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Default Extension="WAV" ContentType="audio/wav"/>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2">
  <p:sldMasterIdLst>
    <p:sldMasterId id="2147483648" r:id="rId1"/>
  </p:sldMasterIdLst>
  <p:notesMasterIdLst>
    <p:notesMasterId r:id="rId34"/>
  </p:notesMasterIdLst>
  <p:sldIdLst>
    <p:sldId id="329" r:id="rId2"/>
    <p:sldId id="290" r:id="rId3"/>
    <p:sldId id="266" r:id="rId4"/>
    <p:sldId id="257" r:id="rId5"/>
    <p:sldId id="259" r:id="rId6"/>
    <p:sldId id="263" r:id="rId7"/>
    <p:sldId id="303" r:id="rId8"/>
    <p:sldId id="336" r:id="rId9"/>
    <p:sldId id="337" r:id="rId10"/>
    <p:sldId id="338" r:id="rId11"/>
    <p:sldId id="339" r:id="rId12"/>
    <p:sldId id="269" r:id="rId13"/>
    <p:sldId id="292" r:id="rId14"/>
    <p:sldId id="325" r:id="rId15"/>
    <p:sldId id="340" r:id="rId16"/>
    <p:sldId id="333" r:id="rId17"/>
    <p:sldId id="334" r:id="rId18"/>
    <p:sldId id="331" r:id="rId19"/>
    <p:sldId id="327" r:id="rId20"/>
    <p:sldId id="335" r:id="rId21"/>
    <p:sldId id="332" r:id="rId22"/>
    <p:sldId id="323" r:id="rId23"/>
    <p:sldId id="318" r:id="rId24"/>
    <p:sldId id="341" r:id="rId25"/>
    <p:sldId id="342" r:id="rId26"/>
    <p:sldId id="343" r:id="rId27"/>
    <p:sldId id="344" r:id="rId28"/>
    <p:sldId id="345" r:id="rId29"/>
    <p:sldId id="346" r:id="rId30"/>
    <p:sldId id="348" r:id="rId31"/>
    <p:sldId id="326" r:id="rId32"/>
    <p:sldId id="349" r:id="rId33"/>
  </p:sldIdLst>
  <p:sldSz cx="9144000" cy="6858000" type="screen4x3"/>
  <p:notesSz cx="6858000" cy="9144000"/>
  <p:embeddedFontLst>
    <p:embeddedFont>
      <p:font typeface="Georgia" pitchFamily="18" charset="0"/>
      <p:regular r:id="rId35"/>
      <p:bold r:id="rId36"/>
      <p:italic r:id="rId37"/>
      <p:boldItalic r:id="rId38"/>
    </p:embeddedFont>
    <p:embeddedFont>
      <p:font typeface="Rockwell" pitchFamily="18" charset="0"/>
      <p:regular r:id="rId39"/>
      <p:bold r:id="rId40"/>
      <p:italic r:id="rId41"/>
      <p:boldItalic r:id="rId42"/>
    </p:embeddedFont>
    <p:embeddedFont>
      <p:font typeface="Calibri" pitchFamily="34" charset="0"/>
      <p:regular r:id="rId43"/>
      <p:bold r:id="rId44"/>
      <p:italic r:id="rId45"/>
      <p:boldItalic r:id="rId46"/>
    </p:embeddedFont>
    <p:embeddedFont>
      <p:font typeface="Engravers MT" pitchFamily="18" charset="0"/>
      <p:regular r:id="rId47"/>
      <p:bold r:id="rId48"/>
    </p:embeddedFont>
    <p:embeddedFont>
      <p:font typeface="Cambria" pitchFamily="18" charset="0"/>
      <p:regular r:id="rId49"/>
      <p:bold r:id="rId50"/>
      <p:italic r:id="rId51"/>
      <p:boldItalic r:id="rId52"/>
    </p:embeddedFont>
    <p:embeddedFont>
      <p:font typeface="Arial Black" pitchFamily="34" charset="0"/>
      <p:bold r:id="rId53"/>
    </p:embeddedFont>
    <p:embeddedFont>
      <p:font typeface="Stencil" pitchFamily="82" charset="0"/>
      <p:regular r:id="rId54"/>
    </p:embeddedFont>
    <p:embeddedFont>
      <p:font typeface="Arial Narrow" pitchFamily="34" charset="0"/>
      <p:regular r:id="rId55"/>
      <p:bold r:id="rId56"/>
      <p:italic r:id="rId57"/>
      <p:boldItalic r:id="rId58"/>
    </p:embeddedFont>
    <p:embeddedFont>
      <p:font typeface="AR HERMANN" pitchFamily="2" charset="0"/>
      <p:regular r:id="rId59"/>
    </p:embeddedFont>
    <p:embeddedFont>
      <p:font typeface="Bodoni MT Black" pitchFamily="18" charset="0"/>
      <p:bold r:id="rId60"/>
      <p:boldItalic r:id="rId61"/>
    </p:embeddedFont>
    <p:embeddedFont>
      <p:font typeface="Verdana" pitchFamily="34" charset="0"/>
      <p:regular r:id="rId62"/>
      <p:bold r:id="rId63"/>
      <p:italic r:id="rId64"/>
      <p:boldItalic r:id="rId65"/>
    </p:embeddedFont>
    <p:embeddedFont>
      <p:font typeface="Times" pitchFamily="18" charset="0"/>
      <p:regular r:id="rId66"/>
      <p:bold r:id="rId67"/>
      <p:italic r:id="rId68"/>
      <p:boldItalic r:id="rId69"/>
    </p:embeddedFont>
    <p:embeddedFont>
      <p:font typeface="Lucida Sans Unicode" pitchFamily="34" charset="0"/>
      <p:regular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42D"/>
    <a:srgbClr val="00421E"/>
    <a:srgbClr val="54FAE6"/>
    <a:srgbClr val="CC0000"/>
    <a:srgbClr val="0F282F"/>
    <a:srgbClr val="44C4C4"/>
    <a:srgbClr val="44A9C4"/>
    <a:srgbClr val="7F7F7F"/>
    <a:srgbClr val="666666"/>
    <a:srgbClr val="68686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4" autoAdjust="0"/>
    <p:restoredTop sz="92756" autoAdjust="0"/>
  </p:normalViewPr>
  <p:slideViewPr>
    <p:cSldViewPr snapToGrid="0">
      <p:cViewPr varScale="1">
        <p:scale>
          <a:sx n="65" d="100"/>
          <a:sy n="65" d="100"/>
        </p:scale>
        <p:origin x="-654" y="-96"/>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63" Type="http://schemas.openxmlformats.org/officeDocument/2006/relationships/font" Target="fonts/font29.fntdata"/><Relationship Id="rId68" Type="http://schemas.openxmlformats.org/officeDocument/2006/relationships/font" Target="fonts/font34.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66" Type="http://schemas.openxmlformats.org/officeDocument/2006/relationships/font" Target="fonts/font32.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61" Type="http://schemas.openxmlformats.org/officeDocument/2006/relationships/font" Target="fonts/font2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font" Target="fonts/font26.fntdata"/><Relationship Id="rId65" Type="http://schemas.openxmlformats.org/officeDocument/2006/relationships/font" Target="fonts/font31.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font" Target="fonts/font30.fntdata"/><Relationship Id="rId69" Type="http://schemas.openxmlformats.org/officeDocument/2006/relationships/font" Target="fonts/font35.fntdata"/><Relationship Id="rId8" Type="http://schemas.openxmlformats.org/officeDocument/2006/relationships/slide" Target="slides/slide7.xml"/><Relationship Id="rId51" Type="http://schemas.openxmlformats.org/officeDocument/2006/relationships/font" Target="fonts/font17.fntdata"/><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67" Type="http://schemas.openxmlformats.org/officeDocument/2006/relationships/font" Target="fonts/font33.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font" Target="fonts/font28.fntdata"/><Relationship Id="rId70" Type="http://schemas.openxmlformats.org/officeDocument/2006/relationships/font" Target="fonts/font3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E87E17-A345-449B-8BED-0B9C1ACD5A68}" type="datetimeFigureOut">
              <a:rPr lang="en-US" smtClean="0"/>
              <a:pPr/>
              <a:t>12/26/2016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DF1251-71D8-4B35-880E-D4FEFC1AE98B}" type="slidenum">
              <a:rPr lang="en-US" smtClean="0"/>
              <a:pPr/>
              <a:t>‹#›</a:t>
            </a:fld>
            <a:endParaRPr lang="en-US"/>
          </a:p>
        </p:txBody>
      </p:sp>
    </p:spTree>
    <p:extLst>
      <p:ext uri="{BB962C8B-B14F-4D97-AF65-F5344CB8AC3E}">
        <p14:creationId xmlns:p14="http://schemas.microsoft.com/office/powerpoint/2010/main" xmlns="" val="37378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Introduction</a:t>
            </a:r>
            <a:r>
              <a:rPr lang="en-US" baseline="0" dirty="0" smtClean="0"/>
              <a:t> – TRUST: It’s Current Condition, The Consequences, What Can Be Done, The Leadership Institute == why we need better leaders </a:t>
            </a:r>
          </a:p>
          <a:p>
            <a:r>
              <a:rPr lang="en-US" baseline="0" dirty="0" smtClean="0"/>
              <a:t>Put yourself in the Role of a Senior Executive – 3 to 4 other members of your Executive Team at the table.</a:t>
            </a:r>
          </a:p>
          <a:p>
            <a:r>
              <a:rPr lang="en-US" baseline="0" dirty="0" smtClean="0"/>
              <a:t>Interactive</a:t>
            </a:r>
          </a:p>
          <a:p>
            <a:r>
              <a:rPr lang="en-US" baseline="0" dirty="0" smtClean="0"/>
              <a:t>Why a Leadership Institute – College: Leave the World a better place than you found it.</a:t>
            </a:r>
          </a:p>
          <a:p>
            <a:r>
              <a:rPr lang="en-US" baseline="0" dirty="0" smtClean="0"/>
              <a:t>Quick Journey – Leadership – 4H, Boy Scouts, ROTC, Historian, Background in Int. Rel. &amp; Org. Behavior, Military, Service to Community, Consultant to Fortune 500 and teaches in 3 Universities. Author of several books and numerous articles on leadership, alliances, innovation, and trust – with more to follow. </a:t>
            </a:r>
          </a:p>
          <a:p>
            <a:r>
              <a:rPr lang="en-US" baseline="0" dirty="0" smtClean="0"/>
              <a:t>Breakthroughs in Leadership -- </a:t>
            </a:r>
          </a:p>
        </p:txBody>
      </p:sp>
      <p:sp>
        <p:nvSpPr>
          <p:cNvPr id="4" name="Slide Number Placeholder 3"/>
          <p:cNvSpPr>
            <a:spLocks noGrp="1"/>
          </p:cNvSpPr>
          <p:nvPr>
            <p:ph type="sldNum" sz="quarter" idx="10"/>
          </p:nvPr>
        </p:nvSpPr>
        <p:spPr/>
        <p:txBody>
          <a:bodyPr/>
          <a:lstStyle/>
          <a:p>
            <a:fld id="{01DF1251-71D8-4B35-880E-D4FEFC1AE98B}" type="slidenum">
              <a:rPr lang="en-US" smtClean="0"/>
              <a:pPr/>
              <a:t>2</a:t>
            </a:fld>
            <a:endParaRPr lang="en-US"/>
          </a:p>
        </p:txBody>
      </p:sp>
    </p:spTree>
    <p:extLst>
      <p:ext uri="{BB962C8B-B14F-4D97-AF65-F5344CB8AC3E}">
        <p14:creationId xmlns:p14="http://schemas.microsoft.com/office/powerpoint/2010/main" xmlns="" val="3443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3X5</a:t>
            </a:r>
            <a:r>
              <a:rPr lang="en-US" baseline="0" dirty="0" smtClean="0"/>
              <a:t> Cards #Rating &amp;WHY?</a:t>
            </a:r>
          </a:p>
          <a:p>
            <a:r>
              <a:rPr lang="en-US" baseline="0" dirty="0" smtClean="0"/>
              <a:t>Institutions are how culture (learnings, values, priorities, etc.) is transmitted from one generation to another.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However, very, very, few have ever taken a </a:t>
            </a:r>
            <a:r>
              <a:rPr kumimoji="0" lang="en-US" sz="1200" b="1" i="1" u="none" strike="noStrike" kern="1200" cap="none" spc="0" normalizeH="0" baseline="0" noProof="0" dirty="0" smtClean="0">
                <a:ln>
                  <a:noFill/>
                </a:ln>
                <a:solidFill>
                  <a:schemeClr val="tx1"/>
                </a:solidFill>
                <a:effectLst/>
                <a:uLnTx/>
                <a:uFillTx/>
                <a:latin typeface="+mn-lt"/>
                <a:ea typeface="+mn-ea"/>
                <a:cs typeface="+mn-cs"/>
              </a:rPr>
              <a:t>Course in Trust</a:t>
            </a:r>
            <a:r>
              <a:rPr kumimoji="0" lang="en-US" sz="1200" i="1"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1200" dirty="0" smtClean="0"/>
              <a:t>When asked: “If you wrote down all you knew about Trust,</a:t>
            </a:r>
            <a:br>
              <a:rPr lang="en-US" sz="1200" dirty="0" smtClean="0"/>
            </a:br>
            <a:r>
              <a:rPr lang="en-US" sz="1200" dirty="0" smtClean="0"/>
              <a:t>how much would you write?” the typical Senior Executive states: “About ½ page.”</a:t>
            </a:r>
          </a:p>
          <a:p>
            <a:pPr marL="342900" lvl="0" indent="-342900">
              <a:spcBef>
                <a:spcPct val="20000"/>
              </a:spcBef>
              <a:buFont typeface="Arial" pitchFamily="34" charset="0"/>
              <a:buChar char="•"/>
              <a:defRPr/>
            </a:pPr>
            <a:r>
              <a:rPr lang="en-US" sz="1200" i="1" dirty="0" smtClean="0">
                <a:solidFill>
                  <a:schemeClr val="accent1">
                    <a:lumMod val="75000"/>
                  </a:schemeClr>
                </a:solidFill>
              </a:rPr>
              <a:t>How can this be so? ….. For something so important, it’s not taught at any level of school – high school or college.</a:t>
            </a:r>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3</a:t>
            </a:fld>
            <a:endParaRPr lang="en-US"/>
          </a:p>
        </p:txBody>
      </p:sp>
    </p:spTree>
    <p:extLst>
      <p:ext uri="{BB962C8B-B14F-4D97-AF65-F5344CB8AC3E}">
        <p14:creationId xmlns:p14="http://schemas.microsoft.com/office/powerpoint/2010/main" xmlns="" val="3660142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6</a:t>
            </a:fld>
            <a:endParaRPr lang="en-US"/>
          </a:p>
        </p:txBody>
      </p:sp>
    </p:spTree>
    <p:extLst>
      <p:ext uri="{BB962C8B-B14F-4D97-AF65-F5344CB8AC3E}">
        <p14:creationId xmlns:p14="http://schemas.microsoft.com/office/powerpoint/2010/main" xmlns="" val="740333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Institutions transfer civilization’s knowledge, understanding,</a:t>
            </a:r>
            <a:r>
              <a:rPr lang="en-US" baseline="0" dirty="0" smtClean="0"/>
              <a:t> values, traditions, beliefs.</a:t>
            </a:r>
          </a:p>
          <a:p>
            <a:r>
              <a:rPr lang="en-US" dirty="0" smtClean="0"/>
              <a:t>Does it have to be this way?</a:t>
            </a:r>
          </a:p>
          <a:p>
            <a:r>
              <a:rPr lang="en-US" dirty="0" smtClean="0"/>
              <a:t>What can we do to change it?</a:t>
            </a:r>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7</a:t>
            </a:fld>
            <a:endParaRPr lang="en-US"/>
          </a:p>
        </p:txBody>
      </p:sp>
    </p:spTree>
    <p:extLst>
      <p:ext uri="{BB962C8B-B14F-4D97-AF65-F5344CB8AC3E}">
        <p14:creationId xmlns:p14="http://schemas.microsoft.com/office/powerpoint/2010/main" xmlns="" val="1548011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Multiple</a:t>
            </a:r>
            <a:r>
              <a:rPr lang="en-US" baseline="0" dirty="0" smtClean="0"/>
              <a:t> Organ Systems Dysfunction </a:t>
            </a:r>
          </a:p>
          <a:p>
            <a:r>
              <a:rPr lang="en-US" baseline="0" dirty="0" smtClean="0"/>
              <a:t>Only 15% chance of survival</a:t>
            </a:r>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3400" b="0" dirty="0" smtClean="0"/>
              <a:t>In the time it took to discuss this slide,</a:t>
            </a:r>
            <a:r>
              <a:rPr lang="en-US" sz="3400" b="0" baseline="0" dirty="0" smtClean="0"/>
              <a:t> 6 or more teenagers tried to commit suicide in America</a:t>
            </a:r>
          </a:p>
          <a:p>
            <a:pPr>
              <a:buNone/>
            </a:pPr>
            <a:r>
              <a:rPr lang="en-US" sz="3400" b="0" dirty="0" smtClean="0"/>
              <a:t>Millenials in the Work Force</a:t>
            </a:r>
          </a:p>
          <a:p>
            <a:r>
              <a:rPr lang="en-US" b="0" dirty="0" smtClean="0"/>
              <a:t>Will comprise 50% of work force </a:t>
            </a:r>
            <a:br>
              <a:rPr lang="en-US" b="0" dirty="0" smtClean="0"/>
            </a:br>
            <a:r>
              <a:rPr lang="en-US" b="0" dirty="0" smtClean="0"/>
              <a:t>in 10 years</a:t>
            </a:r>
          </a:p>
          <a:p>
            <a:r>
              <a:rPr lang="en-US" b="0" dirty="0" smtClean="0"/>
              <a:t>All ready have one foot out the door</a:t>
            </a:r>
          </a:p>
          <a:p>
            <a:pPr lvl="1"/>
            <a:r>
              <a:rPr lang="en-US" b="0" dirty="0" smtClean="0"/>
              <a:t>25% plan to leave their jobs within a year</a:t>
            </a:r>
          </a:p>
          <a:p>
            <a:pPr lvl="1"/>
            <a:r>
              <a:rPr lang="en-US" b="0" dirty="0" smtClean="0"/>
              <a:t>2/3</a:t>
            </a:r>
            <a:r>
              <a:rPr lang="en-US" b="0" baseline="30000" dirty="0" smtClean="0"/>
              <a:t>rd</a:t>
            </a:r>
            <a:r>
              <a:rPr lang="en-US" b="0" dirty="0" smtClean="0"/>
              <a:t> plan to leave within 4 years</a:t>
            </a:r>
          </a:p>
          <a:p>
            <a:pPr>
              <a:buNone/>
            </a:pPr>
            <a:r>
              <a:rPr lang="en-US" b="0" dirty="0" smtClean="0"/>
              <a:t>What they want from work (partial list):</a:t>
            </a:r>
          </a:p>
          <a:p>
            <a:r>
              <a:rPr lang="en-US" b="0" dirty="0" smtClean="0"/>
              <a:t>Opportunities to be leaders</a:t>
            </a:r>
            <a:endParaRPr lang="en-US" sz="4800" b="0" dirty="0" smtClean="0"/>
          </a:p>
          <a:p>
            <a:r>
              <a:rPr lang="en-US" b="0" dirty="0" smtClean="0"/>
              <a:t>Sense of meaning from my work</a:t>
            </a:r>
            <a:endParaRPr lang="en-US" sz="4800" b="0" dirty="0" smtClean="0"/>
          </a:p>
          <a:p>
            <a:r>
              <a:rPr lang="en-US" b="0" dirty="0" smtClean="0"/>
              <a:t>Professional development training programs</a:t>
            </a:r>
            <a:endParaRPr lang="en-US" sz="4800" b="0" dirty="0" smtClean="0"/>
          </a:p>
          <a:p>
            <a:r>
              <a:rPr lang="en-US" b="0" dirty="0" smtClean="0"/>
              <a:t>Positive impact on society</a:t>
            </a:r>
            <a:endParaRPr lang="en-US" sz="4800" b="0" dirty="0" smtClean="0"/>
          </a:p>
          <a:p>
            <a:r>
              <a:rPr lang="en-US" b="0" dirty="0" smtClean="0"/>
              <a:t>Strong sense of purpose</a:t>
            </a:r>
            <a:endParaRPr lang="en-US" sz="4800" b="0" dirty="0" smtClean="0"/>
          </a:p>
          <a:p>
            <a:r>
              <a:rPr lang="en-US" b="0" dirty="0" smtClean="0"/>
              <a:t>A leading company that people admire </a:t>
            </a:r>
          </a:p>
          <a:p>
            <a:pPr>
              <a:buNone/>
            </a:pPr>
            <a:endParaRPr lang="en-US" b="1"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12</a:t>
            </a:fld>
            <a:endParaRPr lang="en-US"/>
          </a:p>
        </p:txBody>
      </p:sp>
    </p:spTree>
    <p:extLst>
      <p:ext uri="{BB962C8B-B14F-4D97-AF65-F5344CB8AC3E}">
        <p14:creationId xmlns:p14="http://schemas.microsoft.com/office/powerpoint/2010/main" xmlns="" val="1762264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When people don’t trust their</a:t>
            </a:r>
            <a:r>
              <a:rPr lang="en-US" b="1" baseline="0" dirty="0" smtClean="0"/>
              <a:t> institutions, it means they don’t trust the Leaders of the Institutions.</a:t>
            </a:r>
          </a:p>
          <a:p>
            <a:r>
              <a:rPr lang="en-US" dirty="0" smtClean="0"/>
              <a:t>I had a vision of a very different world when I reached Retirement Age.</a:t>
            </a:r>
            <a:r>
              <a:rPr lang="en-US" baseline="0" dirty="0" smtClean="0"/>
              <a:t> Some of us won’t stand by and let this happen on our watch. Leadership is what determines Institutional Trust &amp; Culture.</a:t>
            </a:r>
          </a:p>
          <a:p>
            <a:r>
              <a:rPr lang="en-US" baseline="0" dirty="0" smtClean="0"/>
              <a:t>L</a:t>
            </a:r>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13</a:t>
            </a:fld>
            <a:endParaRPr lang="en-US"/>
          </a:p>
        </p:txBody>
      </p:sp>
    </p:spTree>
    <p:extLst>
      <p:ext uri="{BB962C8B-B14F-4D97-AF65-F5344CB8AC3E}">
        <p14:creationId xmlns:p14="http://schemas.microsoft.com/office/powerpoint/2010/main" xmlns="" val="108766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Why is the Military the Most Trusted Institution in America?)</a:t>
            </a:r>
          </a:p>
          <a:p>
            <a:endParaRPr lang="en-US" dirty="0" smtClean="0"/>
          </a:p>
          <a:p>
            <a:r>
              <a:rPr lang="en-US" dirty="0" smtClean="0"/>
              <a:t>LEADERSHIP </a:t>
            </a:r>
            <a:r>
              <a:rPr lang="en-US" sz="2600" dirty="0" smtClean="0"/>
              <a:t>generates</a:t>
            </a:r>
            <a:r>
              <a:rPr lang="en-US" dirty="0" smtClean="0"/>
              <a:t> CULTURE </a:t>
            </a:r>
            <a:r>
              <a:rPr lang="en-US" sz="2600" dirty="0" smtClean="0"/>
              <a:t>that produces </a:t>
            </a:r>
            <a:r>
              <a:rPr lang="en-US" dirty="0" smtClean="0"/>
              <a:t>RESULTS</a:t>
            </a:r>
          </a:p>
          <a:p>
            <a:pPr lvl="1"/>
            <a:r>
              <a:rPr lang="en-US" dirty="0" smtClean="0"/>
              <a:t>Leaders create Vision</a:t>
            </a:r>
          </a:p>
          <a:p>
            <a:pPr lvl="1"/>
            <a:r>
              <a:rPr lang="en-US" dirty="0" smtClean="0"/>
              <a:t>Leaders frame Perceptions</a:t>
            </a:r>
          </a:p>
          <a:p>
            <a:pPr lvl="1"/>
            <a:r>
              <a:rPr lang="en-US" dirty="0" smtClean="0"/>
              <a:t>Leaders set Priorities</a:t>
            </a:r>
          </a:p>
          <a:p>
            <a:pPr lvl="1"/>
            <a:r>
              <a:rPr lang="en-US" dirty="0" smtClean="0"/>
              <a:t>Leaders create the Trust</a:t>
            </a:r>
          </a:p>
          <a:p>
            <a:pPr lvl="1"/>
            <a:r>
              <a:rPr lang="en-US" dirty="0" smtClean="0"/>
              <a:t>Leaders build the Teams</a:t>
            </a:r>
          </a:p>
          <a:p>
            <a:pPr lvl="1"/>
            <a:r>
              <a:rPr lang="en-US" dirty="0" smtClean="0"/>
              <a:t>Leaders choose &amp; organize the People</a:t>
            </a:r>
          </a:p>
          <a:p>
            <a:pPr lvl="1"/>
            <a:r>
              <a:rPr lang="en-US" dirty="0" smtClean="0"/>
              <a:t>Leaders reward the Ethics &amp; Values</a:t>
            </a:r>
          </a:p>
          <a:p>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14</a:t>
            </a:fld>
            <a:endParaRPr lang="en-US"/>
          </a:p>
        </p:txBody>
      </p:sp>
    </p:spTree>
    <p:extLst>
      <p:ext uri="{BB962C8B-B14F-4D97-AF65-F5344CB8AC3E}">
        <p14:creationId xmlns:p14="http://schemas.microsoft.com/office/powerpoint/2010/main" xmlns="" val="774356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DF1251-71D8-4B35-880E-D4FEFC1AE98B}" type="slidenum">
              <a:rPr lang="en-US" smtClean="0"/>
              <a:pPr/>
              <a:t>19</a:t>
            </a:fld>
            <a:endParaRPr lang="en-US"/>
          </a:p>
        </p:txBody>
      </p:sp>
    </p:spTree>
    <p:extLst>
      <p:ext uri="{BB962C8B-B14F-4D97-AF65-F5344CB8AC3E}">
        <p14:creationId xmlns:p14="http://schemas.microsoft.com/office/powerpoint/2010/main" xmlns="" val="596341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2525" y="692150"/>
            <a:ext cx="4551363" cy="3414713"/>
          </a:xfrm>
        </p:spPr>
      </p:sp>
      <p:sp>
        <p:nvSpPr>
          <p:cNvPr id="3" name="Notes Placeholder 2"/>
          <p:cNvSpPr>
            <a:spLocks noGrp="1"/>
          </p:cNvSpPr>
          <p:nvPr>
            <p:ph type="body" idx="1"/>
          </p:nvPr>
        </p:nvSpPr>
        <p:spPr/>
        <p:txBody>
          <a:bodyPr>
            <a:normAutofit/>
          </a:bodyPr>
          <a:lstStyle/>
          <a:p>
            <a:r>
              <a:rPr lang="en-US" dirty="0" smtClean="0">
                <a:latin typeface="Arial" pitchFamily="34" charset="0"/>
              </a:rPr>
              <a:t>Lawrence is a preeminent authority on Organizational Behavior. He spent 20 years researching Anthropology, Archeology, Economics, Evolutionary Biology, </a:t>
            </a:r>
            <a:r>
              <a:rPr lang="en-US" dirty="0" err="1" smtClean="0">
                <a:latin typeface="Arial" pitchFamily="34" charset="0"/>
              </a:rPr>
              <a:t>NeuroScience</a:t>
            </a:r>
            <a:r>
              <a:rPr lang="en-US" dirty="0" smtClean="0">
                <a:latin typeface="Arial" pitchFamily="34" charset="0"/>
              </a:rPr>
              <a:t>, Psychology, Political Science, Sociology, Social Psychology to develop a Comprehensive Theory of Human Behavior.</a:t>
            </a:r>
          </a:p>
          <a:p>
            <a:endParaRPr lang="en-US" dirty="0" smtClean="0">
              <a:latin typeface="Arial" pitchFamily="34" charset="0"/>
            </a:endParaRPr>
          </a:p>
          <a:p>
            <a:r>
              <a:rPr lang="en-US" dirty="0" smtClean="0">
                <a:latin typeface="Arial" pitchFamily="34" charset="0"/>
              </a:rPr>
              <a:t>Drives are Semi-Autonomous, Different Degrees and Contexts for each person</a:t>
            </a:r>
          </a:p>
          <a:p>
            <a:r>
              <a:rPr lang="en-US" dirty="0" smtClean="0"/>
              <a:t>If the “upper” drives go dormant – no teamwork (silos</a:t>
            </a:r>
            <a:r>
              <a:rPr lang="en-US" baseline="0" dirty="0" smtClean="0"/>
              <a:t> &amp; Machiavelli) and no innovation (except creative subversion – NUMMI example)</a:t>
            </a:r>
            <a:endParaRPr lang="en-US" dirty="0"/>
          </a:p>
        </p:txBody>
      </p:sp>
      <p:sp>
        <p:nvSpPr>
          <p:cNvPr id="4" name="Slide Number Placeholder 3"/>
          <p:cNvSpPr>
            <a:spLocks noGrp="1"/>
          </p:cNvSpPr>
          <p:nvPr>
            <p:ph type="sldNum" sz="quarter" idx="10"/>
          </p:nvPr>
        </p:nvSpPr>
        <p:spPr>
          <a:xfrm>
            <a:off x="3885281" y="8685203"/>
            <a:ext cx="2971185" cy="457200"/>
          </a:xfrm>
          <a:prstGeom prst="rect">
            <a:avLst/>
          </a:prstGeom>
        </p:spPr>
        <p:txBody>
          <a:bodyPr lIns="90472" tIns="45237" rIns="90472" bIns="45237"/>
          <a:lstStyle/>
          <a:p>
            <a:pPr>
              <a:defRPr/>
            </a:pPr>
            <a:fld id="{8E44E04C-0B27-4BA1-88AB-0EFDEBFF2D62}" type="slidenum">
              <a:rPr lang="en-US" smtClean="0">
                <a:solidFill>
                  <a:prstClr val="black"/>
                </a:solidFill>
              </a:rPr>
              <a:pPr>
                <a:defRPr/>
              </a:pPr>
              <a:t>25</a:t>
            </a:fld>
            <a:endParaRPr lang="en-US">
              <a:solidFill>
                <a:prstClr val="black"/>
              </a:solidFill>
            </a:endParaRPr>
          </a:p>
        </p:txBody>
      </p:sp>
    </p:spTree>
    <p:extLst>
      <p:ext uri="{BB962C8B-B14F-4D97-AF65-F5344CB8AC3E}">
        <p14:creationId xmlns:p14="http://schemas.microsoft.com/office/powerpoint/2010/main" xmlns="" val="2217309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xfrm>
            <a:off x="1150938" y="692150"/>
            <a:ext cx="4552950" cy="3414713"/>
          </a:xfrm>
          <a:ln/>
        </p:spPr>
      </p:sp>
      <p:sp>
        <p:nvSpPr>
          <p:cNvPr id="182275" name="Rectangle 3"/>
          <p:cNvSpPr>
            <a:spLocks noGrp="1" noChangeArrowheads="1"/>
          </p:cNvSpPr>
          <p:nvPr>
            <p:ph type="body" idx="1"/>
          </p:nvPr>
        </p:nvSpPr>
        <p:spPr>
          <a:xfrm>
            <a:off x="914402" y="4343401"/>
            <a:ext cx="5027613" cy="4113213"/>
          </a:xfrm>
          <a:noFill/>
          <a:ln w="9525"/>
        </p:spPr>
        <p:txBody>
          <a:bodyPr lIns="90333" tIns="44267" rIns="90333" bIns="44267"/>
          <a:lstStyle/>
          <a:p>
            <a:pPr eaLnBrk="1" hangingPunct="1"/>
            <a:r>
              <a:rPr lang="en-US" dirty="0" smtClean="0"/>
              <a:t>Fear is known as a “primal emotion” – often</a:t>
            </a:r>
            <a:r>
              <a:rPr lang="en-US" baseline="0" dirty="0" smtClean="0"/>
              <a:t> becomes revenge and uncontrolled anger</a:t>
            </a:r>
          </a:p>
          <a:p>
            <a:pPr eaLnBrk="1" hangingPunct="1"/>
            <a:r>
              <a:rPr lang="en-US" baseline="0" dirty="0" smtClean="0"/>
              <a:t>Brain Chemistry underpins the Brainwashing Phenomenon – Adrenaline shuts of </a:t>
            </a:r>
            <a:r>
              <a:rPr lang="en-US" baseline="0" dirty="0" err="1" smtClean="0"/>
              <a:t>Oxytocin</a:t>
            </a:r>
            <a:r>
              <a:rPr lang="en-US" baseline="0" dirty="0" smtClean="0"/>
              <a:t> </a:t>
            </a:r>
          </a:p>
          <a:p>
            <a:pPr eaLnBrk="1" hangingPunct="1"/>
            <a:r>
              <a:rPr lang="en-US" baseline="0" dirty="0" smtClean="0"/>
              <a:t> </a:t>
            </a:r>
            <a:endParaRPr lang="en-US" dirty="0" smtClean="0"/>
          </a:p>
        </p:txBody>
      </p:sp>
    </p:spTree>
    <p:extLst>
      <p:ext uri="{BB962C8B-B14F-4D97-AF65-F5344CB8AC3E}">
        <p14:creationId xmlns:p14="http://schemas.microsoft.com/office/powerpoint/2010/main" xmlns="" val="3877565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2525" y="692150"/>
            <a:ext cx="4551363" cy="3414713"/>
          </a:xfrm>
        </p:spPr>
      </p:sp>
      <p:sp>
        <p:nvSpPr>
          <p:cNvPr id="3" name="Notes Placeholder 2"/>
          <p:cNvSpPr>
            <a:spLocks noGrp="1"/>
          </p:cNvSpPr>
          <p:nvPr>
            <p:ph type="body" idx="1"/>
          </p:nvPr>
        </p:nvSpPr>
        <p:spPr/>
        <p:txBody>
          <a:bodyPr>
            <a:normAutofit/>
          </a:bodyPr>
          <a:lstStyle/>
          <a:p>
            <a:r>
              <a:rPr lang="en-US" dirty="0" smtClean="0"/>
              <a:t>People</a:t>
            </a:r>
            <a:r>
              <a:rPr lang="en-US" baseline="0" dirty="0" smtClean="0"/>
              <a:t> have very different Tolerances for Ambiguity and Uncertainty</a:t>
            </a:r>
          </a:p>
          <a:p>
            <a:r>
              <a:rPr lang="en-US" baseline="0" dirty="0" smtClean="0"/>
              <a:t>Typical Legal Response – Contracts and “Deal Structure”</a:t>
            </a:r>
            <a:endParaRPr lang="en-US" dirty="0"/>
          </a:p>
        </p:txBody>
      </p:sp>
    </p:spTree>
    <p:extLst>
      <p:ext uri="{BB962C8B-B14F-4D97-AF65-F5344CB8AC3E}">
        <p14:creationId xmlns:p14="http://schemas.microsoft.com/office/powerpoint/2010/main" xmlns="" val="626755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smtClean="0">
                <a:latin typeface="Times New Roman" pitchFamily="18" charset="0"/>
              </a:rPr>
              <a:t>These are the Four Primary Neurotransmitters. There are hundreds of others – secondary &amp; tertiary -- like Serotonin,  Testosterone, Cortisol,  etc. etc. As a leader its not critical to know about or micromanage all these others because the brain has had millions of years to evolve to manage the interactive details. </a:t>
            </a:r>
          </a:p>
        </p:txBody>
      </p:sp>
    </p:spTree>
    <p:extLst>
      <p:ext uri="{BB962C8B-B14F-4D97-AF65-F5344CB8AC3E}">
        <p14:creationId xmlns:p14="http://schemas.microsoft.com/office/powerpoint/2010/main" xmlns="" val="53007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dirty="0" smtClean="0">
                <a:latin typeface="Arial" pitchFamily="34" charset="0"/>
              </a:rPr>
              <a:t>Note: for the sake of simplicity, we are using the terms “Hormone” and “Neurotransmitters” interchangeably. Technically they are different, but for practical purposes, the layman can just talk about hormones</a:t>
            </a:r>
          </a:p>
          <a:p>
            <a:r>
              <a:rPr lang="en-US" dirty="0" smtClean="0">
                <a:latin typeface="Arial" pitchFamily="34" charset="0"/>
              </a:rPr>
              <a:t>Adrenaline: A cup of Coffee in the morning gives you a “kick” to move from low energy to positive stress</a:t>
            </a:r>
          </a:p>
          <a:p>
            <a:r>
              <a:rPr lang="en-US" dirty="0" smtClean="0">
                <a:latin typeface="Arial" pitchFamily="34" charset="0"/>
              </a:rPr>
              <a:t>Too many cups of coffee gives you a buzz which is too much adrenaline, and you start to lose focus</a:t>
            </a:r>
          </a:p>
          <a:p>
            <a:endParaRPr lang="en-US" dirty="0" smtClean="0">
              <a:latin typeface="Arial" pitchFamily="34" charset="0"/>
            </a:endParaRPr>
          </a:p>
          <a:p>
            <a:r>
              <a:rPr lang="en-US" dirty="0" smtClean="0">
                <a:latin typeface="Arial" pitchFamily="34" charset="0"/>
              </a:rPr>
              <a:t>Men know when a woman gets Angry you can’t hug her – because her Oxytocin levels have fallen into oblivion, but the man’s Oxytocin is still at about 50%. But she probably will bitch and complain a lot, but probably won’t attack. While he can love and be angry at the same time, while she can’t because her Oxytocin has Grounded Out. But if the man goes into Rage, his Oxytocin levels will also have grounded out, and he could become dangerously aggressive. </a:t>
            </a:r>
          </a:p>
          <a:p>
            <a:endParaRPr lang="en-US" dirty="0" smtClean="0">
              <a:latin typeface="Arial" pitchFamily="34" charset="0"/>
            </a:endParaRPr>
          </a:p>
          <a:p>
            <a:r>
              <a:rPr lang="en-US" dirty="0" smtClean="0">
                <a:latin typeface="Arial" pitchFamily="34" charset="0"/>
              </a:rPr>
              <a:t>A Hug, deep listening, or safe words will help trigger Oxytocin production</a:t>
            </a:r>
          </a:p>
          <a:p>
            <a:endParaRPr lang="en-US" dirty="0" smtClean="0">
              <a:latin typeface="Arial" pitchFamily="34" charset="0"/>
            </a:endParaRPr>
          </a:p>
          <a:p>
            <a:r>
              <a:rPr lang="en-US" dirty="0" smtClean="0">
                <a:latin typeface="Arial" pitchFamily="34" charset="0"/>
              </a:rPr>
              <a:t>Too much stress will cause Adrenal burnout, and diminish endorphin production, causing deterioration of the immune system, resulting in deterioration of health.</a:t>
            </a:r>
          </a:p>
        </p:txBody>
      </p:sp>
      <p:sp>
        <p:nvSpPr>
          <p:cNvPr id="46084" name="Slide Number Placeholder 3"/>
          <p:cNvSpPr>
            <a:spLocks noGrp="1"/>
          </p:cNvSpPr>
          <p:nvPr>
            <p:ph type="sldNum" sz="quarter" idx="4294967295"/>
          </p:nvPr>
        </p:nvSpPr>
        <p:spPr bwMode="auto">
          <a:xfrm>
            <a:off x="3884026" y="8684928"/>
            <a:ext cx="2972422" cy="457514"/>
          </a:xfrm>
          <a:prstGeom prst="rect">
            <a:avLst/>
          </a:prstGeom>
          <a:noFill/>
          <a:ln>
            <a:miter lim="800000"/>
            <a:headEnd/>
            <a:tailEnd/>
          </a:ln>
        </p:spPr>
        <p:txBody>
          <a:bodyPr lIns="91270" tIns="45635" rIns="91270" bIns="45635"/>
          <a:lstStyle/>
          <a:p>
            <a:fld id="{413D1D79-B6B1-49D7-9CD8-5EECF6806352}"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xmlns="" val="1251371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a:ln w="9525"/>
        </p:spPr>
        <p:txBody>
          <a:bodyPr/>
          <a:lstStyle/>
          <a:p>
            <a:r>
              <a:rPr lang="en-US" dirty="0" smtClean="0"/>
              <a:t>These are NOT listed in Priority Order</a:t>
            </a:r>
          </a:p>
          <a:p>
            <a:r>
              <a:rPr lang="en-US" dirty="0" smtClean="0"/>
              <a:t>Do</a:t>
            </a:r>
            <a:r>
              <a:rPr lang="en-US" baseline="0" dirty="0" smtClean="0"/>
              <a:t> only the First Four, and what do you get???</a:t>
            </a:r>
          </a:p>
          <a:p>
            <a:r>
              <a:rPr lang="en-US" baseline="0" dirty="0" smtClean="0"/>
              <a:t>Notes:</a:t>
            </a:r>
          </a:p>
          <a:p>
            <a:pPr>
              <a:buFont typeface="Arial" pitchFamily="34" charset="0"/>
              <a:buChar char="•"/>
            </a:pPr>
            <a:r>
              <a:rPr lang="en-US" baseline="0" dirty="0" smtClean="0"/>
              <a:t>Aligned Commitment means a Unified Conviction about how to mold the future</a:t>
            </a:r>
            <a:endParaRPr lang="en-US" dirty="0" smtClean="0"/>
          </a:p>
        </p:txBody>
      </p:sp>
    </p:spTree>
    <p:extLst>
      <p:ext uri="{BB962C8B-B14F-4D97-AF65-F5344CB8AC3E}">
        <p14:creationId xmlns:p14="http://schemas.microsoft.com/office/powerpoint/2010/main" xmlns="" val="315267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52FC2-5F81-4C41-9ABA-9FF8749CF9A4}" type="slidenum">
              <a:rPr lang="en-US" smtClean="0"/>
              <a:pPr/>
              <a:t>‹#›</a:t>
            </a:fld>
            <a:endParaRPr lang="en-US"/>
          </a:p>
        </p:txBody>
      </p:sp>
      <p:sp>
        <p:nvSpPr>
          <p:cNvPr id="7" name="Slide Number Placeholder 1"/>
          <p:cNvSpPr txBox="1">
            <a:spLocks/>
          </p:cNvSpPr>
          <p:nvPr userDrawn="1"/>
        </p:nvSpPr>
        <p:spPr>
          <a:xfrm>
            <a:off x="8229600" y="6553200"/>
            <a:ext cx="914400" cy="304800"/>
          </a:xfrm>
          <a:prstGeom prst="rect">
            <a:avLst/>
          </a:prstGeom>
          <a:noFill/>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82AC5C2-CFC9-424F-8B78-C1B5CC3D3922}"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F52FC2-5F81-4C41-9ABA-9FF8749CF9A4}" type="slidenum">
              <a:rPr lang="en-US" smtClean="0"/>
              <a:pPr/>
              <a:t>‹#›</a:t>
            </a:fld>
            <a:endParaRPr lang="en-US"/>
          </a:p>
        </p:txBody>
      </p:sp>
      <p:sp>
        <p:nvSpPr>
          <p:cNvPr id="10" name="Slide Number Placeholder 1"/>
          <p:cNvSpPr txBox="1">
            <a:spLocks/>
          </p:cNvSpPr>
          <p:nvPr userDrawn="1"/>
        </p:nvSpPr>
        <p:spPr>
          <a:xfrm>
            <a:off x="8229600" y="6553200"/>
            <a:ext cx="914400" cy="304800"/>
          </a:xfrm>
          <a:prstGeom prst="rect">
            <a:avLst/>
          </a:prstGeom>
          <a:noFill/>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82AC5C2-CFC9-424F-8B78-C1B5CC3D3922}"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F52FC2-5F81-4C41-9ABA-9FF8749CF9A4}" type="slidenum">
              <a:rPr lang="en-US" smtClean="0"/>
              <a:pPr/>
              <a:t>‹#›</a:t>
            </a:fld>
            <a:endParaRPr lang="en-US"/>
          </a:p>
        </p:txBody>
      </p:sp>
      <p:sp>
        <p:nvSpPr>
          <p:cNvPr id="6" name="Slide Number Placeholder 1"/>
          <p:cNvSpPr txBox="1">
            <a:spLocks/>
          </p:cNvSpPr>
          <p:nvPr userDrawn="1"/>
        </p:nvSpPr>
        <p:spPr>
          <a:xfrm>
            <a:off x="8229600" y="6553200"/>
            <a:ext cx="914400" cy="304800"/>
          </a:xfrm>
          <a:prstGeom prst="rect">
            <a:avLst/>
          </a:prstGeom>
          <a:noFill/>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82AC5C2-CFC9-424F-8B78-C1B5CC3D3922}"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F52FC2-5F81-4C41-9ABA-9FF8749CF9A4}" type="slidenum">
              <a:rPr lang="en-US" smtClean="0"/>
              <a:pPr/>
              <a:t>‹#›</a:t>
            </a:fld>
            <a:endParaRPr lang="en-US"/>
          </a:p>
        </p:txBody>
      </p:sp>
      <p:sp>
        <p:nvSpPr>
          <p:cNvPr id="5" name="Slide Number Placeholder 1"/>
          <p:cNvSpPr txBox="1">
            <a:spLocks/>
          </p:cNvSpPr>
          <p:nvPr userDrawn="1"/>
        </p:nvSpPr>
        <p:spPr>
          <a:xfrm>
            <a:off x="8229600" y="6553200"/>
            <a:ext cx="914400" cy="304800"/>
          </a:xfrm>
          <a:prstGeom prst="rect">
            <a:avLst/>
          </a:prstGeom>
          <a:noFill/>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82AC5C2-CFC9-424F-8B78-C1B5CC3D3922}"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B3BEA8-2943-445F-AA87-A4D69A61F1FC}" type="datetimeFigureOut">
              <a:rPr lang="en-US" smtClean="0"/>
              <a:pPr/>
              <a:t>12/26/2016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52FC2-5F81-4C41-9ABA-9FF8749CF9A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sldNum" sz="quarter" idx="10"/>
          </p:nvPr>
        </p:nvSpPr>
        <p:spPr>
          <a:ln/>
        </p:spPr>
        <p:txBody>
          <a:bodyPr/>
          <a:lstStyle>
            <a:lvl1pPr>
              <a:defRPr/>
            </a:lvl1pPr>
          </a:lstStyle>
          <a:p>
            <a:pPr>
              <a:defRPr/>
            </a:pPr>
            <a:fld id="{88471D6A-641A-4BC8-B823-45E5CA4DABD8}" type="slidenum">
              <a:rPr lang="en-US">
                <a:solidFill>
                  <a:srgbClr val="000000"/>
                </a:solidFill>
              </a:rPr>
              <a:pPr>
                <a:def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Section Header">
    <p:spTree>
      <p:nvGrpSpPr>
        <p:cNvPr id="1" name=""/>
        <p:cNvGrpSpPr/>
        <p:nvPr/>
      </p:nvGrpSpPr>
      <p:grpSpPr>
        <a:xfrm>
          <a:off x="0" y="0"/>
          <a:ext cx="0" cy="0"/>
          <a:chOff x="0" y="0"/>
          <a:chExt cx="0" cy="0"/>
        </a:xfrm>
      </p:grpSpPr>
      <p:sp>
        <p:nvSpPr>
          <p:cNvPr id="2" name="Rectangle 8"/>
          <p:cNvSpPr>
            <a:spLocks noGrp="1" noChangeArrowheads="1"/>
          </p:cNvSpPr>
          <p:nvPr>
            <p:ph type="sldNum" sz="quarter" idx="10"/>
          </p:nvPr>
        </p:nvSpPr>
        <p:spPr>
          <a:xfrm>
            <a:off x="8369019" y="6473824"/>
            <a:ext cx="744537" cy="316940"/>
          </a:xfrm>
          <a:ln/>
        </p:spPr>
        <p:txBody>
          <a:bodyPr/>
          <a:lstStyle>
            <a:lvl1pPr>
              <a:defRPr/>
            </a:lvl1pPr>
          </a:lstStyle>
          <a:p>
            <a:pPr>
              <a:defRPr/>
            </a:pPr>
            <a:fld id="{FDD4FC20-6964-4701-B38A-9264A16D187C}" type="slidenum">
              <a:rPr lang="en-US">
                <a:solidFill>
                  <a:srgbClr val="000000"/>
                </a:solidFill>
              </a:rPr>
              <a:pPr>
                <a:def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3BEA8-2943-445F-AA87-A4D69A61F1FC}" type="datetimeFigureOut">
              <a:rPr lang="en-US" smtClean="0"/>
              <a:pPr/>
              <a:t>12/26/2016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F52FC2-5F81-4C41-9ABA-9FF8749CF9A4}" type="slidenum">
              <a:rPr lang="en-US" smtClean="0"/>
              <a:pPr/>
              <a:t>‹#›</a:t>
            </a:fld>
            <a:endParaRPr lang="en-US"/>
          </a:p>
        </p:txBody>
      </p:sp>
      <p:sp>
        <p:nvSpPr>
          <p:cNvPr id="9" name="Footer Placeholder 3"/>
          <p:cNvSpPr txBox="1">
            <a:spLocks noGrp="1"/>
          </p:cNvSpPr>
          <p:nvPr userDrawn="1"/>
        </p:nvSpPr>
        <p:spPr bwMode="auto">
          <a:xfrm>
            <a:off x="3902548" y="6451133"/>
            <a:ext cx="1357312" cy="312738"/>
          </a:xfrm>
          <a:prstGeom prst="rect">
            <a:avLst/>
          </a:prstGeom>
          <a:noFill/>
          <a:ln>
            <a:miter lim="800000"/>
            <a:headEnd/>
            <a:tailEnd/>
          </a:ln>
        </p:spPr>
        <p:txBody>
          <a:bodyPr/>
          <a:lstStyle/>
          <a:p>
            <a:pPr algn="ctr" fontAlgn="base">
              <a:spcBef>
                <a:spcPct val="0"/>
              </a:spcBef>
              <a:spcAft>
                <a:spcPct val="0"/>
              </a:spcAft>
              <a:defRPr/>
            </a:pPr>
            <a:endParaRPr lang="en-US" sz="800" b="1" dirty="0">
              <a:solidFill>
                <a:schemeClr val="accent5">
                  <a:lumMod val="75000"/>
                </a:schemeClr>
              </a:solidFill>
              <a:latin typeface="Verdana" pitchFamily="34" charset="0"/>
            </a:endParaRPr>
          </a:p>
          <a:p>
            <a:pPr algn="ctr" fontAlgn="base">
              <a:spcBef>
                <a:spcPct val="0"/>
              </a:spcBef>
              <a:spcAft>
                <a:spcPct val="0"/>
              </a:spcAft>
              <a:defRPr/>
            </a:pPr>
            <a:r>
              <a:rPr lang="en-US" sz="800" b="1" dirty="0">
                <a:solidFill>
                  <a:schemeClr val="accent5">
                    <a:lumMod val="75000"/>
                  </a:schemeClr>
                </a:solidFill>
                <a:latin typeface="Verdana" pitchFamily="34" charset="0"/>
              </a:rPr>
              <a:t>Copyright </a:t>
            </a:r>
            <a:r>
              <a:rPr lang="en-US" sz="800" b="1" dirty="0" smtClean="0">
                <a:solidFill>
                  <a:schemeClr val="accent5">
                    <a:lumMod val="75000"/>
                  </a:schemeClr>
                </a:solidFill>
                <a:latin typeface="Verdana" pitchFamily="34" charset="0"/>
              </a:rPr>
              <a:t>2016</a:t>
            </a:r>
            <a:endParaRPr lang="en-US" sz="800" b="1" dirty="0">
              <a:solidFill>
                <a:schemeClr val="accent5">
                  <a:lumMod val="75000"/>
                </a:schemeClr>
              </a:solidFill>
              <a:latin typeface="Verdana" pitchFamily="34" charset="0"/>
            </a:endParaRPr>
          </a:p>
        </p:txBody>
      </p:sp>
      <p:pic>
        <p:nvPicPr>
          <p:cNvPr id="10" name="Picture 9" descr="ICLI Logo V3.PNG"/>
          <p:cNvPicPr>
            <a:picLocks noChangeAspect="1"/>
          </p:cNvPicPr>
          <p:nvPr userDrawn="1"/>
        </p:nvPicPr>
        <p:blipFill>
          <a:blip r:embed="rId15" cstate="print"/>
          <a:srcRect b="17154"/>
          <a:stretch>
            <a:fillRect/>
          </a:stretch>
        </p:blipFill>
        <p:spPr>
          <a:xfrm>
            <a:off x="309283" y="6086595"/>
            <a:ext cx="753044" cy="677267"/>
          </a:xfrm>
          <a:prstGeom prst="rect">
            <a:avLst/>
          </a:prstGeom>
        </p:spPr>
      </p:pic>
      <p:sp>
        <p:nvSpPr>
          <p:cNvPr id="11" name="TextBox 10"/>
          <p:cNvSpPr txBox="1"/>
          <p:nvPr userDrawn="1"/>
        </p:nvSpPr>
        <p:spPr>
          <a:xfrm>
            <a:off x="656610" y="6594725"/>
            <a:ext cx="2965877" cy="161583"/>
          </a:xfrm>
          <a:prstGeom prst="rect">
            <a:avLst/>
          </a:prstGeom>
          <a:solidFill>
            <a:schemeClr val="bg1"/>
          </a:solidFill>
        </p:spPr>
        <p:txBody>
          <a:bodyPr wrap="none" lIns="0" tIns="0" rIns="0" bIns="0" rtlCol="0">
            <a:spAutoFit/>
          </a:bodyPr>
          <a:lstStyle/>
          <a:p>
            <a:r>
              <a:rPr lang="en-US" sz="1050" spc="-10" dirty="0" smtClean="0">
                <a:solidFill>
                  <a:schemeClr val="accent5">
                    <a:lumMod val="75000"/>
                  </a:schemeClr>
                </a:solidFill>
                <a:latin typeface="Rockwell" pitchFamily="18" charset="0"/>
              </a:rPr>
              <a:t>International</a:t>
            </a:r>
            <a:r>
              <a:rPr lang="en-US" sz="1050" spc="-10" baseline="0" dirty="0" smtClean="0">
                <a:solidFill>
                  <a:schemeClr val="accent5">
                    <a:lumMod val="75000"/>
                  </a:schemeClr>
                </a:solidFill>
                <a:latin typeface="Rockwell" pitchFamily="18" charset="0"/>
              </a:rPr>
              <a:t> Collaborative Leadership Institute</a:t>
            </a:r>
            <a:endParaRPr lang="en-US" sz="1050" spc="-10" dirty="0">
              <a:solidFill>
                <a:schemeClr val="accent5">
                  <a:lumMod val="75000"/>
                </a:schemeClr>
              </a:solidFill>
              <a:latin typeface="Rockwell"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microsoft.com/office/2007/relationships/media" Target="../media/media2.wav"/><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audio" Target="../media/media2.wav"/><Relationship Id="rId1" Type="http://schemas.openxmlformats.org/officeDocument/2006/relationships/audio" Target="../media/media1.WAV"/><Relationship Id="rId6" Type="http://schemas.microsoft.com/office/2007/relationships/media" Target="../media/media1.WAV"/><Relationship Id="rId5" Type="http://schemas.openxmlformats.org/officeDocument/2006/relationships/image" Target="../media/image21.jpeg"/><Relationship Id="rId4" Type="http://schemas.openxmlformats.org/officeDocument/2006/relationships/notesSlide" Target="../notesSlides/notesSlide7.xml"/><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4.gif"/></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scene3d>
              <a:camera prst="orthographicFront"/>
              <a:lightRig rig="threePt" dir="t"/>
            </a:scene3d>
            <a:sp3d extrusionH="57150">
              <a:bevelT w="38100" h="38100" prst="angle"/>
            </a:sp3d>
          </a:bodyPr>
          <a:lstStyle/>
          <a:p>
            <a:r>
              <a:rPr lang="en-US" b="1" cap="small" dirty="0" smtClean="0">
                <a:solidFill>
                  <a:srgbClr val="FFFF00"/>
                </a:solidFill>
                <a:effectLst>
                  <a:glow rad="63500">
                    <a:schemeClr val="accent1">
                      <a:satMod val="175000"/>
                      <a:alpha val="40000"/>
                    </a:schemeClr>
                  </a:glow>
                  <a:outerShdw blurRad="38100" dist="38100" dir="2700000" algn="tl">
                    <a:srgbClr val="000000">
                      <a:alpha val="43137"/>
                    </a:srgbClr>
                  </a:outerShdw>
                </a:effectLst>
                <a:latin typeface="Georgia" pitchFamily="18" charset="0"/>
                <a:ea typeface="+mn-ea"/>
                <a:cs typeface="Times New Roman" pitchFamily="18" charset="0"/>
              </a:rPr>
              <a:t>Building Trusted Leaders</a:t>
            </a:r>
          </a:p>
        </p:txBody>
      </p:sp>
      <p:grpSp>
        <p:nvGrpSpPr>
          <p:cNvPr id="11" name="Group 10"/>
          <p:cNvGrpSpPr/>
          <p:nvPr/>
        </p:nvGrpSpPr>
        <p:grpSpPr>
          <a:xfrm>
            <a:off x="1991022" y="1409342"/>
            <a:ext cx="4906778" cy="4942687"/>
            <a:chOff x="1637070" y="1792790"/>
            <a:chExt cx="4906778" cy="4942687"/>
          </a:xfrm>
        </p:grpSpPr>
        <p:grpSp>
          <p:nvGrpSpPr>
            <p:cNvPr id="9" name="Group 8"/>
            <p:cNvGrpSpPr/>
            <p:nvPr/>
          </p:nvGrpSpPr>
          <p:grpSpPr>
            <a:xfrm>
              <a:off x="1980736" y="1792790"/>
              <a:ext cx="4563112" cy="4239231"/>
              <a:chOff x="1980736" y="1792790"/>
              <a:chExt cx="4563112" cy="4239231"/>
            </a:xfrm>
          </p:grpSpPr>
          <p:pic>
            <p:nvPicPr>
              <p:cNvPr id="5" name="Picture 4" descr="ICLI Logo V3.PNG"/>
              <p:cNvPicPr>
                <a:picLocks noChangeAspect="1"/>
              </p:cNvPicPr>
              <p:nvPr/>
            </p:nvPicPr>
            <p:blipFill>
              <a:blip r:embed="rId2" cstate="print"/>
              <a:srcRect b="17101"/>
              <a:stretch>
                <a:fillRect/>
              </a:stretch>
            </p:blipFill>
            <p:spPr>
              <a:xfrm>
                <a:off x="1980736" y="1792790"/>
                <a:ext cx="4563112" cy="4106565"/>
              </a:xfrm>
              <a:prstGeom prst="rect">
                <a:avLst/>
              </a:prstGeom>
            </p:spPr>
          </p:pic>
          <p:grpSp>
            <p:nvGrpSpPr>
              <p:cNvPr id="8" name="Group 7"/>
              <p:cNvGrpSpPr/>
              <p:nvPr/>
            </p:nvGrpSpPr>
            <p:grpSpPr>
              <a:xfrm>
                <a:off x="3908406" y="4616249"/>
                <a:ext cx="2551388" cy="1415772"/>
                <a:chOff x="3923154" y="4689989"/>
                <a:chExt cx="2551388" cy="1415772"/>
              </a:xfrm>
            </p:grpSpPr>
            <p:sp>
              <p:nvSpPr>
                <p:cNvPr id="6" name="TextBox 5"/>
                <p:cNvSpPr txBox="1"/>
                <p:nvPr/>
              </p:nvSpPr>
              <p:spPr>
                <a:xfrm>
                  <a:off x="3923154" y="4689989"/>
                  <a:ext cx="2551388" cy="1415772"/>
                </a:xfrm>
                <a:prstGeom prst="rect">
                  <a:avLst/>
                </a:prstGeom>
                <a:noFill/>
              </p:spPr>
              <p:txBody>
                <a:bodyPr wrap="square" rtlCol="0">
                  <a:spAutoFit/>
                </a:bodyPr>
                <a:lstStyle/>
                <a:p>
                  <a:r>
                    <a:rPr lang="en-US" sz="8600" dirty="0" smtClean="0">
                      <a:solidFill>
                        <a:srgbClr val="44C4C4"/>
                      </a:solidFill>
                      <a:latin typeface="Rockwell" pitchFamily="18" charset="0"/>
                    </a:rPr>
                    <a:t>ICLI</a:t>
                  </a:r>
                  <a:endParaRPr lang="en-US" sz="8600" dirty="0">
                    <a:solidFill>
                      <a:srgbClr val="44C4C4"/>
                    </a:solidFill>
                    <a:latin typeface="Rockwell" pitchFamily="18" charset="0"/>
                  </a:endParaRPr>
                </a:p>
              </p:txBody>
            </p:sp>
            <p:sp>
              <p:nvSpPr>
                <p:cNvPr id="7" name="Rectangle 6"/>
                <p:cNvSpPr/>
                <p:nvPr/>
              </p:nvSpPr>
              <p:spPr>
                <a:xfrm>
                  <a:off x="5619133" y="5368411"/>
                  <a:ext cx="103239" cy="1769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 name="TextBox 9"/>
            <p:cNvSpPr txBox="1"/>
            <p:nvPr/>
          </p:nvSpPr>
          <p:spPr>
            <a:xfrm>
              <a:off x="1637070" y="5781370"/>
              <a:ext cx="4630994" cy="954107"/>
            </a:xfrm>
            <a:prstGeom prst="rect">
              <a:avLst/>
            </a:prstGeom>
            <a:noFill/>
          </p:spPr>
          <p:txBody>
            <a:bodyPr wrap="square" rtlCol="0">
              <a:spAutoFit/>
            </a:bodyPr>
            <a:lstStyle/>
            <a:p>
              <a:pPr algn="r"/>
              <a:r>
                <a:rPr lang="en-US" sz="2800" dirty="0" smtClean="0">
                  <a:solidFill>
                    <a:srgbClr val="0F282F"/>
                  </a:solidFill>
                  <a:latin typeface="Rockwell" pitchFamily="18" charset="0"/>
                </a:rPr>
                <a:t>International Collaborative</a:t>
              </a:r>
              <a:br>
                <a:rPr lang="en-US" sz="2800" dirty="0" smtClean="0">
                  <a:solidFill>
                    <a:srgbClr val="0F282F"/>
                  </a:solidFill>
                  <a:latin typeface="Rockwell" pitchFamily="18" charset="0"/>
                </a:rPr>
              </a:br>
              <a:r>
                <a:rPr lang="en-US" sz="2800" dirty="0" smtClean="0">
                  <a:solidFill>
                    <a:srgbClr val="0F282F"/>
                  </a:solidFill>
                  <a:latin typeface="Rockwell" pitchFamily="18" charset="0"/>
                </a:rPr>
                <a:t>Leadership Institute</a:t>
              </a:r>
              <a:endParaRPr lang="en-US" sz="2800" dirty="0">
                <a:solidFill>
                  <a:srgbClr val="0F282F"/>
                </a:solidFill>
                <a:latin typeface="Rockwell" pitchFamily="18"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3" name="Picture 7"/>
          <p:cNvPicPr>
            <a:picLocks noChangeAspect="1" noChangeArrowheads="1"/>
          </p:cNvPicPr>
          <p:nvPr/>
        </p:nvPicPr>
        <p:blipFill>
          <a:blip r:embed="rId3" cstate="print"/>
          <a:srcRect/>
          <a:stretch>
            <a:fillRect/>
          </a:stretch>
        </p:blipFill>
        <p:spPr bwMode="auto">
          <a:xfrm>
            <a:off x="421337" y="196656"/>
            <a:ext cx="8271308" cy="6019800"/>
          </a:xfrm>
          <a:prstGeom prst="rect">
            <a:avLst/>
          </a:prstGeom>
          <a:noFill/>
          <a:ln w="9525">
            <a:noFill/>
            <a:miter lim="800000"/>
            <a:headEnd/>
            <a:tailEnd/>
          </a:ln>
        </p:spPr>
      </p:pic>
      <p:sp>
        <p:nvSpPr>
          <p:cNvPr id="2" name="Title 1"/>
          <p:cNvSpPr>
            <a:spLocks noGrp="1"/>
          </p:cNvSpPr>
          <p:nvPr>
            <p:ph type="title" idx="4294967295"/>
          </p:nvPr>
        </p:nvSpPr>
        <p:spPr>
          <a:xfrm>
            <a:off x="457188" y="3848112"/>
            <a:ext cx="6996113" cy="1619250"/>
          </a:xfrm>
        </p:spPr>
        <p:txBody>
          <a:bodyPr>
            <a:noAutofit/>
            <a:scene3d>
              <a:camera prst="orthographicFront"/>
              <a:lightRig rig="threePt" dir="t"/>
            </a:scene3d>
            <a:sp3d extrusionH="57150">
              <a:bevelT w="101600" h="101600" prst="angle"/>
              <a:bevelB w="50800"/>
            </a:sp3d>
          </a:bodyPr>
          <a:lstStyle/>
          <a:p>
            <a:pPr algn="l">
              <a:lnSpc>
                <a:spcPct val="80000"/>
              </a:lnSpc>
            </a:pPr>
            <a: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The</a:t>
            </a:r>
            <a:b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br>
            <a: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State of </a:t>
            </a:r>
            <a:r>
              <a:rPr lang="en-US" sz="6000" b="1" cap="small" dirty="0" err="1"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DisTrust</a:t>
            </a:r>
            <a: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t>
            </a:r>
            <a:r>
              <a:rPr lang="en-US" sz="6000" b="1"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t>
            </a:r>
            <a:r>
              <a:rPr lang="en-US" sz="8800" b="1"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America</a:t>
            </a:r>
            <a:endParaRPr lang="en-US" sz="8000" b="1"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endParaRPr>
          </a:p>
        </p:txBody>
      </p:sp>
      <p:sp>
        <p:nvSpPr>
          <p:cNvPr id="5" name="TextBox 4"/>
          <p:cNvSpPr txBox="1"/>
          <p:nvPr/>
        </p:nvSpPr>
        <p:spPr>
          <a:xfrm>
            <a:off x="0" y="6581001"/>
            <a:ext cx="675185" cy="276999"/>
          </a:xfrm>
          <a:prstGeom prst="rect">
            <a:avLst/>
          </a:prstGeom>
          <a:noFill/>
        </p:spPr>
        <p:txBody>
          <a:bodyPr wrap="none" rtlCol="0">
            <a:spAutoFit/>
          </a:bodyPr>
          <a:lstStyle/>
          <a:p>
            <a:r>
              <a:rPr lang="en-US" sz="1200" dirty="0" smtClean="0"/>
              <a:t>1/2 min</a:t>
            </a:r>
            <a:endParaRPr lang="en-US"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scene3d>
              <a:camera prst="orthographicFront"/>
              <a:lightRig rig="threePt" dir="t"/>
            </a:scene3d>
            <a:sp3d extrusionH="57150">
              <a:bevelT w="38100" h="38100" prst="angle"/>
            </a:sp3d>
          </a:bodyPr>
          <a:lstStyle/>
          <a:p>
            <a:r>
              <a:rPr lang="en-US" sz="4800" cap="small" dirty="0" err="1"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DisTrust</a:t>
            </a:r>
            <a:r>
              <a:rPr lang="en-US" sz="48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t>
            </a:r>
            <a:r>
              <a:rPr lang="en-US" sz="48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America</a:t>
            </a:r>
          </a:p>
        </p:txBody>
      </p:sp>
      <p:sp>
        <p:nvSpPr>
          <p:cNvPr id="3" name="Content Placeholder 2"/>
          <p:cNvSpPr>
            <a:spLocks noGrp="1"/>
          </p:cNvSpPr>
          <p:nvPr>
            <p:ph idx="1"/>
          </p:nvPr>
        </p:nvSpPr>
        <p:spPr>
          <a:xfrm>
            <a:off x="191736" y="1147908"/>
            <a:ext cx="8450826" cy="533400"/>
          </a:xfrm>
        </p:spPr>
        <p:txBody>
          <a:bodyPr>
            <a:noAutofit/>
          </a:bodyPr>
          <a:lstStyle/>
          <a:p>
            <a:pPr marL="0" indent="0" algn="ctr">
              <a:buNone/>
            </a:pPr>
            <a:r>
              <a:rPr lang="en-US" sz="2200" b="1" dirty="0" smtClean="0">
                <a:sym typeface="Wingdings" pitchFamily="2" charset="2"/>
              </a:rPr>
              <a:t>Senior Executives rate Trust either a 9 or 10 (10 being the highest)</a:t>
            </a:r>
            <a:br>
              <a:rPr lang="en-US" sz="2200" b="1" dirty="0" smtClean="0">
                <a:sym typeface="Wingdings" pitchFamily="2" charset="2"/>
              </a:rPr>
            </a:br>
            <a:r>
              <a:rPr lang="en-US" sz="2200" b="1" dirty="0" smtClean="0"/>
              <a:t> in terms of it’s importance in any business or personal relationship.</a:t>
            </a:r>
            <a:endParaRPr lang="en-US" sz="2200" b="1" dirty="0"/>
          </a:p>
        </p:txBody>
      </p:sp>
      <p:pic>
        <p:nvPicPr>
          <p:cNvPr id="23554" name="Picture 2" descr="http://thomsonreuters.com/content/dam/openweb/images/know-360/16-9/1004132-istockphoto-trust.png/_jcr_content/renditions/cq5dam.thumbnail.370.208.png"/>
          <p:cNvPicPr>
            <a:picLocks noChangeAspect="1" noChangeArrowheads="1"/>
          </p:cNvPicPr>
          <p:nvPr/>
        </p:nvPicPr>
        <p:blipFill>
          <a:blip r:embed="rId3" cstate="print"/>
          <a:srcRect r="8537" b="9603"/>
          <a:stretch>
            <a:fillRect/>
          </a:stretch>
        </p:blipFill>
        <p:spPr bwMode="auto">
          <a:xfrm>
            <a:off x="0" y="1814039"/>
            <a:ext cx="9143999" cy="4188555"/>
          </a:xfrm>
          <a:prstGeom prst="rect">
            <a:avLst/>
          </a:prstGeom>
          <a:noFill/>
        </p:spPr>
      </p:pic>
      <p:sp>
        <p:nvSpPr>
          <p:cNvPr id="6" name="TextBox 5"/>
          <p:cNvSpPr txBox="1"/>
          <p:nvPr/>
        </p:nvSpPr>
        <p:spPr>
          <a:xfrm>
            <a:off x="0" y="6581001"/>
            <a:ext cx="675185" cy="276999"/>
          </a:xfrm>
          <a:prstGeom prst="rect">
            <a:avLst/>
          </a:prstGeom>
          <a:noFill/>
        </p:spPr>
        <p:txBody>
          <a:bodyPr wrap="none" rtlCol="0">
            <a:spAutoFit/>
          </a:bodyPr>
          <a:lstStyle/>
          <a:p>
            <a:r>
              <a:rPr lang="en-US" sz="1200" dirty="0" smtClean="0"/>
              <a:t>1/2 min</a:t>
            </a:r>
            <a:endParaRPr lang="en-US" sz="1200" dirty="0"/>
          </a:p>
        </p:txBody>
      </p:sp>
      <p:pic>
        <p:nvPicPr>
          <p:cNvPr id="1026" name="Picture 2"/>
          <p:cNvPicPr>
            <a:picLocks noChangeAspect="1" noChangeArrowheads="1"/>
          </p:cNvPicPr>
          <p:nvPr/>
        </p:nvPicPr>
        <p:blipFill>
          <a:blip r:embed="rId4" cstate="print"/>
          <a:srcRect/>
          <a:stretch>
            <a:fillRect/>
          </a:stretch>
        </p:blipFill>
        <p:spPr bwMode="auto">
          <a:xfrm>
            <a:off x="0" y="899655"/>
            <a:ext cx="9193025" cy="5177478"/>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heckerboard(across)">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03.military.com/media/education/content-images/general/flag-salute-silhouette.jpg"/>
          <p:cNvPicPr>
            <a:picLocks noChangeAspect="1" noChangeArrowheads="1"/>
          </p:cNvPicPr>
          <p:nvPr/>
        </p:nvPicPr>
        <p:blipFill>
          <a:blip r:embed="rId2" cstate="print"/>
          <a:srcRect/>
          <a:stretch>
            <a:fillRect/>
          </a:stretch>
        </p:blipFill>
        <p:spPr bwMode="auto">
          <a:xfrm>
            <a:off x="2438400" y="1030541"/>
            <a:ext cx="3924300" cy="2609851"/>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xmlns="" val="634259730"/>
              </p:ext>
            </p:extLst>
          </p:nvPr>
        </p:nvGraphicFramePr>
        <p:xfrm>
          <a:off x="2971800" y="3041237"/>
          <a:ext cx="2058035" cy="420624"/>
        </p:xfrm>
        <a:graphic>
          <a:graphicData uri="http://schemas.openxmlformats.org/drawingml/2006/table">
            <a:tbl>
              <a:tblPr/>
              <a:tblGrid>
                <a:gridCol w="2058035"/>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Military</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
        <p:nvSpPr>
          <p:cNvPr id="1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1" name="Picture 7" descr="http://cdn2.business2community.com/wp-content/uploads/2015/08/SmallBusinessCybercrime-150x150.jpg-900x405.jpg"/>
          <p:cNvPicPr>
            <a:picLocks noChangeAspect="1" noChangeArrowheads="1"/>
          </p:cNvPicPr>
          <p:nvPr/>
        </p:nvPicPr>
        <p:blipFill>
          <a:blip r:embed="rId3" cstate="print"/>
          <a:srcRect r="40000"/>
          <a:stretch>
            <a:fillRect/>
          </a:stretch>
        </p:blipFill>
        <p:spPr bwMode="auto">
          <a:xfrm>
            <a:off x="2438400" y="3657600"/>
            <a:ext cx="3962400" cy="2971800"/>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xmlns="" val="4163758852"/>
              </p:ext>
            </p:extLst>
          </p:nvPr>
        </p:nvGraphicFramePr>
        <p:xfrm>
          <a:off x="2971800" y="6019800"/>
          <a:ext cx="2058035" cy="420624"/>
        </p:xfrm>
        <a:graphic>
          <a:graphicData uri="http://schemas.openxmlformats.org/drawingml/2006/table">
            <a:tbl>
              <a:tblPr/>
              <a:tblGrid>
                <a:gridCol w="2058035"/>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Small Business</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
        <p:nvSpPr>
          <p:cNvPr id="9" name="Title 8"/>
          <p:cNvSpPr>
            <a:spLocks noGrp="1"/>
          </p:cNvSpPr>
          <p:nvPr>
            <p:ph type="title"/>
          </p:nvPr>
        </p:nvSpPr>
        <p:spPr>
          <a:xfrm>
            <a:off x="457200" y="164022"/>
            <a:ext cx="8229600" cy="792162"/>
          </a:xfrm>
        </p:spPr>
        <p:txBody>
          <a:bodyPr>
            <a:normAutofit fontScale="90000"/>
            <a:scene3d>
              <a:camera prst="orthographicFront"/>
              <a:lightRig rig="threePt" dir="t"/>
            </a:scene3d>
            <a:sp3d extrusionH="57150">
              <a:bevelT w="38100" h="38100" prst="angle"/>
            </a:sp3d>
          </a:bodyPr>
          <a:lstStyle/>
          <a:p>
            <a:pPr>
              <a:lnSpc>
                <a:spcPct val="90000"/>
              </a:lnSpc>
            </a:pPr>
            <a:r>
              <a:rPr lang="en-US" sz="53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Trust </a:t>
            </a:r>
            <a:r>
              <a:rPr lang="en-US" sz="53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America</a:t>
            </a:r>
            <a:r>
              <a:rPr lang="en-US" dirty="0" smtClean="0"/>
              <a:t/>
            </a:r>
            <a:br>
              <a:rPr lang="en-US" dirty="0" smtClean="0"/>
            </a:br>
            <a:r>
              <a:rPr lang="en-US" sz="3100" i="1" dirty="0" smtClean="0">
                <a:latin typeface="Georgia" pitchFamily="18" charset="0"/>
              </a:rPr>
              <a:t>The Most Trusted Institutions</a:t>
            </a:r>
            <a:endParaRPr lang="en-US" i="1" dirty="0">
              <a:latin typeface="Georgia" pitchFamily="18" charset="0"/>
            </a:endParaRPr>
          </a:p>
        </p:txBody>
      </p:sp>
      <p:sp>
        <p:nvSpPr>
          <p:cNvPr id="10" name="TextBox 9"/>
          <p:cNvSpPr txBox="1"/>
          <p:nvPr/>
        </p:nvSpPr>
        <p:spPr>
          <a:xfrm>
            <a:off x="6492635" y="6397823"/>
            <a:ext cx="2270365" cy="307777"/>
          </a:xfrm>
          <a:prstGeom prst="rect">
            <a:avLst/>
          </a:prstGeom>
          <a:noFill/>
        </p:spPr>
        <p:txBody>
          <a:bodyPr wrap="none" rtlCol="0">
            <a:spAutoFit/>
          </a:bodyPr>
          <a:lstStyle/>
          <a:p>
            <a:r>
              <a:rPr lang="en-US" sz="1400" dirty="0" smtClean="0"/>
              <a:t>Source: Gallup Poll Dec 2015</a:t>
            </a:r>
            <a:endParaRPr lang="en-US" sz="1400" dirty="0"/>
          </a:p>
        </p:txBody>
      </p:sp>
      <p:sp>
        <p:nvSpPr>
          <p:cNvPr id="11" name="TextBox 10"/>
          <p:cNvSpPr txBox="1"/>
          <p:nvPr/>
        </p:nvSpPr>
        <p:spPr>
          <a:xfrm>
            <a:off x="304800" y="1676400"/>
            <a:ext cx="1828800" cy="2308324"/>
          </a:xfrm>
          <a:prstGeom prst="rect">
            <a:avLst/>
          </a:prstGeom>
          <a:noFill/>
        </p:spPr>
        <p:txBody>
          <a:bodyPr wrap="square" rtlCol="0">
            <a:spAutoFit/>
          </a:bodyPr>
          <a:lstStyle/>
          <a:p>
            <a:pPr algn="ctr"/>
            <a:r>
              <a:rPr lang="en-US" sz="3600" dirty="0" smtClean="0">
                <a:latin typeface="Georgia" pitchFamily="18" charset="0"/>
              </a:rPr>
              <a:t>Here’s the Good News:</a:t>
            </a:r>
            <a:endParaRPr lang="en-US" sz="3600" dirty="0">
              <a:latin typeface="Georgia" pitchFamily="18" charset="0"/>
            </a:endParaRPr>
          </a:p>
        </p:txBody>
      </p:sp>
      <p:sp>
        <p:nvSpPr>
          <p:cNvPr id="12" name="TextBox 11"/>
          <p:cNvSpPr txBox="1"/>
          <p:nvPr/>
        </p:nvSpPr>
        <p:spPr>
          <a:xfrm>
            <a:off x="6781800" y="4092476"/>
            <a:ext cx="1828800" cy="2308324"/>
          </a:xfrm>
          <a:prstGeom prst="rect">
            <a:avLst/>
          </a:prstGeom>
          <a:noFill/>
        </p:spPr>
        <p:txBody>
          <a:bodyPr wrap="square" rtlCol="0">
            <a:spAutoFit/>
          </a:bodyPr>
          <a:lstStyle/>
          <a:p>
            <a:pPr algn="ctr"/>
            <a:r>
              <a:rPr lang="en-US" sz="3600" dirty="0" smtClean="0">
                <a:latin typeface="Georgia" pitchFamily="18" charset="0"/>
              </a:rPr>
              <a:t>But it doesn’t get better...</a:t>
            </a:r>
            <a:endParaRPr lang="en-US" sz="3600" dirty="0">
              <a:latin typeface="Georgia" pitchFamily="18" charset="0"/>
            </a:endParaRPr>
          </a:p>
        </p:txBody>
      </p:sp>
      <p:sp>
        <p:nvSpPr>
          <p:cNvPr id="13" name="TextBox 12"/>
          <p:cNvSpPr txBox="1"/>
          <p:nvPr/>
        </p:nvSpPr>
        <p:spPr>
          <a:xfrm>
            <a:off x="0" y="6581001"/>
            <a:ext cx="537327" cy="276999"/>
          </a:xfrm>
          <a:prstGeom prst="rect">
            <a:avLst/>
          </a:prstGeom>
          <a:noFill/>
        </p:spPr>
        <p:txBody>
          <a:bodyPr wrap="none" rtlCol="0">
            <a:spAutoFit/>
          </a:bodyPr>
          <a:lstStyle/>
          <a:p>
            <a:r>
              <a:rPr lang="en-US" sz="1200" dirty="0" smtClean="0"/>
              <a:t>1 min</a:t>
            </a:r>
            <a:endParaRPr lang="en-US" sz="1200" dirty="0"/>
          </a:p>
        </p:txBody>
      </p:sp>
      <p:graphicFrame>
        <p:nvGraphicFramePr>
          <p:cNvPr id="14" name="Table 13"/>
          <p:cNvGraphicFramePr>
            <a:graphicFrameLocks noGrp="1"/>
          </p:cNvGraphicFramePr>
          <p:nvPr>
            <p:extLst>
              <p:ext uri="{D42A27DB-BD31-4B8C-83A1-F6EECF244321}">
                <p14:modId xmlns:p14="http://schemas.microsoft.com/office/powerpoint/2010/main" xmlns="" val="2699581681"/>
              </p:ext>
            </p:extLst>
          </p:nvPr>
        </p:nvGraphicFramePr>
        <p:xfrm>
          <a:off x="5041900" y="3051956"/>
          <a:ext cx="868045" cy="420624"/>
        </p:xfrm>
        <a:graphic>
          <a:graphicData uri="http://schemas.openxmlformats.org/drawingml/2006/table">
            <a:tbl>
              <a:tblPr/>
              <a:tblGrid>
                <a:gridCol w="868045"/>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72%</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xmlns="" val="3310645439"/>
              </p:ext>
            </p:extLst>
          </p:nvPr>
        </p:nvGraphicFramePr>
        <p:xfrm>
          <a:off x="5048250" y="6019800"/>
          <a:ext cx="868045" cy="420624"/>
        </p:xfrm>
        <a:graphic>
          <a:graphicData uri="http://schemas.openxmlformats.org/drawingml/2006/table">
            <a:tbl>
              <a:tblPr/>
              <a:tblGrid>
                <a:gridCol w="868045"/>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67%</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
        <p:nvSpPr>
          <p:cNvPr id="16" name="TextBox 15"/>
          <p:cNvSpPr txBox="1"/>
          <p:nvPr/>
        </p:nvSpPr>
        <p:spPr>
          <a:xfrm>
            <a:off x="339214" y="4041066"/>
            <a:ext cx="1710810" cy="1015663"/>
          </a:xfrm>
          <a:prstGeom prst="rect">
            <a:avLst/>
          </a:prstGeom>
          <a:noFill/>
        </p:spPr>
        <p:txBody>
          <a:bodyPr wrap="square" rtlCol="0">
            <a:spAutoFit/>
          </a:bodyPr>
          <a:lstStyle/>
          <a:p>
            <a:pPr algn="ctr"/>
            <a:r>
              <a:rPr lang="en-US" sz="2000" i="1" dirty="0" smtClean="0">
                <a:latin typeface="Georgia" pitchFamily="18" charset="0"/>
              </a:rPr>
              <a:t>“% Trust all” or “Most of the time”</a:t>
            </a:r>
            <a:endParaRPr lang="en-US" sz="20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031"/>
                                        </p:tgtEl>
                                        <p:attrNameLst>
                                          <p:attrName>style.visibility</p:attrName>
                                        </p:attrNameLst>
                                      </p:cBhvr>
                                      <p:to>
                                        <p:strVal val="visible"/>
                                      </p:to>
                                    </p:set>
                                    <p:animEffect transition="in" filter="blinds(horizontal)">
                                      <p:cBhvr>
                                        <p:cTn id="24" dur="500"/>
                                        <p:tgtEl>
                                          <p:spTgt spid="1031"/>
                                        </p:tgtEl>
                                      </p:cBhvr>
                                    </p:animEffect>
                                  </p:childTnLst>
                                </p:cTn>
                              </p:par>
                              <p:par>
                                <p:cTn id="25" presetID="3" presetClass="entr" presetSubtype="1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par>
                          <p:cTn id="28" fill="hold">
                            <p:stCondLst>
                              <p:cond delay="500"/>
                            </p:stCondLst>
                            <p:childTnLst>
                              <p:par>
                                <p:cTn id="29" presetID="3" presetClass="entr" presetSubtype="1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linds(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scene3d>
              <a:camera prst="orthographicFront"/>
              <a:lightRig rig="threePt" dir="t"/>
            </a:scene3d>
            <a:sp3d extrusionH="57150">
              <a:bevelT w="38100" h="38100" prst="angle"/>
            </a:sp3d>
          </a:bodyPr>
          <a:lstStyle/>
          <a:p>
            <a:r>
              <a:rPr lang="en-US" sz="4800" cap="small" dirty="0" err="1"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DisTrust</a:t>
            </a:r>
            <a:r>
              <a:rPr lang="en-US" sz="48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t>
            </a:r>
            <a:r>
              <a:rPr lang="en-US" sz="48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America</a:t>
            </a:r>
          </a:p>
        </p:txBody>
      </p:sp>
      <p:pic>
        <p:nvPicPr>
          <p:cNvPr id="16386" name="Picture 2" descr="http://i.investopedia.com/dimages/graphics/shutterstock_220330657.jpg?quality=80&amp;width=680&amp;height=680"/>
          <p:cNvPicPr>
            <a:picLocks noChangeAspect="1" noChangeArrowheads="1"/>
          </p:cNvPicPr>
          <p:nvPr/>
        </p:nvPicPr>
        <p:blipFill>
          <a:blip r:embed="rId2" cstate="print"/>
          <a:srcRect b="5608"/>
          <a:stretch>
            <a:fillRect/>
          </a:stretch>
        </p:blipFill>
        <p:spPr bwMode="auto">
          <a:xfrm>
            <a:off x="464568" y="1143000"/>
            <a:ext cx="8077200" cy="4933335"/>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xmlns="" val="3658123722"/>
              </p:ext>
            </p:extLst>
          </p:nvPr>
        </p:nvGraphicFramePr>
        <p:xfrm>
          <a:off x="5713615" y="1295400"/>
          <a:ext cx="1875155" cy="1402080"/>
        </p:xfrm>
        <a:graphic>
          <a:graphicData uri="http://schemas.openxmlformats.org/drawingml/2006/table">
            <a:tbl>
              <a:tblPr/>
              <a:tblGrid>
                <a:gridCol w="1875155"/>
              </a:tblGrid>
              <a:tr h="0">
                <a:tc>
                  <a:txBody>
                    <a:bodyPr/>
                    <a:lstStyle/>
                    <a:p>
                      <a:pPr marL="0" marR="0" algn="ctr">
                        <a:lnSpc>
                          <a:spcPct val="115000"/>
                        </a:lnSpc>
                        <a:spcBef>
                          <a:spcPts val="0"/>
                        </a:spcBef>
                        <a:spcAft>
                          <a:spcPts val="0"/>
                        </a:spcAft>
                      </a:pPr>
                      <a:r>
                        <a:rPr lang="en-CA" sz="2000" b="1" dirty="0">
                          <a:latin typeface="Calibri"/>
                          <a:ea typeface="Calibri"/>
                          <a:cs typeface="Times New Roman"/>
                        </a:rPr>
                        <a:t>Presidency</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0">
                <a:tc>
                  <a:txBody>
                    <a:bodyPr/>
                    <a:lstStyle/>
                    <a:p>
                      <a:pPr marL="0" marR="0" algn="ctr">
                        <a:lnSpc>
                          <a:spcPct val="115000"/>
                        </a:lnSpc>
                        <a:spcBef>
                          <a:spcPts val="0"/>
                        </a:spcBef>
                        <a:spcAft>
                          <a:spcPts val="0"/>
                        </a:spcAft>
                      </a:pPr>
                      <a:r>
                        <a:rPr lang="en-CA" sz="2000" b="1" dirty="0">
                          <a:latin typeface="Calibri"/>
                          <a:ea typeface="Calibri"/>
                          <a:cs typeface="Times New Roman"/>
                        </a:rPr>
                        <a:t> Supreme Court</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0">
                <a:tc>
                  <a:txBody>
                    <a:bodyPr/>
                    <a:lstStyle/>
                    <a:p>
                      <a:pPr marL="0" marR="0" algn="ctr">
                        <a:lnSpc>
                          <a:spcPct val="115000"/>
                        </a:lnSpc>
                        <a:spcBef>
                          <a:spcPts val="0"/>
                        </a:spcBef>
                        <a:spcAft>
                          <a:spcPts val="0"/>
                        </a:spcAft>
                      </a:pPr>
                      <a:r>
                        <a:rPr lang="en-CA" sz="2000" b="1" dirty="0">
                          <a:latin typeface="Calibri"/>
                          <a:ea typeface="Calibri"/>
                          <a:cs typeface="Times New Roman"/>
                        </a:rPr>
                        <a:t>Government</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0">
                <a:tc>
                  <a:txBody>
                    <a:bodyPr/>
                    <a:lstStyle/>
                    <a:p>
                      <a:pPr marL="0" marR="0" algn="ctr">
                        <a:lnSpc>
                          <a:spcPct val="115000"/>
                        </a:lnSpc>
                        <a:spcBef>
                          <a:spcPts val="0"/>
                        </a:spcBef>
                        <a:spcAft>
                          <a:spcPts val="0"/>
                        </a:spcAft>
                      </a:pPr>
                      <a:r>
                        <a:rPr lang="en-CA" sz="2000" b="1" dirty="0">
                          <a:latin typeface="Calibri"/>
                          <a:ea typeface="Calibri"/>
                          <a:cs typeface="Times New Roman"/>
                        </a:rPr>
                        <a:t>Congress</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sp>
        <p:nvSpPr>
          <p:cNvPr id="5" name="TextBox 4"/>
          <p:cNvSpPr txBox="1"/>
          <p:nvPr/>
        </p:nvSpPr>
        <p:spPr>
          <a:xfrm>
            <a:off x="6035435" y="6397823"/>
            <a:ext cx="2270365" cy="307777"/>
          </a:xfrm>
          <a:prstGeom prst="rect">
            <a:avLst/>
          </a:prstGeom>
          <a:noFill/>
        </p:spPr>
        <p:txBody>
          <a:bodyPr wrap="none" rtlCol="0">
            <a:spAutoFit/>
          </a:bodyPr>
          <a:lstStyle/>
          <a:p>
            <a:r>
              <a:rPr lang="en-US" sz="1400" dirty="0" smtClean="0"/>
              <a:t>Source: Gallup Poll Dec 2015</a:t>
            </a:r>
            <a:endParaRPr lang="en-US" sz="1400" dirty="0"/>
          </a:p>
        </p:txBody>
      </p:sp>
      <p:graphicFrame>
        <p:nvGraphicFramePr>
          <p:cNvPr id="6" name="Table 5"/>
          <p:cNvGraphicFramePr>
            <a:graphicFrameLocks noGrp="1"/>
          </p:cNvGraphicFramePr>
          <p:nvPr/>
        </p:nvGraphicFramePr>
        <p:xfrm>
          <a:off x="5724920" y="2757948"/>
          <a:ext cx="1846992" cy="332994"/>
        </p:xfrm>
        <a:graphic>
          <a:graphicData uri="http://schemas.openxmlformats.org/drawingml/2006/table">
            <a:tbl>
              <a:tblPr/>
              <a:tblGrid>
                <a:gridCol w="1846992"/>
              </a:tblGrid>
              <a:tr h="0">
                <a:tc>
                  <a:txBody>
                    <a:bodyPr/>
                    <a:lstStyle/>
                    <a:p>
                      <a:pPr marL="0" marR="0" algn="ctr">
                        <a:lnSpc>
                          <a:spcPct val="115000"/>
                        </a:lnSpc>
                        <a:spcBef>
                          <a:spcPts val="0"/>
                        </a:spcBef>
                        <a:spcAft>
                          <a:spcPts val="0"/>
                        </a:spcAft>
                      </a:pPr>
                      <a:r>
                        <a:rPr lang="en-CA" sz="1900" b="1" dirty="0" smtClean="0">
                          <a:latin typeface="Calibri"/>
                          <a:ea typeface="Calibri"/>
                          <a:cs typeface="Times New Roman"/>
                        </a:rPr>
                        <a:t>Used Car Dealers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graphicFrame>
        <p:nvGraphicFramePr>
          <p:cNvPr id="7" name="Table 6"/>
          <p:cNvGraphicFramePr>
            <a:graphicFrameLocks noGrp="1"/>
          </p:cNvGraphicFramePr>
          <p:nvPr/>
        </p:nvGraphicFramePr>
        <p:xfrm>
          <a:off x="5720880" y="3086312"/>
          <a:ext cx="1846992" cy="332994"/>
        </p:xfrm>
        <a:graphic>
          <a:graphicData uri="http://schemas.openxmlformats.org/drawingml/2006/table">
            <a:tbl>
              <a:tblPr/>
              <a:tblGrid>
                <a:gridCol w="1846992"/>
              </a:tblGrid>
              <a:tr h="0">
                <a:tc>
                  <a:txBody>
                    <a:bodyPr/>
                    <a:lstStyle/>
                    <a:p>
                      <a:pPr marL="0" marR="0" algn="ctr">
                        <a:lnSpc>
                          <a:spcPct val="115000"/>
                        </a:lnSpc>
                        <a:spcBef>
                          <a:spcPts val="0"/>
                        </a:spcBef>
                        <a:spcAft>
                          <a:spcPts val="0"/>
                        </a:spcAft>
                      </a:pPr>
                      <a:r>
                        <a:rPr lang="en-CA" sz="1900" b="1" dirty="0" smtClean="0">
                          <a:latin typeface="Calibri"/>
                          <a:ea typeface="Calibri"/>
                          <a:cs typeface="Times New Roman"/>
                        </a:rPr>
                        <a:t>United Nations</a:t>
                      </a:r>
                      <a:endParaRPr lang="en-US" sz="19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graphicFrame>
        <p:nvGraphicFramePr>
          <p:cNvPr id="8" name="Table 7"/>
          <p:cNvGraphicFramePr>
            <a:graphicFrameLocks noGrp="1"/>
          </p:cNvGraphicFramePr>
          <p:nvPr/>
        </p:nvGraphicFramePr>
        <p:xfrm>
          <a:off x="7575907" y="3085723"/>
          <a:ext cx="874755" cy="350520"/>
        </p:xfrm>
        <a:graphic>
          <a:graphicData uri="http://schemas.openxmlformats.org/drawingml/2006/table">
            <a:tbl>
              <a:tblPr/>
              <a:tblGrid>
                <a:gridCol w="874755"/>
              </a:tblGrid>
              <a:tr h="0">
                <a:tc>
                  <a:txBody>
                    <a:bodyPr/>
                    <a:lstStyle/>
                    <a:p>
                      <a:pPr marL="0" marR="0" algn="ctr">
                        <a:lnSpc>
                          <a:spcPct val="115000"/>
                        </a:lnSpc>
                        <a:spcBef>
                          <a:spcPts val="0"/>
                        </a:spcBef>
                        <a:spcAft>
                          <a:spcPts val="0"/>
                        </a:spcAft>
                      </a:pPr>
                      <a:r>
                        <a:rPr lang="en-CA" sz="2000" b="1" baseline="0" dirty="0" smtClean="0">
                          <a:latin typeface="Calibri"/>
                          <a:ea typeface="Calibri"/>
                          <a:cs typeface="Times New Roman"/>
                        </a:rPr>
                        <a:t>  3</a:t>
                      </a:r>
                      <a:r>
                        <a:rPr lang="en-CA" sz="2000" b="1" dirty="0" smtClean="0">
                          <a:latin typeface="Calibri"/>
                          <a:ea typeface="Calibri"/>
                          <a:cs typeface="Times New Roman"/>
                        </a:rPr>
                        <a:t>8%</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graphicFrame>
        <p:nvGraphicFramePr>
          <p:cNvPr id="9" name="Table 8"/>
          <p:cNvGraphicFramePr>
            <a:graphicFrameLocks noGrp="1"/>
          </p:cNvGraphicFramePr>
          <p:nvPr/>
        </p:nvGraphicFramePr>
        <p:xfrm>
          <a:off x="7580521" y="2749565"/>
          <a:ext cx="870141" cy="350520"/>
        </p:xfrm>
        <a:graphic>
          <a:graphicData uri="http://schemas.openxmlformats.org/drawingml/2006/table">
            <a:tbl>
              <a:tblPr/>
              <a:tblGrid>
                <a:gridCol w="870141"/>
              </a:tblGrid>
              <a:tr h="0">
                <a:tc>
                  <a:txBody>
                    <a:bodyPr/>
                    <a:lstStyle/>
                    <a:p>
                      <a:pPr marL="0" marR="0" algn="ctr">
                        <a:lnSpc>
                          <a:spcPct val="115000"/>
                        </a:lnSpc>
                        <a:spcBef>
                          <a:spcPts val="0"/>
                        </a:spcBef>
                        <a:spcAft>
                          <a:spcPts val="0"/>
                        </a:spcAft>
                      </a:pPr>
                      <a:r>
                        <a:rPr lang="en-CA" sz="2000" b="1" baseline="0" dirty="0" smtClean="0">
                          <a:latin typeface="Calibri"/>
                          <a:ea typeface="Calibri"/>
                          <a:cs typeface="Times New Roman"/>
                        </a:rPr>
                        <a:t>  </a:t>
                      </a:r>
                      <a:r>
                        <a:rPr lang="en-CA" sz="2000" b="1" dirty="0" smtClean="0">
                          <a:latin typeface="Calibri"/>
                          <a:ea typeface="Calibri"/>
                          <a:cs typeface="Times New Roman"/>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10" name="TextBox 9"/>
          <p:cNvSpPr txBox="1"/>
          <p:nvPr/>
        </p:nvSpPr>
        <p:spPr>
          <a:xfrm>
            <a:off x="0" y="6581001"/>
            <a:ext cx="537327" cy="276999"/>
          </a:xfrm>
          <a:prstGeom prst="rect">
            <a:avLst/>
          </a:prstGeom>
          <a:noFill/>
        </p:spPr>
        <p:txBody>
          <a:bodyPr wrap="none" rtlCol="0">
            <a:spAutoFit/>
          </a:bodyPr>
          <a:lstStyle/>
          <a:p>
            <a:r>
              <a:rPr lang="en-US" sz="1200" dirty="0" smtClean="0"/>
              <a:t>2 min</a:t>
            </a:r>
            <a:endParaRPr lang="en-US" sz="1200" dirty="0"/>
          </a:p>
        </p:txBody>
      </p:sp>
      <p:graphicFrame>
        <p:nvGraphicFramePr>
          <p:cNvPr id="11" name="Table 10"/>
          <p:cNvGraphicFramePr>
            <a:graphicFrameLocks noGrp="1"/>
          </p:cNvGraphicFramePr>
          <p:nvPr>
            <p:extLst>
              <p:ext uri="{D42A27DB-BD31-4B8C-83A1-F6EECF244321}">
                <p14:modId xmlns:p14="http://schemas.microsoft.com/office/powerpoint/2010/main" xmlns="" val="1190794452"/>
              </p:ext>
            </p:extLst>
          </p:nvPr>
        </p:nvGraphicFramePr>
        <p:xfrm>
          <a:off x="7591448" y="1304682"/>
          <a:ext cx="868045" cy="1402080"/>
        </p:xfrm>
        <a:graphic>
          <a:graphicData uri="http://schemas.openxmlformats.org/drawingml/2006/table">
            <a:tbl>
              <a:tblPr/>
              <a:tblGrid>
                <a:gridCol w="868045"/>
              </a:tblGrid>
              <a:tr h="0">
                <a:tc>
                  <a:txBody>
                    <a:bodyPr/>
                    <a:lstStyle/>
                    <a:p>
                      <a:pPr marL="0" marR="0" algn="ctr">
                        <a:lnSpc>
                          <a:spcPct val="115000"/>
                        </a:lnSpc>
                        <a:spcBef>
                          <a:spcPts val="0"/>
                        </a:spcBef>
                        <a:spcAft>
                          <a:spcPts val="0"/>
                        </a:spcAft>
                      </a:pPr>
                      <a:r>
                        <a:rPr lang="en-CA" sz="2000" b="1" dirty="0">
                          <a:latin typeface="Calibri"/>
                          <a:ea typeface="Calibri"/>
                          <a:cs typeface="Times New Roman"/>
                        </a:rPr>
                        <a:t>33%</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0">
                <a:tc>
                  <a:txBody>
                    <a:bodyPr/>
                    <a:lstStyle/>
                    <a:p>
                      <a:pPr marL="0" marR="0" algn="ctr">
                        <a:lnSpc>
                          <a:spcPct val="115000"/>
                        </a:lnSpc>
                        <a:spcBef>
                          <a:spcPts val="0"/>
                        </a:spcBef>
                        <a:spcAft>
                          <a:spcPts val="0"/>
                        </a:spcAft>
                      </a:pPr>
                      <a:r>
                        <a:rPr lang="en-CA" sz="2000" b="1" dirty="0">
                          <a:latin typeface="Calibri"/>
                          <a:ea typeface="Calibri"/>
                          <a:cs typeface="Times New Roman"/>
                        </a:rPr>
                        <a:t>32%</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0">
                <a:tc>
                  <a:txBody>
                    <a:bodyPr/>
                    <a:lstStyle/>
                    <a:p>
                      <a:pPr marL="0" marR="0" algn="ctr">
                        <a:lnSpc>
                          <a:spcPct val="115000"/>
                        </a:lnSpc>
                        <a:spcBef>
                          <a:spcPts val="0"/>
                        </a:spcBef>
                        <a:spcAft>
                          <a:spcPts val="0"/>
                        </a:spcAft>
                      </a:pPr>
                      <a:r>
                        <a:rPr lang="en-CA" sz="2000" b="1" dirty="0">
                          <a:latin typeface="Calibri"/>
                          <a:ea typeface="Calibri"/>
                          <a:cs typeface="Times New Roman"/>
                        </a:rPr>
                        <a:t>19%</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0">
                <a:tc>
                  <a:txBody>
                    <a:bodyPr/>
                    <a:lstStyle/>
                    <a:p>
                      <a:pPr marL="0" marR="0" algn="ctr">
                        <a:lnSpc>
                          <a:spcPct val="115000"/>
                        </a:lnSpc>
                        <a:spcBef>
                          <a:spcPts val="0"/>
                        </a:spcBef>
                        <a:spcAft>
                          <a:spcPts val="0"/>
                        </a:spcAft>
                      </a:pPr>
                      <a:r>
                        <a:rPr lang="en-CA" sz="2000" b="1" dirty="0">
                          <a:latin typeface="Calibri"/>
                          <a:ea typeface="Calibri"/>
                          <a:cs typeface="Times New Roman"/>
                        </a:rPr>
                        <a:t>8%</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210" y="349588"/>
            <a:ext cx="8229600" cy="1143000"/>
          </a:xfrm>
        </p:spPr>
        <p:txBody>
          <a:bodyPr>
            <a:normAutofit fontScale="90000"/>
            <a:scene3d>
              <a:camera prst="orthographicFront"/>
              <a:lightRig rig="threePt" dir="t"/>
            </a:scene3d>
            <a:sp3d extrusionH="57150">
              <a:bevelT w="38100" h="38100" prst="angle"/>
            </a:sp3d>
          </a:bodyPr>
          <a:lstStyle/>
          <a:p>
            <a:r>
              <a:rPr lang="en-US" sz="5300" cap="small" dirty="0" err="1"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DisTrust</a:t>
            </a:r>
            <a:r>
              <a:rPr lang="en-US" sz="53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t>
            </a:r>
            <a:r>
              <a:rPr lang="en-US" sz="53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America</a:t>
            </a:r>
            <a:r>
              <a:rPr lang="en-US" dirty="0" smtClean="0"/>
              <a:t/>
            </a:r>
            <a:br>
              <a:rPr lang="en-US" dirty="0" smtClean="0"/>
            </a:br>
            <a:r>
              <a:rPr lang="en-US" sz="2700" i="1" dirty="0" smtClean="0">
                <a:latin typeface="Georgia" pitchFamily="18" charset="0"/>
              </a:rPr>
              <a:t>How do Local Communities Fare?</a:t>
            </a:r>
            <a:endParaRPr lang="en-US" i="1" dirty="0">
              <a:latin typeface="Georgia" pitchFamily="18" charset="0"/>
            </a:endParaRPr>
          </a:p>
        </p:txBody>
      </p:sp>
      <p:sp>
        <p:nvSpPr>
          <p:cNvPr id="1740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7413" name="Picture 5" descr="http://gulfcoasthomeexperts.com/wp-content/uploads/2015/04/street.jpg"/>
          <p:cNvPicPr>
            <a:picLocks noChangeAspect="1" noChangeArrowheads="1"/>
          </p:cNvPicPr>
          <p:nvPr/>
        </p:nvPicPr>
        <p:blipFill>
          <a:blip r:embed="rId3" cstate="print"/>
          <a:srcRect/>
          <a:stretch>
            <a:fillRect/>
          </a:stretch>
        </p:blipFill>
        <p:spPr bwMode="auto">
          <a:xfrm>
            <a:off x="390944" y="1546847"/>
            <a:ext cx="8295856" cy="4564393"/>
          </a:xfrm>
          <a:prstGeom prst="rect">
            <a:avLst/>
          </a:prstGeom>
          <a:noFill/>
        </p:spPr>
      </p:pic>
      <p:graphicFrame>
        <p:nvGraphicFramePr>
          <p:cNvPr id="3" name="Table 2"/>
          <p:cNvGraphicFramePr>
            <a:graphicFrameLocks noGrp="1"/>
          </p:cNvGraphicFramePr>
          <p:nvPr/>
        </p:nvGraphicFramePr>
        <p:xfrm>
          <a:off x="4099979" y="1619211"/>
          <a:ext cx="4503174" cy="1261872"/>
        </p:xfrm>
        <a:graphic>
          <a:graphicData uri="http://schemas.openxmlformats.org/drawingml/2006/table">
            <a:tbl>
              <a:tblPr/>
              <a:tblGrid>
                <a:gridCol w="3817374"/>
                <a:gridCol w="685800"/>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Police</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0" marR="0" algn="ctr">
                        <a:lnSpc>
                          <a:spcPct val="115000"/>
                        </a:lnSpc>
                        <a:spcBef>
                          <a:spcPts val="0"/>
                        </a:spcBef>
                        <a:spcAft>
                          <a:spcPts val="0"/>
                        </a:spcAft>
                      </a:pPr>
                      <a:r>
                        <a:rPr lang="en-CA" sz="2400" b="1" dirty="0">
                          <a:latin typeface="Calibri"/>
                          <a:ea typeface="Calibri"/>
                          <a:cs typeface="Times New Roman"/>
                        </a:rPr>
                        <a:t>Church/Organized </a:t>
                      </a:r>
                      <a:r>
                        <a:rPr lang="en-CA" sz="2400" b="1" dirty="0" smtClean="0">
                          <a:latin typeface="Calibri"/>
                          <a:ea typeface="Calibri"/>
                          <a:cs typeface="Times New Roman"/>
                        </a:rPr>
                        <a:t>Religion *</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0" marR="0" algn="ctr">
                        <a:lnSpc>
                          <a:spcPct val="115000"/>
                        </a:lnSpc>
                        <a:spcBef>
                          <a:spcPts val="0"/>
                        </a:spcBef>
                        <a:spcAft>
                          <a:spcPts val="0"/>
                        </a:spcAft>
                      </a:pPr>
                      <a:r>
                        <a:rPr lang="en-CA" sz="2400" b="1" dirty="0">
                          <a:latin typeface="Calibri"/>
                          <a:ea typeface="Calibri"/>
                          <a:cs typeface="Times New Roman"/>
                        </a:rPr>
                        <a:t>Public Schools</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bl>
          </a:graphicData>
        </a:graphic>
      </p:graphicFrame>
      <p:sp>
        <p:nvSpPr>
          <p:cNvPr id="6" name="TextBox 5"/>
          <p:cNvSpPr txBox="1"/>
          <p:nvPr/>
        </p:nvSpPr>
        <p:spPr>
          <a:xfrm>
            <a:off x="5852160" y="6077783"/>
            <a:ext cx="2270365" cy="307777"/>
          </a:xfrm>
          <a:prstGeom prst="rect">
            <a:avLst/>
          </a:prstGeom>
          <a:noFill/>
        </p:spPr>
        <p:txBody>
          <a:bodyPr wrap="none" rtlCol="0">
            <a:spAutoFit/>
          </a:bodyPr>
          <a:lstStyle/>
          <a:p>
            <a:r>
              <a:rPr lang="en-US" sz="1400" dirty="0" smtClean="0"/>
              <a:t>Source: Gallup Poll Dec 2015</a:t>
            </a:r>
            <a:endParaRPr lang="en-US" sz="1400" dirty="0"/>
          </a:p>
        </p:txBody>
      </p:sp>
      <p:pic>
        <p:nvPicPr>
          <p:cNvPr id="18433" name="Picture 1"/>
          <p:cNvPicPr>
            <a:picLocks noChangeAspect="1" noChangeArrowheads="1"/>
          </p:cNvPicPr>
          <p:nvPr/>
        </p:nvPicPr>
        <p:blipFill>
          <a:blip r:embed="rId4" cstate="print"/>
          <a:srcRect/>
          <a:stretch>
            <a:fillRect/>
          </a:stretch>
        </p:blipFill>
        <p:spPr bwMode="auto">
          <a:xfrm>
            <a:off x="921150" y="2096832"/>
            <a:ext cx="3178877" cy="305988"/>
          </a:xfrm>
          <a:prstGeom prst="rect">
            <a:avLst/>
          </a:prstGeom>
          <a:noFill/>
          <a:ln w="9525">
            <a:noFill/>
            <a:miter lim="800000"/>
            <a:headEnd/>
            <a:tailEnd/>
          </a:ln>
        </p:spPr>
      </p:pic>
      <p:sp>
        <p:nvSpPr>
          <p:cNvPr id="8" name="TextBox 7"/>
          <p:cNvSpPr txBox="1"/>
          <p:nvPr/>
        </p:nvSpPr>
        <p:spPr>
          <a:xfrm>
            <a:off x="1474840" y="6059137"/>
            <a:ext cx="4336026" cy="523220"/>
          </a:xfrm>
          <a:prstGeom prst="rect">
            <a:avLst/>
          </a:prstGeom>
          <a:noFill/>
        </p:spPr>
        <p:txBody>
          <a:bodyPr wrap="square" rtlCol="0">
            <a:spAutoFit/>
          </a:bodyPr>
          <a:lstStyle/>
          <a:p>
            <a:r>
              <a:rPr lang="en-US" sz="1400" dirty="0" smtClean="0"/>
              <a:t>* Organized Religion was the most trusted institution in America during the 1970s &amp; ‘80s with 66% trust ratings </a:t>
            </a:r>
            <a:endParaRPr lang="en-US" sz="1400" dirty="0"/>
          </a:p>
        </p:txBody>
      </p:sp>
      <p:graphicFrame>
        <p:nvGraphicFramePr>
          <p:cNvPr id="9" name="Table 8"/>
          <p:cNvGraphicFramePr>
            <a:graphicFrameLocks noGrp="1"/>
          </p:cNvGraphicFramePr>
          <p:nvPr/>
        </p:nvGraphicFramePr>
        <p:xfrm>
          <a:off x="7932312" y="1624179"/>
          <a:ext cx="685800" cy="420624"/>
        </p:xfrm>
        <a:graphic>
          <a:graphicData uri="http://schemas.openxmlformats.org/drawingml/2006/table">
            <a:tbl>
              <a:tblPr/>
              <a:tblGrid>
                <a:gridCol w="685800"/>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52%</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bl>
          </a:graphicData>
        </a:graphic>
      </p:graphicFrame>
      <p:graphicFrame>
        <p:nvGraphicFramePr>
          <p:cNvPr id="10" name="Table 9"/>
          <p:cNvGraphicFramePr>
            <a:graphicFrameLocks noGrp="1"/>
          </p:cNvGraphicFramePr>
          <p:nvPr/>
        </p:nvGraphicFramePr>
        <p:xfrm>
          <a:off x="7932312" y="2041811"/>
          <a:ext cx="685800" cy="420624"/>
        </p:xfrm>
        <a:graphic>
          <a:graphicData uri="http://schemas.openxmlformats.org/drawingml/2006/table">
            <a:tbl>
              <a:tblPr/>
              <a:tblGrid>
                <a:gridCol w="685800"/>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42%</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bl>
          </a:graphicData>
        </a:graphic>
      </p:graphicFrame>
      <p:graphicFrame>
        <p:nvGraphicFramePr>
          <p:cNvPr id="11" name="Table 10"/>
          <p:cNvGraphicFramePr>
            <a:graphicFrameLocks noGrp="1"/>
          </p:cNvGraphicFramePr>
          <p:nvPr/>
        </p:nvGraphicFramePr>
        <p:xfrm>
          <a:off x="7932312" y="2456017"/>
          <a:ext cx="685800" cy="420624"/>
        </p:xfrm>
        <a:graphic>
          <a:graphicData uri="http://schemas.openxmlformats.org/drawingml/2006/table">
            <a:tbl>
              <a:tblPr/>
              <a:tblGrid>
                <a:gridCol w="685800"/>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31%</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bl>
          </a:graphicData>
        </a:graphic>
      </p:graphicFrame>
      <p:sp>
        <p:nvSpPr>
          <p:cNvPr id="12" name="TextBox 11"/>
          <p:cNvSpPr txBox="1"/>
          <p:nvPr/>
        </p:nvSpPr>
        <p:spPr>
          <a:xfrm>
            <a:off x="0" y="6581001"/>
            <a:ext cx="537327" cy="276999"/>
          </a:xfrm>
          <a:prstGeom prst="rect">
            <a:avLst/>
          </a:prstGeom>
          <a:noFill/>
        </p:spPr>
        <p:txBody>
          <a:bodyPr wrap="none" rtlCol="0">
            <a:spAutoFit/>
          </a:bodyPr>
          <a:lstStyle/>
          <a:p>
            <a:r>
              <a:rPr lang="en-US" sz="1200" dirty="0" smtClean="0"/>
              <a:t>2 min</a:t>
            </a:r>
            <a:endParaRPr lang="en-US" sz="1200" dirty="0"/>
          </a:p>
        </p:txBody>
      </p:sp>
      <p:graphicFrame>
        <p:nvGraphicFramePr>
          <p:cNvPr id="13" name="Table 12"/>
          <p:cNvGraphicFramePr>
            <a:graphicFrameLocks noGrp="1"/>
          </p:cNvGraphicFramePr>
          <p:nvPr>
            <p:extLst>
              <p:ext uri="{D42A27DB-BD31-4B8C-83A1-F6EECF244321}">
                <p14:modId xmlns:p14="http://schemas.microsoft.com/office/powerpoint/2010/main" xmlns="" val="1649870592"/>
              </p:ext>
            </p:extLst>
          </p:nvPr>
        </p:nvGraphicFramePr>
        <p:xfrm>
          <a:off x="5455258" y="4313636"/>
          <a:ext cx="2239565" cy="420624"/>
        </p:xfrm>
        <a:graphic>
          <a:graphicData uri="http://schemas.openxmlformats.org/drawingml/2006/table">
            <a:tbl>
              <a:tblPr/>
              <a:tblGrid>
                <a:gridCol w="2239565"/>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Medical System</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xmlns="" val="2170579323"/>
              </p:ext>
            </p:extLst>
          </p:nvPr>
        </p:nvGraphicFramePr>
        <p:xfrm>
          <a:off x="7701874" y="4317806"/>
          <a:ext cx="944612" cy="420624"/>
        </p:xfrm>
        <a:graphic>
          <a:graphicData uri="http://schemas.openxmlformats.org/drawingml/2006/table">
            <a:tbl>
              <a:tblPr/>
              <a:tblGrid>
                <a:gridCol w="944612"/>
              </a:tblGrid>
              <a:tr h="89976">
                <a:tc>
                  <a:txBody>
                    <a:bodyPr/>
                    <a:lstStyle/>
                    <a:p>
                      <a:pPr marL="0" marR="0" algn="ctr">
                        <a:lnSpc>
                          <a:spcPct val="115000"/>
                        </a:lnSpc>
                        <a:spcBef>
                          <a:spcPts val="0"/>
                        </a:spcBef>
                        <a:spcAft>
                          <a:spcPts val="0"/>
                        </a:spcAft>
                      </a:pPr>
                      <a:r>
                        <a:rPr lang="en-CA" sz="2400" b="1" dirty="0">
                          <a:latin typeface="Calibri"/>
                          <a:ea typeface="Calibri"/>
                          <a:cs typeface="Times New Roman"/>
                        </a:rPr>
                        <a:t>37%</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graphicFrame>
        <p:nvGraphicFramePr>
          <p:cNvPr id="15" name="Table 14"/>
          <p:cNvGraphicFramePr>
            <a:graphicFrameLocks noGrp="1"/>
          </p:cNvGraphicFramePr>
          <p:nvPr/>
        </p:nvGraphicFramePr>
        <p:xfrm>
          <a:off x="5456772" y="4746048"/>
          <a:ext cx="2218819" cy="841248"/>
        </p:xfrm>
        <a:graphic>
          <a:graphicData uri="http://schemas.openxmlformats.org/drawingml/2006/table">
            <a:tbl>
              <a:tblPr/>
              <a:tblGrid>
                <a:gridCol w="2218819"/>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Newspapers</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0">
                <a:tc>
                  <a:txBody>
                    <a:bodyPr/>
                    <a:lstStyle/>
                    <a:p>
                      <a:pPr marL="0" marR="0" algn="ctr">
                        <a:lnSpc>
                          <a:spcPct val="115000"/>
                        </a:lnSpc>
                        <a:spcBef>
                          <a:spcPts val="0"/>
                        </a:spcBef>
                        <a:spcAft>
                          <a:spcPts val="0"/>
                        </a:spcAft>
                      </a:pPr>
                      <a:r>
                        <a:rPr lang="en-CA" sz="2400" b="1" dirty="0">
                          <a:latin typeface="Calibri"/>
                          <a:ea typeface="Calibri"/>
                          <a:cs typeface="Times New Roman"/>
                        </a:rPr>
                        <a:t>Television News</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graphicFrame>
        <p:nvGraphicFramePr>
          <p:cNvPr id="16" name="Table 15"/>
          <p:cNvGraphicFramePr>
            <a:graphicFrameLocks noGrp="1"/>
          </p:cNvGraphicFramePr>
          <p:nvPr/>
        </p:nvGraphicFramePr>
        <p:xfrm>
          <a:off x="7688696" y="4750966"/>
          <a:ext cx="935861" cy="841248"/>
        </p:xfrm>
        <a:graphic>
          <a:graphicData uri="http://schemas.openxmlformats.org/drawingml/2006/table">
            <a:tbl>
              <a:tblPr/>
              <a:tblGrid>
                <a:gridCol w="935861"/>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24%</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0">
                <a:tc>
                  <a:txBody>
                    <a:bodyPr/>
                    <a:lstStyle/>
                    <a:p>
                      <a:pPr marL="0" marR="0" algn="ctr">
                        <a:lnSpc>
                          <a:spcPct val="115000"/>
                        </a:lnSpc>
                        <a:spcBef>
                          <a:spcPts val="0"/>
                        </a:spcBef>
                        <a:spcAft>
                          <a:spcPts val="0"/>
                        </a:spcAft>
                      </a:pPr>
                      <a:r>
                        <a:rPr lang="en-CA" sz="2400" b="1" dirty="0">
                          <a:latin typeface="Calibri"/>
                          <a:ea typeface="Calibri"/>
                          <a:cs typeface="Times New Roman"/>
                        </a:rPr>
                        <a:t>21%</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graphicFrame>
        <p:nvGraphicFramePr>
          <p:cNvPr id="17" name="Table 16"/>
          <p:cNvGraphicFramePr>
            <a:graphicFrameLocks noGrp="1"/>
          </p:cNvGraphicFramePr>
          <p:nvPr/>
        </p:nvGraphicFramePr>
        <p:xfrm>
          <a:off x="5448432" y="5593092"/>
          <a:ext cx="2250226" cy="424250"/>
        </p:xfrm>
        <a:graphic>
          <a:graphicData uri="http://schemas.openxmlformats.org/drawingml/2006/table">
            <a:tbl>
              <a:tblPr/>
              <a:tblGrid>
                <a:gridCol w="2250226"/>
              </a:tblGrid>
              <a:tr h="424250">
                <a:tc>
                  <a:txBody>
                    <a:bodyPr/>
                    <a:lstStyle/>
                    <a:p>
                      <a:pPr marL="0" marR="0" algn="ctr">
                        <a:lnSpc>
                          <a:spcPct val="115000"/>
                        </a:lnSpc>
                        <a:spcBef>
                          <a:spcPts val="0"/>
                        </a:spcBef>
                        <a:spcAft>
                          <a:spcPts val="0"/>
                        </a:spcAft>
                      </a:pPr>
                      <a:r>
                        <a:rPr lang="en-CA" sz="2400" b="1" dirty="0">
                          <a:latin typeface="Calibri"/>
                          <a:ea typeface="Calibri"/>
                          <a:cs typeface="Times New Roman"/>
                        </a:rPr>
                        <a:t>Big Business</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graphicFrame>
        <p:nvGraphicFramePr>
          <p:cNvPr id="18" name="Table 17"/>
          <p:cNvGraphicFramePr>
            <a:graphicFrameLocks noGrp="1"/>
          </p:cNvGraphicFramePr>
          <p:nvPr/>
        </p:nvGraphicFramePr>
        <p:xfrm>
          <a:off x="7709796" y="5598012"/>
          <a:ext cx="868045" cy="420624"/>
        </p:xfrm>
        <a:graphic>
          <a:graphicData uri="http://schemas.openxmlformats.org/drawingml/2006/table">
            <a:tbl>
              <a:tblPr/>
              <a:tblGrid>
                <a:gridCol w="868045"/>
              </a:tblGrid>
              <a:tr h="0">
                <a:tc>
                  <a:txBody>
                    <a:bodyPr/>
                    <a:lstStyle/>
                    <a:p>
                      <a:pPr marL="0" marR="0" algn="ctr">
                        <a:lnSpc>
                          <a:spcPct val="115000"/>
                        </a:lnSpc>
                        <a:spcBef>
                          <a:spcPts val="0"/>
                        </a:spcBef>
                        <a:spcAft>
                          <a:spcPts val="0"/>
                        </a:spcAft>
                      </a:pPr>
                      <a:r>
                        <a:rPr lang="en-CA" sz="2400" b="1" dirty="0">
                          <a:latin typeface="Calibri"/>
                          <a:ea typeface="Calibri"/>
                          <a:cs typeface="Times New Roman"/>
                        </a:rPr>
                        <a:t>21%</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18433"/>
                                        </p:tgtEl>
                                        <p:attrNameLst>
                                          <p:attrName>style.visibility</p:attrName>
                                        </p:attrNameLst>
                                      </p:cBhvr>
                                      <p:to>
                                        <p:strVal val="visible"/>
                                      </p:to>
                                    </p:set>
                                    <p:animEffect transition="in" filter="blinds(horizontal)">
                                      <p:cBhvr>
                                        <p:cTn id="21" dur="500"/>
                                        <p:tgtEl>
                                          <p:spTgt spid="1843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childTnLst>
                          </p:cTn>
                        </p:par>
                        <p:par>
                          <p:cTn id="35" fill="hold">
                            <p:stCondLst>
                              <p:cond delay="500"/>
                            </p:stCondLst>
                            <p:childTnLst>
                              <p:par>
                                <p:cTn id="36" presetID="3" presetClass="entr" presetSubtype="1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500"/>
                                        <p:tgtEl>
                                          <p:spTgt spid="14"/>
                                        </p:tgtEl>
                                      </p:cBhvr>
                                    </p:animEffect>
                                  </p:childTnLst>
                                </p:cTn>
                              </p:par>
                            </p:childTnLst>
                          </p:cTn>
                        </p:par>
                        <p:par>
                          <p:cTn id="39" fill="hold">
                            <p:stCondLst>
                              <p:cond delay="1000"/>
                            </p:stCondLst>
                            <p:childTnLst>
                              <p:par>
                                <p:cTn id="40" presetID="3" presetClass="entr" presetSubtype="1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par>
                          <p:cTn id="43" fill="hold">
                            <p:stCondLst>
                              <p:cond delay="1500"/>
                            </p:stCondLst>
                            <p:childTnLst>
                              <p:par>
                                <p:cTn id="44" presetID="3" presetClass="entr" presetSubtype="1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linds(horizontal)">
                                      <p:cBhvr>
                                        <p:cTn id="46" dur="500"/>
                                        <p:tgtEl>
                                          <p:spTgt spid="16"/>
                                        </p:tgtEl>
                                      </p:cBhvr>
                                    </p:animEffect>
                                  </p:childTnLst>
                                </p:cTn>
                              </p:par>
                              <p:par>
                                <p:cTn id="47" presetID="3" presetClass="entr" presetSubtype="1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linds(horizontal)">
                                      <p:cBhvr>
                                        <p:cTn id="49" dur="500"/>
                                        <p:tgtEl>
                                          <p:spTgt spid="17"/>
                                        </p:tgtEl>
                                      </p:cBhvr>
                                    </p:animEffect>
                                  </p:childTnLst>
                                </p:cTn>
                              </p:par>
                            </p:childTnLst>
                          </p:cTn>
                        </p:par>
                        <p:par>
                          <p:cTn id="50" fill="hold">
                            <p:stCondLst>
                              <p:cond delay="2000"/>
                            </p:stCondLst>
                            <p:childTnLst>
                              <p:par>
                                <p:cTn id="51" presetID="3" presetClass="entr" presetSubtype="10"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linds(horizontal)">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40" y="4920"/>
            <a:ext cx="8849032" cy="838200"/>
          </a:xfrm>
        </p:spPr>
        <p:txBody>
          <a:bodyPr>
            <a:noAutofit/>
          </a:bodyPr>
          <a:lstStyle/>
          <a:p>
            <a:pPr lvl="0"/>
            <a:r>
              <a:rPr lang="en-US" sz="2400" b="1" i="1" dirty="0" smtClean="0">
                <a:latin typeface="Georgia" pitchFamily="18" charset="0"/>
              </a:rPr>
              <a:t>Why is Trust in American Institutions so important?</a:t>
            </a:r>
            <a:endParaRPr lang="en-US" sz="3200" b="1" i="1" dirty="0">
              <a:latin typeface="Georgia" pitchFamily="18" charset="0"/>
            </a:endParaRPr>
          </a:p>
        </p:txBody>
      </p:sp>
      <p:pic>
        <p:nvPicPr>
          <p:cNvPr id="13" name="Picture 12" descr="Evaluation Form.png"/>
          <p:cNvPicPr>
            <a:picLocks noChangeAspect="1"/>
          </p:cNvPicPr>
          <p:nvPr/>
        </p:nvPicPr>
        <p:blipFill>
          <a:blip r:embed="rId3" cstate="print"/>
          <a:stretch>
            <a:fillRect/>
          </a:stretch>
        </p:blipFill>
        <p:spPr>
          <a:xfrm>
            <a:off x="1297858" y="2424786"/>
            <a:ext cx="7846142" cy="4433213"/>
          </a:xfrm>
          <a:prstGeom prst="rect">
            <a:avLst/>
          </a:prstGeom>
        </p:spPr>
      </p:pic>
      <p:sp>
        <p:nvSpPr>
          <p:cNvPr id="18" name="TextBox 17"/>
          <p:cNvSpPr txBox="1"/>
          <p:nvPr/>
        </p:nvSpPr>
        <p:spPr>
          <a:xfrm>
            <a:off x="442453" y="614616"/>
            <a:ext cx="8273848" cy="1569660"/>
          </a:xfrm>
          <a:prstGeom prst="rect">
            <a:avLst/>
          </a:prstGeom>
          <a:noFill/>
        </p:spPr>
        <p:txBody>
          <a:bodyPr wrap="square" rtlCol="0">
            <a:spAutoFit/>
          </a:bodyPr>
          <a:lstStyle/>
          <a:p>
            <a:r>
              <a:rPr lang="en-US" sz="2400" b="1" i="1" dirty="0" smtClean="0">
                <a:solidFill>
                  <a:schemeClr val="accent1">
                    <a:lumMod val="75000"/>
                  </a:schemeClr>
                </a:solidFill>
                <a:latin typeface="Georgia" pitchFamily="18" charset="0"/>
              </a:rPr>
              <a:t>Institutions Transfer:</a:t>
            </a:r>
          </a:p>
          <a:p>
            <a:pPr>
              <a:buFont typeface="Wingdings" pitchFamily="2" charset="2"/>
              <a:buChar char="ü"/>
            </a:pPr>
            <a:r>
              <a:rPr lang="en-US" sz="2400" b="1" i="1" dirty="0" smtClean="0">
                <a:solidFill>
                  <a:schemeClr val="accent1">
                    <a:lumMod val="75000"/>
                  </a:schemeClr>
                </a:solidFill>
                <a:latin typeface="Georgia" pitchFamily="18" charset="0"/>
              </a:rPr>
              <a:t>the Values,  Standards of Excellence, and </a:t>
            </a:r>
          </a:p>
          <a:p>
            <a:pPr>
              <a:buFont typeface="Wingdings" pitchFamily="2" charset="2"/>
              <a:buChar char="ü"/>
            </a:pPr>
            <a:r>
              <a:rPr lang="en-US" sz="2400" b="1" i="1" dirty="0" smtClean="0">
                <a:solidFill>
                  <a:schemeClr val="accent1">
                    <a:lumMod val="75000"/>
                  </a:schemeClr>
                </a:solidFill>
                <a:latin typeface="Georgia" pitchFamily="18" charset="0"/>
              </a:rPr>
              <a:t>Knowledge of American Culture </a:t>
            </a:r>
          </a:p>
          <a:p>
            <a:r>
              <a:rPr lang="en-US" sz="2400" b="1" i="1" dirty="0" smtClean="0">
                <a:solidFill>
                  <a:schemeClr val="accent1">
                    <a:lumMod val="75000"/>
                  </a:schemeClr>
                </a:solidFill>
                <a:latin typeface="Georgia" pitchFamily="18" charset="0"/>
              </a:rPr>
              <a:t>			from one generation to the next.</a:t>
            </a:r>
            <a:r>
              <a:rPr lang="en-US" sz="2400" b="1" i="1" dirty="0" smtClean="0">
                <a:latin typeface="Georgia" pitchFamily="18" charset="0"/>
              </a:rPr>
              <a:t> </a:t>
            </a:r>
          </a:p>
        </p:txBody>
      </p:sp>
      <p:sp>
        <p:nvSpPr>
          <p:cNvPr id="19" name="TextBox 18"/>
          <p:cNvSpPr txBox="1"/>
          <p:nvPr/>
        </p:nvSpPr>
        <p:spPr>
          <a:xfrm>
            <a:off x="0" y="6581001"/>
            <a:ext cx="537327" cy="276999"/>
          </a:xfrm>
          <a:prstGeom prst="rect">
            <a:avLst/>
          </a:prstGeom>
          <a:noFill/>
        </p:spPr>
        <p:txBody>
          <a:bodyPr wrap="none" rtlCol="0">
            <a:spAutoFit/>
          </a:bodyPr>
          <a:lstStyle/>
          <a:p>
            <a:r>
              <a:rPr lang="en-US" sz="1200" dirty="0" smtClean="0"/>
              <a:t>1 min</a:t>
            </a:r>
            <a:endParaRPr lang="en-US" sz="1200" dirty="0"/>
          </a:p>
        </p:txBody>
      </p:sp>
      <p:sp>
        <p:nvSpPr>
          <p:cNvPr id="7" name="TextBox 6"/>
          <p:cNvSpPr txBox="1"/>
          <p:nvPr/>
        </p:nvSpPr>
        <p:spPr>
          <a:xfrm rot="20682603">
            <a:off x="3730723" y="5400023"/>
            <a:ext cx="1786899" cy="2215991"/>
          </a:xfrm>
          <a:prstGeom prst="rect">
            <a:avLst/>
          </a:prstGeom>
          <a:noFill/>
        </p:spPr>
        <p:txBody>
          <a:bodyPr wrap="square" rtlCol="0">
            <a:spAutoFit/>
          </a:bodyPr>
          <a:lstStyle/>
          <a:p>
            <a:r>
              <a:rPr lang="en-US" sz="13800" dirty="0" smtClean="0">
                <a:solidFill>
                  <a:schemeClr val="accent2"/>
                </a:solidFill>
                <a:sym typeface="Wingdings"/>
              </a:rPr>
              <a:t></a:t>
            </a:r>
            <a:endParaRPr lang="en-US" sz="13800" dirty="0">
              <a:solidFill>
                <a:schemeClr val="accent2"/>
              </a:solidFill>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3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cstate="print"/>
          <a:srcRect/>
          <a:stretch>
            <a:fillRect/>
          </a:stretch>
        </p:blipFill>
        <p:spPr bwMode="auto">
          <a:xfrm>
            <a:off x="5742279" y="3057962"/>
            <a:ext cx="2762250" cy="2600325"/>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algn="l"/>
            <a:r>
              <a:rPr lang="en-US" dirty="0" smtClean="0"/>
              <a:t>If you were a </a:t>
            </a:r>
            <a:endParaRPr lang="en-US" dirty="0"/>
          </a:p>
        </p:txBody>
      </p:sp>
      <p:sp>
        <p:nvSpPr>
          <p:cNvPr id="4" name="Content Placeholder 3"/>
          <p:cNvSpPr>
            <a:spLocks noGrp="1"/>
          </p:cNvSpPr>
          <p:nvPr>
            <p:ph idx="1"/>
          </p:nvPr>
        </p:nvSpPr>
        <p:spPr>
          <a:xfrm>
            <a:off x="914400" y="1991032"/>
            <a:ext cx="7772399" cy="4135131"/>
          </a:xfrm>
        </p:spPr>
        <p:txBody>
          <a:bodyPr>
            <a:normAutofit/>
          </a:bodyPr>
          <a:lstStyle/>
          <a:p>
            <a:r>
              <a:rPr lang="en-US" sz="2800" b="1" dirty="0" smtClean="0"/>
              <a:t>Given these indicators…..</a:t>
            </a:r>
            <a:br>
              <a:rPr lang="en-US" sz="2800" b="1" dirty="0" smtClean="0"/>
            </a:br>
            <a:r>
              <a:rPr lang="en-US" sz="2800" b="1" dirty="0" smtClean="0"/>
              <a:t>What would you predict for the future?</a:t>
            </a:r>
          </a:p>
          <a:p>
            <a:pPr lvl="1"/>
            <a:r>
              <a:rPr lang="en-US" sz="2800" dirty="0" smtClean="0"/>
              <a:t>Smooth Sailing?</a:t>
            </a:r>
          </a:p>
          <a:p>
            <a:pPr lvl="1"/>
            <a:r>
              <a:rPr lang="en-US" sz="2800" dirty="0" smtClean="0"/>
              <a:t>Rough Waters?</a:t>
            </a:r>
          </a:p>
          <a:p>
            <a:pPr lvl="1"/>
            <a:r>
              <a:rPr lang="en-US" sz="2800" dirty="0" smtClean="0"/>
              <a:t>Crew Mutiny?</a:t>
            </a:r>
          </a:p>
          <a:p>
            <a:pPr lvl="1"/>
            <a:r>
              <a:rPr lang="en-US" sz="2800" dirty="0" smtClean="0"/>
              <a:t>Leaks Below the Waterline?</a:t>
            </a:r>
          </a:p>
          <a:p>
            <a:pPr lvl="1"/>
            <a:r>
              <a:rPr lang="en-US" dirty="0" smtClean="0"/>
              <a:t>Structural Damage?</a:t>
            </a:r>
            <a:endParaRPr lang="en-US" sz="2800" dirty="0"/>
          </a:p>
        </p:txBody>
      </p:sp>
      <p:pic>
        <p:nvPicPr>
          <p:cNvPr id="7" name="Picture 4" descr="Image result"/>
          <p:cNvPicPr>
            <a:picLocks noChangeAspect="1" noChangeArrowheads="1"/>
          </p:cNvPicPr>
          <p:nvPr/>
        </p:nvPicPr>
        <p:blipFill>
          <a:blip r:embed="rId3" cstate="print"/>
          <a:srcRect l="11081" t="23894" r="3830" b="45451"/>
          <a:stretch>
            <a:fillRect/>
          </a:stretch>
        </p:blipFill>
        <p:spPr bwMode="auto">
          <a:xfrm>
            <a:off x="3908323" y="324465"/>
            <a:ext cx="5088184" cy="1396181"/>
          </a:xfrm>
          <a:prstGeom prst="rect">
            <a:avLst/>
          </a:prstGeom>
          <a:noFill/>
        </p:spPr>
      </p:pic>
      <p:sp>
        <p:nvSpPr>
          <p:cNvPr id="17410" name="AutoShape 2" descr="Image result for Historia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2" name="AutoShape 4" descr="Image result for Historia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4" name="AutoShape 6" descr="Image result for Historia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6068" y="53418"/>
            <a:ext cx="6872747" cy="1143000"/>
          </a:xfrm>
        </p:spPr>
        <p:txBody>
          <a:bodyPr>
            <a:normAutofit/>
          </a:bodyPr>
          <a:lstStyle/>
          <a:p>
            <a:pPr algn="l"/>
            <a:r>
              <a:rPr lang="en-US" dirty="0" smtClean="0"/>
              <a:t>If you were a </a:t>
            </a:r>
            <a:endParaRPr lang="en-US" dirty="0"/>
          </a:p>
        </p:txBody>
      </p:sp>
      <p:sp>
        <p:nvSpPr>
          <p:cNvPr id="31" name="Content Placeholder 30"/>
          <p:cNvSpPr>
            <a:spLocks noGrp="1"/>
          </p:cNvSpPr>
          <p:nvPr>
            <p:ph idx="1"/>
          </p:nvPr>
        </p:nvSpPr>
        <p:spPr>
          <a:xfrm>
            <a:off x="309720" y="1496964"/>
            <a:ext cx="4896461" cy="4525963"/>
          </a:xfrm>
        </p:spPr>
        <p:txBody>
          <a:bodyPr>
            <a:normAutofit lnSpcReduction="10000"/>
          </a:bodyPr>
          <a:lstStyle/>
          <a:p>
            <a:r>
              <a:rPr lang="en-US" dirty="0" smtClean="0"/>
              <a:t>And if National Institutions were</a:t>
            </a:r>
            <a:br>
              <a:rPr lang="en-US" dirty="0" smtClean="0"/>
            </a:br>
            <a:r>
              <a:rPr lang="en-US" dirty="0" smtClean="0"/>
              <a:t>Organs in the </a:t>
            </a:r>
            <a:br>
              <a:rPr lang="en-US" dirty="0" smtClean="0"/>
            </a:br>
            <a:r>
              <a:rPr lang="en-US" dirty="0" smtClean="0"/>
              <a:t>Human Body, </a:t>
            </a:r>
          </a:p>
          <a:p>
            <a:pPr>
              <a:buNone/>
            </a:pPr>
            <a:r>
              <a:rPr lang="en-US" dirty="0" smtClean="0"/>
              <a:t>	given the trust</a:t>
            </a:r>
            <a:br>
              <a:rPr lang="en-US" dirty="0" smtClean="0"/>
            </a:br>
            <a:r>
              <a:rPr lang="en-US" dirty="0" smtClean="0"/>
              <a:t>levels and the trends,</a:t>
            </a:r>
          </a:p>
          <a:p>
            <a:pPr>
              <a:buNone/>
            </a:pPr>
            <a:r>
              <a:rPr lang="en-US" dirty="0" smtClean="0"/>
              <a:t>	what would be your: </a:t>
            </a:r>
          </a:p>
          <a:p>
            <a:pPr lvl="1"/>
            <a:r>
              <a:rPr lang="en-US" sz="3000" dirty="0" smtClean="0"/>
              <a:t>Diagnosis?</a:t>
            </a:r>
          </a:p>
          <a:p>
            <a:pPr lvl="1"/>
            <a:r>
              <a:rPr lang="en-US" sz="3000" dirty="0" smtClean="0"/>
              <a:t>Prognosis for Survival?</a:t>
            </a:r>
          </a:p>
          <a:p>
            <a:endParaRPr lang="en-US" dirty="0"/>
          </a:p>
        </p:txBody>
      </p:sp>
      <p:grpSp>
        <p:nvGrpSpPr>
          <p:cNvPr id="3" name="Group 9"/>
          <p:cNvGrpSpPr/>
          <p:nvPr/>
        </p:nvGrpSpPr>
        <p:grpSpPr>
          <a:xfrm flipH="1">
            <a:off x="4793222" y="86060"/>
            <a:ext cx="3184035" cy="1904999"/>
            <a:chOff x="4675238" y="1118420"/>
            <a:chExt cx="3184035" cy="1904999"/>
          </a:xfrm>
        </p:grpSpPr>
        <p:pic>
          <p:nvPicPr>
            <p:cNvPr id="1026" name="Picture 2" descr="Image result for Doctor"/>
            <p:cNvPicPr>
              <a:picLocks noChangeAspect="1" noChangeArrowheads="1"/>
            </p:cNvPicPr>
            <p:nvPr/>
          </p:nvPicPr>
          <p:blipFill>
            <a:blip r:embed="rId3" cstate="print"/>
            <a:srcRect l="23610" r="24942" b="52038"/>
            <a:stretch>
              <a:fillRect/>
            </a:stretch>
          </p:blipFill>
          <p:spPr bwMode="auto">
            <a:xfrm>
              <a:off x="4675238" y="1118420"/>
              <a:ext cx="3067665" cy="1904999"/>
            </a:xfrm>
            <a:prstGeom prst="rect">
              <a:avLst/>
            </a:prstGeom>
            <a:noFill/>
          </p:spPr>
        </p:pic>
        <p:sp>
          <p:nvSpPr>
            <p:cNvPr id="9" name="TextBox 8"/>
            <p:cNvSpPr txBox="1"/>
            <p:nvPr/>
          </p:nvSpPr>
          <p:spPr>
            <a:xfrm>
              <a:off x="5884630" y="1238851"/>
              <a:ext cx="1974643" cy="830997"/>
            </a:xfrm>
            <a:prstGeom prst="rect">
              <a:avLst/>
            </a:prstGeom>
            <a:noFill/>
          </p:spPr>
          <p:txBody>
            <a:bodyPr wrap="none" rtlCol="0">
              <a:spAutoFit/>
            </a:bodyPr>
            <a:lstStyle/>
            <a:p>
              <a:r>
                <a:rPr lang="en-US" sz="4800" dirty="0" smtClean="0">
                  <a:latin typeface="Cambria" pitchFamily="18" charset="0"/>
                </a:rPr>
                <a:t>Doctor</a:t>
              </a:r>
              <a:endParaRPr lang="en-US" sz="4800" dirty="0">
                <a:latin typeface="Cambria" pitchFamily="18" charset="0"/>
              </a:endParaRPr>
            </a:p>
          </p:txBody>
        </p:sp>
      </p:grpSp>
      <p:grpSp>
        <p:nvGrpSpPr>
          <p:cNvPr id="4" name="Group 30"/>
          <p:cNvGrpSpPr/>
          <p:nvPr/>
        </p:nvGrpSpPr>
        <p:grpSpPr>
          <a:xfrm>
            <a:off x="3320764" y="1211859"/>
            <a:ext cx="3950215" cy="4540040"/>
            <a:chOff x="990600" y="1447800"/>
            <a:chExt cx="3950215" cy="4540040"/>
          </a:xfrm>
        </p:grpSpPr>
        <p:pic>
          <p:nvPicPr>
            <p:cNvPr id="21" name="Picture 2" descr="Image result for human body silhouette"/>
            <p:cNvPicPr>
              <a:picLocks noChangeAspect="1" noChangeArrowheads="1"/>
            </p:cNvPicPr>
            <p:nvPr/>
          </p:nvPicPr>
          <p:blipFill>
            <a:blip r:embed="rId4" cstate="print"/>
            <a:srcRect r="27208" b="37937"/>
            <a:stretch>
              <a:fillRect/>
            </a:stretch>
          </p:blipFill>
          <p:spPr bwMode="auto">
            <a:xfrm>
              <a:off x="990600" y="1447800"/>
              <a:ext cx="3950215" cy="4540040"/>
            </a:xfrm>
            <a:prstGeom prst="rect">
              <a:avLst/>
            </a:prstGeom>
            <a:noFill/>
          </p:spPr>
        </p:pic>
        <p:sp>
          <p:nvSpPr>
            <p:cNvPr id="22" name="Rounded Rectangle 21"/>
            <p:cNvSpPr/>
            <p:nvPr/>
          </p:nvSpPr>
          <p:spPr>
            <a:xfrm>
              <a:off x="2381249" y="2714625"/>
              <a:ext cx="1581151"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Government</a:t>
              </a:r>
              <a:endParaRPr lang="en-US" dirty="0">
                <a:solidFill>
                  <a:srgbClr val="FFFF00"/>
                </a:solidFill>
                <a:latin typeface="Arial Black" pitchFamily="34" charset="0"/>
              </a:endParaRPr>
            </a:p>
          </p:txBody>
        </p:sp>
        <p:sp>
          <p:nvSpPr>
            <p:cNvPr id="23" name="Rounded Rectangle 22"/>
            <p:cNvSpPr/>
            <p:nvPr/>
          </p:nvSpPr>
          <p:spPr>
            <a:xfrm>
              <a:off x="2552700" y="312420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Education</a:t>
              </a:r>
              <a:endParaRPr lang="en-US" dirty="0">
                <a:solidFill>
                  <a:srgbClr val="FFFF00"/>
                </a:solidFill>
                <a:latin typeface="Arial Black" pitchFamily="34" charset="0"/>
              </a:endParaRPr>
            </a:p>
          </p:txBody>
        </p:sp>
        <p:sp>
          <p:nvSpPr>
            <p:cNvPr id="24" name="Rounded Rectangle 23"/>
            <p:cNvSpPr/>
            <p:nvPr/>
          </p:nvSpPr>
          <p:spPr>
            <a:xfrm>
              <a:off x="2552700" y="354330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Religion</a:t>
              </a:r>
              <a:endParaRPr lang="en-US" dirty="0">
                <a:solidFill>
                  <a:srgbClr val="FFFF00"/>
                </a:solidFill>
                <a:latin typeface="Arial Black" pitchFamily="34" charset="0"/>
              </a:endParaRPr>
            </a:p>
          </p:txBody>
        </p:sp>
        <p:sp>
          <p:nvSpPr>
            <p:cNvPr id="25" name="Rounded Rectangle 24"/>
            <p:cNvSpPr/>
            <p:nvPr/>
          </p:nvSpPr>
          <p:spPr>
            <a:xfrm>
              <a:off x="2552700" y="396240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Business</a:t>
              </a:r>
              <a:endParaRPr lang="en-US" dirty="0">
                <a:solidFill>
                  <a:srgbClr val="FFFF00"/>
                </a:solidFill>
                <a:latin typeface="Arial Black" pitchFamily="34" charset="0"/>
              </a:endParaRPr>
            </a:p>
          </p:txBody>
        </p:sp>
        <p:sp>
          <p:nvSpPr>
            <p:cNvPr id="26" name="Rounded Rectangle 25"/>
            <p:cNvSpPr/>
            <p:nvPr/>
          </p:nvSpPr>
          <p:spPr>
            <a:xfrm>
              <a:off x="2552700" y="438150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Banking</a:t>
              </a:r>
              <a:endParaRPr lang="en-US" dirty="0">
                <a:solidFill>
                  <a:srgbClr val="FFFF00"/>
                </a:solidFill>
                <a:latin typeface="Arial Black" pitchFamily="34" charset="0"/>
              </a:endParaRPr>
            </a:p>
          </p:txBody>
        </p:sp>
        <p:sp>
          <p:nvSpPr>
            <p:cNvPr id="27" name="Rounded Rectangle 26"/>
            <p:cNvSpPr/>
            <p:nvPr/>
          </p:nvSpPr>
          <p:spPr>
            <a:xfrm>
              <a:off x="2552700" y="480060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Media</a:t>
              </a:r>
              <a:endParaRPr lang="en-US" dirty="0">
                <a:solidFill>
                  <a:srgbClr val="FFFF00"/>
                </a:solidFill>
                <a:latin typeface="Arial Black" pitchFamily="34" charset="0"/>
              </a:endParaRPr>
            </a:p>
          </p:txBody>
        </p:sp>
        <p:sp>
          <p:nvSpPr>
            <p:cNvPr id="28" name="Rounded Rectangle 27"/>
            <p:cNvSpPr/>
            <p:nvPr/>
          </p:nvSpPr>
          <p:spPr>
            <a:xfrm rot="4344455">
              <a:off x="3733800" y="464820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Military</a:t>
              </a:r>
              <a:endParaRPr lang="en-US" dirty="0">
                <a:solidFill>
                  <a:srgbClr val="FFFF00"/>
                </a:solidFill>
                <a:latin typeface="Arial Black" pitchFamily="34" charset="0"/>
              </a:endParaRPr>
            </a:p>
          </p:txBody>
        </p:sp>
        <p:sp>
          <p:nvSpPr>
            <p:cNvPr id="29" name="Rounded Rectangle 28"/>
            <p:cNvSpPr/>
            <p:nvPr/>
          </p:nvSpPr>
          <p:spPr>
            <a:xfrm rot="3163722">
              <a:off x="941111" y="3165580"/>
              <a:ext cx="1295400" cy="304800"/>
            </a:xfrm>
            <a:prstGeom prst="round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smtClean="0">
                  <a:solidFill>
                    <a:srgbClr val="FFFF00"/>
                  </a:solidFill>
                  <a:latin typeface="Arial Black" pitchFamily="34" charset="0"/>
                </a:rPr>
                <a:t>Police</a:t>
              </a:r>
              <a:endParaRPr lang="en-US" dirty="0">
                <a:solidFill>
                  <a:srgbClr val="FFFF00"/>
                </a:solidFill>
                <a:latin typeface="Arial Black" pitchFamily="34" charset="0"/>
              </a:endParaRPr>
            </a:p>
          </p:txBody>
        </p:sp>
        <p:sp>
          <p:nvSpPr>
            <p:cNvPr id="30" name="TextBox 29"/>
            <p:cNvSpPr txBox="1"/>
            <p:nvPr/>
          </p:nvSpPr>
          <p:spPr>
            <a:xfrm>
              <a:off x="2876550" y="1476375"/>
              <a:ext cx="649537" cy="1107996"/>
            </a:xfrm>
            <a:prstGeom prst="rect">
              <a:avLst/>
            </a:prstGeom>
            <a:noFill/>
          </p:spPr>
          <p:txBody>
            <a:bodyPr wrap="none" rtlCol="0">
              <a:spAutoFit/>
            </a:bodyPr>
            <a:lstStyle/>
            <a:p>
              <a:r>
                <a:rPr lang="en-US" sz="6600" b="1" dirty="0" smtClean="0">
                  <a:solidFill>
                    <a:srgbClr val="FFFF00"/>
                  </a:solidFill>
                  <a:latin typeface="Georgia" pitchFamily="18" charset="0"/>
                </a:rPr>
                <a:t>?</a:t>
              </a:r>
              <a:endParaRPr lang="en-US" sz="6600" b="1" dirty="0">
                <a:solidFill>
                  <a:srgbClr val="FFFF00"/>
                </a:solidFill>
                <a:latin typeface="Georgia" pitchFamily="18" charset="0"/>
              </a:endParaRPr>
            </a:p>
          </p:txBody>
        </p:sp>
      </p:grpSp>
      <p:sp>
        <p:nvSpPr>
          <p:cNvPr id="33" name="Cross 32"/>
          <p:cNvSpPr/>
          <p:nvPr/>
        </p:nvSpPr>
        <p:spPr>
          <a:xfrm>
            <a:off x="7086564" y="2153208"/>
            <a:ext cx="1143000" cy="1143000"/>
          </a:xfrm>
          <a:prstGeom prst="plus">
            <a:avLst>
              <a:gd name="adj" fmla="val 28404"/>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3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Effect transition="in" filter="fade">
                                      <p:cBhvr>
                                        <p:cTn id="15" dur="500"/>
                                        <p:tgtEl>
                                          <p:spTgt spid="3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xEl>
                                              <p:pRg st="2" end="2"/>
                                            </p:txEl>
                                          </p:spTgt>
                                        </p:tgtEl>
                                        <p:attrNameLst>
                                          <p:attrName>style.visibility</p:attrName>
                                        </p:attrNameLst>
                                      </p:cBhvr>
                                      <p:to>
                                        <p:strVal val="visible"/>
                                      </p:to>
                                    </p:set>
                                    <p:animEffect transition="in" filter="fade">
                                      <p:cBhvr>
                                        <p:cTn id="20" dur="500"/>
                                        <p:tgtEl>
                                          <p:spTgt spid="31">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xEl>
                                              <p:pRg st="3" end="3"/>
                                            </p:txEl>
                                          </p:spTgt>
                                        </p:tgtEl>
                                        <p:attrNameLst>
                                          <p:attrName>style.visibility</p:attrName>
                                        </p:attrNameLst>
                                      </p:cBhvr>
                                      <p:to>
                                        <p:strVal val="visible"/>
                                      </p:to>
                                    </p:set>
                                    <p:animEffect transition="in" filter="fade">
                                      <p:cBhvr>
                                        <p:cTn id="23" dur="500"/>
                                        <p:tgtEl>
                                          <p:spTgt spid="31">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xEl>
                                              <p:pRg st="4" end="4"/>
                                            </p:txEl>
                                          </p:spTgt>
                                        </p:tgtEl>
                                        <p:attrNameLst>
                                          <p:attrName>style.visibility</p:attrName>
                                        </p:attrNameLst>
                                      </p:cBhvr>
                                      <p:to>
                                        <p:strVal val="visible"/>
                                      </p:to>
                                    </p:set>
                                    <p:animEffect transition="in" filter="fade">
                                      <p:cBhvr>
                                        <p:cTn id="26" dur="500"/>
                                        <p:tgtEl>
                                          <p:spTgt spid="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Pest Control"/>
          <p:cNvPicPr>
            <a:picLocks noChangeAspect="1" noChangeArrowheads="1"/>
          </p:cNvPicPr>
          <p:nvPr/>
        </p:nvPicPr>
        <p:blipFill>
          <a:blip r:embed="rId2" cstate="print"/>
          <a:srcRect/>
          <a:stretch>
            <a:fillRect/>
          </a:stretch>
        </p:blipFill>
        <p:spPr bwMode="auto">
          <a:xfrm>
            <a:off x="5428056" y="31847"/>
            <a:ext cx="3583212" cy="2726101"/>
          </a:xfrm>
          <a:prstGeom prst="rect">
            <a:avLst/>
          </a:prstGeom>
          <a:noFill/>
        </p:spPr>
      </p:pic>
      <p:sp>
        <p:nvSpPr>
          <p:cNvPr id="2" name="Title 1"/>
          <p:cNvSpPr>
            <a:spLocks noGrp="1"/>
          </p:cNvSpPr>
          <p:nvPr>
            <p:ph type="title"/>
          </p:nvPr>
        </p:nvSpPr>
        <p:spPr>
          <a:xfrm>
            <a:off x="737418" y="274638"/>
            <a:ext cx="7949381" cy="1143000"/>
          </a:xfrm>
        </p:spPr>
        <p:txBody>
          <a:bodyPr>
            <a:normAutofit fontScale="90000"/>
          </a:bodyPr>
          <a:lstStyle/>
          <a:p>
            <a:pPr algn="l"/>
            <a:r>
              <a:rPr lang="en-US" dirty="0" smtClean="0"/>
              <a:t>If you were an expert </a:t>
            </a:r>
            <a:br>
              <a:rPr lang="en-US" dirty="0" smtClean="0"/>
            </a:br>
            <a:r>
              <a:rPr lang="en-US" dirty="0" smtClean="0"/>
              <a:t>in Pest Control</a:t>
            </a:r>
            <a:endParaRPr lang="en-US" dirty="0"/>
          </a:p>
        </p:txBody>
      </p:sp>
      <p:sp>
        <p:nvSpPr>
          <p:cNvPr id="3" name="Content Placeholder 2"/>
          <p:cNvSpPr>
            <a:spLocks noGrp="1"/>
          </p:cNvSpPr>
          <p:nvPr>
            <p:ph idx="1"/>
          </p:nvPr>
        </p:nvSpPr>
        <p:spPr>
          <a:xfrm>
            <a:off x="265476" y="1600200"/>
            <a:ext cx="7329948" cy="4525963"/>
          </a:xfrm>
        </p:spPr>
        <p:txBody>
          <a:bodyPr/>
          <a:lstStyle/>
          <a:p>
            <a:r>
              <a:rPr lang="en-US" dirty="0" smtClean="0"/>
              <a:t>What would </a:t>
            </a:r>
            <a:br>
              <a:rPr lang="en-US" dirty="0" smtClean="0"/>
            </a:br>
            <a:r>
              <a:rPr lang="en-US" i="1" dirty="0" smtClean="0"/>
              <a:t>Distrust in Institutions </a:t>
            </a:r>
            <a:r>
              <a:rPr lang="en-US" dirty="0" smtClean="0"/>
              <a:t>resemble?</a:t>
            </a:r>
            <a:endParaRPr lang="en-US" dirty="0"/>
          </a:p>
        </p:txBody>
      </p:sp>
      <p:pic>
        <p:nvPicPr>
          <p:cNvPr id="1026" name="Picture 2" descr="https://s3.amazonaws.com/sendible/69614/original.jpg"/>
          <p:cNvPicPr>
            <a:picLocks noChangeAspect="1" noChangeArrowheads="1"/>
          </p:cNvPicPr>
          <p:nvPr/>
        </p:nvPicPr>
        <p:blipFill>
          <a:blip r:embed="rId3" cstate="print"/>
          <a:srcRect b="16181"/>
          <a:stretch>
            <a:fillRect/>
          </a:stretch>
        </p:blipFill>
        <p:spPr bwMode="auto">
          <a:xfrm>
            <a:off x="840659" y="3023313"/>
            <a:ext cx="6799006" cy="3347990"/>
          </a:xfrm>
          <a:prstGeom prst="rect">
            <a:avLst/>
          </a:prstGeom>
          <a:ln w="228600" cap="sq" cmpd="thickThin">
            <a:solidFill>
              <a:schemeClr val="bg2">
                <a:lumMod val="50000"/>
              </a:schemeClr>
            </a:solidFill>
            <a:prstDash val="solid"/>
            <a:miter lim="800000"/>
          </a:ln>
          <a:effectLst>
            <a:innerShdw blurRad="76200">
              <a:srgbClr val="000000"/>
            </a:innerShdw>
          </a:effectLst>
          <a:scene3d>
            <a:camera prst="orthographicFront"/>
            <a:lightRig rig="threePt" dir="t"/>
          </a:scene3d>
          <a:sp3d>
            <a:bevelT w="361950" h="323850" prst="relaxedInset"/>
            <a:bevelB w="209550" h="2921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out)">
                                      <p:cBhvr>
                                        <p:cTn id="7" dur="3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heckerboard(across)">
                                      <p:cBhvr>
                                        <p:cTn id="12" dur="3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2781"/>
          </a:xfrm>
        </p:spPr>
        <p:txBody>
          <a:bodyPr>
            <a:normAutofit fontScale="90000"/>
          </a:bodyPr>
          <a:lstStyle/>
          <a:p>
            <a:r>
              <a:rPr lang="en-US" dirty="0" smtClean="0"/>
              <a:t>“Sentinel Species”</a:t>
            </a:r>
            <a:endParaRPr lang="en-US" dirty="0"/>
          </a:p>
        </p:txBody>
      </p:sp>
      <p:pic>
        <p:nvPicPr>
          <p:cNvPr id="5" name="Picture 5"/>
          <p:cNvPicPr>
            <a:picLocks noChangeAspect="1" noChangeArrowheads="1"/>
          </p:cNvPicPr>
          <p:nvPr/>
        </p:nvPicPr>
        <p:blipFill>
          <a:blip r:embed="rId2" cstate="print"/>
          <a:srcRect/>
          <a:stretch>
            <a:fillRect/>
          </a:stretch>
        </p:blipFill>
        <p:spPr bwMode="auto">
          <a:xfrm>
            <a:off x="2343784" y="801969"/>
            <a:ext cx="4648200" cy="3084513"/>
          </a:xfrm>
          <a:prstGeom prst="rect">
            <a:avLst/>
          </a:prstGeom>
          <a:noFill/>
          <a:ln w="9525">
            <a:noFill/>
            <a:miter lim="800000"/>
            <a:headEnd/>
            <a:tailEnd/>
          </a:ln>
        </p:spPr>
      </p:pic>
      <p:grpSp>
        <p:nvGrpSpPr>
          <p:cNvPr id="3" name="Group 7"/>
          <p:cNvGrpSpPr/>
          <p:nvPr/>
        </p:nvGrpSpPr>
        <p:grpSpPr>
          <a:xfrm>
            <a:off x="1354356" y="3942792"/>
            <a:ext cx="6553200" cy="2346832"/>
            <a:chOff x="-76200" y="6096000"/>
            <a:chExt cx="6553200" cy="2346832"/>
          </a:xfrm>
        </p:grpSpPr>
        <p:pic>
          <p:nvPicPr>
            <p:cNvPr id="7" name="Picture 7" descr="Image result for canary in a coal mine"/>
            <p:cNvPicPr>
              <a:picLocks noChangeAspect="1" noChangeArrowheads="1"/>
            </p:cNvPicPr>
            <p:nvPr/>
          </p:nvPicPr>
          <p:blipFill>
            <a:blip r:embed="rId3" cstate="print"/>
            <a:srcRect t="35952"/>
            <a:stretch>
              <a:fillRect/>
            </a:stretch>
          </p:blipFill>
          <p:spPr bwMode="auto">
            <a:xfrm>
              <a:off x="-76200" y="6096000"/>
              <a:ext cx="6553200" cy="2346832"/>
            </a:xfrm>
            <a:prstGeom prst="rect">
              <a:avLst/>
            </a:prstGeom>
            <a:noFill/>
          </p:spPr>
        </p:pic>
        <p:sp>
          <p:nvSpPr>
            <p:cNvPr id="6" name="TextBox 5"/>
            <p:cNvSpPr txBox="1"/>
            <p:nvPr/>
          </p:nvSpPr>
          <p:spPr>
            <a:xfrm>
              <a:off x="752156" y="6120580"/>
              <a:ext cx="5164491" cy="707886"/>
            </a:xfrm>
            <a:prstGeom prst="rect">
              <a:avLst/>
            </a:prstGeom>
            <a:noFill/>
          </p:spPr>
          <p:txBody>
            <a:bodyPr wrap="none" rtlCol="0">
              <a:spAutoFit/>
            </a:bodyPr>
            <a:lstStyle/>
            <a:p>
              <a:r>
                <a:rPr lang="en-US" sz="4000" dirty="0" smtClean="0">
                  <a:solidFill>
                    <a:srgbClr val="FFFF00"/>
                  </a:solidFill>
                </a:rPr>
                <a:t>Canary in the Coal Mine</a:t>
              </a:r>
              <a:endParaRPr lang="en-US" sz="4000" dirty="0">
                <a:solidFill>
                  <a:srgbClr val="FFFF00"/>
                </a:solidFill>
              </a:endParaRPr>
            </a:p>
          </p:txBody>
        </p:sp>
      </p:grpSp>
      <p:sp>
        <p:nvSpPr>
          <p:cNvPr id="4" name="TextBox 3"/>
          <p:cNvSpPr txBox="1"/>
          <p:nvPr/>
        </p:nvSpPr>
        <p:spPr>
          <a:xfrm>
            <a:off x="2337588" y="752172"/>
            <a:ext cx="4392100" cy="461665"/>
          </a:xfrm>
          <a:prstGeom prst="rect">
            <a:avLst/>
          </a:prstGeom>
          <a:noFill/>
        </p:spPr>
        <p:txBody>
          <a:bodyPr wrap="none" rtlCol="0">
            <a:spAutoFit/>
          </a:bodyPr>
          <a:lstStyle/>
          <a:p>
            <a:r>
              <a:rPr lang="en-US" sz="2400" b="1" dirty="0" smtClean="0">
                <a:solidFill>
                  <a:srgbClr val="FFFF00"/>
                </a:solidFill>
              </a:rPr>
              <a:t>Provide Warning Signs of Toxicity</a:t>
            </a:r>
            <a:endParaRPr lang="en-US"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Wondering"/>
          <p:cNvPicPr>
            <a:picLocks noChangeAspect="1" noChangeArrowheads="1"/>
          </p:cNvPicPr>
          <p:nvPr/>
        </p:nvPicPr>
        <p:blipFill>
          <a:blip r:embed="rId3" cstate="print"/>
          <a:srcRect l="10638" r="7092"/>
          <a:stretch>
            <a:fillRect/>
          </a:stretch>
        </p:blipFill>
        <p:spPr bwMode="auto">
          <a:xfrm>
            <a:off x="1570787" y="1179872"/>
            <a:ext cx="6947429" cy="544215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pic>
      <p:sp>
        <p:nvSpPr>
          <p:cNvPr id="2" name="Title 1"/>
          <p:cNvSpPr>
            <a:spLocks noGrp="1"/>
          </p:cNvSpPr>
          <p:nvPr>
            <p:ph type="title"/>
          </p:nvPr>
        </p:nvSpPr>
        <p:spPr/>
        <p:txBody>
          <a:bodyPr>
            <a:normAutofit fontScale="90000"/>
            <a:scene3d>
              <a:camera prst="orthographicFront"/>
              <a:lightRig rig="threePt" dir="t"/>
            </a:scene3d>
            <a:sp3d extrusionH="57150">
              <a:bevelT w="38100" h="38100" prst="angle"/>
            </a:sp3d>
          </a:bodyPr>
          <a:lstStyle/>
          <a:p>
            <a:r>
              <a:rPr lang="en-US" sz="5300" cap="small" dirty="0" err="1"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DisTrust</a:t>
            </a:r>
            <a:r>
              <a:rPr lang="en-US" sz="53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t>
            </a:r>
            <a:r>
              <a:rPr lang="en-US" sz="53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America</a:t>
            </a:r>
            <a:r>
              <a:rPr lang="en-US" dirty="0" smtClean="0"/>
              <a:t/>
            </a:r>
            <a:br>
              <a:rPr lang="en-US" dirty="0" smtClean="0"/>
            </a:br>
            <a:r>
              <a:rPr lang="en-US" sz="3600" b="1" i="1" dirty="0" smtClean="0">
                <a:latin typeface="Georgia" pitchFamily="18" charset="0"/>
              </a:rPr>
              <a:t>Sentinel Species  -- Youth in Peril</a:t>
            </a:r>
            <a:r>
              <a:rPr lang="en-US" b="1" dirty="0" smtClean="0">
                <a:solidFill>
                  <a:schemeClr val="bg1"/>
                </a:solidFill>
              </a:rPr>
              <a:t/>
            </a:r>
            <a:br>
              <a:rPr lang="en-US" b="1" dirty="0" smtClean="0">
                <a:solidFill>
                  <a:schemeClr val="bg1"/>
                </a:solidFill>
              </a:rPr>
            </a:br>
            <a:endParaRPr lang="en-US" b="1" i="1" dirty="0">
              <a:latin typeface="Georgia" pitchFamily="18" charset="0"/>
            </a:endParaRPr>
          </a:p>
        </p:txBody>
      </p:sp>
      <p:sp>
        <p:nvSpPr>
          <p:cNvPr id="3" name="Rectangle 2"/>
          <p:cNvSpPr/>
          <p:nvPr/>
        </p:nvSpPr>
        <p:spPr>
          <a:xfrm>
            <a:off x="1592826" y="1179872"/>
            <a:ext cx="6925390" cy="5437903"/>
          </a:xfrm>
          <a:prstGeom prst="rect">
            <a:avLst/>
          </a:prstGeom>
          <a:gradFill flip="none" rotWithShape="1">
            <a:gsLst>
              <a:gs pos="52000">
                <a:schemeClr val="bg1">
                  <a:alpha val="0"/>
                </a:schemeClr>
              </a:gs>
              <a:gs pos="100000">
                <a:schemeClr val="tx1">
                  <a:lumMod val="50000"/>
                  <a:lumOff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p:cNvSpPr>
            <a:spLocks noGrp="1"/>
          </p:cNvSpPr>
          <p:nvPr>
            <p:ph sz="quarter" idx="4"/>
          </p:nvPr>
        </p:nvSpPr>
        <p:spPr>
          <a:xfrm>
            <a:off x="1592826" y="1238865"/>
            <a:ext cx="6784257" cy="5412658"/>
          </a:xfrm>
        </p:spPr>
        <p:txBody>
          <a:bodyPr>
            <a:normAutofit fontScale="92500" lnSpcReduction="10000"/>
          </a:bodyPr>
          <a:lstStyle/>
          <a:p>
            <a:pPr>
              <a:buNone/>
            </a:pPr>
            <a:r>
              <a:rPr lang="en-US" sz="2800" b="1" dirty="0" smtClean="0">
                <a:ln>
                  <a:solidFill>
                    <a:schemeClr val="bg2">
                      <a:lumMod val="50000"/>
                    </a:schemeClr>
                  </a:solidFill>
                </a:ln>
                <a:solidFill>
                  <a:schemeClr val="bg1"/>
                </a:solidFill>
                <a:effectLst>
                  <a:glow rad="228600">
                    <a:schemeClr val="accent6">
                      <a:satMod val="175000"/>
                      <a:alpha val="40000"/>
                    </a:schemeClr>
                  </a:glow>
                </a:effectLst>
              </a:rPr>
              <a:t>When Institutions Fail ………</a:t>
            </a:r>
            <a:br>
              <a:rPr lang="en-US" sz="2800" b="1" dirty="0" smtClean="0">
                <a:ln>
                  <a:solidFill>
                    <a:schemeClr val="bg2">
                      <a:lumMod val="50000"/>
                    </a:schemeClr>
                  </a:solidFill>
                </a:ln>
                <a:solidFill>
                  <a:schemeClr val="bg1"/>
                </a:solidFill>
                <a:effectLst>
                  <a:glow rad="228600">
                    <a:schemeClr val="accent6">
                      <a:satMod val="175000"/>
                      <a:alpha val="40000"/>
                    </a:schemeClr>
                  </a:glow>
                </a:effectLst>
              </a:rPr>
            </a:br>
            <a:r>
              <a:rPr lang="en-US" sz="2800" b="1" dirty="0" smtClean="0">
                <a:ln>
                  <a:solidFill>
                    <a:schemeClr val="bg2">
                      <a:lumMod val="50000"/>
                    </a:schemeClr>
                  </a:solidFill>
                </a:ln>
                <a:solidFill>
                  <a:schemeClr val="bg1"/>
                </a:solidFill>
                <a:effectLst>
                  <a:glow rad="228600">
                    <a:schemeClr val="accent6">
                      <a:satMod val="175000"/>
                      <a:alpha val="40000"/>
                    </a:schemeClr>
                  </a:glow>
                </a:effectLst>
              </a:rPr>
              <a:t> Values Disintegrate &amp; Civilizations Decline</a:t>
            </a:r>
          </a:p>
          <a:p>
            <a:pPr>
              <a:buNone/>
            </a:pPr>
            <a:endParaRPr lang="en-US" sz="2800" b="1" dirty="0" smtClean="0">
              <a:ln>
                <a:solidFill>
                  <a:schemeClr val="bg2">
                    <a:lumMod val="50000"/>
                  </a:schemeClr>
                </a:solidFill>
              </a:ln>
              <a:solidFill>
                <a:schemeClr val="bg1"/>
              </a:solidFill>
              <a:effectLst>
                <a:glow rad="228600">
                  <a:schemeClr val="accent6">
                    <a:satMod val="175000"/>
                    <a:alpha val="40000"/>
                  </a:schemeClr>
                </a:glow>
              </a:effectLst>
            </a:endParaRPr>
          </a:p>
          <a:p>
            <a:pPr>
              <a:buNone/>
            </a:pPr>
            <a:r>
              <a:rPr lang="en-US" sz="2800" b="1" dirty="0" smtClean="0">
                <a:ln>
                  <a:solidFill>
                    <a:schemeClr val="bg2">
                      <a:lumMod val="50000"/>
                    </a:schemeClr>
                  </a:solidFill>
                </a:ln>
                <a:solidFill>
                  <a:schemeClr val="bg1"/>
                </a:solidFill>
                <a:effectLst>
                  <a:glow rad="228600">
                    <a:schemeClr val="accent6">
                      <a:satMod val="175000"/>
                      <a:alpha val="40000"/>
                    </a:schemeClr>
                  </a:glow>
                </a:effectLst>
              </a:rPr>
              <a:t>Problem is Pandemic</a:t>
            </a:r>
          </a:p>
          <a:p>
            <a:r>
              <a:rPr lang="en-US" sz="2800" b="1" dirty="0" smtClean="0">
                <a:ln>
                  <a:solidFill>
                    <a:schemeClr val="bg2">
                      <a:lumMod val="50000"/>
                    </a:schemeClr>
                  </a:solidFill>
                </a:ln>
                <a:solidFill>
                  <a:schemeClr val="bg1"/>
                </a:solidFill>
                <a:effectLst>
                  <a:glow rad="228600">
                    <a:schemeClr val="accent6">
                      <a:satMod val="175000"/>
                      <a:alpha val="40000"/>
                    </a:schemeClr>
                  </a:glow>
                </a:effectLst>
              </a:rPr>
              <a:t>Death – Suicide Skyrocketing</a:t>
            </a:r>
            <a:br>
              <a:rPr lang="en-US" sz="2800" b="1" dirty="0" smtClean="0">
                <a:ln>
                  <a:solidFill>
                    <a:schemeClr val="bg2">
                      <a:lumMod val="50000"/>
                    </a:schemeClr>
                  </a:solidFill>
                </a:ln>
                <a:solidFill>
                  <a:schemeClr val="bg1"/>
                </a:solidFill>
                <a:effectLst>
                  <a:glow rad="228600">
                    <a:schemeClr val="accent6">
                      <a:satMod val="175000"/>
                      <a:alpha val="40000"/>
                    </a:schemeClr>
                  </a:glow>
                </a:effectLst>
              </a:rPr>
            </a:br>
            <a:r>
              <a:rPr lang="en-US" sz="2800" b="1" dirty="0" smtClean="0">
                <a:ln>
                  <a:solidFill>
                    <a:schemeClr val="bg2">
                      <a:lumMod val="50000"/>
                    </a:schemeClr>
                  </a:solidFill>
                </a:ln>
                <a:solidFill>
                  <a:schemeClr val="bg1"/>
                </a:solidFill>
                <a:effectLst>
                  <a:glow rad="228600">
                    <a:schemeClr val="accent6">
                      <a:satMod val="175000"/>
                      <a:alpha val="40000"/>
                    </a:schemeClr>
                  </a:glow>
                </a:effectLst>
              </a:rPr>
              <a:t>	Second leading cause of death</a:t>
            </a:r>
            <a:br>
              <a:rPr lang="en-US" sz="2800" b="1" dirty="0" smtClean="0">
                <a:ln>
                  <a:solidFill>
                    <a:schemeClr val="bg2">
                      <a:lumMod val="50000"/>
                    </a:schemeClr>
                  </a:solidFill>
                </a:ln>
                <a:solidFill>
                  <a:schemeClr val="bg1"/>
                </a:solidFill>
                <a:effectLst>
                  <a:glow rad="228600">
                    <a:schemeClr val="accent6">
                      <a:satMod val="175000"/>
                      <a:alpha val="40000"/>
                    </a:schemeClr>
                  </a:glow>
                </a:effectLst>
              </a:rPr>
            </a:br>
            <a:r>
              <a:rPr lang="en-US" sz="2800" b="1" dirty="0" smtClean="0">
                <a:ln>
                  <a:solidFill>
                    <a:schemeClr val="bg2">
                      <a:lumMod val="50000"/>
                    </a:schemeClr>
                  </a:solidFill>
                </a:ln>
                <a:solidFill>
                  <a:schemeClr val="bg1"/>
                </a:solidFill>
                <a:effectLst>
                  <a:glow rad="228600">
                    <a:schemeClr val="accent6">
                      <a:satMod val="175000"/>
                      <a:alpha val="40000"/>
                    </a:schemeClr>
                  </a:glow>
                </a:effectLst>
              </a:rPr>
              <a:t>	- </a:t>
            </a:r>
            <a:r>
              <a:rPr lang="en-US" sz="2200" b="1" dirty="0" smtClean="0">
                <a:ln>
                  <a:solidFill>
                    <a:schemeClr val="bg2">
                      <a:lumMod val="50000"/>
                    </a:schemeClr>
                  </a:solidFill>
                </a:ln>
                <a:solidFill>
                  <a:schemeClr val="bg1"/>
                </a:solidFill>
                <a:effectLst>
                  <a:glow rad="228600">
                    <a:schemeClr val="accent6">
                      <a:satMod val="175000"/>
                      <a:alpha val="40000"/>
                    </a:schemeClr>
                  </a:glow>
                </a:effectLst>
              </a:rPr>
              <a:t>One teenage Suicide Attempt every 20 seconds</a:t>
            </a:r>
            <a:r>
              <a:rPr lang="en-US" sz="2800" b="1" dirty="0" smtClean="0">
                <a:ln>
                  <a:solidFill>
                    <a:schemeClr val="bg2">
                      <a:lumMod val="50000"/>
                    </a:schemeClr>
                  </a:solidFill>
                </a:ln>
                <a:solidFill>
                  <a:schemeClr val="bg1"/>
                </a:solidFill>
                <a:effectLst>
                  <a:glow rad="228600">
                    <a:schemeClr val="accent6">
                      <a:satMod val="175000"/>
                      <a:alpha val="40000"/>
                    </a:schemeClr>
                  </a:glow>
                </a:effectLst>
              </a:rPr>
              <a:t> </a:t>
            </a:r>
          </a:p>
          <a:p>
            <a:r>
              <a:rPr lang="en-US" sz="2800" b="1" dirty="0" smtClean="0">
                <a:ln>
                  <a:solidFill>
                    <a:schemeClr val="bg2">
                      <a:lumMod val="50000"/>
                    </a:schemeClr>
                  </a:solidFill>
                </a:ln>
                <a:solidFill>
                  <a:schemeClr val="bg1"/>
                </a:solidFill>
                <a:effectLst>
                  <a:glow rad="228600">
                    <a:schemeClr val="accent6">
                      <a:satMod val="175000"/>
                      <a:alpha val="40000"/>
                    </a:schemeClr>
                  </a:glow>
                </a:effectLst>
              </a:rPr>
              <a:t>Depression – No Hope leads to drugs</a:t>
            </a:r>
          </a:p>
          <a:p>
            <a:r>
              <a:rPr lang="en-US" sz="2800" b="1" dirty="0" smtClean="0">
                <a:ln>
                  <a:solidFill>
                    <a:schemeClr val="bg2">
                      <a:lumMod val="50000"/>
                    </a:schemeClr>
                  </a:solidFill>
                </a:ln>
                <a:solidFill>
                  <a:schemeClr val="bg1"/>
                </a:solidFill>
                <a:effectLst>
                  <a:glow rad="228600">
                    <a:schemeClr val="accent6">
                      <a:satMod val="175000"/>
                      <a:alpha val="40000"/>
                    </a:schemeClr>
                  </a:glow>
                </a:effectLst>
              </a:rPr>
              <a:t>Drugs – 20% Potential Addiction</a:t>
            </a:r>
          </a:p>
          <a:p>
            <a:r>
              <a:rPr lang="en-US" sz="2800" b="1" dirty="0" smtClean="0">
                <a:ln>
                  <a:solidFill>
                    <a:schemeClr val="bg2">
                      <a:lumMod val="50000"/>
                    </a:schemeClr>
                  </a:solidFill>
                </a:ln>
                <a:solidFill>
                  <a:schemeClr val="bg1"/>
                </a:solidFill>
                <a:effectLst>
                  <a:glow rad="228600">
                    <a:schemeClr val="accent6">
                      <a:satMod val="175000"/>
                      <a:alpha val="40000"/>
                    </a:schemeClr>
                  </a:glow>
                </a:effectLst>
              </a:rPr>
              <a:t>Dropouts – 30%  No Future </a:t>
            </a:r>
          </a:p>
          <a:p>
            <a:r>
              <a:rPr lang="en-US" sz="2800" b="1" dirty="0" smtClean="0">
                <a:ln>
                  <a:solidFill>
                    <a:schemeClr val="bg2">
                      <a:lumMod val="50000"/>
                    </a:schemeClr>
                  </a:solidFill>
                </a:ln>
                <a:solidFill>
                  <a:schemeClr val="bg1"/>
                </a:solidFill>
                <a:effectLst>
                  <a:glow rad="228600">
                    <a:schemeClr val="accent6">
                      <a:satMod val="175000"/>
                      <a:alpha val="40000"/>
                    </a:schemeClr>
                  </a:glow>
                </a:effectLst>
              </a:rPr>
              <a:t>Destruction – Violence &amp; Gangs</a:t>
            </a:r>
          </a:p>
          <a:p>
            <a:pPr lvl="1">
              <a:buNone/>
            </a:pPr>
            <a:r>
              <a:rPr lang="en-US" b="1" dirty="0" smtClean="0">
                <a:ln>
                  <a:solidFill>
                    <a:schemeClr val="bg2">
                      <a:lumMod val="50000"/>
                    </a:schemeClr>
                  </a:solidFill>
                </a:ln>
                <a:solidFill>
                  <a:schemeClr val="bg1"/>
                </a:solidFill>
                <a:effectLst>
                  <a:glow rad="228600">
                    <a:schemeClr val="accent6">
                      <a:satMod val="175000"/>
                      <a:alpha val="40000"/>
                    </a:schemeClr>
                  </a:glow>
                </a:effectLst>
              </a:rPr>
              <a:t>		- Chicago: one shooting victim every 2 hours  </a:t>
            </a:r>
          </a:p>
          <a:p>
            <a:r>
              <a:rPr lang="en-US" sz="2800" b="1" dirty="0" smtClean="0">
                <a:ln>
                  <a:solidFill>
                    <a:schemeClr val="bg2">
                      <a:lumMod val="50000"/>
                    </a:schemeClr>
                  </a:solidFill>
                </a:ln>
                <a:solidFill>
                  <a:schemeClr val="bg1"/>
                </a:solidFill>
                <a:effectLst>
                  <a:glow rad="228600">
                    <a:schemeClr val="accent6">
                      <a:satMod val="175000"/>
                      <a:alpha val="40000"/>
                    </a:schemeClr>
                  </a:glow>
                </a:effectLst>
              </a:rPr>
              <a:t>Despair – 50% “American Dream is Dead”</a:t>
            </a:r>
            <a:endParaRPr lang="en-US" sz="2800" b="1" dirty="0">
              <a:ln>
                <a:solidFill>
                  <a:schemeClr val="bg2">
                    <a:lumMod val="50000"/>
                  </a:schemeClr>
                </a:solidFill>
              </a:ln>
              <a:solidFill>
                <a:schemeClr val="bg1"/>
              </a:solidFill>
              <a:effectLst>
                <a:glow rad="228600">
                  <a:schemeClr val="accent6">
                    <a:satMod val="175000"/>
                    <a:alpha val="40000"/>
                  </a:schemeClr>
                </a:glow>
              </a:effectLst>
            </a:endParaRPr>
          </a:p>
        </p:txBody>
      </p:sp>
      <p:sp>
        <p:nvSpPr>
          <p:cNvPr id="14" name="TextBox 13"/>
          <p:cNvSpPr txBox="1"/>
          <p:nvPr/>
        </p:nvSpPr>
        <p:spPr>
          <a:xfrm>
            <a:off x="0" y="6581001"/>
            <a:ext cx="537327" cy="276999"/>
          </a:xfrm>
          <a:prstGeom prst="rect">
            <a:avLst/>
          </a:prstGeom>
          <a:noFill/>
        </p:spPr>
        <p:txBody>
          <a:bodyPr wrap="none" rtlCol="0">
            <a:spAutoFit/>
          </a:bodyPr>
          <a:lstStyle/>
          <a:p>
            <a:r>
              <a:rPr lang="en-US" sz="1200" dirty="0" smtClean="0"/>
              <a:t>2 min</a:t>
            </a:r>
            <a:endParaRPr lang="en-US" sz="12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linds(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blinds(horizontal)">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linds(horizontal)">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blinds(horizontal)">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blinds(horizontal)">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blinds(horizontal)">
                                      <p:cBhvr>
                                        <p:cTn id="37" dur="5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blinds(horizontal)">
                                      <p:cBhvr>
                                        <p:cTn id="42" dur="5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blinds(horizontal)">
                                      <p:cBhvr>
                                        <p:cTn id="47"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bibleoutlines.com/blog/wp-content/uploads/2015/07/wakeup-call.jpg"/>
          <p:cNvPicPr>
            <a:picLocks noChangeAspect="1" noChangeArrowheads="1"/>
          </p:cNvPicPr>
          <p:nvPr/>
        </p:nvPicPr>
        <p:blipFill>
          <a:blip r:embed="rId5" cstate="print"/>
          <a:srcRect/>
          <a:stretch>
            <a:fillRect/>
          </a:stretch>
        </p:blipFill>
        <p:spPr bwMode="auto">
          <a:xfrm>
            <a:off x="0" y="2004229"/>
            <a:ext cx="9144000" cy="4572000"/>
          </a:xfrm>
          <a:prstGeom prst="rect">
            <a:avLst/>
          </a:prstGeom>
          <a:noFill/>
        </p:spPr>
      </p:pic>
      <p:sp>
        <p:nvSpPr>
          <p:cNvPr id="3" name="TextBox 2"/>
          <p:cNvSpPr txBox="1"/>
          <p:nvPr/>
        </p:nvSpPr>
        <p:spPr>
          <a:xfrm>
            <a:off x="1187244" y="628058"/>
            <a:ext cx="5260927" cy="523220"/>
          </a:xfrm>
          <a:prstGeom prst="rect">
            <a:avLst/>
          </a:prstGeom>
          <a:noFill/>
        </p:spPr>
        <p:txBody>
          <a:bodyPr wrap="none" rtlCol="0">
            <a:spAutoFit/>
          </a:bodyPr>
          <a:lstStyle/>
          <a:p>
            <a:r>
              <a:rPr lang="en-US" sz="2800" b="1" dirty="0" smtClean="0">
                <a:latin typeface="Cambria" pitchFamily="18" charset="0"/>
              </a:rPr>
              <a:t>Our Institutions are Crumbling</a:t>
            </a:r>
            <a:endParaRPr lang="en-US" sz="2800" b="1" dirty="0">
              <a:latin typeface="Cambria" pitchFamily="18" charset="0"/>
            </a:endParaRPr>
          </a:p>
        </p:txBody>
      </p:sp>
      <p:sp>
        <p:nvSpPr>
          <p:cNvPr id="4" name="TextBox 3"/>
          <p:cNvSpPr txBox="1"/>
          <p:nvPr/>
        </p:nvSpPr>
        <p:spPr>
          <a:xfrm>
            <a:off x="1182335" y="988319"/>
            <a:ext cx="4904099" cy="523220"/>
          </a:xfrm>
          <a:prstGeom prst="rect">
            <a:avLst/>
          </a:prstGeom>
          <a:noFill/>
        </p:spPr>
        <p:txBody>
          <a:bodyPr wrap="none" rtlCol="0">
            <a:spAutoFit/>
          </a:bodyPr>
          <a:lstStyle/>
          <a:p>
            <a:r>
              <a:rPr lang="en-US" sz="2800" b="1" dirty="0" smtClean="0">
                <a:latin typeface="Cambria" pitchFamily="18" charset="0"/>
              </a:rPr>
              <a:t>Our Youth are Disintegrating</a:t>
            </a:r>
            <a:endParaRPr lang="en-US" sz="2800" b="1" dirty="0">
              <a:latin typeface="Cambria" pitchFamily="18" charset="0"/>
            </a:endParaRPr>
          </a:p>
        </p:txBody>
      </p:sp>
      <p:sp>
        <p:nvSpPr>
          <p:cNvPr id="5" name="TextBox 4"/>
          <p:cNvSpPr txBox="1"/>
          <p:nvPr/>
        </p:nvSpPr>
        <p:spPr>
          <a:xfrm rot="19207233">
            <a:off x="3721604" y="3098702"/>
            <a:ext cx="6000196" cy="2308324"/>
          </a:xfrm>
          <a:prstGeom prst="rect">
            <a:avLst/>
          </a:prstGeom>
          <a:noFill/>
        </p:spPr>
        <p:txBody>
          <a:bodyPr wrap="square" rtlCol="0">
            <a:spAutoFit/>
          </a:bodyPr>
          <a:lstStyle/>
          <a:p>
            <a:pPr algn="ctr"/>
            <a:r>
              <a:rPr lang="en-US" sz="7200" b="1" dirty="0" smtClean="0">
                <a:ln>
                  <a:solidFill>
                    <a:schemeClr val="tx1"/>
                  </a:solidFill>
                </a:ln>
                <a:solidFill>
                  <a:srgbClr val="FFFF00"/>
                </a:solidFill>
                <a:latin typeface="Stencil" pitchFamily="82" charset="0"/>
              </a:rPr>
              <a:t>Leadership </a:t>
            </a:r>
            <a:br>
              <a:rPr lang="en-US" sz="7200" b="1" dirty="0" smtClean="0">
                <a:ln>
                  <a:solidFill>
                    <a:schemeClr val="tx1"/>
                  </a:solidFill>
                </a:ln>
                <a:solidFill>
                  <a:srgbClr val="FFFF00"/>
                </a:solidFill>
                <a:latin typeface="Stencil" pitchFamily="82" charset="0"/>
              </a:rPr>
            </a:br>
            <a:r>
              <a:rPr lang="en-US" sz="7200" b="1" dirty="0" smtClean="0">
                <a:ln>
                  <a:solidFill>
                    <a:schemeClr val="tx1"/>
                  </a:solidFill>
                </a:ln>
                <a:solidFill>
                  <a:srgbClr val="FFFF00"/>
                </a:solidFill>
                <a:latin typeface="Stencil" pitchFamily="82" charset="0"/>
              </a:rPr>
              <a:t> is FAILING</a:t>
            </a:r>
            <a:endParaRPr lang="en-US" sz="7200" b="1" dirty="0">
              <a:ln>
                <a:solidFill>
                  <a:schemeClr val="tx1"/>
                </a:solidFill>
              </a:ln>
              <a:solidFill>
                <a:srgbClr val="FFFF00"/>
              </a:solidFill>
              <a:latin typeface="Stencil" pitchFamily="82" charset="0"/>
            </a:endParaRPr>
          </a:p>
        </p:txBody>
      </p:sp>
      <p:pic>
        <p:nvPicPr>
          <p:cNvPr id="6" name="ELPHRG01.wav">
            <a:hlinkClick r:id="" action="ppaction://media"/>
          </p:cNvPr>
          <p:cNvPicPr>
            <a:picLocks noChangeAspect="1"/>
          </p:cNvPicPr>
          <p:nvPr>
            <a:audioFile r:link="rId1"/>
            <p:extLst>
              <p:ext uri="{DAA4B4D4-6D71-4841-9C94-3DE7FCFB9230}">
                <p14:media xmlns:p14="http://schemas.microsoft.com/office/powerpoint/2010/main" xmlns="" r:embed="rId6"/>
              </p:ext>
            </p:extLst>
          </p:nvPr>
        </p:nvPicPr>
        <p:blipFill>
          <a:blip r:embed="rId7" cstate="print"/>
          <a:stretch>
            <a:fillRect/>
          </a:stretch>
        </p:blipFill>
        <p:spPr>
          <a:xfrm>
            <a:off x="1158240" y="6553200"/>
            <a:ext cx="304800" cy="304800"/>
          </a:xfrm>
          <a:prstGeom prst="rect">
            <a:avLst/>
          </a:prstGeom>
        </p:spPr>
      </p:pic>
      <p:sp>
        <p:nvSpPr>
          <p:cNvPr id="7" name="TextBox 6"/>
          <p:cNvSpPr txBox="1"/>
          <p:nvPr/>
        </p:nvSpPr>
        <p:spPr>
          <a:xfrm>
            <a:off x="0" y="6581001"/>
            <a:ext cx="675185" cy="276999"/>
          </a:xfrm>
          <a:prstGeom prst="rect">
            <a:avLst/>
          </a:prstGeom>
          <a:noFill/>
        </p:spPr>
        <p:txBody>
          <a:bodyPr wrap="none" rtlCol="0">
            <a:spAutoFit/>
          </a:bodyPr>
          <a:lstStyle/>
          <a:p>
            <a:r>
              <a:rPr lang="en-US" sz="1200" dirty="0" smtClean="0"/>
              <a:t>1/2 min</a:t>
            </a:r>
            <a:endParaRPr lang="en-US" sz="1200" dirty="0"/>
          </a:p>
        </p:txBody>
      </p:sp>
      <p:pic>
        <p:nvPicPr>
          <p:cNvPr id="2" name="Ring01">
            <a:hlinkClick r:id="" action="ppaction://media"/>
          </p:cNvPr>
          <p:cNvPicPr>
            <a:picLocks noChangeAspect="1"/>
          </p:cNvPicPr>
          <p:nvPr>
            <a:audioFile r:link="rId2"/>
            <p:extLst>
              <p:ext uri="{DAA4B4D4-6D71-4841-9C94-3DE7FCFB9230}">
                <p14:media xmlns:p14="http://schemas.microsoft.com/office/powerpoint/2010/main" xmlns="" r:embed="rId8"/>
              </p:ext>
            </p:extLst>
          </p:nvPr>
        </p:nvPicPr>
        <p:blipFill>
          <a:blip r:embed="rId9" cstate="print"/>
          <a:stretch>
            <a:fillRect/>
          </a:stretch>
        </p:blipFill>
        <p:spPr>
          <a:xfrm>
            <a:off x="675185" y="6248400"/>
            <a:ext cx="609600" cy="609600"/>
          </a:xfrm>
          <a:prstGeom prst="rect">
            <a:avLst/>
          </a:prstGeom>
        </p:spPr>
      </p:pic>
      <p:sp>
        <p:nvSpPr>
          <p:cNvPr id="9" name="Title 8"/>
          <p:cNvSpPr txBox="1">
            <a:spLocks/>
          </p:cNvSpPr>
          <p:nvPr/>
        </p:nvSpPr>
        <p:spPr>
          <a:xfrm>
            <a:off x="457200" y="46038"/>
            <a:ext cx="8229600" cy="792162"/>
          </a:xfrm>
          <a:prstGeom prst="rect">
            <a:avLst/>
          </a:prstGeom>
        </p:spPr>
        <p:txBody>
          <a:bodyPr>
            <a:normAutofit fontScale="90000" lnSpcReduction="10000"/>
            <a:scene3d>
              <a:camera prst="orthographicFront"/>
              <a:lightRig rig="threePt" dir="t"/>
            </a:scene3d>
            <a:sp3d extrusionH="57150">
              <a:bevelT w="38100" h="38100" prst="angle"/>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300" cap="small" dirty="0" err="1"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DisTrust</a:t>
            </a:r>
            <a:r>
              <a:rPr lang="en-US" sz="53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in America</a:t>
            </a:r>
            <a:endParaRPr lang="en-US" i="1" dirty="0">
              <a:latin typeface="Georgia" pitchFamily="18" charset="0"/>
            </a:endParaRPr>
          </a:p>
        </p:txBody>
      </p:sp>
      <p:sp>
        <p:nvSpPr>
          <p:cNvPr id="10" name="TextBox 9"/>
          <p:cNvSpPr txBox="1"/>
          <p:nvPr/>
        </p:nvSpPr>
        <p:spPr>
          <a:xfrm>
            <a:off x="1170527" y="1338347"/>
            <a:ext cx="6687152" cy="523220"/>
          </a:xfrm>
          <a:prstGeom prst="rect">
            <a:avLst/>
          </a:prstGeom>
          <a:noFill/>
        </p:spPr>
        <p:txBody>
          <a:bodyPr wrap="none" rtlCol="0">
            <a:spAutoFit/>
          </a:bodyPr>
          <a:lstStyle/>
          <a:p>
            <a:r>
              <a:rPr lang="en-US" sz="2800" b="1" dirty="0" smtClean="0">
                <a:latin typeface="Cambria" pitchFamily="18" charset="0"/>
              </a:rPr>
              <a:t>Only Leaders Build Trust in Institutions</a:t>
            </a:r>
            <a:endParaRPr lang="en-US" sz="2800" b="1" dirty="0">
              <a:latin typeface="Cambria"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9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648" fill="hold"/>
                                        <p:tgtEl>
                                          <p:spTgt spid="2"/>
                                        </p:tgtEl>
                                      </p:cBhvr>
                                    </p:cmd>
                                  </p:childTnLst>
                                </p:cTn>
                              </p:par>
                            </p:childTnLst>
                          </p:cTn>
                        </p:par>
                      </p:childTnLst>
                    </p:cTn>
                  </p:par>
                </p:childTnLst>
              </p:cTn>
              <p:nextCondLst>
                <p:cond evt="onClick" delay="0">
                  <p:tgtEl>
                    <p:spTgt spid="2"/>
                  </p:tgtEl>
                </p:cond>
              </p:nextCondLst>
            </p:seq>
            <p:audio>
              <p:cMediaNode vol="80000">
                <p:cTn id="33" fill="hold" display="0">
                  <p:stCondLst>
                    <p:cond delay="indefinite"/>
                  </p:stCondLst>
                  <p:endCondLst>
                    <p:cond evt="onStopAudio" delay="0">
                      <p:tgtEl>
                        <p:sldTgt/>
                      </p:tgtEl>
                    </p:cond>
                  </p:endCondLst>
                </p:cTn>
                <p:tgtEl>
                  <p:spTgt spid="2"/>
                </p:tgtEl>
              </p:cMediaNode>
            </p:audio>
          </p:childTnLst>
        </p:cTn>
      </p:par>
    </p:tnLst>
    <p:bldLst>
      <p:bldP spid="3" grpId="0"/>
      <p:bldP spid="4" grpId="0"/>
      <p:bldP spid="5"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26"/>
            <a:ext cx="8229600" cy="682752"/>
          </a:xfrm>
          <a:effectLst/>
        </p:spPr>
        <p:txBody>
          <a:bodyPr>
            <a:noAutofit/>
            <a:scene3d>
              <a:camera prst="orthographicFront"/>
              <a:lightRig rig="threePt" dir="t"/>
            </a:scene3d>
            <a:sp3d extrusionH="57150">
              <a:bevelT w="133350" h="133350" prst="angle"/>
              <a:bevelB h="120650"/>
            </a:sp3d>
          </a:bodyPr>
          <a:lstStyle/>
          <a:p>
            <a:r>
              <a:rPr lang="en-US" sz="32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Rebuilding Trust </a:t>
            </a:r>
            <a:r>
              <a:rPr lang="en-US" sz="32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in America</a:t>
            </a:r>
          </a:p>
        </p:txBody>
      </p:sp>
      <p:sp>
        <p:nvSpPr>
          <p:cNvPr id="7" name="Content Placeholder 6"/>
          <p:cNvSpPr>
            <a:spLocks noGrp="1"/>
          </p:cNvSpPr>
          <p:nvPr>
            <p:ph idx="1"/>
          </p:nvPr>
        </p:nvSpPr>
        <p:spPr>
          <a:xfrm>
            <a:off x="438141" y="663696"/>
            <a:ext cx="8686800" cy="604684"/>
          </a:xfrm>
        </p:spPr>
        <p:txBody>
          <a:bodyPr>
            <a:normAutofit/>
          </a:bodyPr>
          <a:lstStyle/>
          <a:p>
            <a:pPr>
              <a:buNone/>
            </a:pPr>
            <a:r>
              <a:rPr lang="en-US" dirty="0" smtClean="0"/>
              <a:t>What we can do to change the course of destiny?</a:t>
            </a:r>
          </a:p>
        </p:txBody>
      </p:sp>
      <p:pic>
        <p:nvPicPr>
          <p:cNvPr id="5" name="Picture 3"/>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609599" y="2056238"/>
            <a:ext cx="8357527" cy="3322668"/>
          </a:xfrm>
          <a:prstGeom prst="rect">
            <a:avLst/>
          </a:prstGeom>
          <a:noFill/>
          <a:ln w="9525">
            <a:noFill/>
            <a:miter lim="800000"/>
            <a:headEnd/>
            <a:tailEnd/>
          </a:ln>
        </p:spPr>
      </p:pic>
      <p:sp>
        <p:nvSpPr>
          <p:cNvPr id="6" name="TextBox 5"/>
          <p:cNvSpPr txBox="1"/>
          <p:nvPr/>
        </p:nvSpPr>
        <p:spPr>
          <a:xfrm>
            <a:off x="3279109" y="5156744"/>
            <a:ext cx="1955318" cy="492443"/>
          </a:xfrm>
          <a:prstGeom prst="rect">
            <a:avLst/>
          </a:prstGeom>
          <a:noFill/>
        </p:spPr>
        <p:txBody>
          <a:bodyPr wrap="square" rtlCol="0">
            <a:spAutoFit/>
          </a:bodyPr>
          <a:lstStyle/>
          <a:p>
            <a:r>
              <a:rPr lang="en-US" sz="2600" b="1" dirty="0" smtClean="0">
                <a:solidFill>
                  <a:schemeClr val="accent6">
                    <a:lumMod val="50000"/>
                  </a:schemeClr>
                </a:solidFill>
                <a:latin typeface="Arial Narrow" pitchFamily="34" charset="0"/>
              </a:rPr>
              <a:t>CHARACTER</a:t>
            </a:r>
            <a:endParaRPr lang="en-US" sz="2600" b="1" dirty="0">
              <a:solidFill>
                <a:schemeClr val="accent6">
                  <a:lumMod val="50000"/>
                </a:schemeClr>
              </a:solidFill>
              <a:latin typeface="Arial Narrow" pitchFamily="34" charset="0"/>
            </a:endParaRPr>
          </a:p>
        </p:txBody>
      </p:sp>
      <p:sp>
        <p:nvSpPr>
          <p:cNvPr id="9" name="TextBox 8"/>
          <p:cNvSpPr txBox="1"/>
          <p:nvPr/>
        </p:nvSpPr>
        <p:spPr>
          <a:xfrm>
            <a:off x="5357326" y="5156744"/>
            <a:ext cx="2081860" cy="492443"/>
          </a:xfrm>
          <a:prstGeom prst="rect">
            <a:avLst/>
          </a:prstGeom>
          <a:noFill/>
        </p:spPr>
        <p:txBody>
          <a:bodyPr wrap="square" rtlCol="0">
            <a:spAutoFit/>
          </a:bodyPr>
          <a:lstStyle/>
          <a:p>
            <a:r>
              <a:rPr lang="en-US" sz="2600" b="1" spc="100" dirty="0" smtClean="0">
                <a:solidFill>
                  <a:schemeClr val="accent6">
                    <a:lumMod val="50000"/>
                  </a:schemeClr>
                </a:solidFill>
                <a:latin typeface="Arial Narrow" pitchFamily="34" charset="0"/>
              </a:rPr>
              <a:t>TRUST</a:t>
            </a:r>
            <a:endParaRPr lang="en-US" sz="2600" b="1" spc="100" dirty="0">
              <a:solidFill>
                <a:schemeClr val="accent6">
                  <a:lumMod val="50000"/>
                </a:schemeClr>
              </a:solidFill>
              <a:latin typeface="Arial Narrow" pitchFamily="34" charset="0"/>
            </a:endParaRPr>
          </a:p>
        </p:txBody>
      </p:sp>
      <p:sp>
        <p:nvSpPr>
          <p:cNvPr id="10" name="TextBox 9"/>
          <p:cNvSpPr txBox="1"/>
          <p:nvPr/>
        </p:nvSpPr>
        <p:spPr>
          <a:xfrm>
            <a:off x="6760136" y="5156744"/>
            <a:ext cx="1862308" cy="492443"/>
          </a:xfrm>
          <a:prstGeom prst="rect">
            <a:avLst/>
          </a:prstGeom>
          <a:noFill/>
        </p:spPr>
        <p:txBody>
          <a:bodyPr wrap="square" rtlCol="0">
            <a:spAutoFit/>
          </a:bodyPr>
          <a:lstStyle/>
          <a:p>
            <a:r>
              <a:rPr lang="en-US" sz="2600" b="1" dirty="0" smtClean="0">
                <a:solidFill>
                  <a:schemeClr val="accent6">
                    <a:lumMod val="50000"/>
                  </a:schemeClr>
                </a:solidFill>
                <a:latin typeface="Arial Narrow" pitchFamily="34" charset="0"/>
              </a:rPr>
              <a:t>TEAMWORK</a:t>
            </a:r>
            <a:endParaRPr lang="en-US" sz="2600" b="1" dirty="0">
              <a:solidFill>
                <a:schemeClr val="accent6">
                  <a:lumMod val="50000"/>
                </a:schemeClr>
              </a:solidFill>
              <a:latin typeface="Arial Narrow" pitchFamily="34" charset="0"/>
            </a:endParaRPr>
          </a:p>
        </p:txBody>
      </p:sp>
      <p:sp>
        <p:nvSpPr>
          <p:cNvPr id="11" name="TextBox 10"/>
          <p:cNvSpPr txBox="1"/>
          <p:nvPr/>
        </p:nvSpPr>
        <p:spPr>
          <a:xfrm rot="20371141">
            <a:off x="5136832" y="2392844"/>
            <a:ext cx="2820310" cy="781752"/>
          </a:xfrm>
          <a:prstGeom prst="rect">
            <a:avLst/>
          </a:prstGeom>
          <a:noFill/>
        </p:spPr>
        <p:txBody>
          <a:bodyPr wrap="square" rtlCol="0">
            <a:spAutoFit/>
          </a:bodyPr>
          <a:lstStyle/>
          <a:p>
            <a:pPr algn="ctr">
              <a:lnSpc>
                <a:spcPct val="80000"/>
              </a:lnSpc>
            </a:pPr>
            <a:r>
              <a:rPr lang="en-US" sz="2800" b="1" dirty="0" smtClean="0">
                <a:solidFill>
                  <a:schemeClr val="accent6">
                    <a:lumMod val="50000"/>
                  </a:schemeClr>
                </a:solidFill>
                <a:latin typeface="Arial Narrow" pitchFamily="34" charset="0"/>
              </a:rPr>
              <a:t>COLLABORATIVE</a:t>
            </a:r>
          </a:p>
          <a:p>
            <a:pPr algn="ctr">
              <a:lnSpc>
                <a:spcPct val="80000"/>
              </a:lnSpc>
            </a:pPr>
            <a:r>
              <a:rPr lang="en-US" sz="2800" b="1" spc="500" dirty="0" smtClean="0">
                <a:solidFill>
                  <a:schemeClr val="accent6">
                    <a:lumMod val="50000"/>
                  </a:schemeClr>
                </a:solidFill>
                <a:latin typeface="Arial Narrow" pitchFamily="34" charset="0"/>
              </a:rPr>
              <a:t>LEADERSHIP</a:t>
            </a:r>
            <a:endParaRPr lang="en-US" sz="2800" b="1" spc="500" dirty="0">
              <a:solidFill>
                <a:schemeClr val="accent6">
                  <a:lumMod val="50000"/>
                </a:schemeClr>
              </a:solidFill>
              <a:latin typeface="Arial Narrow" pitchFamily="34" charset="0"/>
            </a:endParaRPr>
          </a:p>
        </p:txBody>
      </p:sp>
      <p:sp>
        <p:nvSpPr>
          <p:cNvPr id="19" name="TextBox 18"/>
          <p:cNvSpPr txBox="1"/>
          <p:nvPr/>
        </p:nvSpPr>
        <p:spPr>
          <a:xfrm>
            <a:off x="0" y="6581001"/>
            <a:ext cx="710451" cy="276999"/>
          </a:xfrm>
          <a:prstGeom prst="rect">
            <a:avLst/>
          </a:prstGeom>
          <a:noFill/>
        </p:spPr>
        <p:txBody>
          <a:bodyPr wrap="none" rtlCol="0">
            <a:spAutoFit/>
          </a:bodyPr>
          <a:lstStyle/>
          <a:p>
            <a:r>
              <a:rPr lang="en-US" sz="1200" dirty="0" smtClean="0"/>
              <a:t>1  ½ min</a:t>
            </a:r>
            <a:endParaRPr lang="en-US" sz="1200" dirty="0"/>
          </a:p>
        </p:txBody>
      </p:sp>
      <p:pic>
        <p:nvPicPr>
          <p:cNvPr id="28" name="Picture 2" descr="Image result for globe"/>
          <p:cNvPicPr>
            <a:picLocks noChangeAspect="1" noChangeArrowheads="1"/>
          </p:cNvPicPr>
          <p:nvPr/>
        </p:nvPicPr>
        <p:blipFill>
          <a:blip r:embed="rId4" cstate="print"/>
          <a:srcRect/>
          <a:stretch>
            <a:fillRect/>
          </a:stretch>
        </p:blipFill>
        <p:spPr bwMode="auto">
          <a:xfrm>
            <a:off x="398196" y="1989898"/>
            <a:ext cx="2802194" cy="2835555"/>
          </a:xfrm>
          <a:prstGeom prst="rect">
            <a:avLst/>
          </a:prstGeom>
          <a:noFill/>
        </p:spPr>
      </p:pic>
      <p:grpSp>
        <p:nvGrpSpPr>
          <p:cNvPr id="27" name="Group 26"/>
          <p:cNvGrpSpPr/>
          <p:nvPr/>
        </p:nvGrpSpPr>
        <p:grpSpPr>
          <a:xfrm>
            <a:off x="14737" y="1873039"/>
            <a:ext cx="3436373" cy="2988660"/>
            <a:chOff x="-353963" y="1622323"/>
            <a:chExt cx="3436373" cy="2988660"/>
          </a:xfrm>
        </p:grpSpPr>
        <p:sp>
          <p:nvSpPr>
            <p:cNvPr id="26" name="Oval 25"/>
            <p:cNvSpPr/>
            <p:nvPr/>
          </p:nvSpPr>
          <p:spPr>
            <a:xfrm>
              <a:off x="-353963" y="1622323"/>
              <a:ext cx="3436373" cy="29201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8"/>
            <p:cNvGrpSpPr/>
            <p:nvPr/>
          </p:nvGrpSpPr>
          <p:grpSpPr>
            <a:xfrm>
              <a:off x="-353938" y="1710815"/>
              <a:ext cx="3387735" cy="2900168"/>
              <a:chOff x="1980736" y="1792790"/>
              <a:chExt cx="4563112" cy="4106565"/>
            </a:xfrm>
          </p:grpSpPr>
          <p:pic>
            <p:nvPicPr>
              <p:cNvPr id="22" name="Picture 21" descr="ICLI Logo V3.PNG"/>
              <p:cNvPicPr>
                <a:picLocks noChangeAspect="1"/>
              </p:cNvPicPr>
              <p:nvPr/>
            </p:nvPicPr>
            <p:blipFill>
              <a:blip r:embed="rId5" cstate="print"/>
              <a:srcRect b="17101"/>
              <a:stretch>
                <a:fillRect/>
              </a:stretch>
            </p:blipFill>
            <p:spPr>
              <a:xfrm>
                <a:off x="1980736" y="1792790"/>
                <a:ext cx="4563112" cy="4106565"/>
              </a:xfrm>
              <a:prstGeom prst="rect">
                <a:avLst/>
              </a:prstGeom>
            </p:spPr>
          </p:pic>
          <p:grpSp>
            <p:nvGrpSpPr>
              <p:cNvPr id="23" name="Group 7"/>
              <p:cNvGrpSpPr/>
              <p:nvPr/>
            </p:nvGrpSpPr>
            <p:grpSpPr>
              <a:xfrm>
                <a:off x="3908406" y="4616249"/>
                <a:ext cx="2065234" cy="1176671"/>
                <a:chOff x="3923154" y="4689989"/>
                <a:chExt cx="2065234" cy="1176671"/>
              </a:xfrm>
            </p:grpSpPr>
            <p:sp>
              <p:nvSpPr>
                <p:cNvPr id="24" name="TextBox 5"/>
                <p:cNvSpPr txBox="1"/>
                <p:nvPr/>
              </p:nvSpPr>
              <p:spPr>
                <a:xfrm>
                  <a:off x="3923154" y="4689989"/>
                  <a:ext cx="2065234" cy="1176671"/>
                </a:xfrm>
                <a:prstGeom prst="rect">
                  <a:avLst/>
                </a:prstGeom>
                <a:noFill/>
              </p:spPr>
              <p:txBody>
                <a:bodyPr wrap="square" rtlCol="0">
                  <a:spAutoFit/>
                </a:bodyPr>
                <a:lstStyle/>
                <a:p>
                  <a:r>
                    <a:rPr lang="en-US" sz="4800" dirty="0" smtClean="0">
                      <a:solidFill>
                        <a:srgbClr val="44C4C4"/>
                      </a:solidFill>
                      <a:latin typeface="Rockwell" pitchFamily="18" charset="0"/>
                    </a:rPr>
                    <a:t>ICLI</a:t>
                  </a:r>
                  <a:endParaRPr lang="en-US" sz="4800" dirty="0">
                    <a:solidFill>
                      <a:srgbClr val="44C4C4"/>
                    </a:solidFill>
                    <a:latin typeface="Rockwell" pitchFamily="18" charset="0"/>
                  </a:endParaRPr>
                </a:p>
              </p:txBody>
            </p:sp>
            <p:sp>
              <p:nvSpPr>
                <p:cNvPr id="25" name="Rectangle 24"/>
                <p:cNvSpPr/>
                <p:nvPr/>
              </p:nvSpPr>
              <p:spPr>
                <a:xfrm>
                  <a:off x="5221837" y="5263997"/>
                  <a:ext cx="103238" cy="1769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grpSp>
      </p:grpSp>
      <p:sp>
        <p:nvSpPr>
          <p:cNvPr id="18" name="Content Placeholder 6"/>
          <p:cNvSpPr txBox="1">
            <a:spLocks/>
          </p:cNvSpPr>
          <p:nvPr/>
        </p:nvSpPr>
        <p:spPr>
          <a:xfrm>
            <a:off x="325077" y="5845164"/>
            <a:ext cx="8686800" cy="604684"/>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1" u="none" strike="noStrike" kern="1200" cap="none" spc="0" normalizeH="0" baseline="0" noProof="0" dirty="0" smtClean="0">
                <a:ln>
                  <a:noFill/>
                </a:ln>
                <a:solidFill>
                  <a:schemeClr val="tx1"/>
                </a:solidFill>
                <a:effectLst/>
                <a:uLnTx/>
                <a:uFillTx/>
                <a:latin typeface="+mn-lt"/>
                <a:ea typeface="+mn-ea"/>
                <a:cs typeface="+mn-cs"/>
              </a:rPr>
              <a:t>We</a:t>
            </a:r>
            <a:r>
              <a:rPr kumimoji="0" lang="en-US" sz="3200" b="0" i="1" u="none" strike="noStrike" kern="1200" cap="none" spc="0" normalizeH="0" noProof="0" dirty="0" smtClean="0">
                <a:ln>
                  <a:noFill/>
                </a:ln>
                <a:solidFill>
                  <a:schemeClr val="tx1"/>
                </a:solidFill>
                <a:effectLst/>
                <a:uLnTx/>
                <a:uFillTx/>
                <a:latin typeface="+mn-lt"/>
                <a:ea typeface="+mn-ea"/>
                <a:cs typeface="+mn-cs"/>
              </a:rPr>
              <a:t> are Strategic – Focused on </a:t>
            </a:r>
            <a:r>
              <a:rPr lang="en-US" sz="3200" i="1" dirty="0" smtClean="0"/>
              <a:t>Root Causes</a:t>
            </a:r>
            <a:endParaRPr kumimoji="0" lang="en-US" sz="3200" b="0" i="1"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out)">
                                      <p:cBhvr>
                                        <p:cTn id="7" dur="2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3000" fill="hold"/>
                                        <p:tgtEl>
                                          <p:spTgt spid="18"/>
                                        </p:tgtEl>
                                        <p:attrNameLst>
                                          <p:attrName>ppt_x</p:attrName>
                                        </p:attrNameLst>
                                      </p:cBhvr>
                                      <p:tavLst>
                                        <p:tav tm="0">
                                          <p:val>
                                            <p:strVal val="#ppt_x"/>
                                          </p:val>
                                        </p:tav>
                                        <p:tav tm="100000">
                                          <p:val>
                                            <p:strVal val="#ppt_x"/>
                                          </p:val>
                                        </p:tav>
                                      </p:tavLst>
                                    </p:anim>
                                    <p:anim calcmode="lin" valueType="num">
                                      <p:cBhvr additive="base">
                                        <p:cTn id="33" dur="3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threePt" dir="t"/>
            </a:scene3d>
            <a:sp3d extrusionH="57150">
              <a:bevelT w="38100" h="38100" prst="angle"/>
            </a:sp3d>
          </a:bodyPr>
          <a:lstStyle/>
          <a:p>
            <a:pPr>
              <a:lnSpc>
                <a:spcPct val="90000"/>
              </a:lnSpc>
            </a:pPr>
            <a:r>
              <a:rPr lang="en-US" sz="48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Three Basic Forms </a:t>
            </a:r>
            <a:br>
              <a:rPr lang="en-US" sz="48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br>
            <a:r>
              <a:rPr lang="en-US" sz="48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of Leadership</a:t>
            </a:r>
          </a:p>
        </p:txBody>
      </p:sp>
      <p:sp>
        <p:nvSpPr>
          <p:cNvPr id="4" name="Text Placeholder 3"/>
          <p:cNvSpPr>
            <a:spLocks noGrp="1"/>
          </p:cNvSpPr>
          <p:nvPr>
            <p:ph type="body" idx="1"/>
          </p:nvPr>
        </p:nvSpPr>
        <p:spPr>
          <a:xfrm>
            <a:off x="545688" y="1345849"/>
            <a:ext cx="2079523" cy="639762"/>
          </a:xfrm>
        </p:spPr>
        <p:txBody>
          <a:bodyPr/>
          <a:lstStyle/>
          <a:p>
            <a:pPr algn="ctr"/>
            <a:r>
              <a:rPr lang="en-US" dirty="0" smtClean="0"/>
              <a:t>Adversarial</a:t>
            </a:r>
            <a:endParaRPr lang="en-US" dirty="0"/>
          </a:p>
        </p:txBody>
      </p:sp>
      <p:sp>
        <p:nvSpPr>
          <p:cNvPr id="5" name="Content Placeholder 4"/>
          <p:cNvSpPr>
            <a:spLocks noGrp="1"/>
          </p:cNvSpPr>
          <p:nvPr>
            <p:ph sz="half" idx="2"/>
          </p:nvPr>
        </p:nvSpPr>
        <p:spPr>
          <a:xfrm>
            <a:off x="427699" y="3266227"/>
            <a:ext cx="2831695" cy="2249670"/>
          </a:xfrm>
        </p:spPr>
        <p:txBody>
          <a:bodyPr/>
          <a:lstStyle/>
          <a:p>
            <a:r>
              <a:rPr lang="en-US" dirty="0" smtClean="0"/>
              <a:t>Gain Advantage</a:t>
            </a:r>
          </a:p>
          <a:p>
            <a:r>
              <a:rPr lang="en-US" dirty="0" smtClean="0"/>
              <a:t>Manipulation</a:t>
            </a:r>
          </a:p>
          <a:p>
            <a:r>
              <a:rPr lang="en-US" dirty="0" smtClean="0"/>
              <a:t>Win-Lose</a:t>
            </a:r>
          </a:p>
          <a:p>
            <a:r>
              <a:rPr lang="en-US" dirty="0" smtClean="0"/>
              <a:t>Survival of Fittest</a:t>
            </a:r>
          </a:p>
          <a:p>
            <a:r>
              <a:rPr lang="en-US" dirty="0" smtClean="0"/>
              <a:t>Might makes Right</a:t>
            </a:r>
          </a:p>
          <a:p>
            <a:endParaRPr lang="en-US" dirty="0"/>
          </a:p>
        </p:txBody>
      </p:sp>
      <p:sp>
        <p:nvSpPr>
          <p:cNvPr id="6" name="Text Placeholder 5"/>
          <p:cNvSpPr>
            <a:spLocks noGrp="1"/>
          </p:cNvSpPr>
          <p:nvPr>
            <p:ph type="body" sz="quarter" idx="3"/>
          </p:nvPr>
        </p:nvSpPr>
        <p:spPr>
          <a:xfrm>
            <a:off x="3347202" y="1345849"/>
            <a:ext cx="2242472" cy="639762"/>
          </a:xfrm>
        </p:spPr>
        <p:txBody>
          <a:bodyPr/>
          <a:lstStyle/>
          <a:p>
            <a:pPr algn="ctr"/>
            <a:r>
              <a:rPr lang="en-US" dirty="0" smtClean="0"/>
              <a:t>Transactional</a:t>
            </a:r>
            <a:endParaRPr lang="en-US" dirty="0"/>
          </a:p>
        </p:txBody>
      </p:sp>
      <p:sp>
        <p:nvSpPr>
          <p:cNvPr id="7" name="Content Placeholder 6"/>
          <p:cNvSpPr>
            <a:spLocks noGrp="1"/>
          </p:cNvSpPr>
          <p:nvPr>
            <p:ph sz="quarter" idx="4"/>
          </p:nvPr>
        </p:nvSpPr>
        <p:spPr>
          <a:xfrm>
            <a:off x="3229899" y="3266227"/>
            <a:ext cx="2934927" cy="2220173"/>
          </a:xfrm>
        </p:spPr>
        <p:txBody>
          <a:bodyPr/>
          <a:lstStyle/>
          <a:p>
            <a:r>
              <a:rPr lang="en-US" dirty="0" smtClean="0"/>
              <a:t>“Deal”</a:t>
            </a:r>
          </a:p>
          <a:p>
            <a:r>
              <a:rPr lang="en-US" dirty="0" smtClean="0"/>
              <a:t>Quid Pro Quo</a:t>
            </a:r>
          </a:p>
          <a:p>
            <a:r>
              <a:rPr lang="en-US" dirty="0" smtClean="0"/>
              <a:t>Trade</a:t>
            </a:r>
          </a:p>
          <a:p>
            <a:r>
              <a:rPr lang="en-US" dirty="0" smtClean="0"/>
              <a:t>Buy Low - Sell High</a:t>
            </a:r>
          </a:p>
          <a:p>
            <a:r>
              <a:rPr lang="en-US" dirty="0" smtClean="0"/>
              <a:t>Self Interest</a:t>
            </a:r>
          </a:p>
        </p:txBody>
      </p:sp>
      <p:sp>
        <p:nvSpPr>
          <p:cNvPr id="8" name="Text Placeholder 5"/>
          <p:cNvSpPr txBox="1">
            <a:spLocks/>
          </p:cNvSpPr>
          <p:nvPr/>
        </p:nvSpPr>
        <p:spPr>
          <a:xfrm>
            <a:off x="6360714" y="1345849"/>
            <a:ext cx="2242472" cy="639762"/>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400" b="1" dirty="0" smtClean="0"/>
              <a:t>Collaborative</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6"/>
          <p:cNvSpPr txBox="1">
            <a:spLocks/>
          </p:cNvSpPr>
          <p:nvPr/>
        </p:nvSpPr>
        <p:spPr>
          <a:xfrm>
            <a:off x="6150077" y="3256399"/>
            <a:ext cx="2831687" cy="228899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Teamwork &amp; </a:t>
            </a:r>
            <a:r>
              <a:rPr lang="en-US" sz="2400" dirty="0" smtClean="0"/>
              <a:t>Trust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dirty="0" smtClean="0"/>
              <a:t>Synergy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Work</a:t>
            </a:r>
            <a:r>
              <a:rPr kumimoji="0" lang="en-US" sz="2400" b="0" i="0" u="none" strike="noStrike" kern="1200" cap="none" spc="0" normalizeH="0" noProof="0" dirty="0" smtClean="0">
                <a:ln>
                  <a:noFill/>
                </a:ln>
                <a:solidFill>
                  <a:schemeClr val="tx1"/>
                </a:solidFill>
                <a:effectLst/>
                <a:uLnTx/>
                <a:uFillTx/>
                <a:latin typeface="+mn-lt"/>
                <a:ea typeface="+mn-ea"/>
                <a:cs typeface="+mn-cs"/>
              </a:rPr>
              <a:t> Ethic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aseline="0" dirty="0" smtClean="0"/>
              <a:t>Value Differences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noProof="0" dirty="0" smtClean="0">
                <a:ln>
                  <a:noFill/>
                </a:ln>
                <a:solidFill>
                  <a:schemeClr val="tx1"/>
                </a:solidFill>
                <a:effectLst/>
                <a:uLnTx/>
                <a:uFillTx/>
                <a:latin typeface="+mn-lt"/>
                <a:ea typeface="+mn-ea"/>
                <a:cs typeface="+mn-cs"/>
              </a:rPr>
              <a:t>Mutual Benefit</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2050" name="Picture 2" descr="Image result for adversarial relationship"/>
          <p:cNvPicPr>
            <a:picLocks noChangeAspect="1" noChangeArrowheads="1"/>
          </p:cNvPicPr>
          <p:nvPr/>
        </p:nvPicPr>
        <p:blipFill>
          <a:blip r:embed="rId2" cstate="print"/>
          <a:srcRect/>
          <a:stretch>
            <a:fillRect/>
          </a:stretch>
        </p:blipFill>
        <p:spPr bwMode="auto">
          <a:xfrm>
            <a:off x="501445" y="2050026"/>
            <a:ext cx="2168002" cy="1198212"/>
          </a:xfrm>
          <a:prstGeom prst="rect">
            <a:avLst/>
          </a:prstGeom>
          <a:noFill/>
        </p:spPr>
      </p:pic>
      <p:pic>
        <p:nvPicPr>
          <p:cNvPr id="2054" name="Picture 6" descr="Image result for Deal"/>
          <p:cNvPicPr>
            <a:picLocks noChangeAspect="1" noChangeArrowheads="1"/>
          </p:cNvPicPr>
          <p:nvPr/>
        </p:nvPicPr>
        <p:blipFill>
          <a:blip r:embed="rId3" cstate="print"/>
          <a:srcRect/>
          <a:stretch>
            <a:fillRect/>
          </a:stretch>
        </p:blipFill>
        <p:spPr bwMode="auto">
          <a:xfrm>
            <a:off x="3326457" y="2036411"/>
            <a:ext cx="2351672" cy="1222751"/>
          </a:xfrm>
          <a:prstGeom prst="rect">
            <a:avLst/>
          </a:prstGeom>
          <a:noFill/>
        </p:spPr>
      </p:pic>
      <p:pic>
        <p:nvPicPr>
          <p:cNvPr id="2056" name="Picture 8" descr="Image result for collaborative relationship"/>
          <p:cNvPicPr>
            <a:picLocks noChangeAspect="1" noChangeArrowheads="1"/>
          </p:cNvPicPr>
          <p:nvPr/>
        </p:nvPicPr>
        <p:blipFill>
          <a:blip r:embed="rId4" cstate="print">
            <a:lum contrast="10000"/>
          </a:blip>
          <a:srcRect l="23692" t="9139" r="13128" b="10182"/>
          <a:stretch>
            <a:fillRect/>
          </a:stretch>
        </p:blipFill>
        <p:spPr bwMode="auto">
          <a:xfrm>
            <a:off x="6266164" y="2020529"/>
            <a:ext cx="2473929" cy="1238866"/>
          </a:xfrm>
          <a:prstGeom prst="rect">
            <a:avLst/>
          </a:prstGeom>
          <a:noFill/>
        </p:spPr>
      </p:pic>
      <p:sp>
        <p:nvSpPr>
          <p:cNvPr id="16" name="Down Arrow 15"/>
          <p:cNvSpPr/>
          <p:nvPr/>
        </p:nvSpPr>
        <p:spPr>
          <a:xfrm>
            <a:off x="4409715" y="5397917"/>
            <a:ext cx="383498" cy="870154"/>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ent-Up Arrow 16"/>
          <p:cNvSpPr/>
          <p:nvPr/>
        </p:nvSpPr>
        <p:spPr>
          <a:xfrm rot="5400000">
            <a:off x="2639911" y="5619136"/>
            <a:ext cx="1061883" cy="752168"/>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Bent-Up Arrow 17"/>
          <p:cNvSpPr/>
          <p:nvPr/>
        </p:nvSpPr>
        <p:spPr>
          <a:xfrm rot="16200000" flipH="1">
            <a:off x="5476447" y="5609308"/>
            <a:ext cx="1061883" cy="752168"/>
          </a:xfrm>
          <a:prstGeom prst="ben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716592" y="6150087"/>
            <a:ext cx="2008563" cy="461665"/>
          </a:xfrm>
          <a:prstGeom prst="rect">
            <a:avLst/>
          </a:prstGeom>
          <a:noFill/>
        </p:spPr>
        <p:txBody>
          <a:bodyPr wrap="none" rtlCol="0">
            <a:spAutoFit/>
          </a:bodyPr>
          <a:lstStyle/>
          <a:p>
            <a:r>
              <a:rPr lang="en-US" sz="2400" b="1" spc="380" dirty="0" smtClean="0">
                <a:solidFill>
                  <a:srgbClr val="FF0000"/>
                </a:solidFill>
                <a:latin typeface="AR HERMANN" pitchFamily="2" charset="0"/>
              </a:rPr>
              <a:t>M</a:t>
            </a:r>
            <a:r>
              <a:rPr lang="en-US" sz="2400" b="1" spc="380" dirty="0" smtClean="0">
                <a:solidFill>
                  <a:schemeClr val="accent4">
                    <a:lumMod val="75000"/>
                  </a:schemeClr>
                </a:solidFill>
                <a:latin typeface="AR HERMANN" pitchFamily="2" charset="0"/>
              </a:rPr>
              <a:t>U</a:t>
            </a:r>
            <a:r>
              <a:rPr lang="en-US" sz="2400" b="1" spc="380" dirty="0" smtClean="0">
                <a:solidFill>
                  <a:schemeClr val="bg2">
                    <a:lumMod val="50000"/>
                  </a:schemeClr>
                </a:solidFill>
                <a:latin typeface="AR HERMANN" pitchFamily="2" charset="0"/>
              </a:rPr>
              <a:t>D</a:t>
            </a:r>
            <a:r>
              <a:rPr lang="en-US" sz="2400" b="1" spc="380" dirty="0" smtClean="0">
                <a:solidFill>
                  <a:schemeClr val="accent3">
                    <a:lumMod val="50000"/>
                  </a:schemeClr>
                </a:solidFill>
                <a:latin typeface="AR HERMANN" pitchFamily="2" charset="0"/>
              </a:rPr>
              <a:t>D</a:t>
            </a:r>
            <a:r>
              <a:rPr lang="en-US" sz="2400" b="1" spc="380" dirty="0" smtClean="0">
                <a:latin typeface="AR HERMANN" pitchFamily="2" charset="0"/>
              </a:rPr>
              <a:t>LE</a:t>
            </a:r>
            <a:r>
              <a:rPr lang="en-US" sz="2400" b="1" spc="380" dirty="0" smtClean="0">
                <a:solidFill>
                  <a:schemeClr val="accent2">
                    <a:lumMod val="75000"/>
                  </a:schemeClr>
                </a:solidFill>
                <a:latin typeface="AR HERMANN" pitchFamily="2" charset="0"/>
              </a:rPr>
              <a:t>D</a:t>
            </a:r>
            <a:endParaRPr lang="en-US" b="1" spc="380" dirty="0">
              <a:solidFill>
                <a:schemeClr val="accent2">
                  <a:lumMod val="75000"/>
                </a:schemeClr>
              </a:solidFill>
              <a:latin typeface="AR HERMAN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blinds(horizontal)">
                                      <p:cBhvr>
                                        <p:cTn id="11" dur="500"/>
                                        <p:tgtEl>
                                          <p:spTgt spid="5">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blinds(horizontal)">
                                      <p:cBhvr>
                                        <p:cTn id="19" dur="500"/>
                                        <p:tgtEl>
                                          <p:spTgt spid="5">
                                            <p:txEl>
                                              <p:pRg st="3" end="3"/>
                                            </p:txEl>
                                          </p:spTgt>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blinds(horizontal)">
                                      <p:cBhvr>
                                        <p:cTn id="28" dur="500"/>
                                        <p:tgtEl>
                                          <p:spTgt spid="7">
                                            <p:txEl>
                                              <p:pRg st="0" end="0"/>
                                            </p:txEl>
                                          </p:spTgt>
                                        </p:tgtEl>
                                      </p:cBhvr>
                                    </p:animEffect>
                                  </p:childTnLst>
                                </p:cTn>
                              </p:par>
                            </p:childTnLst>
                          </p:cTn>
                        </p:par>
                        <p:par>
                          <p:cTn id="29" fill="hold">
                            <p:stCondLst>
                              <p:cond delay="500"/>
                            </p:stCondLst>
                            <p:childTnLst>
                              <p:par>
                                <p:cTn id="30" presetID="3" presetClass="entr" presetSubtype="10" fill="hold" grpId="0" nodeType="after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blinds(horizontal)">
                                      <p:cBhvr>
                                        <p:cTn id="32" dur="500"/>
                                        <p:tgtEl>
                                          <p:spTgt spid="7">
                                            <p:txEl>
                                              <p:pRg st="1" end="1"/>
                                            </p:txEl>
                                          </p:spTgt>
                                        </p:tgtEl>
                                      </p:cBhvr>
                                    </p:animEffect>
                                  </p:childTnLst>
                                </p:cTn>
                              </p:par>
                            </p:childTnLst>
                          </p:cTn>
                        </p:par>
                        <p:par>
                          <p:cTn id="33" fill="hold">
                            <p:stCondLst>
                              <p:cond delay="1000"/>
                            </p:stCondLst>
                            <p:childTnLst>
                              <p:par>
                                <p:cTn id="34" presetID="3" presetClass="entr" presetSubtype="10" fill="hold" grpId="0" nodeType="after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blinds(horizontal)">
                                      <p:cBhvr>
                                        <p:cTn id="36" dur="500"/>
                                        <p:tgtEl>
                                          <p:spTgt spid="7">
                                            <p:txEl>
                                              <p:pRg st="2" end="2"/>
                                            </p:txEl>
                                          </p:spTgt>
                                        </p:tgtEl>
                                      </p:cBhvr>
                                    </p:animEffect>
                                  </p:childTnLst>
                                </p:cTn>
                              </p:par>
                            </p:childTnLst>
                          </p:cTn>
                        </p:par>
                        <p:par>
                          <p:cTn id="37" fill="hold">
                            <p:stCondLst>
                              <p:cond delay="1500"/>
                            </p:stCondLst>
                            <p:childTnLst>
                              <p:par>
                                <p:cTn id="38" presetID="3" presetClass="entr" presetSubtype="10" fill="hold" grpId="0" nodeType="after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blinds(horizontal)">
                                      <p:cBhvr>
                                        <p:cTn id="40" dur="500"/>
                                        <p:tgtEl>
                                          <p:spTgt spid="7">
                                            <p:txEl>
                                              <p:pRg st="3" end="3"/>
                                            </p:txEl>
                                          </p:spTgt>
                                        </p:tgtEl>
                                      </p:cBhvr>
                                    </p:animEffect>
                                  </p:childTnLst>
                                </p:cTn>
                              </p:par>
                            </p:childTnLst>
                          </p:cTn>
                        </p:par>
                        <p:par>
                          <p:cTn id="41" fill="hold">
                            <p:stCondLst>
                              <p:cond delay="2000"/>
                            </p:stCondLst>
                            <p:childTnLst>
                              <p:par>
                                <p:cTn id="42" presetID="3" presetClass="entr" presetSubtype="10" fill="hold" grpId="0" nodeType="afterEffect">
                                  <p:stCondLst>
                                    <p:cond delay="0"/>
                                  </p:stCondLst>
                                  <p:childTnLst>
                                    <p:set>
                                      <p:cBhvr>
                                        <p:cTn id="43" dur="1" fill="hold">
                                          <p:stCondLst>
                                            <p:cond delay="0"/>
                                          </p:stCondLst>
                                        </p:cTn>
                                        <p:tgtEl>
                                          <p:spTgt spid="7">
                                            <p:txEl>
                                              <p:pRg st="4" end="4"/>
                                            </p:txEl>
                                          </p:spTgt>
                                        </p:tgtEl>
                                        <p:attrNameLst>
                                          <p:attrName>style.visibility</p:attrName>
                                        </p:attrNameLst>
                                      </p:cBhvr>
                                      <p:to>
                                        <p:strVal val="visible"/>
                                      </p:to>
                                    </p:set>
                                    <p:animEffect transition="in" filter="blinds(horizontal)">
                                      <p:cBhvr>
                                        <p:cTn id="44" dur="500"/>
                                        <p:tgtEl>
                                          <p:spTgt spid="7">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Effect transition="in" filter="blinds(horizontal)">
                                      <p:cBhvr>
                                        <p:cTn id="49" dur="500"/>
                                        <p:tgtEl>
                                          <p:spTgt spid="9">
                                            <p:txEl>
                                              <p:pRg st="0" end="0"/>
                                            </p:txEl>
                                          </p:spTgt>
                                        </p:tgtEl>
                                      </p:cBhvr>
                                    </p:animEffect>
                                  </p:childTnLst>
                                </p:cTn>
                              </p:par>
                            </p:childTnLst>
                          </p:cTn>
                        </p:par>
                        <p:par>
                          <p:cTn id="50" fill="hold">
                            <p:stCondLst>
                              <p:cond delay="500"/>
                            </p:stCondLst>
                            <p:childTnLst>
                              <p:par>
                                <p:cTn id="51" presetID="3" presetClass="entr" presetSubtype="10" fill="hold" nodeType="afterEffect">
                                  <p:stCondLst>
                                    <p:cond delay="0"/>
                                  </p:stCondLst>
                                  <p:childTnLst>
                                    <p:set>
                                      <p:cBhvr>
                                        <p:cTn id="52" dur="1" fill="hold">
                                          <p:stCondLst>
                                            <p:cond delay="0"/>
                                          </p:stCondLst>
                                        </p:cTn>
                                        <p:tgtEl>
                                          <p:spTgt spid="9">
                                            <p:txEl>
                                              <p:pRg st="1" end="1"/>
                                            </p:txEl>
                                          </p:spTgt>
                                        </p:tgtEl>
                                        <p:attrNameLst>
                                          <p:attrName>style.visibility</p:attrName>
                                        </p:attrNameLst>
                                      </p:cBhvr>
                                      <p:to>
                                        <p:strVal val="visible"/>
                                      </p:to>
                                    </p:set>
                                    <p:animEffect transition="in" filter="blinds(horizontal)">
                                      <p:cBhvr>
                                        <p:cTn id="53" dur="500"/>
                                        <p:tgtEl>
                                          <p:spTgt spid="9">
                                            <p:txEl>
                                              <p:pRg st="1" end="1"/>
                                            </p:txEl>
                                          </p:spTgt>
                                        </p:tgtEl>
                                      </p:cBhvr>
                                    </p:animEffect>
                                  </p:childTnLst>
                                </p:cTn>
                              </p:par>
                            </p:childTnLst>
                          </p:cTn>
                        </p:par>
                        <p:par>
                          <p:cTn id="54" fill="hold">
                            <p:stCondLst>
                              <p:cond delay="1000"/>
                            </p:stCondLst>
                            <p:childTnLst>
                              <p:par>
                                <p:cTn id="55" presetID="3" presetClass="entr" presetSubtype="10" fill="hold" nodeType="afterEffect">
                                  <p:stCondLst>
                                    <p:cond delay="0"/>
                                  </p:stCondLst>
                                  <p:childTnLst>
                                    <p:set>
                                      <p:cBhvr>
                                        <p:cTn id="56" dur="1" fill="hold">
                                          <p:stCondLst>
                                            <p:cond delay="0"/>
                                          </p:stCondLst>
                                        </p:cTn>
                                        <p:tgtEl>
                                          <p:spTgt spid="9">
                                            <p:txEl>
                                              <p:pRg st="2" end="2"/>
                                            </p:txEl>
                                          </p:spTgt>
                                        </p:tgtEl>
                                        <p:attrNameLst>
                                          <p:attrName>style.visibility</p:attrName>
                                        </p:attrNameLst>
                                      </p:cBhvr>
                                      <p:to>
                                        <p:strVal val="visible"/>
                                      </p:to>
                                    </p:set>
                                    <p:animEffect transition="in" filter="blinds(horizontal)">
                                      <p:cBhvr>
                                        <p:cTn id="57" dur="500"/>
                                        <p:tgtEl>
                                          <p:spTgt spid="9">
                                            <p:txEl>
                                              <p:pRg st="2" end="2"/>
                                            </p:txEl>
                                          </p:spTgt>
                                        </p:tgtEl>
                                      </p:cBhvr>
                                    </p:animEffect>
                                  </p:childTnLst>
                                </p:cTn>
                              </p:par>
                            </p:childTnLst>
                          </p:cTn>
                        </p:par>
                        <p:par>
                          <p:cTn id="58" fill="hold">
                            <p:stCondLst>
                              <p:cond delay="1500"/>
                            </p:stCondLst>
                            <p:childTnLst>
                              <p:par>
                                <p:cTn id="59" presetID="3" presetClass="entr" presetSubtype="10" fill="hold" nodeType="afterEffect">
                                  <p:stCondLst>
                                    <p:cond delay="0"/>
                                  </p:stCondLst>
                                  <p:childTnLst>
                                    <p:set>
                                      <p:cBhvr>
                                        <p:cTn id="60" dur="1" fill="hold">
                                          <p:stCondLst>
                                            <p:cond delay="0"/>
                                          </p:stCondLst>
                                        </p:cTn>
                                        <p:tgtEl>
                                          <p:spTgt spid="9">
                                            <p:txEl>
                                              <p:pRg st="3" end="3"/>
                                            </p:txEl>
                                          </p:spTgt>
                                        </p:tgtEl>
                                        <p:attrNameLst>
                                          <p:attrName>style.visibility</p:attrName>
                                        </p:attrNameLst>
                                      </p:cBhvr>
                                      <p:to>
                                        <p:strVal val="visible"/>
                                      </p:to>
                                    </p:set>
                                    <p:animEffect transition="in" filter="blinds(horizontal)">
                                      <p:cBhvr>
                                        <p:cTn id="61" dur="500"/>
                                        <p:tgtEl>
                                          <p:spTgt spid="9">
                                            <p:txEl>
                                              <p:pRg st="3" end="3"/>
                                            </p:txEl>
                                          </p:spTgt>
                                        </p:tgtEl>
                                      </p:cBhvr>
                                    </p:animEffect>
                                  </p:childTnLst>
                                </p:cTn>
                              </p:par>
                            </p:childTnLst>
                          </p:cTn>
                        </p:par>
                        <p:par>
                          <p:cTn id="62" fill="hold">
                            <p:stCondLst>
                              <p:cond delay="2000"/>
                            </p:stCondLst>
                            <p:childTnLst>
                              <p:par>
                                <p:cTn id="63" presetID="3" presetClass="entr" presetSubtype="10" fill="hold" nodeType="afterEffect">
                                  <p:stCondLst>
                                    <p:cond delay="0"/>
                                  </p:stCondLst>
                                  <p:childTnLst>
                                    <p:set>
                                      <p:cBhvr>
                                        <p:cTn id="64" dur="1" fill="hold">
                                          <p:stCondLst>
                                            <p:cond delay="0"/>
                                          </p:stCondLst>
                                        </p:cTn>
                                        <p:tgtEl>
                                          <p:spTgt spid="9">
                                            <p:txEl>
                                              <p:pRg st="4" end="4"/>
                                            </p:txEl>
                                          </p:spTgt>
                                        </p:tgtEl>
                                        <p:attrNameLst>
                                          <p:attrName>style.visibility</p:attrName>
                                        </p:attrNameLst>
                                      </p:cBhvr>
                                      <p:to>
                                        <p:strVal val="visible"/>
                                      </p:to>
                                    </p:set>
                                    <p:animEffect transition="in" filter="blinds(horizontal)">
                                      <p:cBhvr>
                                        <p:cTn id="65" dur="500"/>
                                        <p:tgtEl>
                                          <p:spTgt spid="9">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5"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checkerboard(down)">
                                      <p:cBhvr>
                                        <p:cTn id="70" dur="2000"/>
                                        <p:tgtEl>
                                          <p:spTgt spid="16"/>
                                        </p:tgtEl>
                                      </p:cBhvr>
                                    </p:animEffect>
                                  </p:childTnLst>
                                </p:cTn>
                              </p:par>
                              <p:par>
                                <p:cTn id="71" presetID="5" presetClass="entr" presetSubtype="5"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checkerboard(down)">
                                      <p:cBhvr>
                                        <p:cTn id="73" dur="2000"/>
                                        <p:tgtEl>
                                          <p:spTgt spid="17"/>
                                        </p:tgtEl>
                                      </p:cBhvr>
                                    </p:animEffect>
                                  </p:childTnLst>
                                </p:cTn>
                              </p:par>
                              <p:par>
                                <p:cTn id="74" presetID="5" presetClass="entr" presetSubtype="5"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checkerboard(down)">
                                      <p:cBhvr>
                                        <p:cTn id="76" dur="2000"/>
                                        <p:tgtEl>
                                          <p:spTgt spid="18"/>
                                        </p:tgtEl>
                                      </p:cBhvr>
                                    </p:animEffect>
                                  </p:childTnLst>
                                </p:cTn>
                              </p:par>
                              <p:par>
                                <p:cTn id="77" presetID="5" presetClass="entr" presetSubtype="5"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checkerboard(down)">
                                      <p:cBhvr>
                                        <p:cTn id="79"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P spid="16" grpId="0" animBg="1"/>
      <p:bldP spid="17" grpId="0" animBg="1"/>
      <p:bldP spid="18"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5992613" y="3387548"/>
            <a:ext cx="2723680" cy="1349619"/>
          </a:xfrm>
          <a:prstGeom prst="rect">
            <a:avLst/>
          </a:prstGeom>
          <a:noFill/>
          <a:ln w="9525">
            <a:noFill/>
            <a:miter lim="800000"/>
            <a:headEnd/>
            <a:tailEnd/>
          </a:ln>
        </p:spPr>
      </p:pic>
      <p:sp>
        <p:nvSpPr>
          <p:cNvPr id="2" name="Title 1"/>
          <p:cNvSpPr>
            <a:spLocks noGrp="1"/>
          </p:cNvSpPr>
          <p:nvPr>
            <p:ph type="title"/>
          </p:nvPr>
        </p:nvSpPr>
        <p:spPr>
          <a:xfrm>
            <a:off x="412956" y="451614"/>
            <a:ext cx="8229600" cy="1143000"/>
          </a:xfrm>
        </p:spPr>
        <p:txBody>
          <a:bodyPr>
            <a:noAutofit/>
            <a:scene3d>
              <a:camera prst="orthographicFront"/>
              <a:lightRig rig="threePt" dir="t"/>
            </a:scene3d>
            <a:sp3d extrusionH="57150">
              <a:bevelT w="38100" h="38100" prst="angle"/>
            </a:sp3d>
          </a:bodyPr>
          <a:lstStyle/>
          <a:p>
            <a:pPr>
              <a:lnSpc>
                <a:spcPct val="80000"/>
              </a:lnSpc>
            </a:pPr>
            <a:r>
              <a:rPr lang="en-US" sz="54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Why</a:t>
            </a:r>
            <a: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r>
            <a:b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br>
            <a:r>
              <a:rPr lang="en-US" sz="32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Collaborative Leadership</a:t>
            </a:r>
            <a: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r>
            <a:b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br>
            <a:r>
              <a:rPr lang="en-US" sz="60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 </a:t>
            </a:r>
            <a:r>
              <a:rPr lang="en-US" sz="36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is Essential</a:t>
            </a:r>
            <a:endParaRPr lang="en-US" sz="6000" b="1"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endParaRPr>
          </a:p>
        </p:txBody>
      </p:sp>
      <p:sp>
        <p:nvSpPr>
          <p:cNvPr id="3" name="Content Placeholder 2"/>
          <p:cNvSpPr>
            <a:spLocks noGrp="1"/>
          </p:cNvSpPr>
          <p:nvPr>
            <p:ph idx="1"/>
          </p:nvPr>
        </p:nvSpPr>
        <p:spPr>
          <a:xfrm>
            <a:off x="571500" y="2291018"/>
            <a:ext cx="8115300" cy="4203845"/>
          </a:xfrm>
        </p:spPr>
        <p:txBody>
          <a:bodyPr>
            <a:normAutofit fontScale="85000" lnSpcReduction="20000"/>
          </a:bodyPr>
          <a:lstStyle/>
          <a:p>
            <a:pPr marL="0" indent="0">
              <a:buNone/>
            </a:pPr>
            <a:r>
              <a:rPr lang="en-US" dirty="0" smtClean="0"/>
              <a:t>Leadership stands at the pinnacle of all</a:t>
            </a:r>
            <a:br>
              <a:rPr lang="en-US" dirty="0" smtClean="0"/>
            </a:br>
            <a:r>
              <a:rPr lang="en-US" dirty="0" smtClean="0"/>
              <a:t>factors in determining success or failure </a:t>
            </a:r>
          </a:p>
          <a:p>
            <a:pPr lvl="1"/>
            <a:r>
              <a:rPr lang="en-US" dirty="0" smtClean="0"/>
              <a:t>in personal life, in family, in community,</a:t>
            </a:r>
            <a:br>
              <a:rPr lang="en-US" dirty="0" smtClean="0"/>
            </a:br>
            <a:r>
              <a:rPr lang="en-US" dirty="0" smtClean="0"/>
              <a:t> and in organizations.</a:t>
            </a:r>
          </a:p>
          <a:p>
            <a:pPr marL="0" indent="0">
              <a:buNone/>
            </a:pPr>
            <a:r>
              <a:rPr lang="en-US" dirty="0" smtClean="0"/>
              <a:t>People don’t work for companies, </a:t>
            </a:r>
            <a:br>
              <a:rPr lang="en-US" dirty="0" smtClean="0"/>
            </a:br>
            <a:r>
              <a:rPr lang="en-US" dirty="0" smtClean="0"/>
              <a:t>            they work for their leaders. </a:t>
            </a:r>
          </a:p>
          <a:p>
            <a:pPr lvl="1"/>
            <a:r>
              <a:rPr lang="en-US" dirty="0" smtClean="0"/>
              <a:t>Across America leaders are failing</a:t>
            </a:r>
          </a:p>
          <a:p>
            <a:pPr lvl="2"/>
            <a:r>
              <a:rPr lang="en-US" dirty="0" smtClean="0"/>
              <a:t>Evidence: extraordinary levels of distrust and job turn­over, particularly among </a:t>
            </a:r>
            <a:r>
              <a:rPr lang="en-US" i="1" dirty="0" err="1" smtClean="0"/>
              <a:t>Millennials</a:t>
            </a:r>
            <a:r>
              <a:rPr lang="en-US" i="1" dirty="0" smtClean="0"/>
              <a:t>,</a:t>
            </a:r>
            <a:r>
              <a:rPr lang="en-US" dirty="0" smtClean="0"/>
              <a:t>  (dominant in the workforce)</a:t>
            </a:r>
          </a:p>
          <a:p>
            <a:pPr>
              <a:buNone/>
            </a:pPr>
            <a:r>
              <a:rPr lang="en-US" dirty="0" smtClean="0"/>
              <a:t>For Youth: </a:t>
            </a:r>
            <a:br>
              <a:rPr lang="en-US" dirty="0" smtClean="0"/>
            </a:br>
            <a:r>
              <a:rPr lang="en-US" dirty="0" smtClean="0"/>
              <a:t>Life is not just </a:t>
            </a:r>
            <a:r>
              <a:rPr lang="en-US" i="1" dirty="0" smtClean="0"/>
              <a:t>lived</a:t>
            </a:r>
            <a:r>
              <a:rPr lang="en-US" dirty="0" smtClean="0"/>
              <a:t>, </a:t>
            </a:r>
            <a:br>
              <a:rPr lang="en-US" dirty="0" smtClean="0"/>
            </a:br>
            <a:r>
              <a:rPr lang="en-US" dirty="0" smtClean="0"/>
              <a:t>     ……………..one must learn to </a:t>
            </a:r>
            <a:r>
              <a:rPr lang="en-US" i="1" dirty="0" smtClean="0"/>
              <a:t>lead </a:t>
            </a:r>
            <a:r>
              <a:rPr lang="en-US" dirty="0" smtClean="0"/>
              <a:t>one’s life</a:t>
            </a:r>
          </a:p>
        </p:txBody>
      </p:sp>
      <p:sp>
        <p:nvSpPr>
          <p:cNvPr id="4" name="TextBox 3"/>
          <p:cNvSpPr txBox="1"/>
          <p:nvPr/>
        </p:nvSpPr>
        <p:spPr>
          <a:xfrm>
            <a:off x="0" y="6581001"/>
            <a:ext cx="710451" cy="276999"/>
          </a:xfrm>
          <a:prstGeom prst="rect">
            <a:avLst/>
          </a:prstGeom>
          <a:noFill/>
        </p:spPr>
        <p:txBody>
          <a:bodyPr wrap="none" rtlCol="0">
            <a:spAutoFit/>
          </a:bodyPr>
          <a:lstStyle/>
          <a:p>
            <a:r>
              <a:rPr lang="en-US" sz="1200" dirty="0" smtClean="0"/>
              <a:t>1  ½ min</a:t>
            </a:r>
            <a:endParaRPr lang="en-US" sz="1200" dirty="0"/>
          </a:p>
        </p:txBody>
      </p:sp>
      <p:sp>
        <p:nvSpPr>
          <p:cNvPr id="7" name="TextBox 6"/>
          <p:cNvSpPr txBox="1"/>
          <p:nvPr/>
        </p:nvSpPr>
        <p:spPr>
          <a:xfrm>
            <a:off x="6583475" y="2811417"/>
            <a:ext cx="1704697" cy="862993"/>
          </a:xfrm>
          <a:prstGeom prst="rect">
            <a:avLst/>
          </a:prstGeom>
          <a:noFill/>
        </p:spPr>
        <p:txBody>
          <a:bodyPr wrap="none" rtlCol="0">
            <a:spAutoFit/>
            <a:scene3d>
              <a:camera prst="orthographicFront"/>
              <a:lightRig rig="threePt" dir="t"/>
            </a:scene3d>
            <a:sp3d extrusionH="57150">
              <a:bevelT w="38100" h="38100" prst="angle"/>
            </a:sp3d>
          </a:bodyPr>
          <a:lstStyle/>
          <a:p>
            <a:pPr algn="ctr">
              <a:lnSpc>
                <a:spcPct val="80000"/>
              </a:lnSpc>
            </a:pPr>
            <a:r>
              <a:rPr lang="en-US" sz="2000" b="1" spc="100" dirty="0" smtClean="0">
                <a:solidFill>
                  <a:schemeClr val="accent6">
                    <a:lumMod val="50000"/>
                  </a:schemeClr>
                </a:solidFill>
              </a:rPr>
              <a:t>LEADERSHIP</a:t>
            </a:r>
            <a:r>
              <a:rPr lang="en-US" b="1" spc="100" dirty="0" smtClean="0">
                <a:solidFill>
                  <a:schemeClr val="accent6">
                    <a:lumMod val="50000"/>
                  </a:schemeClr>
                </a:solidFill>
              </a:rPr>
              <a:t/>
            </a:r>
            <a:br>
              <a:rPr lang="en-US" b="1" spc="100" dirty="0" smtClean="0">
                <a:solidFill>
                  <a:schemeClr val="accent6">
                    <a:lumMod val="50000"/>
                  </a:schemeClr>
                </a:solidFill>
              </a:rPr>
            </a:br>
            <a:r>
              <a:rPr lang="en-US" b="1" spc="100" dirty="0" smtClean="0">
                <a:solidFill>
                  <a:schemeClr val="accent6">
                    <a:lumMod val="50000"/>
                  </a:schemeClr>
                </a:solidFill>
              </a:rPr>
              <a:t> </a:t>
            </a:r>
            <a:r>
              <a:rPr lang="en-US" dirty="0" smtClean="0">
                <a:solidFill>
                  <a:schemeClr val="accent6">
                    <a:lumMod val="50000"/>
                  </a:schemeClr>
                </a:solidFill>
              </a:rPr>
              <a:t>is  </a:t>
            </a:r>
            <a:r>
              <a:rPr lang="en-US" b="1" spc="100" dirty="0" smtClean="0">
                <a:solidFill>
                  <a:schemeClr val="accent6">
                    <a:lumMod val="50000"/>
                  </a:schemeClr>
                </a:solidFill>
              </a:rPr>
              <a:t>STRATEGIC </a:t>
            </a:r>
            <a:br>
              <a:rPr lang="en-US" b="1" spc="100" dirty="0" smtClean="0">
                <a:solidFill>
                  <a:schemeClr val="accent6">
                    <a:lumMod val="50000"/>
                  </a:schemeClr>
                </a:solidFill>
              </a:rPr>
            </a:br>
            <a:r>
              <a:rPr lang="en-US" sz="2400" b="1" spc="100" dirty="0" smtClean="0">
                <a:solidFill>
                  <a:schemeClr val="accent6">
                    <a:lumMod val="50000"/>
                  </a:schemeClr>
                </a:solidFill>
              </a:rPr>
              <a:t>LEVERAGE</a:t>
            </a:r>
            <a:endParaRPr lang="en-US" b="1" spc="100"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blinds(horizontal)">
                                      <p:cBhvr>
                                        <p:cTn id="16" dur="500"/>
                                        <p:tgtEl>
                                          <p:spTgt spid="102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linds(horizontal)">
                                      <p:cBhvr>
                                        <p:cTn id="24" dur="500"/>
                                        <p:tgtEl>
                                          <p:spTgt spid="3">
                                            <p:txEl>
                                              <p:pRg st="2" end="2"/>
                                            </p:txEl>
                                          </p:spTgt>
                                        </p:tgtEl>
                                      </p:cBhvr>
                                    </p:animEffect>
                                  </p:childTnLst>
                                </p:cTn>
                              </p:par>
                            </p:childTnLst>
                          </p:cTn>
                        </p:par>
                        <p:par>
                          <p:cTn id="25" fill="hold">
                            <p:stCondLst>
                              <p:cond delay="500"/>
                            </p:stCondLst>
                            <p:childTnLst>
                              <p:par>
                                <p:cTn id="26" presetID="3" presetClass="entr" presetSubtype="10" fill="hold"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linds(horizontal)">
                                      <p:cBhvr>
                                        <p:cTn id="28" dur="500"/>
                                        <p:tgtEl>
                                          <p:spTgt spid="3">
                                            <p:txEl>
                                              <p:pRg st="3" end="3"/>
                                            </p:txEl>
                                          </p:spTgt>
                                        </p:tgtEl>
                                      </p:cBhvr>
                                    </p:animEffect>
                                  </p:childTnLst>
                                </p:cTn>
                              </p:par>
                            </p:childTnLst>
                          </p:cTn>
                        </p:par>
                        <p:par>
                          <p:cTn id="29" fill="hold">
                            <p:stCondLst>
                              <p:cond delay="1000"/>
                            </p:stCondLst>
                            <p:childTnLst>
                              <p:par>
                                <p:cTn id="30" presetID="3" presetClass="entr" presetSubtype="10" fill="hold"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342057" y="988142"/>
            <a:ext cx="6725311" cy="5510263"/>
            <a:chOff x="-353963" y="1622323"/>
            <a:chExt cx="3436373" cy="3145401"/>
          </a:xfrm>
        </p:grpSpPr>
        <p:sp>
          <p:nvSpPr>
            <p:cNvPr id="7" name="Oval 6"/>
            <p:cNvSpPr/>
            <p:nvPr/>
          </p:nvSpPr>
          <p:spPr>
            <a:xfrm>
              <a:off x="-353963" y="1622323"/>
              <a:ext cx="3436373" cy="29201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grpSp>
          <p:nvGrpSpPr>
            <p:cNvPr id="8" name="Group 8"/>
            <p:cNvGrpSpPr/>
            <p:nvPr/>
          </p:nvGrpSpPr>
          <p:grpSpPr>
            <a:xfrm>
              <a:off x="-353938" y="1710815"/>
              <a:ext cx="3387735" cy="3056909"/>
              <a:chOff x="1980736" y="1792790"/>
              <a:chExt cx="4563112" cy="4328506"/>
            </a:xfrm>
          </p:grpSpPr>
          <p:pic>
            <p:nvPicPr>
              <p:cNvPr id="9" name="Picture 8" descr="ICLI Logo V3.PNG"/>
              <p:cNvPicPr>
                <a:picLocks noChangeAspect="1"/>
              </p:cNvPicPr>
              <p:nvPr/>
            </p:nvPicPr>
            <p:blipFill>
              <a:blip r:embed="rId2" cstate="print">
                <a:lum bright="40000"/>
              </a:blip>
              <a:srcRect b="17101"/>
              <a:stretch>
                <a:fillRect/>
              </a:stretch>
            </p:blipFill>
            <p:spPr>
              <a:xfrm>
                <a:off x="1980736" y="1792790"/>
                <a:ext cx="4563112" cy="4106565"/>
              </a:xfrm>
              <a:prstGeom prst="rect">
                <a:avLst/>
              </a:prstGeom>
            </p:spPr>
          </p:pic>
          <p:grpSp>
            <p:nvGrpSpPr>
              <p:cNvPr id="10" name="Group 7"/>
              <p:cNvGrpSpPr/>
              <p:nvPr/>
            </p:nvGrpSpPr>
            <p:grpSpPr>
              <a:xfrm>
                <a:off x="3908406" y="4616249"/>
                <a:ext cx="2065234" cy="1505047"/>
                <a:chOff x="3923154" y="4689989"/>
                <a:chExt cx="2065234" cy="1505047"/>
              </a:xfrm>
            </p:grpSpPr>
            <p:sp>
              <p:nvSpPr>
                <p:cNvPr id="11" name="TextBox 5"/>
                <p:cNvSpPr txBox="1"/>
                <p:nvPr/>
              </p:nvSpPr>
              <p:spPr>
                <a:xfrm>
                  <a:off x="3923154" y="4689989"/>
                  <a:ext cx="2065234" cy="1505047"/>
                </a:xfrm>
                <a:prstGeom prst="rect">
                  <a:avLst/>
                </a:prstGeom>
                <a:noFill/>
              </p:spPr>
              <p:txBody>
                <a:bodyPr wrap="square" rtlCol="0">
                  <a:spAutoFit/>
                </a:bodyPr>
                <a:lstStyle/>
                <a:p>
                  <a:r>
                    <a:rPr lang="en-US" sz="11500" dirty="0" smtClean="0">
                      <a:solidFill>
                        <a:srgbClr val="54FAE6"/>
                      </a:solidFill>
                      <a:latin typeface="Rockwell" pitchFamily="18" charset="0"/>
                    </a:rPr>
                    <a:t>ICLI</a:t>
                  </a:r>
                  <a:endParaRPr lang="en-US" sz="11500" dirty="0">
                    <a:solidFill>
                      <a:srgbClr val="54FAE6"/>
                    </a:solidFill>
                    <a:latin typeface="Rockwell" pitchFamily="18" charset="0"/>
                  </a:endParaRPr>
                </a:p>
              </p:txBody>
            </p:sp>
            <p:sp>
              <p:nvSpPr>
                <p:cNvPr id="12" name="Rectangle 11"/>
                <p:cNvSpPr/>
                <p:nvPr/>
              </p:nvSpPr>
              <p:spPr>
                <a:xfrm>
                  <a:off x="5475591" y="5454724"/>
                  <a:ext cx="103238" cy="1769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sp>
        <p:nvSpPr>
          <p:cNvPr id="2" name="Title 1"/>
          <p:cNvSpPr>
            <a:spLocks noGrp="1"/>
          </p:cNvSpPr>
          <p:nvPr>
            <p:ph type="title"/>
          </p:nvPr>
        </p:nvSpPr>
        <p:spPr/>
        <p:txBody>
          <a:bodyPr>
            <a:normAutofit fontScale="90000"/>
            <a:scene3d>
              <a:camera prst="orthographicFront"/>
              <a:lightRig rig="threePt" dir="t"/>
            </a:scene3d>
            <a:sp3d extrusionH="57150">
              <a:bevelT w="38100" h="38100" prst="angle"/>
            </a:sp3d>
          </a:bodyPr>
          <a:lstStyle/>
          <a:p>
            <a:r>
              <a:rPr lang="en-US" sz="7200" b="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rPr>
              <a:t>Our Mission</a:t>
            </a:r>
            <a:endParaRPr lang="en-US" dirty="0"/>
          </a:p>
        </p:txBody>
      </p:sp>
      <p:sp>
        <p:nvSpPr>
          <p:cNvPr id="3" name="Content Placeholder 2"/>
          <p:cNvSpPr>
            <a:spLocks noGrp="1"/>
          </p:cNvSpPr>
          <p:nvPr>
            <p:ph idx="1"/>
          </p:nvPr>
        </p:nvSpPr>
        <p:spPr>
          <a:xfrm>
            <a:off x="457200" y="1600200"/>
            <a:ext cx="8450826" cy="4525963"/>
          </a:xfrm>
        </p:spPr>
        <p:txBody>
          <a:bodyPr>
            <a:normAutofit fontScale="85000" lnSpcReduction="20000"/>
          </a:bodyPr>
          <a:lstStyle/>
          <a:p>
            <a:pPr marL="514350" lvl="0" indent="-514350">
              <a:buFont typeface="+mj-lt"/>
              <a:buAutoNum type="arabicPeriod"/>
            </a:pPr>
            <a:r>
              <a:rPr lang="en-US" b="1" dirty="0" smtClean="0"/>
              <a:t>Introduce the Most Effective Forms of </a:t>
            </a:r>
            <a:br>
              <a:rPr lang="en-US" b="1" dirty="0" smtClean="0"/>
            </a:br>
            <a:r>
              <a:rPr lang="en-US" b="1" dirty="0" smtClean="0"/>
              <a:t>Trust-Based Collaborative Leadership to:</a:t>
            </a:r>
          </a:p>
          <a:p>
            <a:pPr marL="914400" lvl="1" indent="-514350"/>
            <a:r>
              <a:rPr lang="en-US" i="1" dirty="0" smtClean="0"/>
              <a:t>Future </a:t>
            </a:r>
            <a:r>
              <a:rPr lang="en-US" dirty="0" smtClean="0"/>
              <a:t>leaders (in high school and college)</a:t>
            </a:r>
          </a:p>
          <a:p>
            <a:pPr marL="914400" lvl="1" indent="-514350"/>
            <a:r>
              <a:rPr lang="en-US" i="1" dirty="0" smtClean="0"/>
              <a:t>Current</a:t>
            </a:r>
            <a:r>
              <a:rPr lang="en-US" dirty="0" smtClean="0"/>
              <a:t> leaders (in existing organizations)</a:t>
            </a:r>
          </a:p>
          <a:p>
            <a:pPr marL="914400" lvl="1" indent="-514350">
              <a:buNone/>
            </a:pPr>
            <a:endParaRPr lang="en-US" dirty="0" smtClean="0"/>
          </a:p>
          <a:p>
            <a:pPr marL="514350" indent="-514350">
              <a:buFont typeface="+mj-lt"/>
              <a:buAutoNum type="arabicPeriod"/>
            </a:pPr>
            <a:r>
              <a:rPr lang="en-US" b="1" dirty="0" smtClean="0"/>
              <a:t>Build an Organizational Structure for Collaborative Leadership:</a:t>
            </a:r>
          </a:p>
          <a:p>
            <a:pPr lvl="1"/>
            <a:r>
              <a:rPr lang="en-US" b="1" dirty="0" smtClean="0"/>
              <a:t>Youth Leadership Program</a:t>
            </a:r>
            <a:r>
              <a:rPr lang="en-US" dirty="0" smtClean="0"/>
              <a:t>, and </a:t>
            </a:r>
          </a:p>
          <a:p>
            <a:pPr lvl="1"/>
            <a:r>
              <a:rPr lang="en-US" b="1" dirty="0" smtClean="0"/>
              <a:t>Executive &amp; Manager Development Program</a:t>
            </a:r>
            <a:r>
              <a:rPr lang="en-US" dirty="0" smtClean="0"/>
              <a:t/>
            </a:r>
            <a:br>
              <a:rPr lang="en-US" dirty="0" smtClean="0"/>
            </a:br>
            <a:r>
              <a:rPr lang="en-US" dirty="0" smtClean="0"/>
              <a:t>delivering </a:t>
            </a:r>
            <a:r>
              <a:rPr lang="en-US" i="1" dirty="0" smtClean="0"/>
              <a:t>Trusted to Lead</a:t>
            </a:r>
            <a:r>
              <a:rPr lang="en-US" dirty="0" smtClean="0"/>
              <a:t> sessions by Thought Leaders </a:t>
            </a:r>
            <a:br>
              <a:rPr lang="en-US" dirty="0" smtClean="0"/>
            </a:br>
            <a:r>
              <a:rPr lang="en-US" sz="2600" dirty="0" smtClean="0"/>
              <a:t>(which creates positive cash flow)</a:t>
            </a:r>
            <a:r>
              <a:rPr lang="en-US" dirty="0" smtClean="0"/>
              <a:t> then…. </a:t>
            </a:r>
          </a:p>
          <a:p>
            <a:pPr lvl="1"/>
            <a:r>
              <a:rPr lang="en-US" b="1" dirty="0" smtClean="0"/>
              <a:t>College of Management</a:t>
            </a:r>
            <a:r>
              <a:rPr lang="en-US" dirty="0" smtClean="0"/>
              <a:t> in Collaborative Leadership</a:t>
            </a:r>
          </a:p>
          <a:p>
            <a:endParaRPr lang="en-US" dirty="0"/>
          </a:p>
        </p:txBody>
      </p:sp>
      <p:sp>
        <p:nvSpPr>
          <p:cNvPr id="4" name="TextBox 3"/>
          <p:cNvSpPr txBox="1"/>
          <p:nvPr/>
        </p:nvSpPr>
        <p:spPr>
          <a:xfrm>
            <a:off x="0" y="6581001"/>
            <a:ext cx="710451" cy="276999"/>
          </a:xfrm>
          <a:prstGeom prst="rect">
            <a:avLst/>
          </a:prstGeom>
          <a:noFill/>
        </p:spPr>
        <p:txBody>
          <a:bodyPr wrap="none" rtlCol="0">
            <a:spAutoFit/>
          </a:bodyPr>
          <a:lstStyle/>
          <a:p>
            <a:r>
              <a:rPr lang="en-US" sz="1200" dirty="0" smtClean="0"/>
              <a:t>1  ½ min</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subTnLst>
                                    <p:animClr>
                                      <p:cBhvr override="childStyle">
                                        <p:cTn dur="1" fill="hold" display="0" masterRel="nextClick" afterEffect="1"/>
                                        <p:tgtEl>
                                          <p:spTgt spid="6"/>
                                        </p:tgtEl>
                                        <p:attrNameLst>
                                          <p:attrName>ppt_c</p:attrName>
                                        </p:attrNameLst>
                                      </p:cBhvr>
                                      <p:to>
                                        <a:schemeClr val="bg2"/>
                                      </p:to>
                                    </p:animClr>
                                  </p:sub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left)">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left)">
                                      <p:cBhvr>
                                        <p:cTn id="26" dur="2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2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wipe(left)">
                                      <p:cBhvr>
                                        <p:cTn id="36" dur="20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wipe(left)">
                                      <p:cBhvr>
                                        <p:cTn id="41"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7"/>
          <p:cNvSpPr/>
          <p:nvPr/>
        </p:nvSpPr>
        <p:spPr>
          <a:xfrm>
            <a:off x="3205156" y="1004452"/>
            <a:ext cx="2723696" cy="1754125"/>
          </a:xfrm>
          <a:custGeom>
            <a:avLst/>
            <a:gdLst/>
            <a:ahLst/>
            <a:cxnLst/>
            <a:rect l="l" t="t" r="r" b="b"/>
            <a:pathLst>
              <a:path w="3693318" h="2494756">
                <a:moveTo>
                  <a:pt x="1890316" y="2494756"/>
                </a:moveTo>
                <a:lnTo>
                  <a:pt x="1955800" y="1870472"/>
                </a:lnTo>
                <a:lnTo>
                  <a:pt x="2099556" y="1863357"/>
                </a:lnTo>
                <a:lnTo>
                  <a:pt x="2239883" y="1850792"/>
                </a:lnTo>
                <a:lnTo>
                  <a:pt x="2376355" y="1832991"/>
                </a:lnTo>
                <a:lnTo>
                  <a:pt x="2508544" y="1810169"/>
                </a:lnTo>
                <a:lnTo>
                  <a:pt x="2636025" y="1782538"/>
                </a:lnTo>
                <a:lnTo>
                  <a:pt x="2758371" y="1750313"/>
                </a:lnTo>
                <a:lnTo>
                  <a:pt x="2875157" y="1713708"/>
                </a:lnTo>
                <a:lnTo>
                  <a:pt x="2985954" y="1672938"/>
                </a:lnTo>
                <a:lnTo>
                  <a:pt x="3090338" y="1628215"/>
                </a:lnTo>
                <a:lnTo>
                  <a:pt x="3187882" y="1579754"/>
                </a:lnTo>
                <a:lnTo>
                  <a:pt x="3278159" y="1527769"/>
                </a:lnTo>
                <a:lnTo>
                  <a:pt x="3360744" y="1472473"/>
                </a:lnTo>
                <a:lnTo>
                  <a:pt x="3435209" y="1414082"/>
                </a:lnTo>
                <a:lnTo>
                  <a:pt x="3501129" y="1352808"/>
                </a:lnTo>
                <a:lnTo>
                  <a:pt x="3558077" y="1288867"/>
                </a:lnTo>
                <a:lnTo>
                  <a:pt x="3605627" y="1222471"/>
                </a:lnTo>
                <a:lnTo>
                  <a:pt x="3643352" y="1153835"/>
                </a:lnTo>
                <a:lnTo>
                  <a:pt x="3670827" y="1083172"/>
                </a:lnTo>
                <a:lnTo>
                  <a:pt x="3687624" y="1010697"/>
                </a:lnTo>
                <a:lnTo>
                  <a:pt x="3693318" y="936625"/>
                </a:lnTo>
                <a:lnTo>
                  <a:pt x="3687197" y="859797"/>
                </a:lnTo>
                <a:lnTo>
                  <a:pt x="3669150" y="784682"/>
                </a:lnTo>
                <a:lnTo>
                  <a:pt x="3639653" y="711520"/>
                </a:lnTo>
                <a:lnTo>
                  <a:pt x="3599179" y="640552"/>
                </a:lnTo>
                <a:lnTo>
                  <a:pt x="3548206" y="572018"/>
                </a:lnTo>
                <a:lnTo>
                  <a:pt x="3487207" y="506161"/>
                </a:lnTo>
                <a:lnTo>
                  <a:pt x="3416658" y="443219"/>
                </a:lnTo>
                <a:lnTo>
                  <a:pt x="3337035" y="383436"/>
                </a:lnTo>
                <a:lnTo>
                  <a:pt x="3248811" y="327050"/>
                </a:lnTo>
                <a:lnTo>
                  <a:pt x="3152463" y="274304"/>
                </a:lnTo>
                <a:lnTo>
                  <a:pt x="3048465" y="225439"/>
                </a:lnTo>
                <a:lnTo>
                  <a:pt x="2937293" y="180694"/>
                </a:lnTo>
                <a:lnTo>
                  <a:pt x="2819422" y="140311"/>
                </a:lnTo>
                <a:lnTo>
                  <a:pt x="2695327" y="104531"/>
                </a:lnTo>
                <a:lnTo>
                  <a:pt x="2565483" y="73594"/>
                </a:lnTo>
                <a:lnTo>
                  <a:pt x="2430365" y="47743"/>
                </a:lnTo>
                <a:lnTo>
                  <a:pt x="2290449" y="27216"/>
                </a:lnTo>
                <a:lnTo>
                  <a:pt x="2146209" y="12256"/>
                </a:lnTo>
                <a:lnTo>
                  <a:pt x="1998121" y="3104"/>
                </a:lnTo>
                <a:lnTo>
                  <a:pt x="1846660" y="0"/>
                </a:lnTo>
                <a:lnTo>
                  <a:pt x="1695198" y="3104"/>
                </a:lnTo>
                <a:lnTo>
                  <a:pt x="1547110" y="12256"/>
                </a:lnTo>
                <a:lnTo>
                  <a:pt x="1402870" y="27216"/>
                </a:lnTo>
                <a:lnTo>
                  <a:pt x="1262954" y="47743"/>
                </a:lnTo>
                <a:lnTo>
                  <a:pt x="1127836" y="73594"/>
                </a:lnTo>
                <a:lnTo>
                  <a:pt x="997992" y="104531"/>
                </a:lnTo>
                <a:lnTo>
                  <a:pt x="873897" y="140311"/>
                </a:lnTo>
                <a:lnTo>
                  <a:pt x="756026" y="180694"/>
                </a:lnTo>
                <a:lnTo>
                  <a:pt x="644854" y="225439"/>
                </a:lnTo>
                <a:lnTo>
                  <a:pt x="540856" y="274304"/>
                </a:lnTo>
                <a:lnTo>
                  <a:pt x="444508" y="327050"/>
                </a:lnTo>
                <a:lnTo>
                  <a:pt x="356284" y="383436"/>
                </a:lnTo>
                <a:lnTo>
                  <a:pt x="276660" y="443219"/>
                </a:lnTo>
                <a:lnTo>
                  <a:pt x="206111" y="506161"/>
                </a:lnTo>
                <a:lnTo>
                  <a:pt x="145113" y="572018"/>
                </a:lnTo>
                <a:lnTo>
                  <a:pt x="94139" y="640552"/>
                </a:lnTo>
                <a:lnTo>
                  <a:pt x="53666" y="711520"/>
                </a:lnTo>
                <a:lnTo>
                  <a:pt x="24168" y="784682"/>
                </a:lnTo>
                <a:lnTo>
                  <a:pt x="6121" y="859797"/>
                </a:lnTo>
                <a:lnTo>
                  <a:pt x="0" y="936625"/>
                </a:lnTo>
                <a:lnTo>
                  <a:pt x="5896" y="1012009"/>
                </a:lnTo>
                <a:lnTo>
                  <a:pt x="23288" y="1085740"/>
                </a:lnTo>
                <a:lnTo>
                  <a:pt x="51724" y="1157590"/>
                </a:lnTo>
                <a:lnTo>
                  <a:pt x="90756" y="1227334"/>
                </a:lnTo>
                <a:lnTo>
                  <a:pt x="139934" y="1294746"/>
                </a:lnTo>
                <a:lnTo>
                  <a:pt x="198808" y="1359598"/>
                </a:lnTo>
                <a:lnTo>
                  <a:pt x="266929" y="1421665"/>
                </a:lnTo>
                <a:lnTo>
                  <a:pt x="343849" y="1480720"/>
                </a:lnTo>
                <a:lnTo>
                  <a:pt x="429116" y="1536537"/>
                </a:lnTo>
                <a:lnTo>
                  <a:pt x="522283" y="1588889"/>
                </a:lnTo>
                <a:lnTo>
                  <a:pt x="622899" y="1637550"/>
                </a:lnTo>
                <a:lnTo>
                  <a:pt x="730514" y="1682294"/>
                </a:lnTo>
                <a:lnTo>
                  <a:pt x="844681" y="1722894"/>
                </a:lnTo>
                <a:lnTo>
                  <a:pt x="964949" y="1759125"/>
                </a:lnTo>
                <a:lnTo>
                  <a:pt x="1090868" y="1790758"/>
                </a:lnTo>
                <a:lnTo>
                  <a:pt x="1221989" y="1817570"/>
                </a:lnTo>
                <a:lnTo>
                  <a:pt x="1357864" y="1839332"/>
                </a:lnTo>
                <a:lnTo>
                  <a:pt x="1498042" y="1855818"/>
                </a:lnTo>
                <a:lnTo>
                  <a:pt x="1642073" y="1866803"/>
                </a:lnTo>
                <a:lnTo>
                  <a:pt x="1789510" y="1872060"/>
                </a:lnTo>
                <a:lnTo>
                  <a:pt x="1890316" y="2494756"/>
                </a:lnTo>
                <a:close/>
              </a:path>
            </a:pathLst>
          </a:custGeom>
          <a:solidFill>
            <a:srgbClr val="005392"/>
          </a:solidFill>
        </p:spPr>
        <p:txBody>
          <a:bodyPr wrap="square" lIns="0" tIns="0" rIns="0" bIns="0" rtlCol="0">
            <a:noAutofit/>
          </a:bodyPr>
          <a:lstStyle/>
          <a:p>
            <a:pPr defTabSz="642882"/>
            <a:endParaRPr dirty="0">
              <a:solidFill>
                <a:prstClr val="black"/>
              </a:solidFill>
              <a:sym typeface="Helvetica Neue Light"/>
            </a:endParaRPr>
          </a:p>
        </p:txBody>
      </p:sp>
      <p:sp>
        <p:nvSpPr>
          <p:cNvPr id="5" name="object 28"/>
          <p:cNvSpPr/>
          <p:nvPr/>
        </p:nvSpPr>
        <p:spPr>
          <a:xfrm>
            <a:off x="4557667" y="1865983"/>
            <a:ext cx="3100555" cy="982266"/>
          </a:xfrm>
          <a:custGeom>
            <a:avLst/>
            <a:gdLst/>
            <a:ahLst/>
            <a:cxnLst/>
            <a:rect l="l" t="t" r="r" b="b"/>
            <a:pathLst>
              <a:path w="4409678" h="1397000">
                <a:moveTo>
                  <a:pt x="1603157" y="617234"/>
                </a:moveTo>
                <a:lnTo>
                  <a:pt x="1594643" y="672702"/>
                </a:lnTo>
                <a:lnTo>
                  <a:pt x="0" y="778271"/>
                </a:lnTo>
                <a:lnTo>
                  <a:pt x="1608137" y="799306"/>
                </a:lnTo>
                <a:lnTo>
                  <a:pt x="1626550" y="849381"/>
                </a:lnTo>
                <a:lnTo>
                  <a:pt x="1651985" y="898149"/>
                </a:lnTo>
                <a:lnTo>
                  <a:pt x="1684171" y="945473"/>
                </a:lnTo>
                <a:lnTo>
                  <a:pt x="1722836" y="991217"/>
                </a:lnTo>
                <a:lnTo>
                  <a:pt x="1767708" y="1035244"/>
                </a:lnTo>
                <a:lnTo>
                  <a:pt x="1818515" y="1077418"/>
                </a:lnTo>
                <a:lnTo>
                  <a:pt x="1874985" y="1117603"/>
                </a:lnTo>
                <a:lnTo>
                  <a:pt x="1936847" y="1155663"/>
                </a:lnTo>
                <a:lnTo>
                  <a:pt x="2003828" y="1191462"/>
                </a:lnTo>
                <a:lnTo>
                  <a:pt x="2075657" y="1224862"/>
                </a:lnTo>
                <a:lnTo>
                  <a:pt x="2152062" y="1255729"/>
                </a:lnTo>
                <a:lnTo>
                  <a:pt x="2232772" y="1283924"/>
                </a:lnTo>
                <a:lnTo>
                  <a:pt x="2317513" y="1309313"/>
                </a:lnTo>
                <a:lnTo>
                  <a:pt x="2406015" y="1331759"/>
                </a:lnTo>
                <a:lnTo>
                  <a:pt x="2498005" y="1351126"/>
                </a:lnTo>
                <a:lnTo>
                  <a:pt x="2593213" y="1367277"/>
                </a:lnTo>
                <a:lnTo>
                  <a:pt x="2691365" y="1380076"/>
                </a:lnTo>
                <a:lnTo>
                  <a:pt x="2792190" y="1389387"/>
                </a:lnTo>
                <a:lnTo>
                  <a:pt x="2895416" y="1395074"/>
                </a:lnTo>
                <a:lnTo>
                  <a:pt x="3000772" y="1397000"/>
                </a:lnTo>
                <a:lnTo>
                  <a:pt x="3116318" y="1394684"/>
                </a:lnTo>
                <a:lnTo>
                  <a:pt x="3229292" y="1387857"/>
                </a:lnTo>
                <a:lnTo>
                  <a:pt x="3339333" y="1376699"/>
                </a:lnTo>
                <a:lnTo>
                  <a:pt x="3446077" y="1361389"/>
                </a:lnTo>
                <a:lnTo>
                  <a:pt x="3549162" y="1342108"/>
                </a:lnTo>
                <a:lnTo>
                  <a:pt x="3648224" y="1319034"/>
                </a:lnTo>
                <a:lnTo>
                  <a:pt x="3742902" y="1292348"/>
                </a:lnTo>
                <a:lnTo>
                  <a:pt x="3832833" y="1262229"/>
                </a:lnTo>
                <a:lnTo>
                  <a:pt x="3917653" y="1228858"/>
                </a:lnTo>
                <a:lnTo>
                  <a:pt x="3997001" y="1192413"/>
                </a:lnTo>
                <a:lnTo>
                  <a:pt x="4070513" y="1153075"/>
                </a:lnTo>
                <a:lnTo>
                  <a:pt x="4137827" y="1111024"/>
                </a:lnTo>
                <a:lnTo>
                  <a:pt x="4198580" y="1066439"/>
                </a:lnTo>
                <a:lnTo>
                  <a:pt x="4252410" y="1019500"/>
                </a:lnTo>
                <a:lnTo>
                  <a:pt x="4298953" y="970387"/>
                </a:lnTo>
                <a:lnTo>
                  <a:pt x="4337847" y="919279"/>
                </a:lnTo>
                <a:lnTo>
                  <a:pt x="4368729" y="866357"/>
                </a:lnTo>
                <a:lnTo>
                  <a:pt x="4391237" y="811800"/>
                </a:lnTo>
                <a:lnTo>
                  <a:pt x="4405007" y="755787"/>
                </a:lnTo>
                <a:lnTo>
                  <a:pt x="4409678" y="698500"/>
                </a:lnTo>
                <a:lnTo>
                  <a:pt x="4405007" y="641212"/>
                </a:lnTo>
                <a:lnTo>
                  <a:pt x="4391237" y="585199"/>
                </a:lnTo>
                <a:lnTo>
                  <a:pt x="4368729" y="530642"/>
                </a:lnTo>
                <a:lnTo>
                  <a:pt x="4337847" y="477719"/>
                </a:lnTo>
                <a:lnTo>
                  <a:pt x="4298953" y="426612"/>
                </a:lnTo>
                <a:lnTo>
                  <a:pt x="4252410" y="377498"/>
                </a:lnTo>
                <a:lnTo>
                  <a:pt x="4198580" y="330559"/>
                </a:lnTo>
                <a:lnTo>
                  <a:pt x="4137827" y="285974"/>
                </a:lnTo>
                <a:lnTo>
                  <a:pt x="4070513" y="243923"/>
                </a:lnTo>
                <a:lnTo>
                  <a:pt x="3997001" y="204585"/>
                </a:lnTo>
                <a:lnTo>
                  <a:pt x="3917653" y="168141"/>
                </a:lnTo>
                <a:lnTo>
                  <a:pt x="3832833" y="134769"/>
                </a:lnTo>
                <a:lnTo>
                  <a:pt x="3742902" y="104651"/>
                </a:lnTo>
                <a:lnTo>
                  <a:pt x="3648224" y="77965"/>
                </a:lnTo>
                <a:lnTo>
                  <a:pt x="3549162" y="54891"/>
                </a:lnTo>
                <a:lnTo>
                  <a:pt x="3446077" y="35609"/>
                </a:lnTo>
                <a:lnTo>
                  <a:pt x="3339333" y="20300"/>
                </a:lnTo>
                <a:lnTo>
                  <a:pt x="3229292" y="9142"/>
                </a:lnTo>
                <a:lnTo>
                  <a:pt x="3116318" y="2315"/>
                </a:lnTo>
                <a:lnTo>
                  <a:pt x="3000772" y="0"/>
                </a:lnTo>
                <a:lnTo>
                  <a:pt x="2887822" y="2214"/>
                </a:lnTo>
                <a:lnTo>
                  <a:pt x="2777345" y="8745"/>
                </a:lnTo>
                <a:lnTo>
                  <a:pt x="2669677" y="19424"/>
                </a:lnTo>
                <a:lnTo>
                  <a:pt x="2565154" y="34084"/>
                </a:lnTo>
                <a:lnTo>
                  <a:pt x="2464112" y="52556"/>
                </a:lnTo>
                <a:lnTo>
                  <a:pt x="2366887" y="74672"/>
                </a:lnTo>
                <a:lnTo>
                  <a:pt x="2273815" y="100263"/>
                </a:lnTo>
                <a:lnTo>
                  <a:pt x="2185232" y="129162"/>
                </a:lnTo>
                <a:lnTo>
                  <a:pt x="2101473" y="161199"/>
                </a:lnTo>
                <a:lnTo>
                  <a:pt x="2022875" y="196208"/>
                </a:lnTo>
                <a:lnTo>
                  <a:pt x="1949773" y="234020"/>
                </a:lnTo>
                <a:lnTo>
                  <a:pt x="1882505" y="274467"/>
                </a:lnTo>
                <a:lnTo>
                  <a:pt x="1821404" y="317380"/>
                </a:lnTo>
                <a:lnTo>
                  <a:pt x="1766809" y="362591"/>
                </a:lnTo>
                <a:lnTo>
                  <a:pt x="1719053" y="409932"/>
                </a:lnTo>
                <a:lnTo>
                  <a:pt x="1678475" y="459235"/>
                </a:lnTo>
                <a:lnTo>
                  <a:pt x="1645408" y="510332"/>
                </a:lnTo>
                <a:lnTo>
                  <a:pt x="1620190" y="563054"/>
                </a:lnTo>
                <a:lnTo>
                  <a:pt x="1603157" y="617234"/>
                </a:lnTo>
                <a:close/>
              </a:path>
            </a:pathLst>
          </a:custGeom>
          <a:solidFill>
            <a:srgbClr val="005392"/>
          </a:solidFill>
        </p:spPr>
        <p:txBody>
          <a:bodyPr wrap="square" lIns="0" tIns="0" rIns="0" bIns="0" rtlCol="0">
            <a:noAutofit/>
          </a:bodyPr>
          <a:lstStyle/>
          <a:p>
            <a:pPr defTabSz="642882"/>
            <a:endParaRPr dirty="0">
              <a:solidFill>
                <a:prstClr val="black"/>
              </a:solidFill>
              <a:sym typeface="Helvetica Neue Light"/>
            </a:endParaRPr>
          </a:p>
        </p:txBody>
      </p:sp>
      <p:sp>
        <p:nvSpPr>
          <p:cNvPr id="6" name="object 29"/>
          <p:cNvSpPr/>
          <p:nvPr/>
        </p:nvSpPr>
        <p:spPr>
          <a:xfrm>
            <a:off x="1111044" y="3069816"/>
            <a:ext cx="2250014" cy="1030248"/>
          </a:xfrm>
          <a:custGeom>
            <a:avLst/>
            <a:gdLst/>
            <a:ahLst/>
            <a:cxnLst/>
            <a:rect l="l" t="t" r="r" b="b"/>
            <a:pathLst>
              <a:path w="4250134" h="1873646">
                <a:moveTo>
                  <a:pt x="3577803" y="1260339"/>
                </a:moveTo>
                <a:lnTo>
                  <a:pt x="3621448" y="1192075"/>
                </a:lnTo>
                <a:lnTo>
                  <a:pt x="3654878" y="1121635"/>
                </a:lnTo>
                <a:lnTo>
                  <a:pt x="3677658" y="1049242"/>
                </a:lnTo>
                <a:lnTo>
                  <a:pt x="3689349" y="975121"/>
                </a:lnTo>
                <a:lnTo>
                  <a:pt x="4250134" y="877887"/>
                </a:lnTo>
                <a:lnTo>
                  <a:pt x="3673474" y="806450"/>
                </a:lnTo>
                <a:lnTo>
                  <a:pt x="3649903" y="738942"/>
                </a:lnTo>
                <a:lnTo>
                  <a:pt x="3617038" y="673187"/>
                </a:lnTo>
                <a:lnTo>
                  <a:pt x="3575239" y="609369"/>
                </a:lnTo>
                <a:lnTo>
                  <a:pt x="3524866" y="547674"/>
                </a:lnTo>
                <a:lnTo>
                  <a:pt x="3466279" y="488285"/>
                </a:lnTo>
                <a:lnTo>
                  <a:pt x="3399838" y="431389"/>
                </a:lnTo>
                <a:lnTo>
                  <a:pt x="3325903" y="377169"/>
                </a:lnTo>
                <a:lnTo>
                  <a:pt x="3244835" y="325811"/>
                </a:lnTo>
                <a:lnTo>
                  <a:pt x="3156994" y="277499"/>
                </a:lnTo>
                <a:lnTo>
                  <a:pt x="3062738" y="232419"/>
                </a:lnTo>
                <a:lnTo>
                  <a:pt x="2962430" y="190755"/>
                </a:lnTo>
                <a:lnTo>
                  <a:pt x="2856428" y="152691"/>
                </a:lnTo>
                <a:lnTo>
                  <a:pt x="2745092" y="118414"/>
                </a:lnTo>
                <a:lnTo>
                  <a:pt x="2628784" y="88107"/>
                </a:lnTo>
                <a:lnTo>
                  <a:pt x="2507862" y="61955"/>
                </a:lnTo>
                <a:lnTo>
                  <a:pt x="2382688" y="40144"/>
                </a:lnTo>
                <a:lnTo>
                  <a:pt x="2253620" y="22858"/>
                </a:lnTo>
                <a:lnTo>
                  <a:pt x="2121019" y="10282"/>
                </a:lnTo>
                <a:lnTo>
                  <a:pt x="1985246" y="2601"/>
                </a:lnTo>
                <a:lnTo>
                  <a:pt x="1846659" y="0"/>
                </a:lnTo>
                <a:lnTo>
                  <a:pt x="1695198" y="3104"/>
                </a:lnTo>
                <a:lnTo>
                  <a:pt x="1547110" y="12256"/>
                </a:lnTo>
                <a:lnTo>
                  <a:pt x="1402870" y="27216"/>
                </a:lnTo>
                <a:lnTo>
                  <a:pt x="1262954" y="47743"/>
                </a:lnTo>
                <a:lnTo>
                  <a:pt x="1127836" y="73594"/>
                </a:lnTo>
                <a:lnTo>
                  <a:pt x="997992" y="104531"/>
                </a:lnTo>
                <a:lnTo>
                  <a:pt x="873897" y="140311"/>
                </a:lnTo>
                <a:lnTo>
                  <a:pt x="756026" y="180694"/>
                </a:lnTo>
                <a:lnTo>
                  <a:pt x="644854" y="225439"/>
                </a:lnTo>
                <a:lnTo>
                  <a:pt x="540856" y="274304"/>
                </a:lnTo>
                <a:lnTo>
                  <a:pt x="444508" y="327050"/>
                </a:lnTo>
                <a:lnTo>
                  <a:pt x="356284" y="383436"/>
                </a:lnTo>
                <a:lnTo>
                  <a:pt x="276660" y="443219"/>
                </a:lnTo>
                <a:lnTo>
                  <a:pt x="206111" y="506161"/>
                </a:lnTo>
                <a:lnTo>
                  <a:pt x="145113" y="572018"/>
                </a:lnTo>
                <a:lnTo>
                  <a:pt x="94139" y="640552"/>
                </a:lnTo>
                <a:lnTo>
                  <a:pt x="53666" y="711520"/>
                </a:lnTo>
                <a:lnTo>
                  <a:pt x="24168" y="784682"/>
                </a:lnTo>
                <a:lnTo>
                  <a:pt x="6121" y="859797"/>
                </a:lnTo>
                <a:lnTo>
                  <a:pt x="0" y="936625"/>
                </a:lnTo>
                <a:lnTo>
                  <a:pt x="6121" y="1013455"/>
                </a:lnTo>
                <a:lnTo>
                  <a:pt x="24168" y="1088578"/>
                </a:lnTo>
                <a:lnTo>
                  <a:pt x="53666" y="1161753"/>
                </a:lnTo>
                <a:lnTo>
                  <a:pt x="94139" y="1232738"/>
                </a:lnTo>
                <a:lnTo>
                  <a:pt x="145112" y="1301293"/>
                </a:lnTo>
                <a:lnTo>
                  <a:pt x="206111" y="1367174"/>
                </a:lnTo>
                <a:lnTo>
                  <a:pt x="276660" y="1430141"/>
                </a:lnTo>
                <a:lnTo>
                  <a:pt x="356284" y="1489953"/>
                </a:lnTo>
                <a:lnTo>
                  <a:pt x="444507" y="1546367"/>
                </a:lnTo>
                <a:lnTo>
                  <a:pt x="540855" y="1599143"/>
                </a:lnTo>
                <a:lnTo>
                  <a:pt x="644853" y="1648038"/>
                </a:lnTo>
                <a:lnTo>
                  <a:pt x="756025" y="1692812"/>
                </a:lnTo>
                <a:lnTo>
                  <a:pt x="873896" y="1733223"/>
                </a:lnTo>
                <a:lnTo>
                  <a:pt x="997991" y="1769029"/>
                </a:lnTo>
                <a:lnTo>
                  <a:pt x="1127835" y="1799989"/>
                </a:lnTo>
                <a:lnTo>
                  <a:pt x="1262953" y="1825861"/>
                </a:lnTo>
                <a:lnTo>
                  <a:pt x="1402870" y="1846405"/>
                </a:lnTo>
                <a:lnTo>
                  <a:pt x="1547110" y="1861378"/>
                </a:lnTo>
                <a:lnTo>
                  <a:pt x="1695198" y="1870538"/>
                </a:lnTo>
                <a:lnTo>
                  <a:pt x="1846659" y="1873646"/>
                </a:lnTo>
                <a:lnTo>
                  <a:pt x="1994346" y="1870690"/>
                </a:lnTo>
                <a:lnTo>
                  <a:pt x="2138806" y="1861971"/>
                </a:lnTo>
                <a:lnTo>
                  <a:pt x="2279601" y="1847714"/>
                </a:lnTo>
                <a:lnTo>
                  <a:pt x="2416295" y="1828142"/>
                </a:lnTo>
                <a:lnTo>
                  <a:pt x="2548451" y="1803480"/>
                </a:lnTo>
                <a:lnTo>
                  <a:pt x="2675634" y="1773952"/>
                </a:lnTo>
                <a:lnTo>
                  <a:pt x="2797405" y="1739782"/>
                </a:lnTo>
                <a:lnTo>
                  <a:pt x="2913329" y="1701193"/>
                </a:lnTo>
                <a:lnTo>
                  <a:pt x="3022968" y="1658412"/>
                </a:lnTo>
                <a:lnTo>
                  <a:pt x="3125887" y="1611660"/>
                </a:lnTo>
                <a:lnTo>
                  <a:pt x="3221647" y="1561163"/>
                </a:lnTo>
                <a:lnTo>
                  <a:pt x="3309814" y="1507144"/>
                </a:lnTo>
                <a:lnTo>
                  <a:pt x="3389949" y="1449829"/>
                </a:lnTo>
                <a:lnTo>
                  <a:pt x="3461617" y="1389440"/>
                </a:lnTo>
                <a:lnTo>
                  <a:pt x="3524381" y="1326202"/>
                </a:lnTo>
                <a:lnTo>
                  <a:pt x="3577803" y="1260339"/>
                </a:lnTo>
                <a:close/>
              </a:path>
            </a:pathLst>
          </a:custGeom>
          <a:solidFill>
            <a:srgbClr val="FE9300"/>
          </a:solidFill>
        </p:spPr>
        <p:txBody>
          <a:bodyPr wrap="square" lIns="0" tIns="0" rIns="0" bIns="0" rtlCol="0">
            <a:noAutofit/>
          </a:bodyPr>
          <a:lstStyle/>
          <a:p>
            <a:pPr defTabSz="642882"/>
            <a:endParaRPr dirty="0">
              <a:solidFill>
                <a:prstClr val="black"/>
              </a:solidFill>
              <a:sym typeface="Helvetica Neue Light"/>
            </a:endParaRPr>
          </a:p>
        </p:txBody>
      </p:sp>
      <p:sp>
        <p:nvSpPr>
          <p:cNvPr id="7" name="object 30"/>
          <p:cNvSpPr/>
          <p:nvPr/>
        </p:nvSpPr>
        <p:spPr>
          <a:xfrm>
            <a:off x="1747786" y="1922673"/>
            <a:ext cx="2852197" cy="982266"/>
          </a:xfrm>
          <a:custGeom>
            <a:avLst/>
            <a:gdLst/>
            <a:ahLst/>
            <a:cxnLst/>
            <a:rect l="l" t="t" r="r" b="b"/>
            <a:pathLst>
              <a:path w="4056458" h="1397000">
                <a:moveTo>
                  <a:pt x="0" y="698500"/>
                </a:moveTo>
                <a:lnTo>
                  <a:pt x="4670" y="755787"/>
                </a:lnTo>
                <a:lnTo>
                  <a:pt x="18441" y="811800"/>
                </a:lnTo>
                <a:lnTo>
                  <a:pt x="40949" y="866357"/>
                </a:lnTo>
                <a:lnTo>
                  <a:pt x="71831" y="919279"/>
                </a:lnTo>
                <a:lnTo>
                  <a:pt x="110725" y="970387"/>
                </a:lnTo>
                <a:lnTo>
                  <a:pt x="157268" y="1019500"/>
                </a:lnTo>
                <a:lnTo>
                  <a:pt x="211097" y="1066439"/>
                </a:lnTo>
                <a:lnTo>
                  <a:pt x="271850" y="1111024"/>
                </a:lnTo>
                <a:lnTo>
                  <a:pt x="339164" y="1153075"/>
                </a:lnTo>
                <a:lnTo>
                  <a:pt x="412676" y="1192413"/>
                </a:lnTo>
                <a:lnTo>
                  <a:pt x="492024" y="1228858"/>
                </a:lnTo>
                <a:lnTo>
                  <a:pt x="576844" y="1262229"/>
                </a:lnTo>
                <a:lnTo>
                  <a:pt x="666775" y="1292348"/>
                </a:lnTo>
                <a:lnTo>
                  <a:pt x="761453" y="1319034"/>
                </a:lnTo>
                <a:lnTo>
                  <a:pt x="860516" y="1342108"/>
                </a:lnTo>
                <a:lnTo>
                  <a:pt x="963600" y="1361389"/>
                </a:lnTo>
                <a:lnTo>
                  <a:pt x="1070344" y="1376699"/>
                </a:lnTo>
                <a:lnTo>
                  <a:pt x="1180385" y="1387857"/>
                </a:lnTo>
                <a:lnTo>
                  <a:pt x="1293360" y="1394684"/>
                </a:lnTo>
                <a:lnTo>
                  <a:pt x="1408906" y="1397000"/>
                </a:lnTo>
                <a:lnTo>
                  <a:pt x="1518600" y="1394912"/>
                </a:lnTo>
                <a:lnTo>
                  <a:pt x="1625976" y="1388752"/>
                </a:lnTo>
                <a:lnTo>
                  <a:pt x="1730726" y="1378673"/>
                </a:lnTo>
                <a:lnTo>
                  <a:pt x="1832542" y="1364830"/>
                </a:lnTo>
                <a:lnTo>
                  <a:pt x="1931116" y="1347375"/>
                </a:lnTo>
                <a:lnTo>
                  <a:pt x="2026141" y="1326463"/>
                </a:lnTo>
                <a:lnTo>
                  <a:pt x="2117308" y="1302248"/>
                </a:lnTo>
                <a:lnTo>
                  <a:pt x="2204310" y="1274883"/>
                </a:lnTo>
                <a:lnTo>
                  <a:pt x="2286840" y="1244523"/>
                </a:lnTo>
                <a:lnTo>
                  <a:pt x="2364589" y="1211321"/>
                </a:lnTo>
                <a:lnTo>
                  <a:pt x="2437251" y="1175430"/>
                </a:lnTo>
                <a:lnTo>
                  <a:pt x="2504516" y="1137006"/>
                </a:lnTo>
                <a:lnTo>
                  <a:pt x="2566078" y="1096201"/>
                </a:lnTo>
                <a:lnTo>
                  <a:pt x="2621629" y="1053170"/>
                </a:lnTo>
                <a:lnTo>
                  <a:pt x="2670860" y="1008066"/>
                </a:lnTo>
                <a:lnTo>
                  <a:pt x="2713465" y="961043"/>
                </a:lnTo>
                <a:lnTo>
                  <a:pt x="2749135" y="912255"/>
                </a:lnTo>
                <a:lnTo>
                  <a:pt x="2777563" y="861856"/>
                </a:lnTo>
                <a:lnTo>
                  <a:pt x="2798441" y="809999"/>
                </a:lnTo>
                <a:lnTo>
                  <a:pt x="2811462" y="756839"/>
                </a:lnTo>
                <a:lnTo>
                  <a:pt x="4056458" y="688577"/>
                </a:lnTo>
                <a:lnTo>
                  <a:pt x="2810668" y="629443"/>
                </a:lnTo>
                <a:lnTo>
                  <a:pt x="2796246" y="577044"/>
                </a:lnTo>
                <a:lnTo>
                  <a:pt x="2774163" y="525953"/>
                </a:lnTo>
                <a:lnTo>
                  <a:pt x="2744718" y="476319"/>
                </a:lnTo>
                <a:lnTo>
                  <a:pt x="2708211" y="428292"/>
                </a:lnTo>
                <a:lnTo>
                  <a:pt x="2664944" y="382020"/>
                </a:lnTo>
                <a:lnTo>
                  <a:pt x="2615217" y="337653"/>
                </a:lnTo>
                <a:lnTo>
                  <a:pt x="2559330" y="295339"/>
                </a:lnTo>
                <a:lnTo>
                  <a:pt x="2497583" y="255229"/>
                </a:lnTo>
                <a:lnTo>
                  <a:pt x="2430277" y="217470"/>
                </a:lnTo>
                <a:lnTo>
                  <a:pt x="2357712" y="182212"/>
                </a:lnTo>
                <a:lnTo>
                  <a:pt x="2280188" y="149605"/>
                </a:lnTo>
                <a:lnTo>
                  <a:pt x="2198007" y="119797"/>
                </a:lnTo>
                <a:lnTo>
                  <a:pt x="2111467" y="92937"/>
                </a:lnTo>
                <a:lnTo>
                  <a:pt x="2020871" y="69175"/>
                </a:lnTo>
                <a:lnTo>
                  <a:pt x="1926517" y="48659"/>
                </a:lnTo>
                <a:lnTo>
                  <a:pt x="1828706" y="31539"/>
                </a:lnTo>
                <a:lnTo>
                  <a:pt x="1727740" y="17964"/>
                </a:lnTo>
                <a:lnTo>
                  <a:pt x="1623917" y="8083"/>
                </a:lnTo>
                <a:lnTo>
                  <a:pt x="1517539" y="2045"/>
                </a:lnTo>
                <a:lnTo>
                  <a:pt x="1408906" y="0"/>
                </a:lnTo>
                <a:lnTo>
                  <a:pt x="1293360" y="2315"/>
                </a:lnTo>
                <a:lnTo>
                  <a:pt x="1180385" y="9142"/>
                </a:lnTo>
                <a:lnTo>
                  <a:pt x="1070344" y="20300"/>
                </a:lnTo>
                <a:lnTo>
                  <a:pt x="963600" y="35609"/>
                </a:lnTo>
                <a:lnTo>
                  <a:pt x="860516" y="54891"/>
                </a:lnTo>
                <a:lnTo>
                  <a:pt x="761453" y="77965"/>
                </a:lnTo>
                <a:lnTo>
                  <a:pt x="666775" y="104651"/>
                </a:lnTo>
                <a:lnTo>
                  <a:pt x="576844" y="134769"/>
                </a:lnTo>
                <a:lnTo>
                  <a:pt x="492024" y="168141"/>
                </a:lnTo>
                <a:lnTo>
                  <a:pt x="412676" y="204585"/>
                </a:lnTo>
                <a:lnTo>
                  <a:pt x="339164" y="243923"/>
                </a:lnTo>
                <a:lnTo>
                  <a:pt x="271850" y="285974"/>
                </a:lnTo>
                <a:lnTo>
                  <a:pt x="211097" y="330559"/>
                </a:lnTo>
                <a:lnTo>
                  <a:pt x="157268" y="377498"/>
                </a:lnTo>
                <a:lnTo>
                  <a:pt x="110725" y="426612"/>
                </a:lnTo>
                <a:lnTo>
                  <a:pt x="71831" y="477719"/>
                </a:lnTo>
                <a:lnTo>
                  <a:pt x="40949" y="530642"/>
                </a:lnTo>
                <a:lnTo>
                  <a:pt x="18441" y="585199"/>
                </a:lnTo>
                <a:lnTo>
                  <a:pt x="4670" y="641212"/>
                </a:lnTo>
                <a:lnTo>
                  <a:pt x="0" y="698500"/>
                </a:lnTo>
                <a:close/>
              </a:path>
            </a:pathLst>
          </a:custGeom>
          <a:solidFill>
            <a:srgbClr val="005392"/>
          </a:solidFill>
        </p:spPr>
        <p:txBody>
          <a:bodyPr wrap="square" lIns="0" tIns="0" rIns="0" bIns="0" rtlCol="0">
            <a:noAutofit/>
          </a:bodyPr>
          <a:lstStyle/>
          <a:p>
            <a:pPr defTabSz="642882"/>
            <a:endParaRPr dirty="0">
              <a:solidFill>
                <a:prstClr val="black"/>
              </a:solidFill>
              <a:sym typeface="Helvetica Neue Light"/>
            </a:endParaRPr>
          </a:p>
        </p:txBody>
      </p:sp>
      <p:sp>
        <p:nvSpPr>
          <p:cNvPr id="8" name="object 20"/>
          <p:cNvSpPr/>
          <p:nvPr/>
        </p:nvSpPr>
        <p:spPr>
          <a:xfrm>
            <a:off x="5856683" y="2932164"/>
            <a:ext cx="2326214" cy="1317407"/>
          </a:xfrm>
          <a:custGeom>
            <a:avLst/>
            <a:gdLst/>
            <a:ahLst/>
            <a:cxnLst/>
            <a:rect l="l" t="t" r="r" b="b"/>
            <a:pathLst>
              <a:path w="4210447" h="1873646">
                <a:moveTo>
                  <a:pt x="533253" y="821067"/>
                </a:moveTo>
                <a:lnTo>
                  <a:pt x="521097" y="894952"/>
                </a:lnTo>
                <a:lnTo>
                  <a:pt x="0" y="990202"/>
                </a:lnTo>
                <a:lnTo>
                  <a:pt x="535781" y="1063227"/>
                </a:lnTo>
                <a:lnTo>
                  <a:pt x="558873" y="1131029"/>
                </a:lnTo>
                <a:lnTo>
                  <a:pt x="591337" y="1197077"/>
                </a:lnTo>
                <a:lnTo>
                  <a:pt x="632808" y="1261186"/>
                </a:lnTo>
                <a:lnTo>
                  <a:pt x="682923" y="1323168"/>
                </a:lnTo>
                <a:lnTo>
                  <a:pt x="741319" y="1382839"/>
                </a:lnTo>
                <a:lnTo>
                  <a:pt x="807632" y="1440010"/>
                </a:lnTo>
                <a:lnTo>
                  <a:pt x="881498" y="1494495"/>
                </a:lnTo>
                <a:lnTo>
                  <a:pt x="962555" y="1546110"/>
                </a:lnTo>
                <a:lnTo>
                  <a:pt x="1050439" y="1594666"/>
                </a:lnTo>
                <a:lnTo>
                  <a:pt x="1144786" y="1639977"/>
                </a:lnTo>
                <a:lnTo>
                  <a:pt x="1245233" y="1681858"/>
                </a:lnTo>
                <a:lnTo>
                  <a:pt x="1351416" y="1720122"/>
                </a:lnTo>
                <a:lnTo>
                  <a:pt x="1462973" y="1754582"/>
                </a:lnTo>
                <a:lnTo>
                  <a:pt x="1579539" y="1785052"/>
                </a:lnTo>
                <a:lnTo>
                  <a:pt x="1700752" y="1811346"/>
                </a:lnTo>
                <a:lnTo>
                  <a:pt x="1826247" y="1833277"/>
                </a:lnTo>
                <a:lnTo>
                  <a:pt x="1955662" y="1850659"/>
                </a:lnTo>
                <a:lnTo>
                  <a:pt x="2088632" y="1863305"/>
                </a:lnTo>
                <a:lnTo>
                  <a:pt x="2224795" y="1871029"/>
                </a:lnTo>
                <a:lnTo>
                  <a:pt x="2363787" y="1873646"/>
                </a:lnTo>
                <a:lnTo>
                  <a:pt x="2515248" y="1870538"/>
                </a:lnTo>
                <a:lnTo>
                  <a:pt x="2663336" y="1861378"/>
                </a:lnTo>
                <a:lnTo>
                  <a:pt x="2807576" y="1846405"/>
                </a:lnTo>
                <a:lnTo>
                  <a:pt x="2947493" y="1825861"/>
                </a:lnTo>
                <a:lnTo>
                  <a:pt x="3082610" y="1799989"/>
                </a:lnTo>
                <a:lnTo>
                  <a:pt x="3212454" y="1769029"/>
                </a:lnTo>
                <a:lnTo>
                  <a:pt x="3336550" y="1733223"/>
                </a:lnTo>
                <a:lnTo>
                  <a:pt x="3454421" y="1692812"/>
                </a:lnTo>
                <a:lnTo>
                  <a:pt x="3565593" y="1648038"/>
                </a:lnTo>
                <a:lnTo>
                  <a:pt x="3669591" y="1599143"/>
                </a:lnTo>
                <a:lnTo>
                  <a:pt x="3765939" y="1546367"/>
                </a:lnTo>
                <a:lnTo>
                  <a:pt x="3854162" y="1489953"/>
                </a:lnTo>
                <a:lnTo>
                  <a:pt x="3933786" y="1430141"/>
                </a:lnTo>
                <a:lnTo>
                  <a:pt x="4004335" y="1367174"/>
                </a:lnTo>
                <a:lnTo>
                  <a:pt x="4065334" y="1301293"/>
                </a:lnTo>
                <a:lnTo>
                  <a:pt x="4116308" y="1232738"/>
                </a:lnTo>
                <a:lnTo>
                  <a:pt x="4156781" y="1161753"/>
                </a:lnTo>
                <a:lnTo>
                  <a:pt x="4186279" y="1088578"/>
                </a:lnTo>
                <a:lnTo>
                  <a:pt x="4204326" y="1013455"/>
                </a:lnTo>
                <a:lnTo>
                  <a:pt x="4210447" y="936625"/>
                </a:lnTo>
                <a:lnTo>
                  <a:pt x="4204326" y="859797"/>
                </a:lnTo>
                <a:lnTo>
                  <a:pt x="4186279" y="784682"/>
                </a:lnTo>
                <a:lnTo>
                  <a:pt x="4156781" y="711520"/>
                </a:lnTo>
                <a:lnTo>
                  <a:pt x="4116308" y="640552"/>
                </a:lnTo>
                <a:lnTo>
                  <a:pt x="4065334" y="572018"/>
                </a:lnTo>
                <a:lnTo>
                  <a:pt x="4004335" y="506161"/>
                </a:lnTo>
                <a:lnTo>
                  <a:pt x="3933786" y="443219"/>
                </a:lnTo>
                <a:lnTo>
                  <a:pt x="3854163" y="383436"/>
                </a:lnTo>
                <a:lnTo>
                  <a:pt x="3765939" y="327050"/>
                </a:lnTo>
                <a:lnTo>
                  <a:pt x="3669591" y="274304"/>
                </a:lnTo>
                <a:lnTo>
                  <a:pt x="3565593" y="225439"/>
                </a:lnTo>
                <a:lnTo>
                  <a:pt x="3454421" y="180694"/>
                </a:lnTo>
                <a:lnTo>
                  <a:pt x="3336550" y="140311"/>
                </a:lnTo>
                <a:lnTo>
                  <a:pt x="3212455" y="104531"/>
                </a:lnTo>
                <a:lnTo>
                  <a:pt x="3082611" y="73594"/>
                </a:lnTo>
                <a:lnTo>
                  <a:pt x="2947493" y="47743"/>
                </a:lnTo>
                <a:lnTo>
                  <a:pt x="2807577" y="27216"/>
                </a:lnTo>
                <a:lnTo>
                  <a:pt x="2663337" y="12256"/>
                </a:lnTo>
                <a:lnTo>
                  <a:pt x="2515248" y="3104"/>
                </a:lnTo>
                <a:lnTo>
                  <a:pt x="2363787" y="0"/>
                </a:lnTo>
                <a:lnTo>
                  <a:pt x="2216421" y="2941"/>
                </a:lnTo>
                <a:lnTo>
                  <a:pt x="2072265" y="11616"/>
                </a:lnTo>
                <a:lnTo>
                  <a:pt x="1931751" y="25804"/>
                </a:lnTo>
                <a:lnTo>
                  <a:pt x="1795314" y="45281"/>
                </a:lnTo>
                <a:lnTo>
                  <a:pt x="1663389" y="69825"/>
                </a:lnTo>
                <a:lnTo>
                  <a:pt x="1536409" y="99215"/>
                </a:lnTo>
                <a:lnTo>
                  <a:pt x="1414808" y="133228"/>
                </a:lnTo>
                <a:lnTo>
                  <a:pt x="1299022" y="171641"/>
                </a:lnTo>
                <a:lnTo>
                  <a:pt x="1189483" y="214233"/>
                </a:lnTo>
                <a:lnTo>
                  <a:pt x="1086627" y="260781"/>
                </a:lnTo>
                <a:lnTo>
                  <a:pt x="990886" y="311063"/>
                </a:lnTo>
                <a:lnTo>
                  <a:pt x="902697" y="364856"/>
                </a:lnTo>
                <a:lnTo>
                  <a:pt x="822492" y="421939"/>
                </a:lnTo>
                <a:lnTo>
                  <a:pt x="750706" y="482089"/>
                </a:lnTo>
                <a:lnTo>
                  <a:pt x="687772" y="545084"/>
                </a:lnTo>
                <a:lnTo>
                  <a:pt x="634126" y="610701"/>
                </a:lnTo>
                <a:lnTo>
                  <a:pt x="590202" y="678719"/>
                </a:lnTo>
                <a:lnTo>
                  <a:pt x="556432" y="748915"/>
                </a:lnTo>
                <a:lnTo>
                  <a:pt x="533253" y="821067"/>
                </a:lnTo>
                <a:close/>
              </a:path>
            </a:pathLst>
          </a:custGeom>
          <a:solidFill>
            <a:srgbClr val="941000"/>
          </a:solidFill>
        </p:spPr>
        <p:txBody>
          <a:bodyPr wrap="square" lIns="0" tIns="0" rIns="0" bIns="0" rtlCol="0">
            <a:noAutofit/>
          </a:bodyPr>
          <a:lstStyle/>
          <a:p>
            <a:pPr defTabSz="642882"/>
            <a:endParaRPr dirty="0">
              <a:solidFill>
                <a:prstClr val="black"/>
              </a:solidFill>
              <a:sym typeface="Helvetica Neue Light"/>
            </a:endParaRPr>
          </a:p>
        </p:txBody>
      </p:sp>
      <p:sp>
        <p:nvSpPr>
          <p:cNvPr id="9" name="object 19"/>
          <p:cNvSpPr/>
          <p:nvPr/>
        </p:nvSpPr>
        <p:spPr>
          <a:xfrm>
            <a:off x="1401096" y="4267212"/>
            <a:ext cx="2025190" cy="1224707"/>
          </a:xfrm>
          <a:custGeom>
            <a:avLst/>
            <a:gdLst/>
            <a:ahLst/>
            <a:cxnLst/>
            <a:rect l="l" t="t" r="r" b="b"/>
            <a:pathLst>
              <a:path w="3693318" h="2066925">
                <a:moveTo>
                  <a:pt x="3248810" y="1739646"/>
                </a:moveTo>
                <a:lnTo>
                  <a:pt x="3337034" y="1683231"/>
                </a:lnTo>
                <a:lnTo>
                  <a:pt x="3416657" y="1623420"/>
                </a:lnTo>
                <a:lnTo>
                  <a:pt x="3487206" y="1560453"/>
                </a:lnTo>
                <a:lnTo>
                  <a:pt x="3548205" y="1494571"/>
                </a:lnTo>
                <a:lnTo>
                  <a:pt x="3599179" y="1426017"/>
                </a:lnTo>
                <a:lnTo>
                  <a:pt x="3639652" y="1355032"/>
                </a:lnTo>
                <a:lnTo>
                  <a:pt x="3669150" y="1281857"/>
                </a:lnTo>
                <a:lnTo>
                  <a:pt x="3687197" y="1206733"/>
                </a:lnTo>
                <a:lnTo>
                  <a:pt x="3693318" y="1129903"/>
                </a:lnTo>
                <a:lnTo>
                  <a:pt x="3691227" y="1085012"/>
                </a:lnTo>
                <a:lnTo>
                  <a:pt x="3685017" y="1040677"/>
                </a:lnTo>
                <a:lnTo>
                  <a:pt x="3674783" y="996946"/>
                </a:lnTo>
                <a:lnTo>
                  <a:pt x="3660621" y="953864"/>
                </a:lnTo>
                <a:lnTo>
                  <a:pt x="3642625" y="911477"/>
                </a:lnTo>
                <a:lnTo>
                  <a:pt x="3620891" y="869833"/>
                </a:lnTo>
                <a:lnTo>
                  <a:pt x="3595514" y="828976"/>
                </a:lnTo>
                <a:lnTo>
                  <a:pt x="3566588" y="788953"/>
                </a:lnTo>
                <a:lnTo>
                  <a:pt x="3534209" y="749810"/>
                </a:lnTo>
                <a:lnTo>
                  <a:pt x="3498473" y="711593"/>
                </a:lnTo>
                <a:lnTo>
                  <a:pt x="3459474" y="674349"/>
                </a:lnTo>
                <a:lnTo>
                  <a:pt x="3417307" y="638123"/>
                </a:lnTo>
                <a:lnTo>
                  <a:pt x="3372068" y="602962"/>
                </a:lnTo>
                <a:lnTo>
                  <a:pt x="3323852" y="568912"/>
                </a:lnTo>
                <a:lnTo>
                  <a:pt x="3272753" y="536019"/>
                </a:lnTo>
                <a:lnTo>
                  <a:pt x="3218867" y="504329"/>
                </a:lnTo>
                <a:lnTo>
                  <a:pt x="3162289" y="473889"/>
                </a:lnTo>
                <a:lnTo>
                  <a:pt x="3103115" y="444744"/>
                </a:lnTo>
                <a:lnTo>
                  <a:pt x="3041439" y="416940"/>
                </a:lnTo>
                <a:lnTo>
                  <a:pt x="2977356" y="390525"/>
                </a:lnTo>
                <a:lnTo>
                  <a:pt x="3377802" y="0"/>
                </a:lnTo>
                <a:lnTo>
                  <a:pt x="2783681" y="323850"/>
                </a:lnTo>
                <a:lnTo>
                  <a:pt x="2742108" y="311748"/>
                </a:lnTo>
                <a:lnTo>
                  <a:pt x="2699882" y="300170"/>
                </a:lnTo>
                <a:lnTo>
                  <a:pt x="2657018" y="289127"/>
                </a:lnTo>
                <a:lnTo>
                  <a:pt x="2613533" y="278628"/>
                </a:lnTo>
                <a:lnTo>
                  <a:pt x="2569443" y="268685"/>
                </a:lnTo>
                <a:lnTo>
                  <a:pt x="2524765" y="259307"/>
                </a:lnTo>
                <a:lnTo>
                  <a:pt x="2479515" y="250506"/>
                </a:lnTo>
                <a:lnTo>
                  <a:pt x="2433709" y="242291"/>
                </a:lnTo>
                <a:lnTo>
                  <a:pt x="2387364" y="234673"/>
                </a:lnTo>
                <a:lnTo>
                  <a:pt x="2340496" y="227663"/>
                </a:lnTo>
                <a:lnTo>
                  <a:pt x="2293121" y="221271"/>
                </a:lnTo>
                <a:lnTo>
                  <a:pt x="2245256" y="215508"/>
                </a:lnTo>
                <a:lnTo>
                  <a:pt x="2196918" y="210383"/>
                </a:lnTo>
                <a:lnTo>
                  <a:pt x="2148122" y="205908"/>
                </a:lnTo>
                <a:lnTo>
                  <a:pt x="2098885" y="202092"/>
                </a:lnTo>
                <a:lnTo>
                  <a:pt x="2049223" y="198947"/>
                </a:lnTo>
                <a:lnTo>
                  <a:pt x="1999153" y="196483"/>
                </a:lnTo>
                <a:lnTo>
                  <a:pt x="1948692" y="194709"/>
                </a:lnTo>
                <a:lnTo>
                  <a:pt x="1897855" y="193638"/>
                </a:lnTo>
                <a:lnTo>
                  <a:pt x="1846658" y="193278"/>
                </a:lnTo>
                <a:lnTo>
                  <a:pt x="1695197" y="196383"/>
                </a:lnTo>
                <a:lnTo>
                  <a:pt x="1547109" y="205535"/>
                </a:lnTo>
                <a:lnTo>
                  <a:pt x="1402869" y="220495"/>
                </a:lnTo>
                <a:lnTo>
                  <a:pt x="1262953" y="241021"/>
                </a:lnTo>
                <a:lnTo>
                  <a:pt x="1127835" y="266873"/>
                </a:lnTo>
                <a:lnTo>
                  <a:pt x="997991" y="297809"/>
                </a:lnTo>
                <a:lnTo>
                  <a:pt x="873896" y="333590"/>
                </a:lnTo>
                <a:lnTo>
                  <a:pt x="756025" y="373972"/>
                </a:lnTo>
                <a:lnTo>
                  <a:pt x="644853" y="418717"/>
                </a:lnTo>
                <a:lnTo>
                  <a:pt x="540855" y="467583"/>
                </a:lnTo>
                <a:lnTo>
                  <a:pt x="444507" y="520329"/>
                </a:lnTo>
                <a:lnTo>
                  <a:pt x="356284" y="576715"/>
                </a:lnTo>
                <a:lnTo>
                  <a:pt x="276660" y="636498"/>
                </a:lnTo>
                <a:lnTo>
                  <a:pt x="206111" y="699439"/>
                </a:lnTo>
                <a:lnTo>
                  <a:pt x="145112" y="765297"/>
                </a:lnTo>
                <a:lnTo>
                  <a:pt x="94139" y="833830"/>
                </a:lnTo>
                <a:lnTo>
                  <a:pt x="53666" y="904799"/>
                </a:lnTo>
                <a:lnTo>
                  <a:pt x="24168" y="977961"/>
                </a:lnTo>
                <a:lnTo>
                  <a:pt x="6121" y="1053076"/>
                </a:lnTo>
                <a:lnTo>
                  <a:pt x="0" y="1129903"/>
                </a:lnTo>
                <a:lnTo>
                  <a:pt x="6121" y="1206733"/>
                </a:lnTo>
                <a:lnTo>
                  <a:pt x="24168" y="1281857"/>
                </a:lnTo>
                <a:lnTo>
                  <a:pt x="53665" y="1355032"/>
                </a:lnTo>
                <a:lnTo>
                  <a:pt x="94138" y="1426017"/>
                </a:lnTo>
                <a:lnTo>
                  <a:pt x="145112" y="1494571"/>
                </a:lnTo>
                <a:lnTo>
                  <a:pt x="206111" y="1560453"/>
                </a:lnTo>
                <a:lnTo>
                  <a:pt x="276659" y="1623420"/>
                </a:lnTo>
                <a:lnTo>
                  <a:pt x="356283" y="1683231"/>
                </a:lnTo>
                <a:lnTo>
                  <a:pt x="444507" y="1739646"/>
                </a:lnTo>
                <a:lnTo>
                  <a:pt x="540855" y="1792421"/>
                </a:lnTo>
                <a:lnTo>
                  <a:pt x="644853" y="1841317"/>
                </a:lnTo>
                <a:lnTo>
                  <a:pt x="756025" y="1886091"/>
                </a:lnTo>
                <a:lnTo>
                  <a:pt x="873896" y="1926502"/>
                </a:lnTo>
                <a:lnTo>
                  <a:pt x="997991" y="1962308"/>
                </a:lnTo>
                <a:lnTo>
                  <a:pt x="1127835" y="1993268"/>
                </a:lnTo>
                <a:lnTo>
                  <a:pt x="1262953" y="2019140"/>
                </a:lnTo>
                <a:lnTo>
                  <a:pt x="1402869" y="2039684"/>
                </a:lnTo>
                <a:lnTo>
                  <a:pt x="1547109" y="2054657"/>
                </a:lnTo>
                <a:lnTo>
                  <a:pt x="1695197" y="2063817"/>
                </a:lnTo>
                <a:lnTo>
                  <a:pt x="1846658" y="2066925"/>
                </a:lnTo>
                <a:lnTo>
                  <a:pt x="1998119" y="2063817"/>
                </a:lnTo>
                <a:lnTo>
                  <a:pt x="2146208" y="2054657"/>
                </a:lnTo>
                <a:lnTo>
                  <a:pt x="2290447" y="2039684"/>
                </a:lnTo>
                <a:lnTo>
                  <a:pt x="2430364" y="2019140"/>
                </a:lnTo>
                <a:lnTo>
                  <a:pt x="2565482" y="1993268"/>
                </a:lnTo>
                <a:lnTo>
                  <a:pt x="2695326" y="1962308"/>
                </a:lnTo>
                <a:lnTo>
                  <a:pt x="2819421" y="1926502"/>
                </a:lnTo>
                <a:lnTo>
                  <a:pt x="2937292" y="1886091"/>
                </a:lnTo>
                <a:lnTo>
                  <a:pt x="3048464" y="1841317"/>
                </a:lnTo>
                <a:lnTo>
                  <a:pt x="3152462" y="1792421"/>
                </a:lnTo>
                <a:lnTo>
                  <a:pt x="3248810" y="1739646"/>
                </a:lnTo>
                <a:close/>
              </a:path>
            </a:pathLst>
          </a:custGeom>
          <a:solidFill>
            <a:srgbClr val="008F51"/>
          </a:solidFill>
        </p:spPr>
        <p:txBody>
          <a:bodyPr wrap="square" lIns="0" tIns="0" rIns="0" bIns="0" rtlCol="0">
            <a:noAutofit/>
          </a:bodyPr>
          <a:lstStyle/>
          <a:p>
            <a:pPr defTabSz="642882"/>
            <a:endParaRPr dirty="0">
              <a:solidFill>
                <a:prstClr val="black"/>
              </a:solidFill>
              <a:sym typeface="Helvetica Neue Light"/>
            </a:endParaRPr>
          </a:p>
        </p:txBody>
      </p:sp>
      <p:sp>
        <p:nvSpPr>
          <p:cNvPr id="10" name="object 18"/>
          <p:cNvSpPr/>
          <p:nvPr/>
        </p:nvSpPr>
        <p:spPr>
          <a:xfrm>
            <a:off x="5822232" y="4343412"/>
            <a:ext cx="1979664" cy="1085154"/>
          </a:xfrm>
          <a:custGeom>
            <a:avLst/>
            <a:gdLst/>
            <a:ahLst/>
            <a:cxnLst/>
            <a:rect l="l" t="t" r="r" b="b"/>
            <a:pathLst>
              <a:path w="3693318" h="2035968">
                <a:moveTo>
                  <a:pt x="713581" y="360362"/>
                </a:moveTo>
                <a:lnTo>
                  <a:pt x="649702" y="386781"/>
                </a:lnTo>
                <a:lnTo>
                  <a:pt x="588223" y="414584"/>
                </a:lnTo>
                <a:lnTo>
                  <a:pt x="529239" y="443723"/>
                </a:lnTo>
                <a:lnTo>
                  <a:pt x="472846" y="474153"/>
                </a:lnTo>
                <a:lnTo>
                  <a:pt x="419136" y="505828"/>
                </a:lnTo>
                <a:lnTo>
                  <a:pt x="368206" y="538701"/>
                </a:lnTo>
                <a:lnTo>
                  <a:pt x="320150" y="572726"/>
                </a:lnTo>
                <a:lnTo>
                  <a:pt x="275062" y="607858"/>
                </a:lnTo>
                <a:lnTo>
                  <a:pt x="233037" y="644051"/>
                </a:lnTo>
                <a:lnTo>
                  <a:pt x="194170" y="681257"/>
                </a:lnTo>
                <a:lnTo>
                  <a:pt x="158556" y="719431"/>
                </a:lnTo>
                <a:lnTo>
                  <a:pt x="126288" y="758527"/>
                </a:lnTo>
                <a:lnTo>
                  <a:pt x="97462" y="798499"/>
                </a:lnTo>
                <a:lnTo>
                  <a:pt x="72173" y="839300"/>
                </a:lnTo>
                <a:lnTo>
                  <a:pt x="50514" y="880885"/>
                </a:lnTo>
                <a:lnTo>
                  <a:pt x="32581" y="923207"/>
                </a:lnTo>
                <a:lnTo>
                  <a:pt x="18469" y="966220"/>
                </a:lnTo>
                <a:lnTo>
                  <a:pt x="8271" y="1009878"/>
                </a:lnTo>
                <a:lnTo>
                  <a:pt x="2083" y="1054136"/>
                </a:lnTo>
                <a:lnTo>
                  <a:pt x="0" y="1098946"/>
                </a:lnTo>
                <a:lnTo>
                  <a:pt x="6121" y="1175776"/>
                </a:lnTo>
                <a:lnTo>
                  <a:pt x="24168" y="1250899"/>
                </a:lnTo>
                <a:lnTo>
                  <a:pt x="53666" y="1324074"/>
                </a:lnTo>
                <a:lnTo>
                  <a:pt x="94139" y="1395060"/>
                </a:lnTo>
                <a:lnTo>
                  <a:pt x="145112" y="1463614"/>
                </a:lnTo>
                <a:lnTo>
                  <a:pt x="206111" y="1529495"/>
                </a:lnTo>
                <a:lnTo>
                  <a:pt x="276660" y="1592463"/>
                </a:lnTo>
                <a:lnTo>
                  <a:pt x="356284" y="1652274"/>
                </a:lnTo>
                <a:lnTo>
                  <a:pt x="444507" y="1708689"/>
                </a:lnTo>
                <a:lnTo>
                  <a:pt x="540856" y="1761464"/>
                </a:lnTo>
                <a:lnTo>
                  <a:pt x="644853" y="1810360"/>
                </a:lnTo>
                <a:lnTo>
                  <a:pt x="756025" y="1855134"/>
                </a:lnTo>
                <a:lnTo>
                  <a:pt x="873896" y="1895545"/>
                </a:lnTo>
                <a:lnTo>
                  <a:pt x="997992" y="1931351"/>
                </a:lnTo>
                <a:lnTo>
                  <a:pt x="1127836" y="1962311"/>
                </a:lnTo>
                <a:lnTo>
                  <a:pt x="1262953" y="1988184"/>
                </a:lnTo>
                <a:lnTo>
                  <a:pt x="1402870" y="2008727"/>
                </a:lnTo>
                <a:lnTo>
                  <a:pt x="1547110" y="2023700"/>
                </a:lnTo>
                <a:lnTo>
                  <a:pt x="1695198" y="2032861"/>
                </a:lnTo>
                <a:lnTo>
                  <a:pt x="1846660" y="2035968"/>
                </a:lnTo>
                <a:lnTo>
                  <a:pt x="1998121" y="2032861"/>
                </a:lnTo>
                <a:lnTo>
                  <a:pt x="2146208" y="2023700"/>
                </a:lnTo>
                <a:lnTo>
                  <a:pt x="2290448" y="2008727"/>
                </a:lnTo>
                <a:lnTo>
                  <a:pt x="2430364" y="1988183"/>
                </a:lnTo>
                <a:lnTo>
                  <a:pt x="2565482" y="1962311"/>
                </a:lnTo>
                <a:lnTo>
                  <a:pt x="2695326" y="1931351"/>
                </a:lnTo>
                <a:lnTo>
                  <a:pt x="2819421" y="1895545"/>
                </a:lnTo>
                <a:lnTo>
                  <a:pt x="2937292" y="1855134"/>
                </a:lnTo>
                <a:lnTo>
                  <a:pt x="3048464" y="1810360"/>
                </a:lnTo>
                <a:lnTo>
                  <a:pt x="3152462" y="1761464"/>
                </a:lnTo>
                <a:lnTo>
                  <a:pt x="3248810" y="1708689"/>
                </a:lnTo>
                <a:lnTo>
                  <a:pt x="3337034" y="1652274"/>
                </a:lnTo>
                <a:lnTo>
                  <a:pt x="3416657" y="1592463"/>
                </a:lnTo>
                <a:lnTo>
                  <a:pt x="3487206" y="1529496"/>
                </a:lnTo>
                <a:lnTo>
                  <a:pt x="3548205" y="1463614"/>
                </a:lnTo>
                <a:lnTo>
                  <a:pt x="3599179" y="1395060"/>
                </a:lnTo>
                <a:lnTo>
                  <a:pt x="3639652" y="1324074"/>
                </a:lnTo>
                <a:lnTo>
                  <a:pt x="3669150" y="1250899"/>
                </a:lnTo>
                <a:lnTo>
                  <a:pt x="3687197" y="1175776"/>
                </a:lnTo>
                <a:lnTo>
                  <a:pt x="3693318" y="1098946"/>
                </a:lnTo>
                <a:lnTo>
                  <a:pt x="3687197" y="1022118"/>
                </a:lnTo>
                <a:lnTo>
                  <a:pt x="3669150" y="947003"/>
                </a:lnTo>
                <a:lnTo>
                  <a:pt x="3639652" y="873841"/>
                </a:lnTo>
                <a:lnTo>
                  <a:pt x="3599179" y="802873"/>
                </a:lnTo>
                <a:lnTo>
                  <a:pt x="3548205" y="734340"/>
                </a:lnTo>
                <a:lnTo>
                  <a:pt x="3487207" y="668482"/>
                </a:lnTo>
                <a:lnTo>
                  <a:pt x="3416658" y="605541"/>
                </a:lnTo>
                <a:lnTo>
                  <a:pt x="3337034" y="545757"/>
                </a:lnTo>
                <a:lnTo>
                  <a:pt x="3248811" y="489372"/>
                </a:lnTo>
                <a:lnTo>
                  <a:pt x="3152462" y="436626"/>
                </a:lnTo>
                <a:lnTo>
                  <a:pt x="3048465" y="387760"/>
                </a:lnTo>
                <a:lnTo>
                  <a:pt x="2937293" y="343015"/>
                </a:lnTo>
                <a:lnTo>
                  <a:pt x="2819422" y="302632"/>
                </a:lnTo>
                <a:lnTo>
                  <a:pt x="2695327" y="266852"/>
                </a:lnTo>
                <a:lnTo>
                  <a:pt x="2565483" y="235916"/>
                </a:lnTo>
                <a:lnTo>
                  <a:pt x="2430365" y="210064"/>
                </a:lnTo>
                <a:lnTo>
                  <a:pt x="2290449" y="189538"/>
                </a:lnTo>
                <a:lnTo>
                  <a:pt x="2146209" y="174578"/>
                </a:lnTo>
                <a:lnTo>
                  <a:pt x="1998121" y="165425"/>
                </a:lnTo>
                <a:lnTo>
                  <a:pt x="1846660" y="162321"/>
                </a:lnTo>
                <a:lnTo>
                  <a:pt x="1795306" y="162683"/>
                </a:lnTo>
                <a:lnTo>
                  <a:pt x="1744316" y="163761"/>
                </a:lnTo>
                <a:lnTo>
                  <a:pt x="1693707" y="165546"/>
                </a:lnTo>
                <a:lnTo>
                  <a:pt x="1643493" y="168027"/>
                </a:lnTo>
                <a:lnTo>
                  <a:pt x="1593692" y="171192"/>
                </a:lnTo>
                <a:lnTo>
                  <a:pt x="1544320" y="175032"/>
                </a:lnTo>
                <a:lnTo>
                  <a:pt x="1495393" y="179536"/>
                </a:lnTo>
                <a:lnTo>
                  <a:pt x="1446928" y="184693"/>
                </a:lnTo>
                <a:lnTo>
                  <a:pt x="1398940" y="190493"/>
                </a:lnTo>
                <a:lnTo>
                  <a:pt x="1351446" y="196925"/>
                </a:lnTo>
                <a:lnTo>
                  <a:pt x="1304462" y="203979"/>
                </a:lnTo>
                <a:lnTo>
                  <a:pt x="1258005" y="211643"/>
                </a:lnTo>
                <a:lnTo>
                  <a:pt x="1212091" y="219909"/>
                </a:lnTo>
                <a:lnTo>
                  <a:pt x="1166735" y="228763"/>
                </a:lnTo>
                <a:lnTo>
                  <a:pt x="1121955" y="238198"/>
                </a:lnTo>
                <a:lnTo>
                  <a:pt x="1077767" y="248200"/>
                </a:lnTo>
                <a:lnTo>
                  <a:pt x="1034187" y="258761"/>
                </a:lnTo>
                <a:lnTo>
                  <a:pt x="991230" y="269870"/>
                </a:lnTo>
                <a:lnTo>
                  <a:pt x="948915" y="281515"/>
                </a:lnTo>
                <a:lnTo>
                  <a:pt x="907256" y="293687"/>
                </a:lnTo>
                <a:lnTo>
                  <a:pt x="350837" y="0"/>
                </a:lnTo>
                <a:lnTo>
                  <a:pt x="713581" y="360362"/>
                </a:lnTo>
                <a:close/>
              </a:path>
            </a:pathLst>
          </a:custGeom>
          <a:solidFill>
            <a:srgbClr val="797979"/>
          </a:solidFill>
        </p:spPr>
        <p:txBody>
          <a:bodyPr wrap="square" lIns="0" tIns="0" rIns="0" bIns="0" rtlCol="0">
            <a:noAutofit/>
          </a:bodyPr>
          <a:lstStyle/>
          <a:p>
            <a:pPr defTabSz="642882"/>
            <a:endParaRPr dirty="0">
              <a:solidFill>
                <a:prstClr val="black"/>
              </a:solidFill>
              <a:sym typeface="Helvetica Neue Light"/>
            </a:endParaRPr>
          </a:p>
        </p:txBody>
      </p:sp>
      <p:sp>
        <p:nvSpPr>
          <p:cNvPr id="11" name="object 17"/>
          <p:cNvSpPr txBox="1"/>
          <p:nvPr/>
        </p:nvSpPr>
        <p:spPr>
          <a:xfrm>
            <a:off x="1578112" y="192154"/>
            <a:ext cx="5842819" cy="392906"/>
          </a:xfrm>
          <a:prstGeom prst="rect">
            <a:avLst/>
          </a:prstGeom>
        </p:spPr>
        <p:txBody>
          <a:bodyPr wrap="square" lIns="0" tIns="0" rIns="0" bIns="0" rtlCol="0">
            <a:noAutofit/>
          </a:bodyPr>
          <a:lstStyle/>
          <a:p>
            <a:pPr marL="8929" algn="ctr" defTabSz="642882">
              <a:lnSpc>
                <a:spcPts val="3094"/>
              </a:lnSpc>
              <a:spcBef>
                <a:spcPts val="155"/>
              </a:spcBef>
            </a:pPr>
            <a:r>
              <a:rPr sz="3000" dirty="0">
                <a:solidFill>
                  <a:prstClr val="black"/>
                </a:solidFill>
                <a:latin typeface="Arial"/>
                <a:cs typeface="Arial"/>
                <a:sym typeface="Helvetica Neue Light"/>
              </a:rPr>
              <a:t>Institute</a:t>
            </a:r>
            <a:r>
              <a:rPr sz="3000" spc="-326" dirty="0">
                <a:solidFill>
                  <a:prstClr val="black"/>
                </a:solidFill>
                <a:latin typeface="Arial"/>
                <a:cs typeface="Arial"/>
                <a:sym typeface="Helvetica Neue Light"/>
              </a:rPr>
              <a:t>’</a:t>
            </a:r>
            <a:r>
              <a:rPr sz="3000" dirty="0">
                <a:solidFill>
                  <a:prstClr val="black"/>
                </a:solidFill>
                <a:latin typeface="Arial"/>
                <a:cs typeface="Arial"/>
                <a:sym typeface="Helvetica Neue Light"/>
              </a:rPr>
              <a:t>s</a:t>
            </a:r>
            <a:r>
              <a:rPr sz="3000" spc="-308" dirty="0">
                <a:solidFill>
                  <a:prstClr val="black"/>
                </a:solidFill>
                <a:latin typeface="Arial"/>
                <a:cs typeface="Arial"/>
                <a:sym typeface="Helvetica Neue Light"/>
              </a:rPr>
              <a:t> </a:t>
            </a:r>
            <a:r>
              <a:rPr sz="3000" dirty="0">
                <a:solidFill>
                  <a:prstClr val="black"/>
                </a:solidFill>
                <a:latin typeface="Arial"/>
                <a:cs typeface="Arial"/>
                <a:sym typeface="Helvetica Neue Light"/>
              </a:rPr>
              <a:t>Structu</a:t>
            </a:r>
            <a:r>
              <a:rPr sz="3000" spc="-53" dirty="0">
                <a:solidFill>
                  <a:prstClr val="black"/>
                </a:solidFill>
                <a:latin typeface="Arial"/>
                <a:cs typeface="Arial"/>
                <a:sym typeface="Helvetica Neue Light"/>
              </a:rPr>
              <a:t>r</a:t>
            </a:r>
            <a:r>
              <a:rPr sz="3000" dirty="0">
                <a:solidFill>
                  <a:prstClr val="black"/>
                </a:solidFill>
                <a:latin typeface="Arial"/>
                <a:cs typeface="Arial"/>
                <a:sym typeface="Helvetica Neue Light"/>
              </a:rPr>
              <a:t>e</a:t>
            </a:r>
          </a:p>
        </p:txBody>
      </p:sp>
      <p:sp>
        <p:nvSpPr>
          <p:cNvPr id="12" name="object 16"/>
          <p:cNvSpPr txBox="1"/>
          <p:nvPr/>
        </p:nvSpPr>
        <p:spPr>
          <a:xfrm>
            <a:off x="3097148" y="1174968"/>
            <a:ext cx="2957742" cy="473273"/>
          </a:xfrm>
          <a:prstGeom prst="rect">
            <a:avLst/>
          </a:prstGeom>
        </p:spPr>
        <p:txBody>
          <a:bodyPr wrap="square" lIns="0" tIns="0" rIns="0" bIns="0" rtlCol="0">
            <a:noAutofit/>
          </a:bodyPr>
          <a:lstStyle/>
          <a:p>
            <a:pPr algn="ctr" defTabSz="642882">
              <a:lnSpc>
                <a:spcPct val="90000"/>
              </a:lnSpc>
              <a:spcBef>
                <a:spcPts val="86"/>
              </a:spcBef>
            </a:pPr>
            <a:r>
              <a:rPr lang="en-US" sz="2400" b="1" dirty="0" smtClean="0">
                <a:solidFill>
                  <a:schemeClr val="bg1"/>
                </a:solidFill>
              </a:rPr>
              <a:t>Core Curriculum</a:t>
            </a:r>
            <a:r>
              <a:rPr lang="en-US" sz="2400" b="1" dirty="0" smtClean="0"/>
              <a:t> </a:t>
            </a:r>
            <a:r>
              <a:rPr lang="en-US" sz="2800" dirty="0" smtClean="0"/>
              <a:t/>
            </a:r>
            <a:br>
              <a:rPr lang="en-US" sz="2800" dirty="0" smtClean="0"/>
            </a:br>
            <a:r>
              <a:rPr lang="en-US" sz="2000" dirty="0" smtClean="0">
                <a:solidFill>
                  <a:schemeClr val="bg1"/>
                </a:solidFill>
              </a:rPr>
              <a:t> Collaborative Innovation</a:t>
            </a:r>
            <a:br>
              <a:rPr lang="en-US" sz="2000" dirty="0" smtClean="0">
                <a:solidFill>
                  <a:schemeClr val="bg1"/>
                </a:solidFill>
              </a:rPr>
            </a:br>
            <a:r>
              <a:rPr lang="en-US" sz="2000" dirty="0" smtClean="0">
                <a:solidFill>
                  <a:schemeClr val="bg1"/>
                </a:solidFill>
              </a:rPr>
              <a:t> Trust Based Leadership </a:t>
            </a:r>
            <a:endParaRPr sz="1600" b="1" dirty="0">
              <a:solidFill>
                <a:prstClr val="black"/>
              </a:solidFill>
              <a:latin typeface="Arial"/>
              <a:cs typeface="Arial"/>
              <a:sym typeface="Helvetica Neue Light"/>
            </a:endParaRPr>
          </a:p>
        </p:txBody>
      </p:sp>
      <p:sp>
        <p:nvSpPr>
          <p:cNvPr id="13" name="object 15"/>
          <p:cNvSpPr txBox="1"/>
          <p:nvPr/>
        </p:nvSpPr>
        <p:spPr>
          <a:xfrm>
            <a:off x="2136060" y="2148360"/>
            <a:ext cx="1750140" cy="604549"/>
          </a:xfrm>
          <a:prstGeom prst="rect">
            <a:avLst/>
          </a:prstGeom>
        </p:spPr>
        <p:txBody>
          <a:bodyPr wrap="none" lIns="0" tIns="0" rIns="0" bIns="0" rtlCol="0" anchor="ctr">
            <a:noAutofit/>
          </a:bodyPr>
          <a:lstStyle/>
          <a:p>
            <a:pPr marR="586279" algn="ctr" defTabSz="117475">
              <a:lnSpc>
                <a:spcPts val="1737"/>
              </a:lnSpc>
              <a:spcBef>
                <a:spcPts val="86"/>
              </a:spcBef>
            </a:pPr>
            <a:r>
              <a:rPr sz="2800" b="1" spc="-147" dirty="0" smtClean="0">
                <a:solidFill>
                  <a:srgbClr val="FEFFFE"/>
                </a:solidFill>
                <a:latin typeface="Arial"/>
                <a:cs typeface="Arial"/>
                <a:sym typeface="Helvetica Neue Light"/>
              </a:rPr>
              <a:t>Y</a:t>
            </a:r>
            <a:r>
              <a:rPr sz="2800" b="1" dirty="0" smtClean="0">
                <a:solidFill>
                  <a:srgbClr val="FEFFFE"/>
                </a:solidFill>
                <a:latin typeface="Arial"/>
                <a:cs typeface="Arial"/>
                <a:sym typeface="Helvetica Neue Light"/>
              </a:rPr>
              <a:t>outh</a:t>
            </a:r>
            <a:endParaRPr sz="2800" b="1" dirty="0">
              <a:solidFill>
                <a:prstClr val="black"/>
              </a:solidFill>
              <a:latin typeface="Arial"/>
              <a:cs typeface="Arial"/>
              <a:sym typeface="Helvetica Neue Light"/>
            </a:endParaRPr>
          </a:p>
        </p:txBody>
      </p:sp>
      <p:sp>
        <p:nvSpPr>
          <p:cNvPr id="14" name="object 14"/>
          <p:cNvSpPr txBox="1"/>
          <p:nvPr/>
        </p:nvSpPr>
        <p:spPr>
          <a:xfrm>
            <a:off x="5850192" y="2169498"/>
            <a:ext cx="1829288" cy="473273"/>
          </a:xfrm>
          <a:prstGeom prst="rect">
            <a:avLst/>
          </a:prstGeom>
        </p:spPr>
        <p:txBody>
          <a:bodyPr wrap="square" lIns="0" tIns="0" rIns="0" bIns="0" rtlCol="0" anchor="ctr">
            <a:noAutofit/>
          </a:bodyPr>
          <a:lstStyle/>
          <a:p>
            <a:pPr marR="156363" algn="ctr" defTabSz="642882">
              <a:lnSpc>
                <a:spcPts val="1737"/>
              </a:lnSpc>
              <a:spcBef>
                <a:spcPts val="86"/>
              </a:spcBef>
            </a:pPr>
            <a:r>
              <a:rPr sz="2800" b="1" dirty="0" smtClean="0">
                <a:solidFill>
                  <a:srgbClr val="FEFFFE"/>
                </a:solidFill>
                <a:latin typeface="Arial"/>
                <a:cs typeface="Arial"/>
                <a:sym typeface="Helvetica Neue Light"/>
              </a:rPr>
              <a:t>Executive</a:t>
            </a:r>
            <a:endParaRPr sz="2800" b="1" dirty="0">
              <a:solidFill>
                <a:prstClr val="black"/>
              </a:solidFill>
              <a:latin typeface="Arial"/>
              <a:cs typeface="Arial"/>
              <a:sym typeface="Helvetica Neue Light"/>
            </a:endParaRPr>
          </a:p>
        </p:txBody>
      </p:sp>
      <p:sp>
        <p:nvSpPr>
          <p:cNvPr id="15" name="object 13"/>
          <p:cNvSpPr txBox="1"/>
          <p:nvPr/>
        </p:nvSpPr>
        <p:spPr>
          <a:xfrm>
            <a:off x="792955" y="3336739"/>
            <a:ext cx="2513141" cy="473273"/>
          </a:xfrm>
          <a:prstGeom prst="rect">
            <a:avLst/>
          </a:prstGeom>
        </p:spPr>
        <p:txBody>
          <a:bodyPr wrap="square" lIns="0" tIns="0" rIns="0" bIns="0" rtlCol="0">
            <a:noAutofit/>
          </a:bodyPr>
          <a:lstStyle/>
          <a:p>
            <a:pPr algn="ctr" defTabSz="642882">
              <a:lnSpc>
                <a:spcPts val="1737"/>
              </a:lnSpc>
              <a:spcBef>
                <a:spcPts val="86"/>
              </a:spcBef>
            </a:pPr>
            <a:r>
              <a:rPr lang="en-US" sz="2000" b="1" dirty="0" smtClean="0">
                <a:solidFill>
                  <a:srgbClr val="FEFFFE"/>
                </a:solidFill>
                <a:latin typeface="Arial"/>
                <a:cs typeface="Arial"/>
                <a:sym typeface="Helvetica Neue Light"/>
              </a:rPr>
              <a:t>Collaborative </a:t>
            </a:r>
            <a:endParaRPr sz="2000" b="1" dirty="0">
              <a:solidFill>
                <a:prstClr val="black"/>
              </a:solidFill>
              <a:latin typeface="Arial"/>
              <a:cs typeface="Arial"/>
              <a:sym typeface="Helvetica Neue Light"/>
            </a:endParaRPr>
          </a:p>
          <a:p>
            <a:pPr marL="556047" marR="569147" algn="ctr" defTabSz="642882">
              <a:lnSpc>
                <a:spcPct val="95825"/>
              </a:lnSpc>
              <a:spcBef>
                <a:spcPts val="22"/>
              </a:spcBef>
            </a:pPr>
            <a:r>
              <a:rPr sz="2000" b="1" dirty="0">
                <a:solidFill>
                  <a:srgbClr val="FEFFFE"/>
                </a:solidFill>
                <a:latin typeface="Arial"/>
                <a:cs typeface="Arial"/>
                <a:sym typeface="Helvetica Neue Light"/>
              </a:rPr>
              <a:t>Resea</a:t>
            </a:r>
            <a:r>
              <a:rPr sz="2000" b="1" spc="-27" dirty="0">
                <a:solidFill>
                  <a:srgbClr val="FEFFFE"/>
                </a:solidFill>
                <a:latin typeface="Arial"/>
                <a:cs typeface="Arial"/>
                <a:sym typeface="Helvetica Neue Light"/>
              </a:rPr>
              <a:t>r</a:t>
            </a:r>
            <a:r>
              <a:rPr sz="2000" b="1" dirty="0">
                <a:solidFill>
                  <a:srgbClr val="FEFFFE"/>
                </a:solidFill>
                <a:latin typeface="Arial"/>
                <a:cs typeface="Arial"/>
                <a:sym typeface="Helvetica Neue Light"/>
              </a:rPr>
              <a:t>ch</a:t>
            </a:r>
            <a:endParaRPr sz="2000" b="1" dirty="0">
              <a:solidFill>
                <a:prstClr val="black"/>
              </a:solidFill>
              <a:latin typeface="Arial"/>
              <a:cs typeface="Arial"/>
              <a:sym typeface="Helvetica Neue Light"/>
            </a:endParaRPr>
          </a:p>
        </p:txBody>
      </p:sp>
      <p:sp>
        <p:nvSpPr>
          <p:cNvPr id="16" name="object 12"/>
          <p:cNvSpPr txBox="1"/>
          <p:nvPr/>
        </p:nvSpPr>
        <p:spPr>
          <a:xfrm>
            <a:off x="6116470" y="3124212"/>
            <a:ext cx="2095922" cy="473273"/>
          </a:xfrm>
          <a:prstGeom prst="rect">
            <a:avLst/>
          </a:prstGeom>
        </p:spPr>
        <p:txBody>
          <a:bodyPr wrap="square" lIns="0" tIns="0" rIns="0" bIns="0" rtlCol="0">
            <a:noAutofit/>
          </a:bodyPr>
          <a:lstStyle/>
          <a:p>
            <a:pPr marL="8929" algn="ctr" defTabSz="642882">
              <a:lnSpc>
                <a:spcPct val="90000"/>
              </a:lnSpc>
            </a:pPr>
            <a:r>
              <a:rPr lang="en-US" sz="2000" b="1" dirty="0" smtClean="0">
                <a:solidFill>
                  <a:srgbClr val="FEFFFE"/>
                </a:solidFill>
                <a:latin typeface="Arial"/>
                <a:cs typeface="Arial"/>
                <a:sym typeface="Helvetica Neue Light"/>
              </a:rPr>
              <a:t>Global Leadership Roundtables</a:t>
            </a:r>
            <a:endParaRPr sz="2000" b="1" dirty="0">
              <a:solidFill>
                <a:prstClr val="black"/>
              </a:solidFill>
              <a:latin typeface="Arial"/>
              <a:cs typeface="Arial"/>
              <a:sym typeface="Helvetica Neue Light"/>
            </a:endParaRPr>
          </a:p>
        </p:txBody>
      </p:sp>
      <p:sp>
        <p:nvSpPr>
          <p:cNvPr id="17" name="object 7"/>
          <p:cNvSpPr txBox="1"/>
          <p:nvPr/>
        </p:nvSpPr>
        <p:spPr>
          <a:xfrm>
            <a:off x="5791200" y="4589220"/>
            <a:ext cx="2072509" cy="223242"/>
          </a:xfrm>
          <a:prstGeom prst="rect">
            <a:avLst/>
          </a:prstGeom>
        </p:spPr>
        <p:txBody>
          <a:bodyPr wrap="square" lIns="0" tIns="0" rIns="0" bIns="0" rtlCol="0">
            <a:noAutofit/>
          </a:bodyPr>
          <a:lstStyle/>
          <a:p>
            <a:pPr marL="8929" algn="ctr" defTabSz="642882">
              <a:lnSpc>
                <a:spcPct val="90000"/>
              </a:lnSpc>
              <a:spcBef>
                <a:spcPts val="86"/>
              </a:spcBef>
            </a:pPr>
            <a:r>
              <a:rPr lang="en-US" sz="2000" b="1" dirty="0">
                <a:solidFill>
                  <a:srgbClr val="FEFFFE"/>
                </a:solidFill>
                <a:latin typeface="Arial"/>
                <a:cs typeface="Arial"/>
                <a:sym typeface="Helvetica Neue Light"/>
              </a:rPr>
              <a:t>International Leadership </a:t>
            </a:r>
            <a:r>
              <a:rPr lang="en-US" sz="2000" b="1" dirty="0" smtClean="0">
                <a:solidFill>
                  <a:srgbClr val="FEFFFE"/>
                </a:solidFill>
                <a:latin typeface="Arial"/>
                <a:cs typeface="Arial"/>
                <a:sym typeface="Helvetica Neue Light"/>
              </a:rPr>
              <a:t>Network</a:t>
            </a:r>
            <a:endParaRPr lang="en-US" sz="2000" b="1" dirty="0">
              <a:solidFill>
                <a:srgbClr val="FEFFFE"/>
              </a:solidFill>
              <a:latin typeface="Arial"/>
              <a:cs typeface="Arial"/>
              <a:sym typeface="Helvetica Neue Light"/>
            </a:endParaRPr>
          </a:p>
        </p:txBody>
      </p:sp>
      <p:sp>
        <p:nvSpPr>
          <p:cNvPr id="18" name="object 6"/>
          <p:cNvSpPr txBox="1"/>
          <p:nvPr/>
        </p:nvSpPr>
        <p:spPr>
          <a:xfrm>
            <a:off x="1632242" y="4655030"/>
            <a:ext cx="1627149" cy="361894"/>
          </a:xfrm>
          <a:prstGeom prst="rect">
            <a:avLst/>
          </a:prstGeom>
        </p:spPr>
        <p:txBody>
          <a:bodyPr wrap="square" lIns="0" tIns="0" rIns="0" bIns="0" rtlCol="0">
            <a:noAutofit/>
          </a:bodyPr>
          <a:lstStyle/>
          <a:p>
            <a:pPr marL="8929" algn="ctr" defTabSz="642882">
              <a:lnSpc>
                <a:spcPct val="90000"/>
              </a:lnSpc>
              <a:spcBef>
                <a:spcPts val="86"/>
              </a:spcBef>
            </a:pPr>
            <a:r>
              <a:rPr lang="en-US" sz="2000" b="1" dirty="0">
                <a:solidFill>
                  <a:srgbClr val="FEFFFE"/>
                </a:solidFill>
                <a:latin typeface="Arial"/>
                <a:cs typeface="Arial"/>
                <a:sym typeface="Helvetica Neue Light"/>
              </a:rPr>
              <a:t>Leadership</a:t>
            </a:r>
          </a:p>
          <a:p>
            <a:pPr marL="8929" algn="ctr" defTabSz="642882">
              <a:lnSpc>
                <a:spcPct val="90000"/>
              </a:lnSpc>
              <a:spcBef>
                <a:spcPts val="86"/>
              </a:spcBef>
            </a:pPr>
            <a:r>
              <a:rPr lang="en-US" sz="2000" b="1" dirty="0" smtClean="0">
                <a:solidFill>
                  <a:srgbClr val="FEFFFE"/>
                </a:solidFill>
                <a:latin typeface="Arial"/>
                <a:cs typeface="Arial"/>
                <a:sym typeface="Helvetica Neue Light"/>
              </a:rPr>
              <a:t>Alliances</a:t>
            </a:r>
            <a:endParaRPr lang="en-US" sz="2000" b="1" dirty="0">
              <a:solidFill>
                <a:srgbClr val="FEFFFE"/>
              </a:solidFill>
              <a:latin typeface="Arial"/>
              <a:cs typeface="Arial"/>
              <a:sym typeface="Helvetica Neue Light"/>
            </a:endParaRPr>
          </a:p>
        </p:txBody>
      </p:sp>
      <p:sp>
        <p:nvSpPr>
          <p:cNvPr id="30" name="Subtitle 2"/>
          <p:cNvSpPr txBox="1">
            <a:spLocks/>
          </p:cNvSpPr>
          <p:nvPr/>
        </p:nvSpPr>
        <p:spPr>
          <a:xfrm>
            <a:off x="3153696" y="4478605"/>
            <a:ext cx="2819400" cy="609600"/>
          </a:xfrm>
          <a:prstGeom prst="rect">
            <a:avLst/>
          </a:prstGeom>
        </p:spPr>
        <p:txBody>
          <a:bodyPr>
            <a:normAutofit/>
          </a:bodyPr>
          <a:lstStyle/>
          <a:p>
            <a:pPr marL="241093" marR="0" lvl="0" indent="-241093" algn="ctr" defTabSz="642915" rtl="0" eaLnBrk="1" fontAlgn="auto" latinLnBrk="0" hangingPunct="1">
              <a:lnSpc>
                <a:spcPct val="80000"/>
              </a:lnSpc>
              <a:spcBef>
                <a:spcPts val="0"/>
              </a:spcBef>
              <a:spcAft>
                <a:spcPts val="0"/>
              </a:spcAft>
              <a:buClrTx/>
              <a:buSzTx/>
              <a:tabLst/>
              <a:defRPr/>
            </a:pPr>
            <a:r>
              <a:rPr kumimoji="0" lang="en-US" sz="1400" b="0" i="0" u="none" strike="noStrike" kern="1200" cap="none" spc="0" normalizeH="0" baseline="0" noProof="0" dirty="0" smtClean="0">
                <a:ln>
                  <a:noFill/>
                </a:ln>
                <a:solidFill>
                  <a:srgbClr val="003366"/>
                </a:solidFill>
                <a:effectLst/>
                <a:uLnTx/>
                <a:uFillTx/>
                <a:latin typeface="Georgia" pitchFamily="18" charset="0"/>
                <a:ea typeface="+mn-ea"/>
                <a:cs typeface="+mn-cs"/>
              </a:rPr>
              <a:t>3510 Kraft Road</a:t>
            </a:r>
          </a:p>
          <a:p>
            <a:pPr marL="241093" marR="0" lvl="0" indent="-241093" algn="ctr" defTabSz="642915" rtl="0" eaLnBrk="1" fontAlgn="auto" latinLnBrk="0" hangingPunct="1">
              <a:lnSpc>
                <a:spcPct val="80000"/>
              </a:lnSpc>
              <a:spcBef>
                <a:spcPts val="0"/>
              </a:spcBef>
              <a:spcAft>
                <a:spcPts val="0"/>
              </a:spcAft>
              <a:buClrTx/>
              <a:buSzTx/>
              <a:tabLst/>
              <a:defRPr/>
            </a:pPr>
            <a:r>
              <a:rPr kumimoji="0" lang="en-US" sz="1400" b="0" i="0" u="none" strike="noStrike" kern="1200" cap="none" spc="0" normalizeH="0" baseline="0" noProof="0" dirty="0" smtClean="0">
                <a:ln>
                  <a:noFill/>
                </a:ln>
                <a:solidFill>
                  <a:srgbClr val="003366"/>
                </a:solidFill>
                <a:effectLst/>
                <a:uLnTx/>
                <a:uFillTx/>
                <a:latin typeface="Georgia" pitchFamily="18" charset="0"/>
                <a:ea typeface="+mn-ea"/>
                <a:cs typeface="+mn-cs"/>
              </a:rPr>
              <a:t>Naples, Florida  </a:t>
            </a:r>
            <a:r>
              <a:rPr kumimoji="0" lang="en-US" sz="1400" b="0" i="0" u="none" strike="noStrike" kern="1200" cap="none" spc="0" normalizeH="0" baseline="0" noProof="0" dirty="0" smtClean="0">
                <a:ln>
                  <a:noFill/>
                </a:ln>
                <a:solidFill>
                  <a:srgbClr val="003366"/>
                </a:solidFill>
                <a:effectLst/>
                <a:uLnTx/>
                <a:uFillTx/>
                <a:latin typeface="Georgia" pitchFamily="18" charset="0"/>
                <a:ea typeface="+mn-ea"/>
                <a:cs typeface="+mn-cs"/>
              </a:rPr>
              <a:t>34105</a:t>
            </a:r>
            <a:endParaRPr kumimoji="0" lang="en-US" sz="1400" b="0" i="0" u="none" strike="noStrike" kern="1200" cap="none" spc="0" normalizeH="0" baseline="0" noProof="0" dirty="0">
              <a:ln>
                <a:noFill/>
              </a:ln>
              <a:solidFill>
                <a:srgbClr val="003366"/>
              </a:solidFill>
              <a:effectLst/>
              <a:uLnTx/>
              <a:uFillTx/>
              <a:latin typeface="Georgia" pitchFamily="18" charset="0"/>
              <a:ea typeface="+mn-ea"/>
              <a:cs typeface="+mn-cs"/>
            </a:endParaRPr>
          </a:p>
        </p:txBody>
      </p:sp>
      <p:sp>
        <p:nvSpPr>
          <p:cNvPr id="31" name="object 27"/>
          <p:cNvSpPr/>
          <p:nvPr/>
        </p:nvSpPr>
        <p:spPr>
          <a:xfrm flipV="1">
            <a:off x="3596148" y="4820280"/>
            <a:ext cx="1905000" cy="1219200"/>
          </a:xfrm>
          <a:custGeom>
            <a:avLst/>
            <a:gdLst/>
            <a:ahLst/>
            <a:cxnLst/>
            <a:rect l="l" t="t" r="r" b="b"/>
            <a:pathLst>
              <a:path w="3693318" h="2494756">
                <a:moveTo>
                  <a:pt x="1890316" y="2494756"/>
                </a:moveTo>
                <a:lnTo>
                  <a:pt x="1955800" y="1870472"/>
                </a:lnTo>
                <a:lnTo>
                  <a:pt x="2099556" y="1863357"/>
                </a:lnTo>
                <a:lnTo>
                  <a:pt x="2239883" y="1850792"/>
                </a:lnTo>
                <a:lnTo>
                  <a:pt x="2376355" y="1832991"/>
                </a:lnTo>
                <a:lnTo>
                  <a:pt x="2508544" y="1810169"/>
                </a:lnTo>
                <a:lnTo>
                  <a:pt x="2636025" y="1782538"/>
                </a:lnTo>
                <a:lnTo>
                  <a:pt x="2758371" y="1750313"/>
                </a:lnTo>
                <a:lnTo>
                  <a:pt x="2875157" y="1713708"/>
                </a:lnTo>
                <a:lnTo>
                  <a:pt x="2985954" y="1672938"/>
                </a:lnTo>
                <a:lnTo>
                  <a:pt x="3090338" y="1628215"/>
                </a:lnTo>
                <a:lnTo>
                  <a:pt x="3187882" y="1579754"/>
                </a:lnTo>
                <a:lnTo>
                  <a:pt x="3278159" y="1527769"/>
                </a:lnTo>
                <a:lnTo>
                  <a:pt x="3360744" y="1472473"/>
                </a:lnTo>
                <a:lnTo>
                  <a:pt x="3435209" y="1414082"/>
                </a:lnTo>
                <a:lnTo>
                  <a:pt x="3501129" y="1352808"/>
                </a:lnTo>
                <a:lnTo>
                  <a:pt x="3558077" y="1288867"/>
                </a:lnTo>
                <a:lnTo>
                  <a:pt x="3605627" y="1222471"/>
                </a:lnTo>
                <a:lnTo>
                  <a:pt x="3643352" y="1153835"/>
                </a:lnTo>
                <a:lnTo>
                  <a:pt x="3670827" y="1083172"/>
                </a:lnTo>
                <a:lnTo>
                  <a:pt x="3687624" y="1010697"/>
                </a:lnTo>
                <a:lnTo>
                  <a:pt x="3693318" y="936625"/>
                </a:lnTo>
                <a:lnTo>
                  <a:pt x="3687197" y="859797"/>
                </a:lnTo>
                <a:lnTo>
                  <a:pt x="3669150" y="784682"/>
                </a:lnTo>
                <a:lnTo>
                  <a:pt x="3639653" y="711520"/>
                </a:lnTo>
                <a:lnTo>
                  <a:pt x="3599179" y="640552"/>
                </a:lnTo>
                <a:lnTo>
                  <a:pt x="3548206" y="572018"/>
                </a:lnTo>
                <a:lnTo>
                  <a:pt x="3487207" y="506161"/>
                </a:lnTo>
                <a:lnTo>
                  <a:pt x="3416658" y="443219"/>
                </a:lnTo>
                <a:lnTo>
                  <a:pt x="3337035" y="383436"/>
                </a:lnTo>
                <a:lnTo>
                  <a:pt x="3248811" y="327050"/>
                </a:lnTo>
                <a:lnTo>
                  <a:pt x="3152463" y="274304"/>
                </a:lnTo>
                <a:lnTo>
                  <a:pt x="3048465" y="225439"/>
                </a:lnTo>
                <a:lnTo>
                  <a:pt x="2937293" y="180694"/>
                </a:lnTo>
                <a:lnTo>
                  <a:pt x="2819422" y="140311"/>
                </a:lnTo>
                <a:lnTo>
                  <a:pt x="2695327" y="104531"/>
                </a:lnTo>
                <a:lnTo>
                  <a:pt x="2565483" y="73594"/>
                </a:lnTo>
                <a:lnTo>
                  <a:pt x="2430365" y="47743"/>
                </a:lnTo>
                <a:lnTo>
                  <a:pt x="2290449" y="27216"/>
                </a:lnTo>
                <a:lnTo>
                  <a:pt x="2146209" y="12256"/>
                </a:lnTo>
                <a:lnTo>
                  <a:pt x="1998121" y="3104"/>
                </a:lnTo>
                <a:lnTo>
                  <a:pt x="1846660" y="0"/>
                </a:lnTo>
                <a:lnTo>
                  <a:pt x="1695198" y="3104"/>
                </a:lnTo>
                <a:lnTo>
                  <a:pt x="1547110" y="12256"/>
                </a:lnTo>
                <a:lnTo>
                  <a:pt x="1402870" y="27216"/>
                </a:lnTo>
                <a:lnTo>
                  <a:pt x="1262954" y="47743"/>
                </a:lnTo>
                <a:lnTo>
                  <a:pt x="1127836" y="73594"/>
                </a:lnTo>
                <a:lnTo>
                  <a:pt x="997992" y="104531"/>
                </a:lnTo>
                <a:lnTo>
                  <a:pt x="873897" y="140311"/>
                </a:lnTo>
                <a:lnTo>
                  <a:pt x="756026" y="180694"/>
                </a:lnTo>
                <a:lnTo>
                  <a:pt x="644854" y="225439"/>
                </a:lnTo>
                <a:lnTo>
                  <a:pt x="540856" y="274304"/>
                </a:lnTo>
                <a:lnTo>
                  <a:pt x="444508" y="327050"/>
                </a:lnTo>
                <a:lnTo>
                  <a:pt x="356284" y="383436"/>
                </a:lnTo>
                <a:lnTo>
                  <a:pt x="276660" y="443219"/>
                </a:lnTo>
                <a:lnTo>
                  <a:pt x="206111" y="506161"/>
                </a:lnTo>
                <a:lnTo>
                  <a:pt x="145113" y="572018"/>
                </a:lnTo>
                <a:lnTo>
                  <a:pt x="94139" y="640552"/>
                </a:lnTo>
                <a:lnTo>
                  <a:pt x="53666" y="711520"/>
                </a:lnTo>
                <a:lnTo>
                  <a:pt x="24168" y="784682"/>
                </a:lnTo>
                <a:lnTo>
                  <a:pt x="6121" y="859797"/>
                </a:lnTo>
                <a:lnTo>
                  <a:pt x="0" y="936625"/>
                </a:lnTo>
                <a:lnTo>
                  <a:pt x="5896" y="1012009"/>
                </a:lnTo>
                <a:lnTo>
                  <a:pt x="23288" y="1085740"/>
                </a:lnTo>
                <a:lnTo>
                  <a:pt x="51724" y="1157590"/>
                </a:lnTo>
                <a:lnTo>
                  <a:pt x="90756" y="1227334"/>
                </a:lnTo>
                <a:lnTo>
                  <a:pt x="139934" y="1294746"/>
                </a:lnTo>
                <a:lnTo>
                  <a:pt x="198808" y="1359598"/>
                </a:lnTo>
                <a:lnTo>
                  <a:pt x="266929" y="1421665"/>
                </a:lnTo>
                <a:lnTo>
                  <a:pt x="343849" y="1480720"/>
                </a:lnTo>
                <a:lnTo>
                  <a:pt x="429116" y="1536537"/>
                </a:lnTo>
                <a:lnTo>
                  <a:pt x="522283" y="1588889"/>
                </a:lnTo>
                <a:lnTo>
                  <a:pt x="622899" y="1637550"/>
                </a:lnTo>
                <a:lnTo>
                  <a:pt x="730514" y="1682294"/>
                </a:lnTo>
                <a:lnTo>
                  <a:pt x="844681" y="1722894"/>
                </a:lnTo>
                <a:lnTo>
                  <a:pt x="964949" y="1759125"/>
                </a:lnTo>
                <a:lnTo>
                  <a:pt x="1090868" y="1790758"/>
                </a:lnTo>
                <a:lnTo>
                  <a:pt x="1221989" y="1817570"/>
                </a:lnTo>
                <a:lnTo>
                  <a:pt x="1357864" y="1839332"/>
                </a:lnTo>
                <a:lnTo>
                  <a:pt x="1498042" y="1855818"/>
                </a:lnTo>
                <a:lnTo>
                  <a:pt x="1642073" y="1866803"/>
                </a:lnTo>
                <a:lnTo>
                  <a:pt x="1789510" y="1872060"/>
                </a:lnTo>
                <a:lnTo>
                  <a:pt x="1890316" y="2494756"/>
                </a:lnTo>
                <a:close/>
              </a:path>
            </a:pathLst>
          </a:custGeom>
          <a:solidFill>
            <a:srgbClr val="005392"/>
          </a:solidFill>
        </p:spPr>
        <p:txBody>
          <a:bodyPr wrap="square" lIns="0" tIns="0" rIns="0" bIns="0" rtlCol="0">
            <a:noAutofit/>
          </a:bodyPr>
          <a:lstStyle/>
          <a:p>
            <a:pPr defTabSz="642882"/>
            <a:endParaRPr dirty="0">
              <a:solidFill>
                <a:prstClr val="black"/>
              </a:solidFill>
              <a:sym typeface="Helvetica Neue Light"/>
            </a:endParaRPr>
          </a:p>
        </p:txBody>
      </p:sp>
      <p:sp>
        <p:nvSpPr>
          <p:cNvPr id="32" name="object 7"/>
          <p:cNvSpPr txBox="1"/>
          <p:nvPr/>
        </p:nvSpPr>
        <p:spPr>
          <a:xfrm>
            <a:off x="3519948" y="5164854"/>
            <a:ext cx="2072509" cy="223242"/>
          </a:xfrm>
          <a:prstGeom prst="rect">
            <a:avLst/>
          </a:prstGeom>
        </p:spPr>
        <p:txBody>
          <a:bodyPr wrap="square" lIns="0" tIns="0" rIns="0" bIns="0" rtlCol="0">
            <a:noAutofit/>
          </a:bodyPr>
          <a:lstStyle/>
          <a:p>
            <a:pPr marL="8929" algn="ctr" defTabSz="642882">
              <a:lnSpc>
                <a:spcPct val="90000"/>
              </a:lnSpc>
              <a:spcBef>
                <a:spcPts val="86"/>
              </a:spcBef>
            </a:pPr>
            <a:r>
              <a:rPr lang="en-US" sz="2000" b="1" dirty="0">
                <a:solidFill>
                  <a:srgbClr val="FEFFFE"/>
                </a:solidFill>
                <a:latin typeface="Arial"/>
                <a:cs typeface="Arial"/>
                <a:sym typeface="Helvetica Neue Light"/>
              </a:rPr>
              <a:t>Global</a:t>
            </a:r>
            <a:br>
              <a:rPr lang="en-US" sz="2000" b="1" dirty="0">
                <a:solidFill>
                  <a:srgbClr val="FEFFFE"/>
                </a:solidFill>
                <a:latin typeface="Arial"/>
                <a:cs typeface="Arial"/>
                <a:sym typeface="Helvetica Neue Light"/>
              </a:rPr>
            </a:br>
            <a:r>
              <a:rPr lang="en-US" sz="2000" b="1" dirty="0">
                <a:solidFill>
                  <a:srgbClr val="FEFFFE"/>
                </a:solidFill>
                <a:latin typeface="Arial"/>
                <a:cs typeface="Arial"/>
                <a:sym typeface="Helvetica Neue Light"/>
              </a:rPr>
              <a:t>Thought</a:t>
            </a:r>
            <a:br>
              <a:rPr lang="en-US" sz="2000" b="1" dirty="0">
                <a:solidFill>
                  <a:srgbClr val="FEFFFE"/>
                </a:solidFill>
                <a:latin typeface="Arial"/>
                <a:cs typeface="Arial"/>
                <a:sym typeface="Helvetica Neue Light"/>
              </a:rPr>
            </a:br>
            <a:r>
              <a:rPr lang="en-US" sz="2000" b="1" dirty="0" smtClean="0">
                <a:solidFill>
                  <a:srgbClr val="FEFFFE"/>
                </a:solidFill>
                <a:latin typeface="Arial"/>
                <a:cs typeface="Arial"/>
                <a:sym typeface="Helvetica Neue Light"/>
              </a:rPr>
              <a:t>Leadership</a:t>
            </a:r>
            <a:endParaRPr lang="en-US" sz="2000" b="1" dirty="0">
              <a:solidFill>
                <a:srgbClr val="FEFFFE"/>
              </a:solidFill>
              <a:latin typeface="Arial"/>
              <a:cs typeface="Arial"/>
              <a:sym typeface="Helvetica Neue Light"/>
            </a:endParaRPr>
          </a:p>
        </p:txBody>
      </p:sp>
      <p:cxnSp>
        <p:nvCxnSpPr>
          <p:cNvPr id="33" name="Straight Connector 32"/>
          <p:cNvCxnSpPr/>
          <p:nvPr/>
        </p:nvCxnSpPr>
        <p:spPr>
          <a:xfrm>
            <a:off x="1297858" y="737435"/>
            <a:ext cx="620907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3495367" y="2639975"/>
            <a:ext cx="2138516" cy="1867514"/>
            <a:chOff x="1357852" y="1792790"/>
            <a:chExt cx="5472914" cy="5284788"/>
          </a:xfrm>
        </p:grpSpPr>
        <p:grpSp>
          <p:nvGrpSpPr>
            <p:cNvPr id="35" name="Group 8"/>
            <p:cNvGrpSpPr/>
            <p:nvPr/>
          </p:nvGrpSpPr>
          <p:grpSpPr>
            <a:xfrm>
              <a:off x="1980736" y="1792790"/>
              <a:ext cx="4563112" cy="4281185"/>
              <a:chOff x="1980736" y="1792790"/>
              <a:chExt cx="4563112" cy="4281185"/>
            </a:xfrm>
          </p:grpSpPr>
          <p:pic>
            <p:nvPicPr>
              <p:cNvPr id="37" name="Picture 36" descr="ICLI Logo V3.PNG"/>
              <p:cNvPicPr>
                <a:picLocks noChangeAspect="1"/>
              </p:cNvPicPr>
              <p:nvPr/>
            </p:nvPicPr>
            <p:blipFill>
              <a:blip r:embed="rId2" cstate="print"/>
              <a:srcRect b="17101"/>
              <a:stretch>
                <a:fillRect/>
              </a:stretch>
            </p:blipFill>
            <p:spPr>
              <a:xfrm>
                <a:off x="1980736" y="1792790"/>
                <a:ext cx="4563112" cy="4106565"/>
              </a:xfrm>
              <a:prstGeom prst="rect">
                <a:avLst/>
              </a:prstGeom>
            </p:spPr>
          </p:pic>
          <p:grpSp>
            <p:nvGrpSpPr>
              <p:cNvPr id="38" name="Group 7"/>
              <p:cNvGrpSpPr/>
              <p:nvPr/>
            </p:nvGrpSpPr>
            <p:grpSpPr>
              <a:xfrm>
                <a:off x="3908406" y="4616249"/>
                <a:ext cx="2551388" cy="1457726"/>
                <a:chOff x="3923154" y="4689989"/>
                <a:chExt cx="2551388" cy="1457726"/>
              </a:xfrm>
            </p:grpSpPr>
            <p:sp>
              <p:nvSpPr>
                <p:cNvPr id="39" name="TextBox 5"/>
                <p:cNvSpPr txBox="1"/>
                <p:nvPr/>
              </p:nvSpPr>
              <p:spPr>
                <a:xfrm>
                  <a:off x="3923154" y="4689989"/>
                  <a:ext cx="2551388" cy="1457726"/>
                </a:xfrm>
                <a:prstGeom prst="rect">
                  <a:avLst/>
                </a:prstGeom>
                <a:noFill/>
              </p:spPr>
              <p:txBody>
                <a:bodyPr wrap="square" rtlCol="0">
                  <a:spAutoFit/>
                </a:bodyPr>
                <a:lstStyle/>
                <a:p>
                  <a:r>
                    <a:rPr lang="en-US" sz="3200" dirty="0" smtClean="0">
                      <a:solidFill>
                        <a:srgbClr val="44C4C4"/>
                      </a:solidFill>
                      <a:latin typeface="Rockwell" pitchFamily="18" charset="0"/>
                    </a:rPr>
                    <a:t>ICLI</a:t>
                  </a:r>
                  <a:endParaRPr lang="en-US" sz="3200" dirty="0">
                    <a:solidFill>
                      <a:srgbClr val="44C4C4"/>
                    </a:solidFill>
                    <a:latin typeface="Rockwell" pitchFamily="18" charset="0"/>
                  </a:endParaRPr>
                </a:p>
              </p:txBody>
            </p:sp>
            <p:sp>
              <p:nvSpPr>
                <p:cNvPr id="40" name="Rectangle 39"/>
                <p:cNvSpPr/>
                <p:nvPr/>
              </p:nvSpPr>
              <p:spPr>
                <a:xfrm>
                  <a:off x="5692255" y="5368411"/>
                  <a:ext cx="103239" cy="1769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6" name="TextBox 35"/>
            <p:cNvSpPr txBox="1"/>
            <p:nvPr/>
          </p:nvSpPr>
          <p:spPr>
            <a:xfrm>
              <a:off x="1357852" y="5781370"/>
              <a:ext cx="5472914" cy="1296208"/>
            </a:xfrm>
            <a:prstGeom prst="rect">
              <a:avLst/>
            </a:prstGeom>
            <a:noFill/>
          </p:spPr>
          <p:txBody>
            <a:bodyPr wrap="square" rtlCol="0">
              <a:spAutoFit/>
            </a:bodyPr>
            <a:lstStyle/>
            <a:p>
              <a:pPr algn="r"/>
              <a:r>
                <a:rPr lang="en-US" sz="1200" dirty="0" smtClean="0">
                  <a:solidFill>
                    <a:srgbClr val="0F282F"/>
                  </a:solidFill>
                  <a:latin typeface="Rockwell" pitchFamily="18" charset="0"/>
                </a:rPr>
                <a:t>International Collaborative</a:t>
              </a:r>
              <a:br>
                <a:rPr lang="en-US" sz="1200" dirty="0" smtClean="0">
                  <a:solidFill>
                    <a:srgbClr val="0F282F"/>
                  </a:solidFill>
                  <a:latin typeface="Rockwell" pitchFamily="18" charset="0"/>
                </a:rPr>
              </a:br>
              <a:r>
                <a:rPr lang="en-US" sz="1200" dirty="0" smtClean="0">
                  <a:solidFill>
                    <a:srgbClr val="0F282F"/>
                  </a:solidFill>
                  <a:latin typeface="Rockwell" pitchFamily="18" charset="0"/>
                </a:rPr>
                <a:t>Leadership Institute</a:t>
              </a:r>
              <a:endParaRPr lang="en-US" sz="1200" dirty="0">
                <a:solidFill>
                  <a:srgbClr val="0F282F"/>
                </a:solidFill>
                <a:latin typeface="Rockwell" pitchFamily="18" charset="0"/>
              </a:endParaRPr>
            </a:p>
          </p:txBody>
        </p:sp>
      </p:grpSp>
      <p:sp>
        <p:nvSpPr>
          <p:cNvPr id="41" name="TextBox 40"/>
          <p:cNvSpPr txBox="1"/>
          <p:nvPr/>
        </p:nvSpPr>
        <p:spPr>
          <a:xfrm>
            <a:off x="0" y="6581001"/>
            <a:ext cx="710451" cy="276999"/>
          </a:xfrm>
          <a:prstGeom prst="rect">
            <a:avLst/>
          </a:prstGeom>
          <a:noFill/>
        </p:spPr>
        <p:txBody>
          <a:bodyPr wrap="none" rtlCol="0">
            <a:spAutoFit/>
          </a:bodyPr>
          <a:lstStyle/>
          <a:p>
            <a:r>
              <a:rPr lang="en-US" sz="1200" dirty="0" smtClean="0"/>
              <a:t>1  ½ min</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linds(horizontal)">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linds(horizontal)">
                                      <p:cBhvr>
                                        <p:cTn id="43" dur="500"/>
                                        <p:tgtEl>
                                          <p:spTgt spid="10"/>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linds(horizontal)">
                                      <p:cBhvr>
                                        <p:cTn id="51" dur="500"/>
                                        <p:tgtEl>
                                          <p:spTgt spid="9"/>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linds(horizont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linds(horizontal)">
                                      <p:cBhvr>
                                        <p:cTn id="59" dur="500"/>
                                        <p:tgtEl>
                                          <p:spTgt spid="31"/>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linds(horizontal)">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17" grpId="0"/>
      <p:bldP spid="18" grpId="0"/>
      <p:bldP spid="31" grpId="0" animBg="1"/>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
          <p:cNvPicPr>
            <a:picLocks noChangeAspect="1" noChangeArrowheads="1"/>
          </p:cNvPicPr>
          <p:nvPr/>
        </p:nvPicPr>
        <p:blipFill>
          <a:blip r:embed="rId3" cstate="print"/>
          <a:srcRect t="10470" r="1935" b="7800"/>
          <a:stretch>
            <a:fillRect/>
          </a:stretch>
        </p:blipFill>
        <p:spPr bwMode="auto">
          <a:xfrm>
            <a:off x="0" y="0"/>
            <a:ext cx="9144000" cy="6857993"/>
          </a:xfrm>
          <a:prstGeom prst="rect">
            <a:avLst/>
          </a:prstGeom>
          <a:noFill/>
          <a:ln w="9525">
            <a:noFill/>
            <a:miter lim="800000"/>
            <a:headEnd/>
            <a:tailEnd/>
          </a:ln>
        </p:spPr>
      </p:pic>
      <p:grpSp>
        <p:nvGrpSpPr>
          <p:cNvPr id="2" name="Group 33"/>
          <p:cNvGrpSpPr/>
          <p:nvPr/>
        </p:nvGrpSpPr>
        <p:grpSpPr>
          <a:xfrm>
            <a:off x="718010" y="83483"/>
            <a:ext cx="7838560" cy="7008765"/>
            <a:chOff x="1709014" y="948993"/>
            <a:chExt cx="5671331" cy="5173279"/>
          </a:xfrm>
        </p:grpSpPr>
        <p:sp>
          <p:nvSpPr>
            <p:cNvPr id="18" name="AutoShape 14"/>
            <p:cNvSpPr>
              <a:spLocks noChangeArrowheads="1"/>
            </p:cNvSpPr>
            <p:nvPr/>
          </p:nvSpPr>
          <p:spPr bwMode="auto">
            <a:xfrm>
              <a:off x="1710824" y="1002144"/>
              <a:ext cx="5669521" cy="5120128"/>
            </a:xfrm>
            <a:prstGeom prst="diamond">
              <a:avLst/>
            </a:prstGeom>
            <a:gradFill rotWithShape="1">
              <a:gsLst>
                <a:gs pos="0">
                  <a:srgbClr val="FFFFFF"/>
                </a:gs>
                <a:gs pos="100000">
                  <a:srgbClr val="FFFF66">
                    <a:alpha val="0"/>
                  </a:srgbClr>
                </a:gs>
              </a:gsLst>
              <a:path path="shape">
                <a:fillToRect l="50000" t="50000" r="50000" b="50000"/>
              </a:path>
            </a:gradFill>
            <a:ln w="12700" cap="rnd" algn="ctr">
              <a:noFill/>
              <a:miter lim="800000"/>
              <a:headEnd/>
              <a:tailEnd/>
            </a:ln>
          </p:spPr>
          <p:txBody>
            <a:bodyPr/>
            <a:lstStyle/>
            <a:p>
              <a:endParaRPr lang="en-US"/>
            </a:p>
          </p:txBody>
        </p:sp>
        <p:sp>
          <p:nvSpPr>
            <p:cNvPr id="19" name="AutoShape 31"/>
            <p:cNvSpPr>
              <a:spLocks noChangeArrowheads="1"/>
            </p:cNvSpPr>
            <p:nvPr/>
          </p:nvSpPr>
          <p:spPr bwMode="auto">
            <a:xfrm>
              <a:off x="1709014" y="948993"/>
              <a:ext cx="5669521" cy="5120128"/>
            </a:xfrm>
            <a:prstGeom prst="diamond">
              <a:avLst/>
            </a:prstGeom>
            <a:gradFill rotWithShape="1">
              <a:gsLst>
                <a:gs pos="0">
                  <a:srgbClr val="FFFF00"/>
                </a:gs>
                <a:gs pos="100000">
                  <a:srgbClr val="FFFF66">
                    <a:alpha val="0"/>
                  </a:srgbClr>
                </a:gs>
              </a:gsLst>
              <a:path path="shape">
                <a:fillToRect l="50000" t="50000" r="50000" b="50000"/>
              </a:path>
            </a:gradFill>
            <a:ln w="12700" cap="rnd" algn="ctr">
              <a:noFill/>
              <a:miter lim="800000"/>
              <a:headEnd/>
              <a:tailEnd/>
            </a:ln>
          </p:spPr>
          <p:txBody>
            <a:bodyPr/>
            <a:lstStyle/>
            <a:p>
              <a:endParaRPr lang="en-US"/>
            </a:p>
          </p:txBody>
        </p:sp>
        <p:grpSp>
          <p:nvGrpSpPr>
            <p:cNvPr id="3" name="Group 32"/>
            <p:cNvGrpSpPr/>
            <p:nvPr/>
          </p:nvGrpSpPr>
          <p:grpSpPr>
            <a:xfrm>
              <a:off x="2976931" y="1927482"/>
              <a:ext cx="3133472" cy="3136809"/>
              <a:chOff x="2976931" y="1927482"/>
              <a:chExt cx="3133472" cy="3136809"/>
            </a:xfrm>
          </p:grpSpPr>
          <p:sp>
            <p:nvSpPr>
              <p:cNvPr id="21" name="AutoShape 25"/>
              <p:cNvSpPr>
                <a:spLocks noChangeArrowheads="1"/>
              </p:cNvSpPr>
              <p:nvPr/>
            </p:nvSpPr>
            <p:spPr bwMode="auto">
              <a:xfrm flipH="1">
                <a:off x="4673898" y="2796976"/>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a:lstStyle/>
              <a:p>
                <a:pPr>
                  <a:defRPr/>
                </a:pPr>
                <a:endParaRPr lang="en-US"/>
              </a:p>
            </p:txBody>
          </p:sp>
          <p:sp>
            <p:nvSpPr>
              <p:cNvPr id="22" name="AutoShape 25"/>
              <p:cNvSpPr>
                <a:spLocks noChangeArrowheads="1"/>
              </p:cNvSpPr>
              <p:nvPr/>
            </p:nvSpPr>
            <p:spPr bwMode="auto">
              <a:xfrm flipH="1">
                <a:off x="3802293" y="1927482"/>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a:lstStyle/>
              <a:p>
                <a:pPr>
                  <a:defRPr/>
                </a:pPr>
                <a:endParaRPr lang="en-US"/>
              </a:p>
            </p:txBody>
          </p:sp>
          <p:sp>
            <p:nvSpPr>
              <p:cNvPr id="23" name="AutoShape 25"/>
              <p:cNvSpPr>
                <a:spLocks noChangeArrowheads="1"/>
              </p:cNvSpPr>
              <p:nvPr/>
            </p:nvSpPr>
            <p:spPr bwMode="auto">
              <a:xfrm flipH="1">
                <a:off x="3847370" y="3635563"/>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a:lstStyle/>
              <a:p>
                <a:pPr>
                  <a:defRPr/>
                </a:pPr>
                <a:endParaRPr lang="en-US"/>
              </a:p>
            </p:txBody>
          </p:sp>
          <p:sp>
            <p:nvSpPr>
              <p:cNvPr id="24" name="AutoShape 25"/>
              <p:cNvSpPr>
                <a:spLocks noChangeArrowheads="1"/>
              </p:cNvSpPr>
              <p:nvPr/>
            </p:nvSpPr>
            <p:spPr bwMode="auto">
              <a:xfrm flipH="1">
                <a:off x="2976931" y="2763503"/>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a:lstStyle/>
              <a:p>
                <a:pPr>
                  <a:defRPr/>
                </a:pPr>
                <a:endParaRPr lang="en-US"/>
              </a:p>
            </p:txBody>
          </p:sp>
        </p:grpSp>
      </p:grpSp>
      <p:sp>
        <p:nvSpPr>
          <p:cNvPr id="27" name="WordArt 10"/>
          <p:cNvSpPr>
            <a:spLocks noChangeArrowheads="1" noChangeShapeType="1" noTextEdit="1"/>
          </p:cNvSpPr>
          <p:nvPr/>
        </p:nvSpPr>
        <p:spPr bwMode="auto">
          <a:xfrm rot="2632025">
            <a:off x="1795307" y="4605239"/>
            <a:ext cx="2997598" cy="574675"/>
          </a:xfrm>
          <a:prstGeom prst="rect">
            <a:avLst/>
          </a:prstGeom>
        </p:spPr>
        <p:txBody>
          <a:bodyPr wrap="none" numCol="1"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rotWithShape="1">
                  <a:gsLst>
                    <a:gs pos="0">
                      <a:srgbClr val="FFC000"/>
                    </a:gs>
                    <a:gs pos="100000">
                      <a:srgbClr val="FFFF00"/>
                    </a:gs>
                  </a:gsLst>
                  <a:lin ang="5400000" scaled="1"/>
                </a:gradFill>
                <a:latin typeface="Arial Black"/>
              </a:rPr>
              <a:t>LEADING</a:t>
            </a:r>
            <a:endParaRPr lang="en-US" sz="3600" kern="10" dirty="0">
              <a:ln w="9525">
                <a:solidFill>
                  <a:srgbClr val="000000"/>
                </a:solidFill>
                <a:round/>
                <a:headEnd/>
                <a:tailEnd/>
              </a:ln>
              <a:gradFill rotWithShape="1">
                <a:gsLst>
                  <a:gs pos="0">
                    <a:srgbClr val="FFC000"/>
                  </a:gs>
                  <a:gs pos="100000">
                    <a:srgbClr val="FFFF00"/>
                  </a:gs>
                </a:gsLst>
                <a:lin ang="5400000" scaled="1"/>
              </a:gradFill>
              <a:latin typeface="Arial Black"/>
            </a:endParaRPr>
          </a:p>
        </p:txBody>
      </p:sp>
      <p:sp>
        <p:nvSpPr>
          <p:cNvPr id="28" name="WordArt 11"/>
          <p:cNvSpPr>
            <a:spLocks noChangeArrowheads="1" noChangeShapeType="1" noTextEdit="1"/>
          </p:cNvSpPr>
          <p:nvPr/>
        </p:nvSpPr>
        <p:spPr bwMode="auto">
          <a:xfrm rot="18901492">
            <a:off x="4774653" y="4500931"/>
            <a:ext cx="2649022" cy="623795"/>
          </a:xfrm>
          <a:prstGeom prst="rect">
            <a:avLst/>
          </a:prstGeom>
        </p:spPr>
        <p:txBody>
          <a:bodyPr wrap="none" numCol="1"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rotWithShape="1">
                  <a:gsLst>
                    <a:gs pos="0">
                      <a:srgbClr val="FFC000"/>
                    </a:gs>
                    <a:gs pos="100000">
                      <a:srgbClr val="FFFF00"/>
                    </a:gs>
                  </a:gsLst>
                  <a:lin ang="5400000" scaled="1"/>
                </a:gradFill>
                <a:latin typeface="Arial Black"/>
              </a:rPr>
              <a:t>TRUST</a:t>
            </a:r>
            <a:endParaRPr lang="en-US" sz="3600" kern="10" dirty="0">
              <a:ln w="9525">
                <a:solidFill>
                  <a:srgbClr val="000000"/>
                </a:solidFill>
                <a:round/>
                <a:headEnd/>
                <a:tailEnd/>
              </a:ln>
              <a:gradFill rotWithShape="1">
                <a:gsLst>
                  <a:gs pos="0">
                    <a:srgbClr val="FFC000"/>
                  </a:gs>
                  <a:gs pos="100000">
                    <a:srgbClr val="FFFF00"/>
                  </a:gs>
                </a:gsLst>
                <a:lin ang="5400000" scaled="1"/>
              </a:gradFill>
              <a:latin typeface="Arial Black"/>
            </a:endParaRPr>
          </a:p>
        </p:txBody>
      </p:sp>
      <p:sp>
        <p:nvSpPr>
          <p:cNvPr id="29" name="WordArt 8"/>
          <p:cNvSpPr>
            <a:spLocks noChangeArrowheads="1" noChangeShapeType="1" noTextEdit="1"/>
          </p:cNvSpPr>
          <p:nvPr/>
        </p:nvSpPr>
        <p:spPr bwMode="auto">
          <a:xfrm rot="18950892">
            <a:off x="1786405" y="1834663"/>
            <a:ext cx="2797266" cy="649287"/>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flip="none" rotWithShape="1">
                  <a:gsLst>
                    <a:gs pos="0">
                      <a:srgbClr val="FFC000"/>
                    </a:gs>
                    <a:gs pos="100000">
                      <a:srgbClr val="FFFF00"/>
                    </a:gs>
                  </a:gsLst>
                  <a:lin ang="16200000" scaled="1"/>
                  <a:tileRect/>
                </a:gradFill>
                <a:latin typeface="Arial Black"/>
              </a:rPr>
              <a:t>MISSION</a:t>
            </a:r>
            <a:endParaRPr lang="en-US" sz="3600" kern="10" dirty="0">
              <a:ln w="9525">
                <a:solidFill>
                  <a:srgbClr val="000000"/>
                </a:solidFill>
                <a:round/>
                <a:headEnd/>
                <a:tailEnd/>
              </a:ln>
              <a:gradFill flip="none" rotWithShape="1">
                <a:gsLst>
                  <a:gs pos="0">
                    <a:srgbClr val="FFC000"/>
                  </a:gs>
                  <a:gs pos="100000">
                    <a:srgbClr val="FFFF00"/>
                  </a:gs>
                </a:gsLst>
                <a:lin ang="16200000" scaled="1"/>
                <a:tileRect/>
              </a:gradFill>
              <a:latin typeface="Arial Black"/>
            </a:endParaRPr>
          </a:p>
        </p:txBody>
      </p:sp>
      <p:sp>
        <p:nvSpPr>
          <p:cNvPr id="30" name="WordArt 9"/>
          <p:cNvSpPr>
            <a:spLocks noChangeArrowheads="1" noChangeShapeType="1" noTextEdit="1"/>
          </p:cNvSpPr>
          <p:nvPr/>
        </p:nvSpPr>
        <p:spPr bwMode="auto">
          <a:xfrm rot="2684672">
            <a:off x="4486397" y="1933635"/>
            <a:ext cx="3017100" cy="568325"/>
          </a:xfrm>
          <a:prstGeom prst="rect">
            <a:avLst/>
          </a:prstGeom>
        </p:spPr>
        <p:txBody>
          <a:bodyPr wrap="none" numCol="1"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flip="none" rotWithShape="1">
                  <a:gsLst>
                    <a:gs pos="0">
                      <a:srgbClr val="FFC000"/>
                    </a:gs>
                    <a:gs pos="100000">
                      <a:srgbClr val="FFFF00"/>
                    </a:gs>
                  </a:gsLst>
                  <a:lin ang="16200000" scaled="1"/>
                  <a:tileRect/>
                </a:gradFill>
                <a:latin typeface="Arial Black"/>
              </a:rPr>
              <a:t>ADVERSITY</a:t>
            </a:r>
            <a:endParaRPr lang="en-US" sz="3600" kern="10" dirty="0">
              <a:ln w="9525">
                <a:solidFill>
                  <a:srgbClr val="000000"/>
                </a:solidFill>
                <a:round/>
                <a:headEnd/>
                <a:tailEnd/>
              </a:ln>
              <a:gradFill flip="none" rotWithShape="1">
                <a:gsLst>
                  <a:gs pos="0">
                    <a:srgbClr val="FFC000"/>
                  </a:gs>
                  <a:gs pos="100000">
                    <a:srgbClr val="FFFF00"/>
                  </a:gs>
                </a:gsLst>
                <a:lin ang="16200000" scaled="1"/>
                <a:tileRect/>
              </a:gradFill>
              <a:latin typeface="Arial Black"/>
            </a:endParaRPr>
          </a:p>
        </p:txBody>
      </p:sp>
      <p:pic>
        <p:nvPicPr>
          <p:cNvPr id="52" name="Picture 1"/>
          <p:cNvPicPr>
            <a:picLocks noChangeAspect="1" noChangeArrowheads="1"/>
          </p:cNvPicPr>
          <p:nvPr/>
        </p:nvPicPr>
        <p:blipFill>
          <a:blip r:embed="rId4" cstate="print"/>
          <a:srcRect/>
          <a:stretch>
            <a:fillRect/>
          </a:stretch>
        </p:blipFill>
        <p:spPr bwMode="auto">
          <a:xfrm rot="2722422">
            <a:off x="3902671" y="1700746"/>
            <a:ext cx="1399576" cy="1359952"/>
          </a:xfrm>
          <a:prstGeom prst="rect">
            <a:avLst/>
          </a:prstGeom>
          <a:noFill/>
          <a:ln w="9525">
            <a:noFill/>
            <a:miter lim="800000"/>
            <a:headEnd/>
            <a:tailEnd/>
          </a:ln>
        </p:spPr>
      </p:pic>
      <p:pic>
        <p:nvPicPr>
          <p:cNvPr id="53" name="Picture 2"/>
          <p:cNvPicPr>
            <a:picLocks noChangeAspect="1" noChangeArrowheads="1"/>
          </p:cNvPicPr>
          <p:nvPr/>
        </p:nvPicPr>
        <p:blipFill>
          <a:blip r:embed="rId5" cstate="print"/>
          <a:srcRect/>
          <a:stretch>
            <a:fillRect/>
          </a:stretch>
        </p:blipFill>
        <p:spPr bwMode="auto">
          <a:xfrm rot="18870374">
            <a:off x="3959296" y="3967451"/>
            <a:ext cx="1376887" cy="1408897"/>
          </a:xfrm>
          <a:prstGeom prst="rect">
            <a:avLst/>
          </a:prstGeom>
          <a:noFill/>
          <a:ln w="9525">
            <a:noFill/>
            <a:miter lim="800000"/>
            <a:headEnd/>
            <a:tailEnd/>
          </a:ln>
        </p:spPr>
      </p:pic>
      <p:pic>
        <p:nvPicPr>
          <p:cNvPr id="54" name="Picture 3"/>
          <p:cNvPicPr>
            <a:picLocks noChangeAspect="1" noChangeArrowheads="1"/>
          </p:cNvPicPr>
          <p:nvPr/>
        </p:nvPicPr>
        <p:blipFill>
          <a:blip r:embed="rId6" cstate="print"/>
          <a:srcRect t="2334" r="5385"/>
          <a:stretch>
            <a:fillRect/>
          </a:stretch>
        </p:blipFill>
        <p:spPr bwMode="auto">
          <a:xfrm rot="18941833">
            <a:off x="2770779" y="2810931"/>
            <a:ext cx="1421718" cy="1401655"/>
          </a:xfrm>
          <a:prstGeom prst="rect">
            <a:avLst/>
          </a:prstGeom>
          <a:noFill/>
          <a:ln w="9525">
            <a:noFill/>
            <a:miter lim="800000"/>
            <a:headEnd/>
            <a:tailEnd/>
          </a:ln>
        </p:spPr>
      </p:pic>
      <p:pic>
        <p:nvPicPr>
          <p:cNvPr id="55" name="Picture 4"/>
          <p:cNvPicPr>
            <a:picLocks noChangeAspect="1" noChangeArrowheads="1"/>
          </p:cNvPicPr>
          <p:nvPr/>
        </p:nvPicPr>
        <p:blipFill>
          <a:blip r:embed="rId7" cstate="print"/>
          <a:srcRect/>
          <a:stretch>
            <a:fillRect/>
          </a:stretch>
        </p:blipFill>
        <p:spPr bwMode="auto">
          <a:xfrm rot="18849165">
            <a:off x="5116279" y="2814222"/>
            <a:ext cx="1380371" cy="1444793"/>
          </a:xfrm>
          <a:prstGeom prst="rect">
            <a:avLst/>
          </a:prstGeom>
          <a:noFill/>
          <a:ln w="9525">
            <a:noFill/>
            <a:miter lim="800000"/>
            <a:headEnd/>
            <a:tailEnd/>
          </a:ln>
        </p:spPr>
      </p:pic>
      <p:sp>
        <p:nvSpPr>
          <p:cNvPr id="20" name="TextBox 19"/>
          <p:cNvSpPr txBox="1"/>
          <p:nvPr/>
        </p:nvSpPr>
        <p:spPr>
          <a:xfrm>
            <a:off x="8082086" y="6577781"/>
            <a:ext cx="1003801" cy="276999"/>
          </a:xfrm>
          <a:prstGeom prst="rect">
            <a:avLst/>
          </a:prstGeom>
          <a:noFill/>
        </p:spPr>
        <p:txBody>
          <a:bodyPr wrap="none" rtlCol="0">
            <a:spAutoFit/>
          </a:bodyPr>
          <a:lstStyle/>
          <a:p>
            <a:r>
              <a:rPr lang="en-US" sz="1200" dirty="0" smtClean="0"/>
              <a:t>Time: 40 min</a:t>
            </a:r>
            <a:endParaRPr lang="en-US" sz="1200" dirty="0"/>
          </a:p>
        </p:txBody>
      </p:sp>
      <p:sp>
        <p:nvSpPr>
          <p:cNvPr id="26" name="TextBox 25"/>
          <p:cNvSpPr txBox="1"/>
          <p:nvPr/>
        </p:nvSpPr>
        <p:spPr>
          <a:xfrm>
            <a:off x="14748" y="6536757"/>
            <a:ext cx="572593" cy="276999"/>
          </a:xfrm>
          <a:prstGeom prst="rect">
            <a:avLst/>
          </a:prstGeom>
          <a:solidFill>
            <a:schemeClr val="bg1"/>
          </a:solidFill>
        </p:spPr>
        <p:txBody>
          <a:bodyPr wrap="none" rtlCol="0">
            <a:spAutoFit/>
          </a:bodyPr>
          <a:lstStyle/>
          <a:p>
            <a:r>
              <a:rPr lang="en-US" sz="1200" dirty="0" smtClean="0">
                <a:solidFill>
                  <a:schemeClr val="accent1"/>
                </a:solidFill>
              </a:rPr>
              <a:t>2  min</a:t>
            </a:r>
            <a:endParaRPr lang="en-US" sz="1200" dirty="0">
              <a:solidFill>
                <a:schemeClr val="accent1"/>
              </a:solidFill>
            </a:endParaRPr>
          </a:p>
        </p:txBody>
      </p:sp>
      <p:sp>
        <p:nvSpPr>
          <p:cNvPr id="31" name="Rectangle 30"/>
          <p:cNvSpPr/>
          <p:nvPr/>
        </p:nvSpPr>
        <p:spPr>
          <a:xfrm>
            <a:off x="607764" y="516179"/>
            <a:ext cx="7941875" cy="2153265"/>
          </a:xfrm>
          <a:prstGeom prst="rect">
            <a:avLst/>
          </a:prstGeom>
          <a:noFill/>
        </p:spPr>
        <p:txBody>
          <a:bodyPr spcFirstLastPara="1" wrap="none">
            <a:prstTxWarp prst="textArchUp">
              <a:avLst/>
            </a:prstTxWarp>
            <a:spAutoFit/>
            <a:scene3d>
              <a:camera prst="perspectiveRelaxed" fov="4500000">
                <a:rot lat="21300000" lon="0" rev="0"/>
              </a:camera>
              <a:lightRig rig="flood" dir="tl"/>
            </a:scene3d>
            <a:sp3d z="342900" extrusionH="12700" contourW="12700">
              <a:bevelT w="69850" h="101600"/>
              <a:bevelB w="69850" h="101600"/>
              <a:extrusionClr>
                <a:schemeClr val="tx1">
                  <a:lumMod val="50000"/>
                  <a:lumOff val="50000"/>
                </a:schemeClr>
              </a:extrusionClr>
              <a:contourClr>
                <a:schemeClr val="accent6">
                  <a:shade val="73000"/>
                </a:schemeClr>
              </a:contourClr>
            </a:sp3d>
          </a:bodyPr>
          <a:lstStyle/>
          <a:p>
            <a:pPr algn="ctr" fontAlgn="auto">
              <a:lnSpc>
                <a:spcPts val="5600"/>
              </a:lnSpc>
              <a:spcBef>
                <a:spcPts val="0"/>
              </a:spcBef>
              <a:spcAft>
                <a:spcPts val="0"/>
              </a:spcAft>
              <a:defRPr/>
            </a:pPr>
            <a:r>
              <a:rPr lang="en-US" sz="60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rPr>
              <a:t>Youth </a:t>
            </a:r>
            <a:r>
              <a:rPr lang="en-US" sz="60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rPr>
              <a:t>Leadership</a:t>
            </a:r>
            <a:endParaRPr lang="en-US" sz="60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ndParaRPr>
          </a:p>
        </p:txBody>
      </p:sp>
      <p:sp>
        <p:nvSpPr>
          <p:cNvPr id="25" name="Rectangle 24"/>
          <p:cNvSpPr/>
          <p:nvPr/>
        </p:nvSpPr>
        <p:spPr>
          <a:xfrm>
            <a:off x="912565" y="4448099"/>
            <a:ext cx="7292454" cy="2153265"/>
          </a:xfrm>
          <a:prstGeom prst="rect">
            <a:avLst/>
          </a:prstGeom>
          <a:noFill/>
        </p:spPr>
        <p:txBody>
          <a:bodyPr spcFirstLastPara="1" wrap="none">
            <a:prstTxWarp prst="textArchDown">
              <a:avLst/>
            </a:prstTxWarp>
            <a:spAutoFit/>
            <a:scene3d>
              <a:camera prst="perspectiveRelaxed" fov="4500000">
                <a:rot lat="21300000" lon="0" rev="0"/>
              </a:camera>
              <a:lightRig rig="flood" dir="tl"/>
            </a:scene3d>
            <a:sp3d z="342900" extrusionH="12700" contourW="12700">
              <a:bevelT w="69850" h="101600"/>
              <a:bevelB w="69850" h="101600"/>
              <a:extrusionClr>
                <a:schemeClr val="tx1">
                  <a:lumMod val="50000"/>
                  <a:lumOff val="50000"/>
                </a:schemeClr>
              </a:extrusionClr>
              <a:contourClr>
                <a:schemeClr val="accent6">
                  <a:shade val="73000"/>
                </a:schemeClr>
              </a:contourClr>
            </a:sp3d>
          </a:bodyPr>
          <a:lstStyle/>
          <a:p>
            <a:pPr algn="ctr" fontAlgn="auto">
              <a:lnSpc>
                <a:spcPts val="5600"/>
              </a:lnSpc>
              <a:spcBef>
                <a:spcPts val="0"/>
              </a:spcBef>
              <a:spcAft>
                <a:spcPts val="0"/>
              </a:spcAft>
              <a:defRPr/>
            </a:pPr>
            <a:r>
              <a:rPr lang="en-US" sz="60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rPr>
              <a:t>Program</a:t>
            </a:r>
            <a:endParaRPr lang="en-US" sz="6000" cap="small" dirty="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ox(in)">
                                      <p:cBhvr>
                                        <p:cTn id="7" dur="2000"/>
                                        <p:tgtEl>
                                          <p:spTgt spid="3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ox(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linds(horizontal)">
                                      <p:cBhvr>
                                        <p:cTn id="15" dur="500"/>
                                        <p:tgtEl>
                                          <p:spTgt spid="29"/>
                                        </p:tgtEl>
                                      </p:cBhvr>
                                    </p:animEffect>
                                  </p:childTnLst>
                                </p:cTn>
                              </p:par>
                              <p:par>
                                <p:cTn id="16" presetID="4" presetClass="entr" presetSubtype="32" fill="hold"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box(out)">
                                      <p:cBhvr>
                                        <p:cTn id="18" dur="2000"/>
                                        <p:tgtEl>
                                          <p:spTgt spid="5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linds(horizontal)">
                                      <p:cBhvr>
                                        <p:cTn id="23" dur="500"/>
                                        <p:tgtEl>
                                          <p:spTgt spid="30"/>
                                        </p:tgtEl>
                                      </p:cBhvr>
                                    </p:animEffect>
                                  </p:childTnLst>
                                </p:cTn>
                              </p:par>
                              <p:par>
                                <p:cTn id="24" presetID="4" presetClass="entr" presetSubtype="32"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box(out)">
                                      <p:cBhvr>
                                        <p:cTn id="26" dur="2000"/>
                                        <p:tgtEl>
                                          <p:spTgt spid="55"/>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linds(horizontal)">
                                      <p:cBhvr>
                                        <p:cTn id="31" dur="500"/>
                                        <p:tgtEl>
                                          <p:spTgt spid="27"/>
                                        </p:tgtEl>
                                      </p:cBhvr>
                                    </p:animEffect>
                                  </p:childTnLst>
                                </p:cTn>
                              </p:par>
                              <p:par>
                                <p:cTn id="32" presetID="4" presetClass="entr" presetSubtype="32"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box(out)">
                                      <p:cBhvr>
                                        <p:cTn id="34" dur="2000"/>
                                        <p:tgtEl>
                                          <p:spTgt spid="5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linds(horizontal)">
                                      <p:cBhvr>
                                        <p:cTn id="39" dur="500"/>
                                        <p:tgtEl>
                                          <p:spTgt spid="28"/>
                                        </p:tgtEl>
                                      </p:cBhvr>
                                    </p:animEffect>
                                  </p:childTnLst>
                                </p:cTn>
                              </p:par>
                              <p:par>
                                <p:cTn id="40" presetID="4" presetClass="entr" presetSubtype="32" fill="hold"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box(out)">
                                      <p:cBhvr>
                                        <p:cTn id="42"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28252"/>
          </a:xfrm>
        </p:spPr>
        <p:txBody>
          <a:bodyPr>
            <a:normAutofit fontScale="90000"/>
          </a:bodyPr>
          <a:lstStyle/>
          <a:p>
            <a:r>
              <a:rPr lang="en-US" b="1" i="1" dirty="0" smtClean="0"/>
              <a:t>Youth Leadership Initiative</a:t>
            </a:r>
            <a:br>
              <a:rPr lang="en-US" b="1" i="1" dirty="0" smtClean="0"/>
            </a:br>
            <a:r>
              <a:rPr lang="en-US" b="1" i="1" dirty="0" smtClean="0"/>
              <a:t>“</a:t>
            </a:r>
            <a:r>
              <a:rPr lang="en-US" dirty="0" smtClean="0"/>
              <a:t>MALT” Action-Research Pilot Program  </a:t>
            </a:r>
            <a:endParaRPr lang="en-US" dirty="0"/>
          </a:p>
        </p:txBody>
      </p:sp>
      <p:sp>
        <p:nvSpPr>
          <p:cNvPr id="4" name="Content Placeholder 3"/>
          <p:cNvSpPr>
            <a:spLocks noGrp="1"/>
          </p:cNvSpPr>
          <p:nvPr>
            <p:ph idx="1"/>
          </p:nvPr>
        </p:nvSpPr>
        <p:spPr>
          <a:xfrm>
            <a:off x="457200" y="1312606"/>
            <a:ext cx="8229600" cy="5043949"/>
          </a:xfrm>
        </p:spPr>
        <p:txBody>
          <a:bodyPr>
            <a:normAutofit fontScale="77500" lnSpcReduction="20000"/>
          </a:bodyPr>
          <a:lstStyle/>
          <a:p>
            <a:pPr lvl="1"/>
            <a:r>
              <a:rPr lang="en-US" dirty="0" smtClean="0"/>
              <a:t>Building Regional Stakeholder Alliance </a:t>
            </a:r>
          </a:p>
          <a:p>
            <a:pPr lvl="2"/>
            <a:r>
              <a:rPr lang="en-US" dirty="0" smtClean="0"/>
              <a:t>Leadership Institute is joining forces with the Educational, Business, and Workforce  Community  </a:t>
            </a:r>
          </a:p>
          <a:p>
            <a:pPr lvl="1"/>
            <a:r>
              <a:rPr lang="en-US" dirty="0" smtClean="0"/>
              <a:t>Create a Model Youth Leadership Program</a:t>
            </a:r>
          </a:p>
          <a:p>
            <a:pPr lvl="1"/>
            <a:r>
              <a:rPr lang="en-US" dirty="0" smtClean="0"/>
              <a:t>Build Trust-Based  Collaborative Leadership Skills &amp; Capabilities </a:t>
            </a:r>
          </a:p>
          <a:p>
            <a:pPr lvl="2"/>
            <a:r>
              <a:rPr lang="en-US" dirty="0" smtClean="0"/>
              <a:t>Target Audience In 15-21 year old students</a:t>
            </a:r>
          </a:p>
          <a:p>
            <a:pPr lvl="1"/>
            <a:r>
              <a:rPr lang="en-US" dirty="0" smtClean="0"/>
              <a:t>Engage 3-5 Pilot Projects</a:t>
            </a:r>
          </a:p>
          <a:p>
            <a:pPr lvl="2">
              <a:lnSpc>
                <a:spcPct val="120000"/>
              </a:lnSpc>
            </a:pPr>
            <a:r>
              <a:rPr lang="en-US" dirty="0" smtClean="0"/>
              <a:t>South West Florida -- 90-160 Students</a:t>
            </a:r>
          </a:p>
          <a:p>
            <a:pPr lvl="2">
              <a:lnSpc>
                <a:spcPct val="120000"/>
              </a:lnSpc>
            </a:pPr>
            <a:r>
              <a:rPr lang="en-US" dirty="0" smtClean="0"/>
              <a:t>Each Pilot has its own Unique Characteristics</a:t>
            </a:r>
          </a:p>
          <a:p>
            <a:pPr lvl="2">
              <a:lnSpc>
                <a:spcPct val="120000"/>
              </a:lnSpc>
            </a:pPr>
            <a:r>
              <a:rPr lang="en-US" dirty="0" smtClean="0"/>
              <a:t>Engage Teachers and Parents</a:t>
            </a:r>
          </a:p>
          <a:p>
            <a:pPr lvl="2">
              <a:lnSpc>
                <a:spcPct val="120000"/>
              </a:lnSpc>
            </a:pPr>
            <a:r>
              <a:rPr lang="en-US" dirty="0" smtClean="0"/>
              <a:t>Share Learnings &amp; Best Practices Quarterly</a:t>
            </a:r>
          </a:p>
          <a:p>
            <a:pPr lvl="2">
              <a:lnSpc>
                <a:spcPct val="120000"/>
              </a:lnSpc>
            </a:pPr>
            <a:r>
              <a:rPr lang="en-US" dirty="0" smtClean="0"/>
              <a:t>Best-Practice Focused, Data-Driven monitoring/evaluation </a:t>
            </a:r>
          </a:p>
          <a:p>
            <a:pPr lvl="1"/>
            <a:r>
              <a:rPr lang="en-US" dirty="0" smtClean="0"/>
              <a:t>Establish Key Metrics &amp; Performance Criteria</a:t>
            </a:r>
          </a:p>
          <a:p>
            <a:pPr lvl="2"/>
            <a:r>
              <a:rPr lang="en-US" dirty="0" smtClean="0"/>
              <a:t>5yr Long-Term Evaluation Study</a:t>
            </a:r>
          </a:p>
          <a:p>
            <a:pPr lvl="1"/>
            <a:r>
              <a:rPr lang="en-US" dirty="0" smtClean="0"/>
              <a:t>Expand into Florida then Nationally</a:t>
            </a:r>
          </a:p>
        </p:txBody>
      </p:sp>
      <p:sp>
        <p:nvSpPr>
          <p:cNvPr id="5" name="TextBox 4"/>
          <p:cNvSpPr txBox="1"/>
          <p:nvPr/>
        </p:nvSpPr>
        <p:spPr>
          <a:xfrm>
            <a:off x="6430317" y="5324167"/>
            <a:ext cx="2268313" cy="1200329"/>
          </a:xfrm>
          <a:prstGeom prst="rect">
            <a:avLst/>
          </a:prstGeom>
          <a:solidFill>
            <a:schemeClr val="accent6">
              <a:lumMod val="20000"/>
              <a:lumOff val="80000"/>
            </a:schemeClr>
          </a:solidFill>
        </p:spPr>
        <p:txBody>
          <a:bodyPr wrap="none" rtlCol="0">
            <a:spAutoFit/>
          </a:bodyPr>
          <a:lstStyle/>
          <a:p>
            <a:r>
              <a:rPr lang="en-US" i="1" dirty="0" smtClean="0"/>
              <a:t>This Program is in the </a:t>
            </a:r>
            <a:br>
              <a:rPr lang="en-US" i="1" dirty="0" smtClean="0"/>
            </a:br>
            <a:r>
              <a:rPr lang="en-US" i="1" dirty="0" smtClean="0"/>
              <a:t>Developmental Stages</a:t>
            </a:r>
            <a:br>
              <a:rPr lang="en-US" i="1" dirty="0" smtClean="0"/>
            </a:br>
            <a:r>
              <a:rPr lang="en-US" i="1" dirty="0" smtClean="0"/>
              <a:t>please give us your </a:t>
            </a:r>
            <a:br>
              <a:rPr lang="en-US" i="1" dirty="0" smtClean="0"/>
            </a:br>
            <a:r>
              <a:rPr lang="en-US" i="1" dirty="0" smtClean="0"/>
              <a:t>ideas &amp; insights</a:t>
            </a:r>
            <a:endParaRPr lang="en-US" i="1" dirty="0"/>
          </a:p>
        </p:txBody>
      </p:sp>
      <p:grpSp>
        <p:nvGrpSpPr>
          <p:cNvPr id="20" name="Group 19"/>
          <p:cNvGrpSpPr/>
          <p:nvPr/>
        </p:nvGrpSpPr>
        <p:grpSpPr>
          <a:xfrm>
            <a:off x="6223817" y="2873830"/>
            <a:ext cx="2519426" cy="2020965"/>
            <a:chOff x="6105833" y="2726350"/>
            <a:chExt cx="2519426" cy="2020965"/>
          </a:xfrm>
        </p:grpSpPr>
        <p:pic>
          <p:nvPicPr>
            <p:cNvPr id="6" name="Picture 5"/>
            <p:cNvPicPr>
              <a:picLocks noChangeAspect="1" noChangeArrowheads="1"/>
            </p:cNvPicPr>
            <p:nvPr/>
          </p:nvPicPr>
          <p:blipFill>
            <a:blip r:embed="rId2" cstate="print"/>
            <a:srcRect t="10470" r="1935" b="7800"/>
            <a:stretch>
              <a:fillRect/>
            </a:stretch>
          </p:blipFill>
          <p:spPr bwMode="auto">
            <a:xfrm>
              <a:off x="6253340" y="2905491"/>
              <a:ext cx="2241748" cy="1681309"/>
            </a:xfrm>
            <a:prstGeom prst="rect">
              <a:avLst/>
            </a:prstGeom>
            <a:noFill/>
            <a:ln w="9525">
              <a:noFill/>
              <a:miter lim="800000"/>
              <a:headEnd/>
              <a:tailEnd/>
            </a:ln>
          </p:spPr>
        </p:pic>
        <p:grpSp>
          <p:nvGrpSpPr>
            <p:cNvPr id="7" name="Group 33"/>
            <p:cNvGrpSpPr/>
            <p:nvPr/>
          </p:nvGrpSpPr>
          <p:grpSpPr>
            <a:xfrm>
              <a:off x="6341808" y="2743230"/>
              <a:ext cx="2141022" cy="2004085"/>
              <a:chOff x="1709015" y="948993"/>
              <a:chExt cx="5671330" cy="5173279"/>
            </a:xfrm>
          </p:grpSpPr>
          <p:sp>
            <p:nvSpPr>
              <p:cNvPr id="8" name="AutoShape 14"/>
              <p:cNvSpPr>
                <a:spLocks noChangeArrowheads="1"/>
              </p:cNvSpPr>
              <p:nvPr/>
            </p:nvSpPr>
            <p:spPr bwMode="auto">
              <a:xfrm>
                <a:off x="1710824" y="1002144"/>
                <a:ext cx="5669521" cy="5120128"/>
              </a:xfrm>
              <a:prstGeom prst="diamond">
                <a:avLst/>
              </a:prstGeom>
              <a:gradFill rotWithShape="1">
                <a:gsLst>
                  <a:gs pos="0">
                    <a:srgbClr val="FFFFFF"/>
                  </a:gs>
                  <a:gs pos="100000">
                    <a:srgbClr val="FFFF66">
                      <a:alpha val="0"/>
                    </a:srgbClr>
                  </a:gs>
                </a:gsLst>
                <a:path path="shape">
                  <a:fillToRect l="50000" t="50000" r="50000" b="50000"/>
                </a:path>
              </a:gradFill>
              <a:ln w="12700" cap="rnd" algn="ctr">
                <a:noFill/>
                <a:miter lim="800000"/>
                <a:headEnd/>
                <a:tailEnd/>
              </a:ln>
            </p:spPr>
            <p:txBody>
              <a:bodyPr/>
              <a:lstStyle/>
              <a:p>
                <a:endParaRPr lang="en-US">
                  <a:solidFill>
                    <a:srgbClr val="FFC000"/>
                  </a:solidFill>
                  <a:latin typeface="Engravers MT" pitchFamily="18" charset="0"/>
                </a:endParaRPr>
              </a:p>
            </p:txBody>
          </p:sp>
          <p:sp>
            <p:nvSpPr>
              <p:cNvPr id="9" name="AutoShape 31"/>
              <p:cNvSpPr>
                <a:spLocks noChangeArrowheads="1"/>
              </p:cNvSpPr>
              <p:nvPr/>
            </p:nvSpPr>
            <p:spPr bwMode="auto">
              <a:xfrm>
                <a:off x="1709015" y="948993"/>
                <a:ext cx="5669521" cy="5120129"/>
              </a:xfrm>
              <a:prstGeom prst="diamond">
                <a:avLst/>
              </a:prstGeom>
              <a:gradFill rotWithShape="1">
                <a:gsLst>
                  <a:gs pos="0">
                    <a:srgbClr val="FFFF00"/>
                  </a:gs>
                  <a:gs pos="100000">
                    <a:srgbClr val="FFFF66">
                      <a:alpha val="0"/>
                    </a:srgbClr>
                  </a:gs>
                </a:gsLst>
                <a:path path="shape">
                  <a:fillToRect l="50000" t="50000" r="50000" b="50000"/>
                </a:path>
              </a:gradFill>
              <a:ln w="12700" cap="rnd" algn="ctr">
                <a:noFill/>
                <a:miter lim="800000"/>
                <a:headEnd/>
                <a:tailEnd/>
              </a:ln>
            </p:spPr>
            <p:txBody>
              <a:bodyPr/>
              <a:lstStyle/>
              <a:p>
                <a:endParaRPr lang="en-US">
                  <a:solidFill>
                    <a:srgbClr val="FFC000"/>
                  </a:solidFill>
                  <a:latin typeface="Engravers MT" pitchFamily="18" charset="0"/>
                </a:endParaRPr>
              </a:p>
            </p:txBody>
          </p:sp>
          <p:grpSp>
            <p:nvGrpSpPr>
              <p:cNvPr id="10" name="Group 32"/>
              <p:cNvGrpSpPr/>
              <p:nvPr/>
            </p:nvGrpSpPr>
            <p:grpSpPr>
              <a:xfrm>
                <a:off x="2976931" y="1945919"/>
                <a:ext cx="3133472" cy="3118372"/>
                <a:chOff x="2976931" y="1945919"/>
                <a:chExt cx="3133472" cy="3118372"/>
              </a:xfrm>
            </p:grpSpPr>
            <p:sp>
              <p:nvSpPr>
                <p:cNvPr id="11" name="AutoShape 25"/>
                <p:cNvSpPr>
                  <a:spLocks noChangeArrowheads="1"/>
                </p:cNvSpPr>
                <p:nvPr/>
              </p:nvSpPr>
              <p:spPr bwMode="auto">
                <a:xfrm flipH="1">
                  <a:off x="4673898" y="2796976"/>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tIns="0"/>
                <a:lstStyle/>
                <a:p>
                  <a:pPr algn="ctr">
                    <a:defRPr/>
                  </a:pPr>
                  <a:r>
                    <a:rPr lang="en-US" dirty="0" smtClean="0">
                      <a:solidFill>
                        <a:srgbClr val="FFC000"/>
                      </a:solidFill>
                      <a:latin typeface="Engravers MT" pitchFamily="18" charset="0"/>
                    </a:rPr>
                    <a:t>L</a:t>
                  </a:r>
                  <a:endParaRPr lang="en-US" dirty="0">
                    <a:solidFill>
                      <a:srgbClr val="FFC000"/>
                    </a:solidFill>
                    <a:latin typeface="Engravers MT" pitchFamily="18" charset="0"/>
                  </a:endParaRPr>
                </a:p>
              </p:txBody>
            </p:sp>
            <p:sp>
              <p:nvSpPr>
                <p:cNvPr id="12" name="AutoShape 25"/>
                <p:cNvSpPr>
                  <a:spLocks noChangeArrowheads="1"/>
                </p:cNvSpPr>
                <p:nvPr/>
              </p:nvSpPr>
              <p:spPr bwMode="auto">
                <a:xfrm flipH="1">
                  <a:off x="3827521" y="1945919"/>
                  <a:ext cx="1436506"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tIns="0"/>
                <a:lstStyle/>
                <a:p>
                  <a:pPr algn="ctr">
                    <a:defRPr/>
                  </a:pPr>
                  <a:r>
                    <a:rPr lang="en-US" dirty="0" smtClean="0">
                      <a:solidFill>
                        <a:srgbClr val="FFC000"/>
                      </a:solidFill>
                      <a:latin typeface="Engravers MT" pitchFamily="18" charset="0"/>
                    </a:rPr>
                    <a:t>M</a:t>
                  </a:r>
                  <a:endParaRPr lang="en-US" dirty="0">
                    <a:solidFill>
                      <a:srgbClr val="FFC000"/>
                    </a:solidFill>
                    <a:latin typeface="Engravers MT" pitchFamily="18" charset="0"/>
                  </a:endParaRPr>
                </a:p>
              </p:txBody>
            </p:sp>
            <p:sp>
              <p:nvSpPr>
                <p:cNvPr id="13" name="AutoShape 25"/>
                <p:cNvSpPr>
                  <a:spLocks noChangeArrowheads="1"/>
                </p:cNvSpPr>
                <p:nvPr/>
              </p:nvSpPr>
              <p:spPr bwMode="auto">
                <a:xfrm flipH="1">
                  <a:off x="3847370" y="3635563"/>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tIns="0"/>
                <a:lstStyle/>
                <a:p>
                  <a:pPr algn="ctr">
                    <a:defRPr/>
                  </a:pPr>
                  <a:r>
                    <a:rPr lang="en-US" dirty="0" smtClean="0">
                      <a:solidFill>
                        <a:srgbClr val="FFC000"/>
                      </a:solidFill>
                      <a:latin typeface="Engravers MT" pitchFamily="18" charset="0"/>
                    </a:rPr>
                    <a:t>T</a:t>
                  </a:r>
                  <a:endParaRPr lang="en-US" dirty="0">
                    <a:solidFill>
                      <a:srgbClr val="FFC000"/>
                    </a:solidFill>
                    <a:latin typeface="Engravers MT" pitchFamily="18" charset="0"/>
                  </a:endParaRPr>
                </a:p>
              </p:txBody>
            </p:sp>
            <p:sp>
              <p:nvSpPr>
                <p:cNvPr id="14" name="AutoShape 25"/>
                <p:cNvSpPr>
                  <a:spLocks noChangeArrowheads="1"/>
                </p:cNvSpPr>
                <p:nvPr/>
              </p:nvSpPr>
              <p:spPr bwMode="auto">
                <a:xfrm flipH="1">
                  <a:off x="2976931" y="2763503"/>
                  <a:ext cx="1436505" cy="1428728"/>
                </a:xfrm>
                <a:prstGeom prst="diamond">
                  <a:avLst/>
                </a:prstGeom>
                <a:gradFill>
                  <a:gsLst>
                    <a:gs pos="0">
                      <a:srgbClr val="003366"/>
                    </a:gs>
                    <a:gs pos="100000">
                      <a:schemeClr val="accent1">
                        <a:lumMod val="75000"/>
                      </a:schemeClr>
                    </a:gs>
                  </a:gsLst>
                  <a:lin ang="5400000" scaled="0"/>
                </a:gradFill>
                <a:ln w="9525" algn="ctr">
                  <a:noFill/>
                  <a:miter lim="800000"/>
                  <a:headEnd/>
                  <a:tailEnd/>
                </a:ln>
                <a:scene3d>
                  <a:camera prst="orthographicFront"/>
                  <a:lightRig rig="harsh" dir="t">
                    <a:rot lat="0" lon="0" rev="6000000"/>
                  </a:lightRig>
                </a:scene3d>
                <a:sp3d prstMaterial="plastic">
                  <a:bevelT w="311150" prst="angle"/>
                  <a:bevelB/>
                </a:sp3d>
              </p:spPr>
              <p:txBody>
                <a:bodyPr tIns="0"/>
                <a:lstStyle/>
                <a:p>
                  <a:pPr algn="ctr">
                    <a:defRPr/>
                  </a:pPr>
                  <a:r>
                    <a:rPr lang="en-US" dirty="0" smtClean="0">
                      <a:solidFill>
                        <a:srgbClr val="FFC000"/>
                      </a:solidFill>
                      <a:latin typeface="Engravers MT" pitchFamily="18" charset="0"/>
                    </a:rPr>
                    <a:t>A</a:t>
                  </a:r>
                  <a:endParaRPr lang="en-US" dirty="0">
                    <a:solidFill>
                      <a:srgbClr val="FFC000"/>
                    </a:solidFill>
                    <a:latin typeface="Engravers MT" pitchFamily="18" charset="0"/>
                  </a:endParaRPr>
                </a:p>
              </p:txBody>
            </p:sp>
          </p:grpSp>
        </p:grpSp>
        <p:sp>
          <p:nvSpPr>
            <p:cNvPr id="15" name="WordArt 8"/>
            <p:cNvSpPr>
              <a:spLocks noChangeArrowheads="1" noChangeShapeType="1" noTextEdit="1"/>
            </p:cNvSpPr>
            <p:nvPr/>
          </p:nvSpPr>
          <p:spPr bwMode="auto">
            <a:xfrm>
              <a:off x="6456384" y="2726350"/>
              <a:ext cx="1828800" cy="193836"/>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flip="none" rotWithShape="1">
                    <a:gsLst>
                      <a:gs pos="0">
                        <a:srgbClr val="FFC000"/>
                      </a:gs>
                      <a:gs pos="100000">
                        <a:srgbClr val="FFFF00"/>
                      </a:gs>
                    </a:gsLst>
                    <a:lin ang="16200000" scaled="1"/>
                    <a:tileRect/>
                  </a:gradFill>
                  <a:latin typeface="Arial Black"/>
                </a:rPr>
                <a:t>MISSION</a:t>
              </a:r>
              <a:endParaRPr lang="en-US" sz="3600" kern="10" dirty="0">
                <a:ln w="9525">
                  <a:solidFill>
                    <a:srgbClr val="000000"/>
                  </a:solidFill>
                  <a:round/>
                  <a:headEnd/>
                  <a:tailEnd/>
                </a:ln>
                <a:gradFill flip="none" rotWithShape="1">
                  <a:gsLst>
                    <a:gs pos="0">
                      <a:srgbClr val="FFC000"/>
                    </a:gs>
                    <a:gs pos="100000">
                      <a:srgbClr val="FFFF00"/>
                    </a:gs>
                  </a:gsLst>
                  <a:lin ang="16200000" scaled="1"/>
                  <a:tileRect/>
                </a:gradFill>
                <a:latin typeface="Arial Black"/>
              </a:endParaRPr>
            </a:p>
          </p:txBody>
        </p:sp>
        <p:sp>
          <p:nvSpPr>
            <p:cNvPr id="16" name="WordArt 9"/>
            <p:cNvSpPr>
              <a:spLocks noChangeArrowheads="1" noChangeShapeType="1" noTextEdit="1"/>
            </p:cNvSpPr>
            <p:nvPr/>
          </p:nvSpPr>
          <p:spPr bwMode="auto">
            <a:xfrm rot="16200000">
              <a:off x="5315604" y="3564197"/>
              <a:ext cx="1842223" cy="261765"/>
            </a:xfrm>
            <a:prstGeom prst="rect">
              <a:avLst/>
            </a:prstGeom>
          </p:spPr>
          <p:txBody>
            <a:bodyPr wrap="none" numCol="1"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flip="none" rotWithShape="1">
                    <a:gsLst>
                      <a:gs pos="0">
                        <a:srgbClr val="FFC000"/>
                      </a:gs>
                      <a:gs pos="100000">
                        <a:srgbClr val="FFFF00"/>
                      </a:gs>
                    </a:gsLst>
                    <a:lin ang="16200000" scaled="1"/>
                    <a:tileRect/>
                  </a:gradFill>
                  <a:latin typeface="Arial Black"/>
                </a:rPr>
                <a:t>ADVERSITY</a:t>
              </a:r>
              <a:endParaRPr lang="en-US" sz="3600" kern="10" dirty="0">
                <a:ln w="9525">
                  <a:solidFill>
                    <a:srgbClr val="000000"/>
                  </a:solidFill>
                  <a:round/>
                  <a:headEnd/>
                  <a:tailEnd/>
                </a:ln>
                <a:gradFill flip="none" rotWithShape="1">
                  <a:gsLst>
                    <a:gs pos="0">
                      <a:srgbClr val="FFC000"/>
                    </a:gs>
                    <a:gs pos="100000">
                      <a:srgbClr val="FFFF00"/>
                    </a:gs>
                  </a:gsLst>
                  <a:lin ang="16200000" scaled="1"/>
                  <a:tileRect/>
                </a:gradFill>
                <a:latin typeface="Arial Black"/>
              </a:endParaRPr>
            </a:p>
          </p:txBody>
        </p:sp>
        <p:sp>
          <p:nvSpPr>
            <p:cNvPr id="17" name="WordArt 10"/>
            <p:cNvSpPr>
              <a:spLocks noChangeArrowheads="1" noChangeShapeType="1" noTextEdit="1"/>
            </p:cNvSpPr>
            <p:nvPr/>
          </p:nvSpPr>
          <p:spPr bwMode="auto">
            <a:xfrm rot="5400000">
              <a:off x="7731528" y="3525457"/>
              <a:ext cx="1509657" cy="277805"/>
            </a:xfrm>
            <a:prstGeom prst="rect">
              <a:avLst/>
            </a:prstGeom>
          </p:spPr>
          <p:txBody>
            <a:bodyPr wrap="none" numCol="1"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rotWithShape="1">
                    <a:gsLst>
                      <a:gs pos="0">
                        <a:srgbClr val="FFC000"/>
                      </a:gs>
                      <a:gs pos="100000">
                        <a:srgbClr val="FFFF00"/>
                      </a:gs>
                    </a:gsLst>
                    <a:lin ang="5400000" scaled="1"/>
                  </a:gradFill>
                  <a:latin typeface="Arial Black"/>
                </a:rPr>
                <a:t>LEADING</a:t>
              </a:r>
              <a:endParaRPr lang="en-US" sz="3600" kern="10" dirty="0">
                <a:ln w="9525">
                  <a:solidFill>
                    <a:srgbClr val="000000"/>
                  </a:solidFill>
                  <a:round/>
                  <a:headEnd/>
                  <a:tailEnd/>
                </a:ln>
                <a:gradFill rotWithShape="1">
                  <a:gsLst>
                    <a:gs pos="0">
                      <a:srgbClr val="FFC000"/>
                    </a:gs>
                    <a:gs pos="100000">
                      <a:srgbClr val="FFFF00"/>
                    </a:gs>
                  </a:gsLst>
                  <a:lin ang="5400000" scaled="1"/>
                </a:gradFill>
                <a:latin typeface="Arial Black"/>
              </a:endParaRPr>
            </a:p>
          </p:txBody>
        </p:sp>
        <p:sp>
          <p:nvSpPr>
            <p:cNvPr id="19" name="WordArt 11"/>
            <p:cNvSpPr>
              <a:spLocks noChangeArrowheads="1" noChangeShapeType="1" noTextEdit="1"/>
            </p:cNvSpPr>
            <p:nvPr/>
          </p:nvSpPr>
          <p:spPr bwMode="auto">
            <a:xfrm>
              <a:off x="6548279" y="4456687"/>
              <a:ext cx="1799307" cy="248051"/>
            </a:xfrm>
            <a:prstGeom prst="rect">
              <a:avLst/>
            </a:prstGeom>
          </p:spPr>
          <p:txBody>
            <a:bodyPr wrap="none" numCol="1"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000000"/>
                    </a:solidFill>
                    <a:round/>
                    <a:headEnd/>
                    <a:tailEnd/>
                  </a:ln>
                  <a:gradFill rotWithShape="1">
                    <a:gsLst>
                      <a:gs pos="0">
                        <a:srgbClr val="FFC000"/>
                      </a:gs>
                      <a:gs pos="100000">
                        <a:srgbClr val="FFFF00"/>
                      </a:gs>
                    </a:gsLst>
                    <a:lin ang="5400000" scaled="1"/>
                  </a:gradFill>
                  <a:latin typeface="Arial Black"/>
                </a:rPr>
                <a:t>TRUST</a:t>
              </a:r>
              <a:endParaRPr lang="en-US" sz="3600" kern="10" dirty="0">
                <a:ln w="9525">
                  <a:solidFill>
                    <a:srgbClr val="000000"/>
                  </a:solidFill>
                  <a:round/>
                  <a:headEnd/>
                  <a:tailEnd/>
                </a:ln>
                <a:gradFill rotWithShape="1">
                  <a:gsLst>
                    <a:gs pos="0">
                      <a:srgbClr val="FFC000"/>
                    </a:gs>
                    <a:gs pos="100000">
                      <a:srgbClr val="FFFF00"/>
                    </a:gs>
                  </a:gsLst>
                  <a:lin ang="5400000" scaled="1"/>
                </a:gradFill>
                <a:latin typeface="Arial Black"/>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blinds(horizontal)">
                                      <p:cBhvr>
                                        <p:cTn id="20" dur="500"/>
                                        <p:tgtEl>
                                          <p:spTgt spid="4">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blinds(horizontal)">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blinds(horizontal)">
                                      <p:cBhvr>
                                        <p:cTn id="28" dur="500"/>
                                        <p:tgtEl>
                                          <p:spTgt spid="4">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blinds(horizontal)">
                                      <p:cBhvr>
                                        <p:cTn id="31" dur="500"/>
                                        <p:tgtEl>
                                          <p:spTgt spid="4">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blinds(horizontal)">
                                      <p:cBhvr>
                                        <p:cTn id="34" dur="500"/>
                                        <p:tgtEl>
                                          <p:spTgt spid="4">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blinds(horizontal)">
                                      <p:cBhvr>
                                        <p:cTn id="37" dur="500"/>
                                        <p:tgtEl>
                                          <p:spTgt spid="4">
                                            <p:txEl>
                                              <p:pRg st="8" end="8"/>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blinds(horizontal)">
                                      <p:cBhvr>
                                        <p:cTn id="40" dur="500"/>
                                        <p:tgtEl>
                                          <p:spTgt spid="4">
                                            <p:txEl>
                                              <p:pRg st="9" end="9"/>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Effect transition="in" filter="blinds(horizontal)">
                                      <p:cBhvr>
                                        <p:cTn id="43" dur="500"/>
                                        <p:tgtEl>
                                          <p:spTgt spid="4">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
                                            <p:txEl>
                                              <p:pRg st="11" end="11"/>
                                            </p:txEl>
                                          </p:spTgt>
                                        </p:tgtEl>
                                        <p:attrNameLst>
                                          <p:attrName>style.visibility</p:attrName>
                                        </p:attrNameLst>
                                      </p:cBhvr>
                                      <p:to>
                                        <p:strVal val="visible"/>
                                      </p:to>
                                    </p:set>
                                    <p:animEffect transition="in" filter="blinds(horizontal)">
                                      <p:cBhvr>
                                        <p:cTn id="48" dur="500"/>
                                        <p:tgtEl>
                                          <p:spTgt spid="4">
                                            <p:txEl>
                                              <p:pRg st="11" end="11"/>
                                            </p:txEl>
                                          </p:spTgt>
                                        </p:tgtEl>
                                      </p:cBhvr>
                                    </p:animEffect>
                                  </p:childTnLst>
                                </p:cTn>
                              </p:par>
                              <p:par>
                                <p:cTn id="49" presetID="3" presetClass="entr" presetSubtype="10" fill="hold" nodeType="with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Effect transition="in" filter="blinds(horizontal)">
                                      <p:cBhvr>
                                        <p:cTn id="51" dur="500"/>
                                        <p:tgtEl>
                                          <p:spTgt spid="4">
                                            <p:txEl>
                                              <p:pRg st="12" end="12"/>
                                            </p:txEl>
                                          </p:spTgt>
                                        </p:tgtEl>
                                      </p:cBhvr>
                                    </p:animEffect>
                                  </p:childTnLst>
                                </p:cTn>
                              </p:par>
                              <p:par>
                                <p:cTn id="52" presetID="3" presetClass="entr" presetSubtype="10" fill="hold" nodeType="withEffect">
                                  <p:stCondLst>
                                    <p:cond delay="0"/>
                                  </p:stCondLst>
                                  <p:childTnLst>
                                    <p:set>
                                      <p:cBhvr>
                                        <p:cTn id="53" dur="1" fill="hold">
                                          <p:stCondLst>
                                            <p:cond delay="0"/>
                                          </p:stCondLst>
                                        </p:cTn>
                                        <p:tgtEl>
                                          <p:spTgt spid="4">
                                            <p:txEl>
                                              <p:pRg st="13" end="13"/>
                                            </p:txEl>
                                          </p:spTgt>
                                        </p:tgtEl>
                                        <p:attrNameLst>
                                          <p:attrName>style.visibility</p:attrName>
                                        </p:attrNameLst>
                                      </p:cBhvr>
                                      <p:to>
                                        <p:strVal val="visible"/>
                                      </p:to>
                                    </p:set>
                                    <p:animEffect transition="in" filter="blinds(horizontal)">
                                      <p:cBhvr>
                                        <p:cTn id="54" dur="500"/>
                                        <p:tgtEl>
                                          <p:spTgt spid="4">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linds(horizontal)">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urning the tide"/>
          <p:cNvPicPr>
            <a:picLocks noChangeAspect="1" noChangeArrowheads="1"/>
          </p:cNvPicPr>
          <p:nvPr/>
        </p:nvPicPr>
        <p:blipFill>
          <a:blip r:embed="rId2" cstate="print">
            <a:duotone>
              <a:schemeClr val="accent5">
                <a:shade val="45000"/>
                <a:satMod val="135000"/>
              </a:schemeClr>
              <a:prstClr val="white"/>
            </a:duotone>
            <a:lum bright="20000"/>
          </a:blip>
          <a:srcRect/>
          <a:stretch>
            <a:fillRect/>
          </a:stretch>
        </p:blipFill>
        <p:spPr bwMode="auto">
          <a:xfrm flipH="1">
            <a:off x="0" y="-6151"/>
            <a:ext cx="9143998" cy="6097235"/>
          </a:xfrm>
          <a:prstGeom prst="rect">
            <a:avLst/>
          </a:prstGeom>
          <a:noFill/>
        </p:spPr>
      </p:pic>
      <p:sp>
        <p:nvSpPr>
          <p:cNvPr id="3" name="Title 2"/>
          <p:cNvSpPr>
            <a:spLocks noGrp="1"/>
          </p:cNvSpPr>
          <p:nvPr>
            <p:ph type="title"/>
          </p:nvPr>
        </p:nvSpPr>
        <p:spPr>
          <a:xfrm>
            <a:off x="457200" y="289386"/>
            <a:ext cx="8229600" cy="1143000"/>
          </a:xfrm>
        </p:spPr>
        <p:txBody>
          <a:bodyPr>
            <a:normAutofit fontScale="90000"/>
            <a:scene3d>
              <a:camera prst="orthographicFront"/>
              <a:lightRig rig="threePt" dir="t"/>
            </a:scene3d>
            <a:sp3d extrusionH="57150">
              <a:bevelT w="38100" h="38100" prst="angle"/>
            </a:sp3d>
          </a:bodyPr>
          <a:lstStyle/>
          <a:p>
            <a:r>
              <a:rPr lang="en-US" sz="49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ea typeface="+mn-ea"/>
                <a:cs typeface="+mn-cs"/>
              </a:rPr>
              <a:t>Turning the Tide</a:t>
            </a:r>
            <a:r>
              <a:rPr lang="en-US" dirty="0" smtClean="0"/>
              <a:t/>
            </a:r>
            <a:br>
              <a:rPr lang="en-US" dirty="0" smtClean="0"/>
            </a:br>
            <a:r>
              <a:rPr lang="en-US" sz="3100" i="1" dirty="0" smtClean="0"/>
              <a:t>We expect the MALT program will </a:t>
            </a:r>
            <a:r>
              <a:rPr lang="en-US" sz="3100" i="1" dirty="0" smtClean="0"/>
              <a:t>have</a:t>
            </a:r>
            <a:br>
              <a:rPr lang="en-US" sz="3100" i="1" dirty="0" smtClean="0"/>
            </a:br>
            <a:r>
              <a:rPr lang="en-US" sz="3100" i="1" dirty="0" smtClean="0"/>
              <a:t> </a:t>
            </a:r>
            <a:r>
              <a:rPr lang="en-US" sz="3100" i="1" dirty="0" smtClean="0"/>
              <a:t>a significant and demonstrable impact </a:t>
            </a:r>
            <a:endParaRPr lang="en-US" sz="3100" i="1" dirty="0"/>
          </a:p>
        </p:txBody>
      </p:sp>
      <p:sp>
        <p:nvSpPr>
          <p:cNvPr id="4" name="Text Placeholder 3"/>
          <p:cNvSpPr>
            <a:spLocks noGrp="1"/>
          </p:cNvSpPr>
          <p:nvPr>
            <p:ph type="body" idx="1"/>
          </p:nvPr>
        </p:nvSpPr>
        <p:spPr/>
        <p:txBody>
          <a:bodyPr/>
          <a:lstStyle/>
          <a:p>
            <a:r>
              <a:rPr lang="en-US" dirty="0" smtClean="0">
                <a:solidFill>
                  <a:srgbClr val="C00000"/>
                </a:solidFill>
              </a:rPr>
              <a:t>Diminish Negative Indicators	</a:t>
            </a:r>
            <a:endParaRPr lang="en-US" dirty="0">
              <a:solidFill>
                <a:srgbClr val="C00000"/>
              </a:solidFill>
            </a:endParaRPr>
          </a:p>
        </p:txBody>
      </p:sp>
      <p:sp>
        <p:nvSpPr>
          <p:cNvPr id="5" name="Content Placeholder 4"/>
          <p:cNvSpPr>
            <a:spLocks noGrp="1"/>
          </p:cNvSpPr>
          <p:nvPr>
            <p:ph sz="half" idx="2"/>
          </p:nvPr>
        </p:nvSpPr>
        <p:spPr/>
        <p:txBody>
          <a:bodyPr>
            <a:normAutofit/>
          </a:bodyPr>
          <a:lstStyle/>
          <a:p>
            <a:pPr>
              <a:buNone/>
            </a:pPr>
            <a:r>
              <a:rPr lang="en-US" b="1" dirty="0" smtClean="0">
                <a:solidFill>
                  <a:srgbClr val="C00000"/>
                </a:solidFill>
              </a:rPr>
              <a:t>“Big Ds</a:t>
            </a:r>
            <a:r>
              <a:rPr lang="en-US" b="1" dirty="0" smtClean="0">
                <a:solidFill>
                  <a:srgbClr val="C00000"/>
                </a:solidFill>
              </a:rPr>
              <a:t>”</a:t>
            </a:r>
          </a:p>
          <a:p>
            <a:r>
              <a:rPr lang="en-US" b="1" dirty="0" smtClean="0">
                <a:solidFill>
                  <a:srgbClr val="C00000"/>
                </a:solidFill>
              </a:rPr>
              <a:t>D</a:t>
            </a:r>
            <a:r>
              <a:rPr lang="en-US" dirty="0" smtClean="0"/>
              <a:t>rug usage</a:t>
            </a:r>
          </a:p>
          <a:p>
            <a:r>
              <a:rPr lang="en-US" b="1" dirty="0" smtClean="0">
                <a:solidFill>
                  <a:srgbClr val="C00000"/>
                </a:solidFill>
              </a:rPr>
              <a:t>D</a:t>
            </a:r>
            <a:r>
              <a:rPr lang="en-US" dirty="0" smtClean="0"/>
              <a:t>epression </a:t>
            </a:r>
          </a:p>
          <a:p>
            <a:r>
              <a:rPr lang="en-US" b="1" dirty="0" smtClean="0">
                <a:solidFill>
                  <a:srgbClr val="C00000"/>
                </a:solidFill>
              </a:rPr>
              <a:t>D</a:t>
            </a:r>
            <a:r>
              <a:rPr lang="en-US" dirty="0" smtClean="0"/>
              <a:t>eath by suicide </a:t>
            </a:r>
          </a:p>
          <a:p>
            <a:r>
              <a:rPr lang="en-US" b="1" dirty="0" smtClean="0">
                <a:solidFill>
                  <a:srgbClr val="C00000"/>
                </a:solidFill>
              </a:rPr>
              <a:t>D</a:t>
            </a:r>
            <a:r>
              <a:rPr lang="en-US" dirty="0" smtClean="0"/>
              <a:t>ropout rates</a:t>
            </a:r>
          </a:p>
          <a:p>
            <a:r>
              <a:rPr lang="en-US" b="1" dirty="0" smtClean="0">
                <a:solidFill>
                  <a:srgbClr val="C00000"/>
                </a:solidFill>
              </a:rPr>
              <a:t>D</a:t>
            </a:r>
            <a:r>
              <a:rPr lang="en-US" dirty="0" smtClean="0"/>
              <a:t>iscrimination </a:t>
            </a:r>
            <a:br>
              <a:rPr lang="en-US" dirty="0" smtClean="0"/>
            </a:br>
            <a:r>
              <a:rPr lang="en-US" dirty="0" smtClean="0"/>
              <a:t>(such as bullying</a:t>
            </a:r>
            <a:r>
              <a:rPr lang="en-US" dirty="0" smtClean="0"/>
              <a:t>)</a:t>
            </a:r>
          </a:p>
          <a:p>
            <a:r>
              <a:rPr lang="en-US" dirty="0" smtClean="0"/>
              <a:t> </a:t>
            </a:r>
            <a:r>
              <a:rPr lang="en-US" b="1" dirty="0" smtClean="0">
                <a:solidFill>
                  <a:srgbClr val="C00000"/>
                </a:solidFill>
              </a:rPr>
              <a:t>D</a:t>
            </a:r>
            <a:r>
              <a:rPr lang="en-US" dirty="0" smtClean="0"/>
              <a:t>estruction</a:t>
            </a:r>
            <a:br>
              <a:rPr lang="en-US" dirty="0" smtClean="0"/>
            </a:br>
            <a:r>
              <a:rPr lang="en-US" dirty="0" smtClean="0"/>
              <a:t>(violence &amp; gangs)</a:t>
            </a:r>
            <a:endParaRPr lang="en-US" dirty="0"/>
          </a:p>
        </p:txBody>
      </p:sp>
      <p:sp>
        <p:nvSpPr>
          <p:cNvPr id="6" name="Text Placeholder 5"/>
          <p:cNvSpPr>
            <a:spLocks noGrp="1"/>
          </p:cNvSpPr>
          <p:nvPr>
            <p:ph type="body" sz="quarter" idx="3"/>
          </p:nvPr>
        </p:nvSpPr>
        <p:spPr/>
        <p:txBody>
          <a:bodyPr/>
          <a:lstStyle/>
          <a:p>
            <a:r>
              <a:rPr lang="en-US" dirty="0" smtClean="0">
                <a:solidFill>
                  <a:srgbClr val="00421E"/>
                </a:solidFill>
              </a:rPr>
              <a:t>Increase Positive Indicators</a:t>
            </a:r>
            <a:endParaRPr lang="en-US" dirty="0">
              <a:solidFill>
                <a:srgbClr val="00421E"/>
              </a:solidFill>
            </a:endParaRPr>
          </a:p>
        </p:txBody>
      </p:sp>
      <p:sp>
        <p:nvSpPr>
          <p:cNvPr id="7" name="Content Placeholder 6"/>
          <p:cNvSpPr>
            <a:spLocks noGrp="1"/>
          </p:cNvSpPr>
          <p:nvPr>
            <p:ph sz="quarter" idx="4"/>
          </p:nvPr>
        </p:nvSpPr>
        <p:spPr>
          <a:xfrm>
            <a:off x="4645025" y="2174875"/>
            <a:ext cx="4498975" cy="3951288"/>
          </a:xfrm>
        </p:spPr>
        <p:txBody>
          <a:bodyPr>
            <a:normAutofit fontScale="92500" lnSpcReduction="20000"/>
          </a:bodyPr>
          <a:lstStyle/>
          <a:p>
            <a:pPr>
              <a:buNone/>
            </a:pPr>
            <a:r>
              <a:rPr lang="en-US" b="1" dirty="0" smtClean="0">
                <a:solidFill>
                  <a:srgbClr val="00642D"/>
                </a:solidFill>
              </a:rPr>
              <a:t>Character-based </a:t>
            </a:r>
            <a:r>
              <a:rPr lang="en-US" b="1" dirty="0" smtClean="0">
                <a:solidFill>
                  <a:srgbClr val="00642D"/>
                </a:solidFill>
              </a:rPr>
              <a:t>Behaviors</a:t>
            </a:r>
            <a:br>
              <a:rPr lang="en-US" b="1" dirty="0" smtClean="0">
                <a:solidFill>
                  <a:srgbClr val="00642D"/>
                </a:solidFill>
              </a:rPr>
            </a:br>
            <a:r>
              <a:rPr lang="en-US" b="1" dirty="0" smtClean="0">
                <a:solidFill>
                  <a:srgbClr val="00642D"/>
                </a:solidFill>
              </a:rPr>
              <a:t>&amp; Social Values</a:t>
            </a:r>
            <a:endParaRPr lang="en-US" b="1" dirty="0" smtClean="0">
              <a:solidFill>
                <a:srgbClr val="00642D"/>
              </a:solidFill>
            </a:endParaRPr>
          </a:p>
          <a:p>
            <a:r>
              <a:rPr lang="en-US" dirty="0" smtClean="0"/>
              <a:t>Civic Contribution &amp; Engagement, </a:t>
            </a:r>
          </a:p>
          <a:p>
            <a:r>
              <a:rPr lang="en-US" dirty="0" smtClean="0"/>
              <a:t>Academic Achievement </a:t>
            </a:r>
          </a:p>
          <a:p>
            <a:r>
              <a:rPr lang="en-US" dirty="0" smtClean="0"/>
              <a:t>Healthy Living</a:t>
            </a:r>
          </a:p>
          <a:p>
            <a:r>
              <a:rPr lang="en-US" dirty="0" smtClean="0"/>
              <a:t>Caring for Others </a:t>
            </a:r>
          </a:p>
          <a:p>
            <a:r>
              <a:rPr lang="en-US" dirty="0" smtClean="0"/>
              <a:t>Better Work Ethic </a:t>
            </a:r>
          </a:p>
          <a:p>
            <a:r>
              <a:rPr lang="en-US" dirty="0" smtClean="0"/>
              <a:t>Better Personal/Parenting </a:t>
            </a:r>
            <a:r>
              <a:rPr lang="en-US" dirty="0" smtClean="0"/>
              <a:t>Skills</a:t>
            </a:r>
            <a:br>
              <a:rPr lang="en-US" dirty="0" smtClean="0"/>
            </a:br>
            <a:r>
              <a:rPr lang="en-US" dirty="0" smtClean="0"/>
              <a:t> </a:t>
            </a:r>
            <a:r>
              <a:rPr lang="en-US" dirty="0" smtClean="0"/>
              <a:t>&amp; Relationships</a:t>
            </a:r>
          </a:p>
          <a:p>
            <a:r>
              <a:rPr lang="en-US" dirty="0" smtClean="0"/>
              <a:t>Trustworthiness</a:t>
            </a:r>
          </a:p>
          <a:p>
            <a:r>
              <a:rPr lang="en-US" dirty="0" smtClean="0"/>
              <a:t>Higher Resiliency in Crisis </a:t>
            </a:r>
          </a:p>
          <a:p>
            <a:r>
              <a:rPr lang="en-US" dirty="0" smtClean="0"/>
              <a:t>Positive Attitude on Life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blinds(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blinds(horizontal)">
                                      <p:cBhvr>
                                        <p:cTn id="42" dur="500"/>
                                        <p:tgtEl>
                                          <p:spTgt spid="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animEffect transition="in" filter="blinds(horizontal)">
                                      <p:cBhvr>
                                        <p:cTn id="47" dur="500"/>
                                        <p:tgtEl>
                                          <p:spTgt spid="7">
                                            <p:txEl>
                                              <p:pRg st="1" end="1"/>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blinds(horizontal)">
                                      <p:cBhvr>
                                        <p:cTn id="50" dur="500"/>
                                        <p:tgtEl>
                                          <p:spTgt spid="7">
                                            <p:txEl>
                                              <p:pRg st="2" end="2"/>
                                            </p:txEl>
                                          </p:spTgt>
                                        </p:tgtEl>
                                      </p:cBhvr>
                                    </p:animEffect>
                                  </p:childTnLst>
                                </p:cTn>
                              </p:par>
                              <p:par>
                                <p:cTn id="51" presetID="3" presetClass="entr" presetSubtype="10" fill="hold" nodeType="withEffect">
                                  <p:stCondLst>
                                    <p:cond delay="0"/>
                                  </p:stCondLst>
                                  <p:childTnLst>
                                    <p:set>
                                      <p:cBhvr>
                                        <p:cTn id="52" dur="1" fill="hold">
                                          <p:stCondLst>
                                            <p:cond delay="0"/>
                                          </p:stCondLst>
                                        </p:cTn>
                                        <p:tgtEl>
                                          <p:spTgt spid="7">
                                            <p:txEl>
                                              <p:pRg st="3" end="3"/>
                                            </p:txEl>
                                          </p:spTgt>
                                        </p:tgtEl>
                                        <p:attrNameLst>
                                          <p:attrName>style.visibility</p:attrName>
                                        </p:attrNameLst>
                                      </p:cBhvr>
                                      <p:to>
                                        <p:strVal val="visible"/>
                                      </p:to>
                                    </p:set>
                                    <p:animEffect transition="in" filter="blinds(horizontal)">
                                      <p:cBhvr>
                                        <p:cTn id="53" dur="500"/>
                                        <p:tgtEl>
                                          <p:spTgt spid="7">
                                            <p:txEl>
                                              <p:pRg st="3" end="3"/>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7">
                                            <p:txEl>
                                              <p:pRg st="4" end="4"/>
                                            </p:txEl>
                                          </p:spTgt>
                                        </p:tgtEl>
                                        <p:attrNameLst>
                                          <p:attrName>style.visibility</p:attrName>
                                        </p:attrNameLst>
                                      </p:cBhvr>
                                      <p:to>
                                        <p:strVal val="visible"/>
                                      </p:to>
                                    </p:set>
                                    <p:animEffect transition="in" filter="blinds(horizontal)">
                                      <p:cBhvr>
                                        <p:cTn id="56" dur="500"/>
                                        <p:tgtEl>
                                          <p:spTgt spid="7">
                                            <p:txEl>
                                              <p:pRg st="4" end="4"/>
                                            </p:txEl>
                                          </p:spTgt>
                                        </p:tgtEl>
                                      </p:cBhvr>
                                    </p:animEffect>
                                  </p:childTnLst>
                                </p:cTn>
                              </p:par>
                              <p:par>
                                <p:cTn id="57" presetID="3" presetClass="entr" presetSubtype="10" fill="hold" nodeType="withEffect">
                                  <p:stCondLst>
                                    <p:cond delay="0"/>
                                  </p:stCondLst>
                                  <p:childTnLst>
                                    <p:set>
                                      <p:cBhvr>
                                        <p:cTn id="58" dur="1" fill="hold">
                                          <p:stCondLst>
                                            <p:cond delay="0"/>
                                          </p:stCondLst>
                                        </p:cTn>
                                        <p:tgtEl>
                                          <p:spTgt spid="7">
                                            <p:txEl>
                                              <p:pRg st="5" end="5"/>
                                            </p:txEl>
                                          </p:spTgt>
                                        </p:tgtEl>
                                        <p:attrNameLst>
                                          <p:attrName>style.visibility</p:attrName>
                                        </p:attrNameLst>
                                      </p:cBhvr>
                                      <p:to>
                                        <p:strVal val="visible"/>
                                      </p:to>
                                    </p:set>
                                    <p:animEffect transition="in" filter="blinds(horizontal)">
                                      <p:cBhvr>
                                        <p:cTn id="59" dur="500"/>
                                        <p:tgtEl>
                                          <p:spTgt spid="7">
                                            <p:txEl>
                                              <p:pRg st="5" end="5"/>
                                            </p:txEl>
                                          </p:spTgt>
                                        </p:tgtEl>
                                      </p:cBhvr>
                                    </p:animEffect>
                                  </p:childTnLst>
                                </p:cTn>
                              </p:par>
                              <p:par>
                                <p:cTn id="60" presetID="3" presetClass="entr" presetSubtype="10" fill="hold" nodeType="withEffect">
                                  <p:stCondLst>
                                    <p:cond delay="0"/>
                                  </p:stCondLst>
                                  <p:childTnLst>
                                    <p:set>
                                      <p:cBhvr>
                                        <p:cTn id="61" dur="1" fill="hold">
                                          <p:stCondLst>
                                            <p:cond delay="0"/>
                                          </p:stCondLst>
                                        </p:cTn>
                                        <p:tgtEl>
                                          <p:spTgt spid="7">
                                            <p:txEl>
                                              <p:pRg st="6" end="6"/>
                                            </p:txEl>
                                          </p:spTgt>
                                        </p:tgtEl>
                                        <p:attrNameLst>
                                          <p:attrName>style.visibility</p:attrName>
                                        </p:attrNameLst>
                                      </p:cBhvr>
                                      <p:to>
                                        <p:strVal val="visible"/>
                                      </p:to>
                                    </p:set>
                                    <p:animEffect transition="in" filter="blinds(horizontal)">
                                      <p:cBhvr>
                                        <p:cTn id="62" dur="500"/>
                                        <p:tgtEl>
                                          <p:spTgt spid="7">
                                            <p:txEl>
                                              <p:pRg st="6" end="6"/>
                                            </p:txEl>
                                          </p:spTgt>
                                        </p:tgtEl>
                                      </p:cBhvr>
                                    </p:animEffect>
                                  </p:childTnLst>
                                </p:cTn>
                              </p:par>
                              <p:par>
                                <p:cTn id="63" presetID="3" presetClass="entr" presetSubtype="10" fill="hold" nodeType="withEffect">
                                  <p:stCondLst>
                                    <p:cond delay="0"/>
                                  </p:stCondLst>
                                  <p:childTnLst>
                                    <p:set>
                                      <p:cBhvr>
                                        <p:cTn id="64" dur="1" fill="hold">
                                          <p:stCondLst>
                                            <p:cond delay="0"/>
                                          </p:stCondLst>
                                        </p:cTn>
                                        <p:tgtEl>
                                          <p:spTgt spid="7">
                                            <p:txEl>
                                              <p:pRg st="7" end="7"/>
                                            </p:txEl>
                                          </p:spTgt>
                                        </p:tgtEl>
                                        <p:attrNameLst>
                                          <p:attrName>style.visibility</p:attrName>
                                        </p:attrNameLst>
                                      </p:cBhvr>
                                      <p:to>
                                        <p:strVal val="visible"/>
                                      </p:to>
                                    </p:set>
                                    <p:animEffect transition="in" filter="blinds(horizontal)">
                                      <p:cBhvr>
                                        <p:cTn id="65" dur="500"/>
                                        <p:tgtEl>
                                          <p:spTgt spid="7">
                                            <p:txEl>
                                              <p:pRg st="7" end="7"/>
                                            </p:txEl>
                                          </p:spTgt>
                                        </p:tgtEl>
                                      </p:cBhvr>
                                    </p:animEffect>
                                  </p:childTnLst>
                                </p:cTn>
                              </p:par>
                              <p:par>
                                <p:cTn id="66" presetID="3" presetClass="entr" presetSubtype="10" fill="hold" nodeType="withEffect">
                                  <p:stCondLst>
                                    <p:cond delay="0"/>
                                  </p:stCondLst>
                                  <p:childTnLst>
                                    <p:set>
                                      <p:cBhvr>
                                        <p:cTn id="67" dur="1" fill="hold">
                                          <p:stCondLst>
                                            <p:cond delay="0"/>
                                          </p:stCondLst>
                                        </p:cTn>
                                        <p:tgtEl>
                                          <p:spTgt spid="7">
                                            <p:txEl>
                                              <p:pRg st="8" end="8"/>
                                            </p:txEl>
                                          </p:spTgt>
                                        </p:tgtEl>
                                        <p:attrNameLst>
                                          <p:attrName>style.visibility</p:attrName>
                                        </p:attrNameLst>
                                      </p:cBhvr>
                                      <p:to>
                                        <p:strVal val="visible"/>
                                      </p:to>
                                    </p:set>
                                    <p:animEffect transition="in" filter="blinds(horizontal)">
                                      <p:cBhvr>
                                        <p:cTn id="68" dur="500"/>
                                        <p:tgtEl>
                                          <p:spTgt spid="7">
                                            <p:txEl>
                                              <p:pRg st="8" end="8"/>
                                            </p:txEl>
                                          </p:spTgt>
                                        </p:tgtEl>
                                      </p:cBhvr>
                                    </p:animEffect>
                                  </p:childTnLst>
                                </p:cTn>
                              </p:par>
                              <p:par>
                                <p:cTn id="69" presetID="3" presetClass="entr" presetSubtype="10" fill="hold" nodeType="withEffect">
                                  <p:stCondLst>
                                    <p:cond delay="0"/>
                                  </p:stCondLst>
                                  <p:childTnLst>
                                    <p:set>
                                      <p:cBhvr>
                                        <p:cTn id="70" dur="1" fill="hold">
                                          <p:stCondLst>
                                            <p:cond delay="0"/>
                                          </p:stCondLst>
                                        </p:cTn>
                                        <p:tgtEl>
                                          <p:spTgt spid="7">
                                            <p:txEl>
                                              <p:pRg st="9" end="9"/>
                                            </p:txEl>
                                          </p:spTgt>
                                        </p:tgtEl>
                                        <p:attrNameLst>
                                          <p:attrName>style.visibility</p:attrName>
                                        </p:attrNameLst>
                                      </p:cBhvr>
                                      <p:to>
                                        <p:strVal val="visible"/>
                                      </p:to>
                                    </p:set>
                                    <p:animEffect transition="in" filter="blinds(horizontal)">
                                      <p:cBhvr>
                                        <p:cTn id="71"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wfiles.brothersoft.com/l/lady_liberty_statue_59487-1600x1200.jpg"/>
          <p:cNvPicPr>
            <a:picLocks noChangeAspect="1" noChangeArrowheads="1"/>
          </p:cNvPicPr>
          <p:nvPr/>
        </p:nvPicPr>
        <p:blipFill>
          <a:blip r:embed="rId2" cstate="print"/>
          <a:srcRect l="26501" t="8889" b="10000"/>
          <a:stretch>
            <a:fillRect/>
          </a:stretch>
        </p:blipFill>
        <p:spPr bwMode="auto">
          <a:xfrm>
            <a:off x="1" y="0"/>
            <a:ext cx="9144000" cy="6844602"/>
          </a:xfrm>
          <a:prstGeom prst="rect">
            <a:avLst/>
          </a:prstGeom>
          <a:noFill/>
        </p:spPr>
      </p:pic>
      <p:sp>
        <p:nvSpPr>
          <p:cNvPr id="8" name="TextBox 7"/>
          <p:cNvSpPr txBox="1"/>
          <p:nvPr/>
        </p:nvSpPr>
        <p:spPr>
          <a:xfrm>
            <a:off x="486697" y="-44244"/>
            <a:ext cx="8370584" cy="3031599"/>
          </a:xfrm>
          <a:prstGeom prst="rect">
            <a:avLst/>
          </a:prstGeom>
          <a:noFill/>
        </p:spPr>
        <p:txBody>
          <a:bodyPr wrap="square" rtlCol="0">
            <a:spAutoFit/>
            <a:scene3d>
              <a:camera prst="orthographicFront"/>
              <a:lightRig rig="threePt" dir="t"/>
            </a:scene3d>
            <a:sp3d extrusionH="57150">
              <a:bevelT w="101600" h="101600" prst="angle"/>
            </a:sp3d>
          </a:bodyPr>
          <a:lstStyle/>
          <a:p>
            <a:pPr lvl="0" algn="r">
              <a:spcAft>
                <a:spcPts val="1800"/>
              </a:spcAft>
            </a:pPr>
            <a:r>
              <a:rPr lang="en-US" sz="80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Rebuilding</a:t>
            </a:r>
            <a:r>
              <a:rPr lang="en-US" sz="88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 </a:t>
            </a:r>
            <a:endParaRPr lang="en-US" sz="80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endParaRPr>
          </a:p>
          <a:p>
            <a:pPr lvl="0" algn="r">
              <a:spcAft>
                <a:spcPts val="1800"/>
              </a:spcAft>
            </a:pPr>
            <a:r>
              <a:rPr lang="en-US" sz="88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TRUST</a:t>
            </a:r>
            <a:endParaRPr lang="en-US" sz="60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endParaRPr>
          </a:p>
        </p:txBody>
      </p:sp>
      <p:pic>
        <p:nvPicPr>
          <p:cNvPr id="9" name="Picture 2"/>
          <p:cNvPicPr>
            <a:picLocks noChangeAspect="1" noChangeArrowheads="1"/>
          </p:cNvPicPr>
          <p:nvPr/>
        </p:nvPicPr>
        <p:blipFill>
          <a:blip r:embed="rId3" cstate="print"/>
          <a:srcRect r="26316" b="10112"/>
          <a:stretch>
            <a:fillRect/>
          </a:stretch>
        </p:blipFill>
        <p:spPr bwMode="auto">
          <a:xfrm>
            <a:off x="1156774" y="4738174"/>
            <a:ext cx="1581402" cy="1581402"/>
          </a:xfrm>
          <a:prstGeom prst="rtTriangle">
            <a:avLst/>
          </a:prstGeom>
          <a:noFill/>
          <a:ln w="9525">
            <a:noFill/>
            <a:miter lim="800000"/>
            <a:headEnd/>
            <a:tailEnd/>
          </a:ln>
        </p:spPr>
      </p:pic>
      <p:sp>
        <p:nvSpPr>
          <p:cNvPr id="10" name="TextBox 9"/>
          <p:cNvSpPr txBox="1"/>
          <p:nvPr/>
        </p:nvSpPr>
        <p:spPr>
          <a:xfrm>
            <a:off x="4218039" y="2813473"/>
            <a:ext cx="5356352" cy="954107"/>
          </a:xfrm>
          <a:prstGeom prst="rect">
            <a:avLst/>
          </a:prstGeom>
          <a:noFill/>
        </p:spPr>
        <p:txBody>
          <a:bodyPr wrap="square" rtlCol="0">
            <a:spAutoFit/>
            <a:scene3d>
              <a:camera prst="orthographicFront"/>
              <a:lightRig rig="threePt" dir="t"/>
            </a:scene3d>
            <a:sp3d extrusionH="57150">
              <a:bevelT w="101600" h="101600" prst="angle"/>
            </a:sp3d>
          </a:bodyPr>
          <a:lstStyle/>
          <a:p>
            <a:pPr lvl="0" algn="ctr">
              <a:spcAft>
                <a:spcPts val="1800"/>
              </a:spcAft>
            </a:pPr>
            <a:r>
              <a:rPr lang="en-US" sz="56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IN</a:t>
            </a:r>
          </a:p>
        </p:txBody>
      </p:sp>
      <p:sp>
        <p:nvSpPr>
          <p:cNvPr id="11" name="TextBox 10"/>
          <p:cNvSpPr txBox="1"/>
          <p:nvPr/>
        </p:nvSpPr>
        <p:spPr>
          <a:xfrm>
            <a:off x="639097" y="2968459"/>
            <a:ext cx="8370584" cy="2215991"/>
          </a:xfrm>
          <a:prstGeom prst="rect">
            <a:avLst/>
          </a:prstGeom>
          <a:noFill/>
        </p:spPr>
        <p:txBody>
          <a:bodyPr wrap="square" rtlCol="0">
            <a:spAutoFit/>
            <a:scene3d>
              <a:camera prst="orthographicFront"/>
              <a:lightRig rig="threePt" dir="t"/>
            </a:scene3d>
            <a:sp3d extrusionH="57150">
              <a:bevelT w="101600" h="101600" prst="angle"/>
            </a:sp3d>
          </a:bodyPr>
          <a:lstStyle/>
          <a:p>
            <a:pPr lvl="0" algn="r"/>
            <a:r>
              <a:rPr lang="en-US" sz="138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A</a:t>
            </a:r>
            <a:r>
              <a:rPr lang="en-US" sz="8800" b="1" i="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merica</a:t>
            </a:r>
            <a:endParaRPr lang="en-US" sz="8800" b="1" i="1"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endParaRPr>
          </a:p>
        </p:txBody>
      </p:sp>
      <p:sp>
        <p:nvSpPr>
          <p:cNvPr id="12" name="TextBox 11"/>
          <p:cNvSpPr txBox="1"/>
          <p:nvPr/>
        </p:nvSpPr>
        <p:spPr>
          <a:xfrm>
            <a:off x="0" y="5073427"/>
            <a:ext cx="8991601" cy="1569660"/>
          </a:xfrm>
          <a:prstGeom prst="rect">
            <a:avLst/>
          </a:prstGeom>
          <a:noFill/>
        </p:spPr>
        <p:txBody>
          <a:bodyPr wrap="square" rtlCol="0">
            <a:spAutoFit/>
            <a:scene3d>
              <a:camera prst="orthographicFront"/>
              <a:lightRig rig="threePt" dir="t"/>
            </a:scene3d>
            <a:sp3d extrusionH="57150">
              <a:bevelT w="101600" h="101600"/>
            </a:sp3d>
          </a:bodyPr>
          <a:lstStyle/>
          <a:p>
            <a:pPr lvl="0" algn="r"/>
            <a:r>
              <a:rPr lang="en-US" sz="4800" b="1" i="1"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Leaving  Our Nation  </a:t>
            </a:r>
            <a:br>
              <a:rPr lang="en-US" sz="4800" b="1" i="1"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br>
            <a:r>
              <a:rPr lang="en-US" sz="4800" b="1" i="1"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Better than we Found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1000"/>
                                        <p:tgtEl>
                                          <p:spTgt spid="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heckerboard(across)">
                                      <p:cBhvr>
                                        <p:cTn id="13" dur="1000"/>
                                        <p:tgtEl>
                                          <p:spTgt spid="10"/>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1000"/>
                                        <p:tgtEl>
                                          <p:spTgt spid="1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heckerboard(across)">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8206" y="5417444"/>
            <a:ext cx="8475407" cy="523220"/>
          </a:xfrm>
          <a:prstGeom prst="rect">
            <a:avLst/>
          </a:prstGeom>
          <a:noFill/>
        </p:spPr>
        <p:txBody>
          <a:bodyPr wrap="square" rtlCol="0">
            <a:spAutoFit/>
            <a:scene3d>
              <a:camera prst="orthographicFront"/>
              <a:lightRig rig="threePt" dir="t"/>
            </a:scene3d>
            <a:sp3d extrusionH="57150">
              <a:bevelT w="101600" h="101600"/>
            </a:sp3d>
          </a:bodyPr>
          <a:lstStyle/>
          <a:p>
            <a:pPr lvl="0" algn="ctr"/>
            <a:r>
              <a:rPr lang="en-US" sz="2800" b="1" i="1" dirty="0" smtClean="0">
                <a:solidFill>
                  <a:srgbClr val="FFEFBD"/>
                </a:solidFill>
                <a:effectLst>
                  <a:outerShdw blurRad="38100" dist="38100" dir="2700000" algn="tl">
                    <a:srgbClr val="000000">
                      <a:alpha val="43137"/>
                    </a:srgbClr>
                  </a:outerShdw>
                </a:effectLst>
                <a:latin typeface="Georgia" pitchFamily="18" charset="0"/>
                <a:cs typeface="Times New Roman" pitchFamily="18" charset="0"/>
              </a:rPr>
              <a:t>Committed to Rebuild Trust in  America</a:t>
            </a:r>
          </a:p>
        </p:txBody>
      </p:sp>
      <p:sp>
        <p:nvSpPr>
          <p:cNvPr id="6" name="TextBox 5"/>
          <p:cNvSpPr txBox="1"/>
          <p:nvPr/>
        </p:nvSpPr>
        <p:spPr>
          <a:xfrm>
            <a:off x="1019336" y="6056026"/>
            <a:ext cx="6907084" cy="369332"/>
          </a:xfrm>
          <a:prstGeom prst="rect">
            <a:avLst/>
          </a:prstGeom>
          <a:noFill/>
        </p:spPr>
        <p:txBody>
          <a:bodyPr wrap="none" rtlCol="0">
            <a:spAutoFit/>
          </a:bodyPr>
          <a:lstStyle/>
          <a:p>
            <a:r>
              <a:rPr lang="en-US" dirty="0" smtClean="0"/>
              <a:t>Learn more about our strategies and programs at www.ICLInstitute.com</a:t>
            </a:r>
            <a:endParaRPr lang="en-US" dirty="0"/>
          </a:p>
        </p:txBody>
      </p:sp>
      <p:pic>
        <p:nvPicPr>
          <p:cNvPr id="8" name="Picture 7" descr="Hands.png"/>
          <p:cNvPicPr>
            <a:picLocks noChangeAspect="1"/>
          </p:cNvPicPr>
          <p:nvPr/>
        </p:nvPicPr>
        <p:blipFill>
          <a:blip r:embed="rId2" cstate="print"/>
          <a:srcRect l="21757" t="20728" r="10460" b="24126"/>
          <a:stretch>
            <a:fillRect/>
          </a:stretch>
        </p:blipFill>
        <p:spPr>
          <a:xfrm>
            <a:off x="3091925" y="1283412"/>
            <a:ext cx="3771830" cy="3391828"/>
          </a:xfrm>
          <a:prstGeom prst="rect">
            <a:avLst/>
          </a:prstGeom>
        </p:spPr>
      </p:pic>
      <p:sp>
        <p:nvSpPr>
          <p:cNvPr id="9" name="TextBox 8"/>
          <p:cNvSpPr txBox="1"/>
          <p:nvPr/>
        </p:nvSpPr>
        <p:spPr>
          <a:xfrm>
            <a:off x="1474839" y="221219"/>
            <a:ext cx="6666271" cy="5397909"/>
          </a:xfrm>
          <a:prstGeom prst="rect">
            <a:avLst/>
          </a:prstGeom>
          <a:noFill/>
        </p:spPr>
        <p:txBody>
          <a:bodyPr wrap="square" rtlCol="0">
            <a:prstTxWarp prst="textButtonPour">
              <a:avLst>
                <a:gd name="adj1" fmla="val 10788413"/>
                <a:gd name="adj2" fmla="val 51009"/>
              </a:avLst>
            </a:prstTxWarp>
            <a:spAutoFit/>
            <a:scene3d>
              <a:camera prst="orthographicFront"/>
              <a:lightRig rig="threePt" dir="t"/>
            </a:scene3d>
            <a:sp3d extrusionH="57150">
              <a:bevelT w="101600" h="101600" prst="angle"/>
            </a:sp3d>
          </a:bodyPr>
          <a:lstStyle/>
          <a:p>
            <a:pPr lvl="0" algn="ctr">
              <a:spcAft>
                <a:spcPts val="1800"/>
              </a:spcAft>
            </a:pPr>
            <a:r>
              <a:rPr lang="en-US" sz="8000" b="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   TRUSTED   </a:t>
            </a:r>
            <a:br>
              <a:rPr lang="en-US" sz="8000" b="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br>
            <a:r>
              <a:rPr lang="en-US" sz="8000" b="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to</a:t>
            </a:r>
          </a:p>
          <a:p>
            <a:pPr lvl="0" algn="ctr">
              <a:spcAft>
                <a:spcPts val="1800"/>
              </a:spcAft>
            </a:pPr>
            <a:r>
              <a:rPr lang="en-US" sz="8000" b="1" cap="small"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   LEAD </a:t>
            </a:r>
            <a:r>
              <a:rPr lang="en-US" sz="6000" b="1" cap="small" baseline="42000" dirty="0" smtClean="0">
                <a:solidFill>
                  <a:srgbClr val="FFFF00"/>
                </a:solidFill>
                <a:effectLst>
                  <a:glow rad="101600">
                    <a:schemeClr val="accent1">
                      <a:satMod val="175000"/>
                      <a:alpha val="40000"/>
                    </a:schemeClr>
                  </a:glow>
                  <a:outerShdw blurRad="38100" dist="38100" dir="2700000" algn="tl">
                    <a:srgbClr val="000000">
                      <a:alpha val="43137"/>
                    </a:srgbClr>
                  </a:outerShdw>
                </a:effectLst>
                <a:latin typeface="Georgia" pitchFamily="18" charset="0"/>
                <a:cs typeface="Times New Roman" pitchFamily="18" charset="0"/>
              </a:rPr>
              <a:t>©</a:t>
            </a:r>
          </a:p>
        </p:txBody>
      </p:sp>
      <p:sp>
        <p:nvSpPr>
          <p:cNvPr id="10" name="TextBox 9"/>
          <p:cNvSpPr txBox="1"/>
          <p:nvPr/>
        </p:nvSpPr>
        <p:spPr>
          <a:xfrm>
            <a:off x="545690" y="1946788"/>
            <a:ext cx="8273845" cy="2339102"/>
          </a:xfrm>
          <a:prstGeom prst="rect">
            <a:avLst/>
          </a:prstGeom>
          <a:noFill/>
        </p:spPr>
        <p:txBody>
          <a:bodyPr wrap="square" rtlCol="0">
            <a:spAutoFit/>
          </a:bodyPr>
          <a:lstStyle/>
          <a:p>
            <a:pPr algn="ctr"/>
            <a:r>
              <a:rPr lang="en-US" sz="8000" b="1" cap="small" dirty="0" smtClean="0">
                <a:ln w="28575">
                  <a:solidFill>
                    <a:srgbClr val="00B050"/>
                  </a:solidFill>
                </a:ln>
                <a:solidFill>
                  <a:srgbClr val="CC0000"/>
                </a:solidFill>
                <a:effectLst>
                  <a:outerShdw blurRad="38100" dist="38100" dir="2700000" algn="tl">
                    <a:srgbClr val="000000">
                      <a:alpha val="43137"/>
                    </a:srgbClr>
                  </a:outerShdw>
                </a:effectLst>
                <a:latin typeface="Georgia" pitchFamily="18" charset="0"/>
                <a:cs typeface="Times New Roman" pitchFamily="18" charset="0"/>
              </a:rPr>
              <a:t>Thank You!</a:t>
            </a:r>
            <a:r>
              <a:rPr lang="en-US" sz="8000" b="1" cap="small" dirty="0" smtClean="0">
                <a:solidFill>
                  <a:srgbClr val="FFFF00"/>
                </a:solidFill>
                <a:effectLst>
                  <a:outerShdw blurRad="38100" dist="38100" dir="2700000" algn="tl">
                    <a:srgbClr val="000000">
                      <a:alpha val="43137"/>
                    </a:srgbClr>
                  </a:outerShdw>
                </a:effectLst>
                <a:latin typeface="Georgia" pitchFamily="18" charset="0"/>
                <a:cs typeface="Times New Roman" pitchFamily="18" charset="0"/>
              </a:rPr>
              <a:t/>
            </a:r>
            <a:br>
              <a:rPr lang="en-US" sz="8000" b="1" cap="small" dirty="0" smtClean="0">
                <a:solidFill>
                  <a:srgbClr val="FFFF00"/>
                </a:solidFill>
                <a:effectLst>
                  <a:outerShdw blurRad="38100" dist="38100" dir="2700000" algn="tl">
                    <a:srgbClr val="000000">
                      <a:alpha val="43137"/>
                    </a:srgbClr>
                  </a:outerShdw>
                </a:effectLst>
                <a:latin typeface="Georgia" pitchFamily="18" charset="0"/>
                <a:cs typeface="Times New Roman" pitchFamily="18" charset="0"/>
              </a:rPr>
            </a:br>
            <a:r>
              <a:rPr lang="en-US" sz="6600" b="1" cap="small" dirty="0" smtClean="0">
                <a:ln w="28575">
                  <a:solidFill>
                    <a:srgbClr val="CC0000"/>
                  </a:solidFill>
                </a:ln>
                <a:solidFill>
                  <a:srgbClr val="00B050"/>
                </a:solidFill>
                <a:effectLst>
                  <a:outerShdw blurRad="38100" dist="38100" dir="2700000" algn="tl">
                    <a:srgbClr val="000000">
                      <a:alpha val="43137"/>
                    </a:srgbClr>
                  </a:outerShdw>
                </a:effectLst>
                <a:latin typeface="Georgia" pitchFamily="18" charset="0"/>
                <a:cs typeface="Times New Roman" pitchFamily="18" charset="0"/>
              </a:rPr>
              <a:t>Happy New Year</a:t>
            </a:r>
            <a:endParaRPr lang="en-US" sz="8000" b="1" cap="small" dirty="0" smtClean="0">
              <a:ln w="28575">
                <a:solidFill>
                  <a:srgbClr val="CC0000"/>
                </a:solidFill>
              </a:ln>
              <a:solidFill>
                <a:srgbClr val="00B050"/>
              </a:solidFill>
              <a:effectLst>
                <a:outerShdw blurRad="38100" dist="38100" dir="2700000" algn="tl">
                  <a:srgbClr val="000000">
                    <a:alpha val="43137"/>
                  </a:srgbClr>
                </a:outerShdw>
              </a:effectLst>
              <a:latin typeface="Georgia"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1000"/>
                                        <p:tgtEl>
                                          <p:spTgt spid="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heckerboard(across)">
                                      <p:cBhvr>
                                        <p:cTn id="13" dur="10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uman-nature-horizon"/>
          <p:cNvPicPr>
            <a:picLocks noChangeAspect="1" noChangeArrowheads="1"/>
          </p:cNvPicPr>
          <p:nvPr/>
        </p:nvPicPr>
        <p:blipFill>
          <a:blip r:embed="rId2" cstate="print"/>
          <a:srcRect/>
          <a:stretch>
            <a:fillRect/>
          </a:stretch>
        </p:blipFill>
        <p:spPr bwMode="auto">
          <a:xfrm>
            <a:off x="1" y="944538"/>
            <a:ext cx="9144000" cy="5238751"/>
          </a:xfrm>
          <a:prstGeom prst="rect">
            <a:avLst/>
          </a:prstGeom>
          <a:noFill/>
        </p:spPr>
      </p:pic>
      <p:sp>
        <p:nvSpPr>
          <p:cNvPr id="50178" name="Title 2"/>
          <p:cNvSpPr>
            <a:spLocks noGrp="1"/>
          </p:cNvSpPr>
          <p:nvPr>
            <p:ph type="ctrTitle"/>
          </p:nvPr>
        </p:nvSpPr>
        <p:spPr>
          <a:xfrm>
            <a:off x="627744" y="776994"/>
            <a:ext cx="7772400" cy="1022777"/>
          </a:xfrm>
        </p:spPr>
        <p:txBody>
          <a:bodyPr>
            <a:normAutofit fontScale="90000"/>
          </a:bodyPr>
          <a:lstStyle/>
          <a:p>
            <a:r>
              <a:rPr lang="en-US" dirty="0" smtClean="0">
                <a:ln>
                  <a:solidFill>
                    <a:sysClr val="windowText" lastClr="000000"/>
                  </a:solidFill>
                </a:ln>
                <a:solidFill>
                  <a:schemeClr val="accent1">
                    <a:lumMod val="75000"/>
                  </a:schemeClr>
                </a:solidFill>
                <a:effectLst>
                  <a:glow rad="139700">
                    <a:srgbClr val="F5FBA3">
                      <a:alpha val="40000"/>
                    </a:srgbClr>
                  </a:glow>
                </a:effectLst>
              </a:rPr>
              <a:t/>
            </a:r>
            <a:br>
              <a:rPr lang="en-US" dirty="0" smtClean="0">
                <a:ln>
                  <a:solidFill>
                    <a:sysClr val="windowText" lastClr="000000"/>
                  </a:solidFill>
                </a:ln>
                <a:solidFill>
                  <a:schemeClr val="accent1">
                    <a:lumMod val="75000"/>
                  </a:schemeClr>
                </a:solidFill>
                <a:effectLst>
                  <a:glow rad="139700">
                    <a:srgbClr val="F5FBA3">
                      <a:alpha val="40000"/>
                    </a:srgbClr>
                  </a:glow>
                </a:effectLst>
              </a:rPr>
            </a:br>
            <a:r>
              <a:rPr lang="en-US" dirty="0" smtClean="0">
                <a:ln>
                  <a:solidFill>
                    <a:srgbClr val="FFC000"/>
                  </a:solidFill>
                </a:ln>
                <a:solidFill>
                  <a:schemeClr val="accent6">
                    <a:lumMod val="20000"/>
                    <a:lumOff val="80000"/>
                  </a:schemeClr>
                </a:solidFill>
                <a:effectLst>
                  <a:glow rad="139700">
                    <a:srgbClr val="F5FBA3">
                      <a:alpha val="40000"/>
                    </a:srgbClr>
                  </a:glow>
                </a:effectLst>
              </a:rPr>
              <a:t>To Build or Rebuild Trust,</a:t>
            </a:r>
            <a:endParaRPr lang="en-US" dirty="0" smtClean="0">
              <a:ln>
                <a:solidFill>
                  <a:srgbClr val="FFC000"/>
                </a:solidFill>
              </a:ln>
              <a:solidFill>
                <a:schemeClr val="accent6">
                  <a:lumMod val="20000"/>
                  <a:lumOff val="80000"/>
                </a:schemeClr>
              </a:solidFill>
            </a:endParaRPr>
          </a:p>
        </p:txBody>
      </p:sp>
      <p:sp>
        <p:nvSpPr>
          <p:cNvPr id="50179" name="Subtitle 3"/>
          <p:cNvSpPr>
            <a:spLocks noGrp="1"/>
          </p:cNvSpPr>
          <p:nvPr>
            <p:ph type="subTitle" idx="1"/>
          </p:nvPr>
        </p:nvSpPr>
        <p:spPr>
          <a:xfrm>
            <a:off x="232224" y="1858325"/>
            <a:ext cx="8592457" cy="2902376"/>
          </a:xfrm>
        </p:spPr>
        <p:txBody>
          <a:bodyPr>
            <a:normAutofit/>
          </a:bodyPr>
          <a:lstStyle/>
          <a:p>
            <a:pPr>
              <a:buFont typeface="Arial" pitchFamily="34" charset="0"/>
              <a:buNone/>
            </a:pPr>
            <a:r>
              <a:rPr lang="en-US" sz="2000" b="1" dirty="0" smtClean="0">
                <a:solidFill>
                  <a:schemeClr val="accent6">
                    <a:lumMod val="20000"/>
                    <a:lumOff val="80000"/>
                  </a:schemeClr>
                </a:solidFill>
                <a:effectLst>
                  <a:glow rad="228600">
                    <a:schemeClr val="accent1">
                      <a:satMod val="175000"/>
                      <a:alpha val="40000"/>
                    </a:schemeClr>
                  </a:glow>
                </a:effectLst>
              </a:rPr>
              <a:t>You Must First Understand </a:t>
            </a:r>
            <a:br>
              <a:rPr lang="en-US" sz="2000" b="1" dirty="0" smtClean="0">
                <a:solidFill>
                  <a:schemeClr val="accent6">
                    <a:lumMod val="20000"/>
                    <a:lumOff val="80000"/>
                  </a:schemeClr>
                </a:solidFill>
                <a:effectLst>
                  <a:glow rad="228600">
                    <a:schemeClr val="accent1">
                      <a:satMod val="175000"/>
                      <a:alpha val="40000"/>
                    </a:schemeClr>
                  </a:glow>
                </a:effectLst>
              </a:rPr>
            </a:br>
            <a:r>
              <a:rPr lang="en-US" sz="2000" b="1" dirty="0" smtClean="0">
                <a:solidFill>
                  <a:schemeClr val="accent6">
                    <a:lumMod val="20000"/>
                    <a:lumOff val="80000"/>
                  </a:schemeClr>
                </a:solidFill>
                <a:effectLst>
                  <a:glow rad="228600">
                    <a:schemeClr val="accent1">
                      <a:satMod val="175000"/>
                      <a:alpha val="40000"/>
                    </a:schemeClr>
                  </a:glow>
                </a:effectLst>
              </a:rPr>
              <a:t>  the </a:t>
            </a:r>
            <a:r>
              <a:rPr lang="en-US" sz="2000" b="1" dirty="0" smtClean="0"/>
              <a:t/>
            </a:r>
            <a:br>
              <a:rPr lang="en-US" sz="2000" b="1" dirty="0" smtClean="0"/>
            </a:br>
            <a:r>
              <a:rPr lang="en-US" sz="4000" b="1" kern="1200" cap="small" spc="100" dirty="0" smtClean="0">
                <a:ln w="3175">
                  <a:solidFill>
                    <a:srgbClr val="FFC000"/>
                  </a:solidFill>
                </a:ln>
                <a:solidFill>
                  <a:srgbClr val="0070C0"/>
                </a:solidFill>
                <a:effectLst>
                  <a:glow rad="139700">
                    <a:srgbClr val="F5FBA3">
                      <a:alpha val="40000"/>
                    </a:srgbClr>
                  </a:glow>
                  <a:outerShdw blurRad="50800" dist="38100" algn="l" rotWithShape="0">
                    <a:prstClr val="black">
                      <a:alpha val="40000"/>
                    </a:prstClr>
                  </a:outerShdw>
                </a:effectLst>
                <a:latin typeface="Bodoni MT Black" pitchFamily="18" charset="0"/>
              </a:rPr>
              <a:t>NATURE of</a:t>
            </a:r>
            <a:br>
              <a:rPr lang="en-US" sz="4000" b="1" kern="1200" cap="small" spc="100" dirty="0" smtClean="0">
                <a:ln w="3175">
                  <a:solidFill>
                    <a:srgbClr val="FFC000"/>
                  </a:solidFill>
                </a:ln>
                <a:solidFill>
                  <a:srgbClr val="0070C0"/>
                </a:solidFill>
                <a:effectLst>
                  <a:glow rad="139700">
                    <a:srgbClr val="F5FBA3">
                      <a:alpha val="40000"/>
                    </a:srgbClr>
                  </a:glow>
                  <a:outerShdw blurRad="50800" dist="38100" algn="l" rotWithShape="0">
                    <a:prstClr val="black">
                      <a:alpha val="40000"/>
                    </a:prstClr>
                  </a:outerShdw>
                </a:effectLst>
                <a:latin typeface="Bodoni MT Black" pitchFamily="18" charset="0"/>
              </a:rPr>
            </a:br>
            <a:r>
              <a:rPr lang="en-US" sz="4000" b="1" kern="1200" cap="small" spc="100" dirty="0" smtClean="0">
                <a:ln w="3175">
                  <a:solidFill>
                    <a:srgbClr val="FFC000"/>
                  </a:solidFill>
                </a:ln>
                <a:solidFill>
                  <a:srgbClr val="0070C0"/>
                </a:solidFill>
                <a:effectLst>
                  <a:glow rad="139700">
                    <a:srgbClr val="F5FBA3">
                      <a:alpha val="40000"/>
                    </a:srgbClr>
                  </a:glow>
                  <a:outerShdw blurRad="50800" dist="38100" algn="l" rotWithShape="0">
                    <a:prstClr val="black">
                      <a:alpha val="40000"/>
                    </a:prstClr>
                  </a:outerShdw>
                </a:effectLst>
                <a:latin typeface="Bodoni MT Black" pitchFamily="18" charset="0"/>
              </a:rPr>
              <a:t>HUMAN</a:t>
            </a:r>
            <a:br>
              <a:rPr lang="en-US" sz="4000" b="1" kern="1200" cap="small" spc="100" dirty="0" smtClean="0">
                <a:ln w="3175">
                  <a:solidFill>
                    <a:srgbClr val="FFC000"/>
                  </a:solidFill>
                </a:ln>
                <a:solidFill>
                  <a:srgbClr val="0070C0"/>
                </a:solidFill>
                <a:effectLst>
                  <a:glow rad="139700">
                    <a:srgbClr val="F5FBA3">
                      <a:alpha val="40000"/>
                    </a:srgbClr>
                  </a:glow>
                  <a:outerShdw blurRad="50800" dist="38100" algn="l" rotWithShape="0">
                    <a:prstClr val="black">
                      <a:alpha val="40000"/>
                    </a:prstClr>
                  </a:outerShdw>
                </a:effectLst>
                <a:latin typeface="Bodoni MT Black" pitchFamily="18" charset="0"/>
              </a:rPr>
            </a:br>
            <a:r>
              <a:rPr lang="en-US" sz="4000" b="1" kern="1200" cap="small" spc="100" dirty="0" smtClean="0">
                <a:ln w="3175">
                  <a:solidFill>
                    <a:srgbClr val="FFC000"/>
                  </a:solidFill>
                </a:ln>
                <a:solidFill>
                  <a:srgbClr val="0070C0"/>
                </a:solidFill>
                <a:effectLst>
                  <a:glow rad="139700">
                    <a:srgbClr val="F5FBA3">
                      <a:alpha val="40000"/>
                    </a:srgbClr>
                  </a:glow>
                  <a:outerShdw blurRad="50800" dist="38100" algn="l" rotWithShape="0">
                    <a:prstClr val="black">
                      <a:alpha val="40000"/>
                    </a:prstClr>
                  </a:outerShdw>
                </a:effectLst>
                <a:latin typeface="Bodoni MT Black" pitchFamily="18" charset="0"/>
              </a:rPr>
              <a:t>NATURE</a:t>
            </a:r>
          </a:p>
        </p:txBody>
      </p:sp>
      <p:sp>
        <p:nvSpPr>
          <p:cNvPr id="7" name="Slide Number Placeholder 6"/>
          <p:cNvSpPr>
            <a:spLocks noGrp="1"/>
          </p:cNvSpPr>
          <p:nvPr>
            <p:ph type="sldNum" sz="quarter" idx="12"/>
          </p:nvPr>
        </p:nvSpPr>
        <p:spPr/>
        <p:txBody>
          <a:bodyPr/>
          <a:lstStyle/>
          <a:p>
            <a:pPr>
              <a:defRPr/>
            </a:pPr>
            <a:r>
              <a:rPr lang="en-US" smtClean="0">
                <a:solidFill>
                  <a:srgbClr val="000000"/>
                </a:solidFill>
              </a:rPr>
              <a:t> </a:t>
            </a:r>
            <a:fld id="{83D68C59-3DBA-4C98-B8B8-173223090943}" type="slidenum">
              <a:rPr lang="en-US" smtClean="0">
                <a:solidFill>
                  <a:srgbClr val="000000"/>
                </a:solidFill>
              </a:rPr>
              <a:pPr>
                <a:defRPr/>
              </a:pPr>
              <a:t>24</a:t>
            </a:fld>
            <a:endParaRPr lang="en-US" dirty="0">
              <a:solidFill>
                <a:srgbClr val="000000"/>
              </a:solidFill>
            </a:endParaRPr>
          </a:p>
        </p:txBody>
      </p:sp>
      <p:sp>
        <p:nvSpPr>
          <p:cNvPr id="5" name="Rectangle 4"/>
          <p:cNvSpPr/>
          <p:nvPr/>
        </p:nvSpPr>
        <p:spPr>
          <a:xfrm>
            <a:off x="353964" y="74852"/>
            <a:ext cx="8509819" cy="830997"/>
          </a:xfrm>
          <a:prstGeom prst="rect">
            <a:avLst/>
          </a:prstGeom>
        </p:spPr>
        <p:txBody>
          <a:bodyPr wrap="square">
            <a:spAutoFit/>
          </a:bodyPr>
          <a:lstStyle/>
          <a:p>
            <a:pPr fontAlgn="base">
              <a:spcBef>
                <a:spcPct val="0"/>
              </a:spcBef>
              <a:spcAft>
                <a:spcPct val="0"/>
              </a:spcAft>
            </a:pPr>
            <a:r>
              <a:rPr lang="en-US" sz="2800" b="1" dirty="0" smtClean="0">
                <a:solidFill>
                  <a:srgbClr val="000000"/>
                </a:solidFill>
                <a:latin typeface="Arial" pitchFamily="34" charset="0"/>
              </a:rPr>
              <a:t>Objective: </a:t>
            </a:r>
            <a:r>
              <a:rPr lang="en-US" sz="2000" b="1" dirty="0" smtClean="0">
                <a:solidFill>
                  <a:srgbClr val="000000"/>
                </a:solidFill>
                <a:latin typeface="Arial" pitchFamily="34" charset="0"/>
              </a:rPr>
              <a:t>take trust out of the "fuzzy &amp; soft" feel-good field </a:t>
            </a:r>
            <a:br>
              <a:rPr lang="en-US" sz="2000" b="1" dirty="0" smtClean="0">
                <a:solidFill>
                  <a:srgbClr val="000000"/>
                </a:solidFill>
                <a:latin typeface="Arial" pitchFamily="34" charset="0"/>
              </a:rPr>
            </a:br>
            <a:r>
              <a:rPr lang="en-US" sz="2000" b="1" dirty="0" smtClean="0">
                <a:solidFill>
                  <a:srgbClr val="000000"/>
                </a:solidFill>
                <a:latin typeface="Arial" pitchFamily="34" charset="0"/>
              </a:rPr>
              <a:t>		into something more "firm &amp; smart" that's actionable.</a:t>
            </a:r>
            <a:endParaRPr lang="en-US" sz="2800" b="1" dirty="0">
              <a:solidFill>
                <a:srgbClr val="000000"/>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blinds(horizontal)">
                                      <p:cBhvr>
                                        <p:cTn id="7" dur="500"/>
                                        <p:tgtEl>
                                          <p:spTgt spid="5017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0179">
                                            <p:txEl>
                                              <p:pRg st="0" end="0"/>
                                            </p:txEl>
                                          </p:spTgt>
                                        </p:tgtEl>
                                        <p:attrNameLst>
                                          <p:attrName>style.visibility</p:attrName>
                                        </p:attrNameLst>
                                      </p:cBhvr>
                                      <p:to>
                                        <p:strVal val="visible"/>
                                      </p:to>
                                    </p:set>
                                    <p:animEffect transition="in" filter="blinds(horizontal)">
                                      <p:cBhvr>
                                        <p:cTn id="10" dur="500"/>
                                        <p:tgtEl>
                                          <p:spTgt spid="501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0"/>
          <p:cNvGrpSpPr/>
          <p:nvPr/>
        </p:nvGrpSpPr>
        <p:grpSpPr>
          <a:xfrm>
            <a:off x="1006362" y="105729"/>
            <a:ext cx="6403216" cy="5670232"/>
            <a:chOff x="930162" y="14288"/>
            <a:chExt cx="6403216" cy="6696635"/>
          </a:xfrm>
        </p:grpSpPr>
        <p:sp>
          <p:nvSpPr>
            <p:cNvPr id="192" name="Freeform 24"/>
            <p:cNvSpPr>
              <a:spLocks/>
            </p:cNvSpPr>
            <p:nvPr/>
          </p:nvSpPr>
          <p:spPr bwMode="auto">
            <a:xfrm flipH="1">
              <a:off x="930162" y="14288"/>
              <a:ext cx="6403216" cy="6696635"/>
            </a:xfrm>
            <a:custGeom>
              <a:avLst/>
              <a:gdLst>
                <a:gd name="connsiteX0" fmla="*/ 8063 w 10000"/>
                <a:gd name="connsiteY0" fmla="*/ 7482 h 10000"/>
                <a:gd name="connsiteX1" fmla="*/ 7995 w 10000"/>
                <a:gd name="connsiteY1" fmla="*/ 5504 h 10000"/>
                <a:gd name="connsiteX2" fmla="*/ 9293 w 10000"/>
                <a:gd name="connsiteY2" fmla="*/ 2066 h 10000"/>
                <a:gd name="connsiteX3" fmla="*/ 9293 w 10000"/>
                <a:gd name="connsiteY3" fmla="*/ 2055 h 10000"/>
                <a:gd name="connsiteX4" fmla="*/ 9279 w 10000"/>
                <a:gd name="connsiteY4" fmla="*/ 2033 h 10000"/>
                <a:gd name="connsiteX5" fmla="*/ 9266 w 10000"/>
                <a:gd name="connsiteY5" fmla="*/ 1989 h 10000"/>
                <a:gd name="connsiteX6" fmla="*/ 9232 w 10000"/>
                <a:gd name="connsiteY6" fmla="*/ 1934 h 10000"/>
                <a:gd name="connsiteX7" fmla="*/ 9198 w 10000"/>
                <a:gd name="connsiteY7" fmla="*/ 1862 h 10000"/>
                <a:gd name="connsiteX8" fmla="*/ 9150 w 10000"/>
                <a:gd name="connsiteY8" fmla="*/ 1785 h 10000"/>
                <a:gd name="connsiteX9" fmla="*/ 9082 w 10000"/>
                <a:gd name="connsiteY9" fmla="*/ 1702 h 10000"/>
                <a:gd name="connsiteX10" fmla="*/ 9014 w 10000"/>
                <a:gd name="connsiteY10" fmla="*/ 1598 h 10000"/>
                <a:gd name="connsiteX11" fmla="*/ 8919 w 10000"/>
                <a:gd name="connsiteY11" fmla="*/ 1499 h 10000"/>
                <a:gd name="connsiteX12" fmla="*/ 8824 w 10000"/>
                <a:gd name="connsiteY12" fmla="*/ 1394 h 10000"/>
                <a:gd name="connsiteX13" fmla="*/ 8702 w 10000"/>
                <a:gd name="connsiteY13" fmla="*/ 1278 h 10000"/>
                <a:gd name="connsiteX14" fmla="*/ 8566 w 10000"/>
                <a:gd name="connsiteY14" fmla="*/ 1163 h 10000"/>
                <a:gd name="connsiteX15" fmla="*/ 8416 w 10000"/>
                <a:gd name="connsiteY15" fmla="*/ 1041 h 10000"/>
                <a:gd name="connsiteX16" fmla="*/ 8246 w 10000"/>
                <a:gd name="connsiteY16" fmla="*/ 920 h 10000"/>
                <a:gd name="connsiteX17" fmla="*/ 8049 w 10000"/>
                <a:gd name="connsiteY17" fmla="*/ 804 h 10000"/>
                <a:gd name="connsiteX18" fmla="*/ 7831 w 10000"/>
                <a:gd name="connsiteY18" fmla="*/ 689 h 10000"/>
                <a:gd name="connsiteX19" fmla="*/ 7593 w 10000"/>
                <a:gd name="connsiteY19" fmla="*/ 579 h 10000"/>
                <a:gd name="connsiteX20" fmla="*/ 7335 w 10000"/>
                <a:gd name="connsiteY20" fmla="*/ 479 h 10000"/>
                <a:gd name="connsiteX21" fmla="*/ 7063 w 10000"/>
                <a:gd name="connsiteY21" fmla="*/ 380 h 10000"/>
                <a:gd name="connsiteX22" fmla="*/ 6744 w 10000"/>
                <a:gd name="connsiteY22" fmla="*/ 287 h 10000"/>
                <a:gd name="connsiteX23" fmla="*/ 6411 w 10000"/>
                <a:gd name="connsiteY23" fmla="*/ 209 h 10000"/>
                <a:gd name="connsiteX24" fmla="*/ 6057 w 10000"/>
                <a:gd name="connsiteY24" fmla="*/ 138 h 10000"/>
                <a:gd name="connsiteX25" fmla="*/ 5670 w 10000"/>
                <a:gd name="connsiteY25" fmla="*/ 88 h 10000"/>
                <a:gd name="connsiteX26" fmla="*/ 5248 w 10000"/>
                <a:gd name="connsiteY26" fmla="*/ 39 h 10000"/>
                <a:gd name="connsiteX27" fmla="*/ 4799 w 10000"/>
                <a:gd name="connsiteY27" fmla="*/ 11 h 10000"/>
                <a:gd name="connsiteX28" fmla="*/ 4324 w 10000"/>
                <a:gd name="connsiteY28" fmla="*/ 0 h 10000"/>
                <a:gd name="connsiteX29" fmla="*/ 3807 w 10000"/>
                <a:gd name="connsiteY29" fmla="*/ 11 h 10000"/>
                <a:gd name="connsiteX30" fmla="*/ 3263 w 10000"/>
                <a:gd name="connsiteY30" fmla="*/ 33 h 10000"/>
                <a:gd name="connsiteX31" fmla="*/ 2692 w 10000"/>
                <a:gd name="connsiteY31" fmla="*/ 77 h 10000"/>
                <a:gd name="connsiteX32" fmla="*/ 2080 w 10000"/>
                <a:gd name="connsiteY32" fmla="*/ 149 h 10000"/>
                <a:gd name="connsiteX33" fmla="*/ 1434 w 10000"/>
                <a:gd name="connsiteY33" fmla="*/ 242 h 10000"/>
                <a:gd name="connsiteX34" fmla="*/ 748 w 10000"/>
                <a:gd name="connsiteY34" fmla="*/ 358 h 10000"/>
                <a:gd name="connsiteX35" fmla="*/ 1666 w 10000"/>
                <a:gd name="connsiteY35" fmla="*/ 1163 h 10000"/>
                <a:gd name="connsiteX36" fmla="*/ 1251 w 10000"/>
                <a:gd name="connsiteY36" fmla="*/ 2661 h 10000"/>
                <a:gd name="connsiteX37" fmla="*/ 1462 w 10000"/>
                <a:gd name="connsiteY37" fmla="*/ 3207 h 10000"/>
                <a:gd name="connsiteX38" fmla="*/ 755 w 10000"/>
                <a:gd name="connsiteY38" fmla="*/ 4507 h 10000"/>
                <a:gd name="connsiteX39" fmla="*/ 1387 w 10000"/>
                <a:gd name="connsiteY39" fmla="*/ 4793 h 10000"/>
                <a:gd name="connsiteX40" fmla="*/ 1421 w 10000"/>
                <a:gd name="connsiteY40" fmla="*/ 6909 h 10000"/>
                <a:gd name="connsiteX41" fmla="*/ 2971 w 10000"/>
                <a:gd name="connsiteY41" fmla="*/ 6986 h 10000"/>
                <a:gd name="connsiteX42" fmla="*/ 2971 w 10000"/>
                <a:gd name="connsiteY42" fmla="*/ 7124 h 10000"/>
                <a:gd name="connsiteX43" fmla="*/ 2971 w 10000"/>
                <a:gd name="connsiteY43" fmla="*/ 7466 h 10000"/>
                <a:gd name="connsiteX44" fmla="*/ 2971 w 10000"/>
                <a:gd name="connsiteY44" fmla="*/ 7846 h 10000"/>
                <a:gd name="connsiteX45" fmla="*/ 2971 w 10000"/>
                <a:gd name="connsiteY45" fmla="*/ 8138 h 10000"/>
                <a:gd name="connsiteX46" fmla="*/ 2957 w 10000"/>
                <a:gd name="connsiteY46" fmla="*/ 8187 h 10000"/>
                <a:gd name="connsiteX47" fmla="*/ 2944 w 10000"/>
                <a:gd name="connsiteY47" fmla="*/ 8237 h 10000"/>
                <a:gd name="connsiteX48" fmla="*/ 2889 w 10000"/>
                <a:gd name="connsiteY48" fmla="*/ 8303 h 10000"/>
                <a:gd name="connsiteX49" fmla="*/ 2835 w 10000"/>
                <a:gd name="connsiteY49" fmla="*/ 8364 h 10000"/>
                <a:gd name="connsiteX50" fmla="*/ 2760 w 10000"/>
                <a:gd name="connsiteY50" fmla="*/ 8424 h 10000"/>
                <a:gd name="connsiteX51" fmla="*/ 2651 w 10000"/>
                <a:gd name="connsiteY51" fmla="*/ 8496 h 10000"/>
                <a:gd name="connsiteX52" fmla="*/ 2522 w 10000"/>
                <a:gd name="connsiteY52" fmla="*/ 8562 h 10000"/>
                <a:gd name="connsiteX53" fmla="*/ 2366 w 10000"/>
                <a:gd name="connsiteY53" fmla="*/ 8628 h 10000"/>
                <a:gd name="connsiteX54" fmla="*/ 2189 w 10000"/>
                <a:gd name="connsiteY54" fmla="*/ 8694 h 10000"/>
                <a:gd name="connsiteX55" fmla="*/ 1978 w 10000"/>
                <a:gd name="connsiteY55" fmla="*/ 8755 h 10000"/>
                <a:gd name="connsiteX56" fmla="*/ 1740 w 10000"/>
                <a:gd name="connsiteY56" fmla="*/ 8821 h 10000"/>
                <a:gd name="connsiteX57" fmla="*/ 1462 w 10000"/>
                <a:gd name="connsiteY57" fmla="*/ 8876 h 10000"/>
                <a:gd name="connsiteX58" fmla="*/ 1149 w 10000"/>
                <a:gd name="connsiteY58" fmla="*/ 8920 h 10000"/>
                <a:gd name="connsiteX59" fmla="*/ 421 w 10000"/>
                <a:gd name="connsiteY59" fmla="*/ 9003 h 10000"/>
                <a:gd name="connsiteX60" fmla="*/ 0 w 10000"/>
                <a:gd name="connsiteY60" fmla="*/ 9036 h 10000"/>
                <a:gd name="connsiteX61" fmla="*/ 306 w 10000"/>
                <a:gd name="connsiteY61" fmla="*/ 9901 h 10000"/>
                <a:gd name="connsiteX62" fmla="*/ 326 w 10000"/>
                <a:gd name="connsiteY62" fmla="*/ 10000 h 10000"/>
                <a:gd name="connsiteX63" fmla="*/ 9674 w 10000"/>
                <a:gd name="connsiteY63" fmla="*/ 10000 h 10000"/>
                <a:gd name="connsiteX64" fmla="*/ 9694 w 10000"/>
                <a:gd name="connsiteY64" fmla="*/ 9901 h 10000"/>
                <a:gd name="connsiteX65" fmla="*/ 10000 w 10000"/>
                <a:gd name="connsiteY65" fmla="*/ 9003 h 10000"/>
                <a:gd name="connsiteX66" fmla="*/ 9646 w 10000"/>
                <a:gd name="connsiteY66" fmla="*/ 8937 h 10000"/>
                <a:gd name="connsiteX67" fmla="*/ 9347 w 10000"/>
                <a:gd name="connsiteY67" fmla="*/ 8843 h 10000"/>
                <a:gd name="connsiteX68" fmla="*/ 9082 w 10000"/>
                <a:gd name="connsiteY68" fmla="*/ 8733 h 10000"/>
                <a:gd name="connsiteX69" fmla="*/ 8865 w 10000"/>
                <a:gd name="connsiteY69" fmla="*/ 8628 h 10000"/>
                <a:gd name="connsiteX70" fmla="*/ 8674 w 10000"/>
                <a:gd name="connsiteY70" fmla="*/ 8501 h 10000"/>
                <a:gd name="connsiteX71" fmla="*/ 8511 w 10000"/>
                <a:gd name="connsiteY71" fmla="*/ 8369 h 10000"/>
                <a:gd name="connsiteX72" fmla="*/ 8389 w 10000"/>
                <a:gd name="connsiteY72" fmla="*/ 8248 h 10000"/>
                <a:gd name="connsiteX73" fmla="*/ 8294 w 10000"/>
                <a:gd name="connsiteY73" fmla="*/ 8116 h 10000"/>
                <a:gd name="connsiteX74" fmla="*/ 8205 w 10000"/>
                <a:gd name="connsiteY74" fmla="*/ 7994 h 10000"/>
                <a:gd name="connsiteX75" fmla="*/ 8151 w 10000"/>
                <a:gd name="connsiteY75" fmla="*/ 7879 h 10000"/>
                <a:gd name="connsiteX76" fmla="*/ 8110 w 10000"/>
                <a:gd name="connsiteY76" fmla="*/ 7769 h 10000"/>
                <a:gd name="connsiteX77" fmla="*/ 8083 w 10000"/>
                <a:gd name="connsiteY77" fmla="*/ 7675 h 10000"/>
                <a:gd name="connsiteX78" fmla="*/ 8069 w 10000"/>
                <a:gd name="connsiteY78" fmla="*/ 7592 h 10000"/>
                <a:gd name="connsiteX79" fmla="*/ 8063 w 10000"/>
                <a:gd name="connsiteY79" fmla="*/ 7537 h 10000"/>
                <a:gd name="connsiteX80" fmla="*/ 8063 w 10000"/>
                <a:gd name="connsiteY80" fmla="*/ 7499 h 10000"/>
                <a:gd name="connsiteX81" fmla="*/ 8063 w 10000"/>
                <a:gd name="connsiteY81" fmla="*/ 7482 h 10000"/>
                <a:gd name="connsiteX0" fmla="*/ 8063 w 10000"/>
                <a:gd name="connsiteY0" fmla="*/ 7482 h 10000"/>
                <a:gd name="connsiteX1" fmla="*/ 7995 w 10000"/>
                <a:gd name="connsiteY1" fmla="*/ 5504 h 10000"/>
                <a:gd name="connsiteX2" fmla="*/ 9293 w 10000"/>
                <a:gd name="connsiteY2" fmla="*/ 2066 h 10000"/>
                <a:gd name="connsiteX3" fmla="*/ 9293 w 10000"/>
                <a:gd name="connsiteY3" fmla="*/ 2055 h 10000"/>
                <a:gd name="connsiteX4" fmla="*/ 9279 w 10000"/>
                <a:gd name="connsiteY4" fmla="*/ 2033 h 10000"/>
                <a:gd name="connsiteX5" fmla="*/ 9266 w 10000"/>
                <a:gd name="connsiteY5" fmla="*/ 1989 h 10000"/>
                <a:gd name="connsiteX6" fmla="*/ 9232 w 10000"/>
                <a:gd name="connsiteY6" fmla="*/ 1934 h 10000"/>
                <a:gd name="connsiteX7" fmla="*/ 9198 w 10000"/>
                <a:gd name="connsiteY7" fmla="*/ 1862 h 10000"/>
                <a:gd name="connsiteX8" fmla="*/ 9150 w 10000"/>
                <a:gd name="connsiteY8" fmla="*/ 1785 h 10000"/>
                <a:gd name="connsiteX9" fmla="*/ 9082 w 10000"/>
                <a:gd name="connsiteY9" fmla="*/ 1702 h 10000"/>
                <a:gd name="connsiteX10" fmla="*/ 9014 w 10000"/>
                <a:gd name="connsiteY10" fmla="*/ 1598 h 10000"/>
                <a:gd name="connsiteX11" fmla="*/ 8919 w 10000"/>
                <a:gd name="connsiteY11" fmla="*/ 1499 h 10000"/>
                <a:gd name="connsiteX12" fmla="*/ 8824 w 10000"/>
                <a:gd name="connsiteY12" fmla="*/ 1394 h 10000"/>
                <a:gd name="connsiteX13" fmla="*/ 8702 w 10000"/>
                <a:gd name="connsiteY13" fmla="*/ 1278 h 10000"/>
                <a:gd name="connsiteX14" fmla="*/ 8566 w 10000"/>
                <a:gd name="connsiteY14" fmla="*/ 1163 h 10000"/>
                <a:gd name="connsiteX15" fmla="*/ 8416 w 10000"/>
                <a:gd name="connsiteY15" fmla="*/ 1041 h 10000"/>
                <a:gd name="connsiteX16" fmla="*/ 8246 w 10000"/>
                <a:gd name="connsiteY16" fmla="*/ 920 h 10000"/>
                <a:gd name="connsiteX17" fmla="*/ 8049 w 10000"/>
                <a:gd name="connsiteY17" fmla="*/ 804 h 10000"/>
                <a:gd name="connsiteX18" fmla="*/ 7831 w 10000"/>
                <a:gd name="connsiteY18" fmla="*/ 689 h 10000"/>
                <a:gd name="connsiteX19" fmla="*/ 7593 w 10000"/>
                <a:gd name="connsiteY19" fmla="*/ 579 h 10000"/>
                <a:gd name="connsiteX20" fmla="*/ 7335 w 10000"/>
                <a:gd name="connsiteY20" fmla="*/ 479 h 10000"/>
                <a:gd name="connsiteX21" fmla="*/ 7063 w 10000"/>
                <a:gd name="connsiteY21" fmla="*/ 380 h 10000"/>
                <a:gd name="connsiteX22" fmla="*/ 6744 w 10000"/>
                <a:gd name="connsiteY22" fmla="*/ 287 h 10000"/>
                <a:gd name="connsiteX23" fmla="*/ 6411 w 10000"/>
                <a:gd name="connsiteY23" fmla="*/ 209 h 10000"/>
                <a:gd name="connsiteX24" fmla="*/ 6057 w 10000"/>
                <a:gd name="connsiteY24" fmla="*/ 138 h 10000"/>
                <a:gd name="connsiteX25" fmla="*/ 5670 w 10000"/>
                <a:gd name="connsiteY25" fmla="*/ 88 h 10000"/>
                <a:gd name="connsiteX26" fmla="*/ 5248 w 10000"/>
                <a:gd name="connsiteY26" fmla="*/ 39 h 10000"/>
                <a:gd name="connsiteX27" fmla="*/ 4799 w 10000"/>
                <a:gd name="connsiteY27" fmla="*/ 11 h 10000"/>
                <a:gd name="connsiteX28" fmla="*/ 4324 w 10000"/>
                <a:gd name="connsiteY28" fmla="*/ 0 h 10000"/>
                <a:gd name="connsiteX29" fmla="*/ 3807 w 10000"/>
                <a:gd name="connsiteY29" fmla="*/ 11 h 10000"/>
                <a:gd name="connsiteX30" fmla="*/ 3263 w 10000"/>
                <a:gd name="connsiteY30" fmla="*/ 33 h 10000"/>
                <a:gd name="connsiteX31" fmla="*/ 2692 w 10000"/>
                <a:gd name="connsiteY31" fmla="*/ 77 h 10000"/>
                <a:gd name="connsiteX32" fmla="*/ 2080 w 10000"/>
                <a:gd name="connsiteY32" fmla="*/ 149 h 10000"/>
                <a:gd name="connsiteX33" fmla="*/ 1434 w 10000"/>
                <a:gd name="connsiteY33" fmla="*/ 242 h 10000"/>
                <a:gd name="connsiteX34" fmla="*/ 748 w 10000"/>
                <a:gd name="connsiteY34" fmla="*/ 358 h 10000"/>
                <a:gd name="connsiteX35" fmla="*/ 1666 w 10000"/>
                <a:gd name="connsiteY35" fmla="*/ 1163 h 10000"/>
                <a:gd name="connsiteX36" fmla="*/ 1251 w 10000"/>
                <a:gd name="connsiteY36" fmla="*/ 2661 h 10000"/>
                <a:gd name="connsiteX37" fmla="*/ 1462 w 10000"/>
                <a:gd name="connsiteY37" fmla="*/ 3207 h 10000"/>
                <a:gd name="connsiteX38" fmla="*/ 755 w 10000"/>
                <a:gd name="connsiteY38" fmla="*/ 4507 h 10000"/>
                <a:gd name="connsiteX39" fmla="*/ 1387 w 10000"/>
                <a:gd name="connsiteY39" fmla="*/ 4793 h 10000"/>
                <a:gd name="connsiteX40" fmla="*/ 1421 w 10000"/>
                <a:gd name="connsiteY40" fmla="*/ 6909 h 10000"/>
                <a:gd name="connsiteX41" fmla="*/ 2971 w 10000"/>
                <a:gd name="connsiteY41" fmla="*/ 6986 h 10000"/>
                <a:gd name="connsiteX42" fmla="*/ 2971 w 10000"/>
                <a:gd name="connsiteY42" fmla="*/ 7124 h 10000"/>
                <a:gd name="connsiteX43" fmla="*/ 2971 w 10000"/>
                <a:gd name="connsiteY43" fmla="*/ 7466 h 10000"/>
                <a:gd name="connsiteX44" fmla="*/ 2971 w 10000"/>
                <a:gd name="connsiteY44" fmla="*/ 7846 h 10000"/>
                <a:gd name="connsiteX45" fmla="*/ 2971 w 10000"/>
                <a:gd name="connsiteY45" fmla="*/ 8138 h 10000"/>
                <a:gd name="connsiteX46" fmla="*/ 2957 w 10000"/>
                <a:gd name="connsiteY46" fmla="*/ 8187 h 10000"/>
                <a:gd name="connsiteX47" fmla="*/ 2944 w 10000"/>
                <a:gd name="connsiteY47" fmla="*/ 8237 h 10000"/>
                <a:gd name="connsiteX48" fmla="*/ 2889 w 10000"/>
                <a:gd name="connsiteY48" fmla="*/ 8303 h 10000"/>
                <a:gd name="connsiteX49" fmla="*/ 2835 w 10000"/>
                <a:gd name="connsiteY49" fmla="*/ 8364 h 10000"/>
                <a:gd name="connsiteX50" fmla="*/ 2760 w 10000"/>
                <a:gd name="connsiteY50" fmla="*/ 8424 h 10000"/>
                <a:gd name="connsiteX51" fmla="*/ 2651 w 10000"/>
                <a:gd name="connsiteY51" fmla="*/ 8496 h 10000"/>
                <a:gd name="connsiteX52" fmla="*/ 2522 w 10000"/>
                <a:gd name="connsiteY52" fmla="*/ 8562 h 10000"/>
                <a:gd name="connsiteX53" fmla="*/ 2366 w 10000"/>
                <a:gd name="connsiteY53" fmla="*/ 8628 h 10000"/>
                <a:gd name="connsiteX54" fmla="*/ 2189 w 10000"/>
                <a:gd name="connsiteY54" fmla="*/ 8694 h 10000"/>
                <a:gd name="connsiteX55" fmla="*/ 1978 w 10000"/>
                <a:gd name="connsiteY55" fmla="*/ 8755 h 10000"/>
                <a:gd name="connsiteX56" fmla="*/ 1740 w 10000"/>
                <a:gd name="connsiteY56" fmla="*/ 8821 h 10000"/>
                <a:gd name="connsiteX57" fmla="*/ 1462 w 10000"/>
                <a:gd name="connsiteY57" fmla="*/ 8876 h 10000"/>
                <a:gd name="connsiteX58" fmla="*/ 1149 w 10000"/>
                <a:gd name="connsiteY58" fmla="*/ 8920 h 10000"/>
                <a:gd name="connsiteX59" fmla="*/ 0 w 10000"/>
                <a:gd name="connsiteY59" fmla="*/ 9036 h 10000"/>
                <a:gd name="connsiteX60" fmla="*/ 306 w 10000"/>
                <a:gd name="connsiteY60" fmla="*/ 9901 h 10000"/>
                <a:gd name="connsiteX61" fmla="*/ 326 w 10000"/>
                <a:gd name="connsiteY61" fmla="*/ 10000 h 10000"/>
                <a:gd name="connsiteX62" fmla="*/ 9674 w 10000"/>
                <a:gd name="connsiteY62" fmla="*/ 10000 h 10000"/>
                <a:gd name="connsiteX63" fmla="*/ 9694 w 10000"/>
                <a:gd name="connsiteY63" fmla="*/ 9901 h 10000"/>
                <a:gd name="connsiteX64" fmla="*/ 10000 w 10000"/>
                <a:gd name="connsiteY64" fmla="*/ 9003 h 10000"/>
                <a:gd name="connsiteX65" fmla="*/ 9646 w 10000"/>
                <a:gd name="connsiteY65" fmla="*/ 8937 h 10000"/>
                <a:gd name="connsiteX66" fmla="*/ 9347 w 10000"/>
                <a:gd name="connsiteY66" fmla="*/ 8843 h 10000"/>
                <a:gd name="connsiteX67" fmla="*/ 9082 w 10000"/>
                <a:gd name="connsiteY67" fmla="*/ 8733 h 10000"/>
                <a:gd name="connsiteX68" fmla="*/ 8865 w 10000"/>
                <a:gd name="connsiteY68" fmla="*/ 8628 h 10000"/>
                <a:gd name="connsiteX69" fmla="*/ 8674 w 10000"/>
                <a:gd name="connsiteY69" fmla="*/ 8501 h 10000"/>
                <a:gd name="connsiteX70" fmla="*/ 8511 w 10000"/>
                <a:gd name="connsiteY70" fmla="*/ 8369 h 10000"/>
                <a:gd name="connsiteX71" fmla="*/ 8389 w 10000"/>
                <a:gd name="connsiteY71" fmla="*/ 8248 h 10000"/>
                <a:gd name="connsiteX72" fmla="*/ 8294 w 10000"/>
                <a:gd name="connsiteY72" fmla="*/ 8116 h 10000"/>
                <a:gd name="connsiteX73" fmla="*/ 8205 w 10000"/>
                <a:gd name="connsiteY73" fmla="*/ 7994 h 10000"/>
                <a:gd name="connsiteX74" fmla="*/ 8151 w 10000"/>
                <a:gd name="connsiteY74" fmla="*/ 7879 h 10000"/>
                <a:gd name="connsiteX75" fmla="*/ 8110 w 10000"/>
                <a:gd name="connsiteY75" fmla="*/ 7769 h 10000"/>
                <a:gd name="connsiteX76" fmla="*/ 8083 w 10000"/>
                <a:gd name="connsiteY76" fmla="*/ 7675 h 10000"/>
                <a:gd name="connsiteX77" fmla="*/ 8069 w 10000"/>
                <a:gd name="connsiteY77" fmla="*/ 7592 h 10000"/>
                <a:gd name="connsiteX78" fmla="*/ 8063 w 10000"/>
                <a:gd name="connsiteY78" fmla="*/ 7537 h 10000"/>
                <a:gd name="connsiteX79" fmla="*/ 8063 w 10000"/>
                <a:gd name="connsiteY79" fmla="*/ 7499 h 10000"/>
                <a:gd name="connsiteX80" fmla="*/ 8063 w 10000"/>
                <a:gd name="connsiteY80" fmla="*/ 7482 h 10000"/>
                <a:gd name="connsiteX0" fmla="*/ 8063 w 10000"/>
                <a:gd name="connsiteY0" fmla="*/ 7482 h 10000"/>
                <a:gd name="connsiteX1" fmla="*/ 7995 w 10000"/>
                <a:gd name="connsiteY1" fmla="*/ 5504 h 10000"/>
                <a:gd name="connsiteX2" fmla="*/ 9293 w 10000"/>
                <a:gd name="connsiteY2" fmla="*/ 2066 h 10000"/>
                <a:gd name="connsiteX3" fmla="*/ 9293 w 10000"/>
                <a:gd name="connsiteY3" fmla="*/ 2055 h 10000"/>
                <a:gd name="connsiteX4" fmla="*/ 9279 w 10000"/>
                <a:gd name="connsiteY4" fmla="*/ 2033 h 10000"/>
                <a:gd name="connsiteX5" fmla="*/ 9266 w 10000"/>
                <a:gd name="connsiteY5" fmla="*/ 1989 h 10000"/>
                <a:gd name="connsiteX6" fmla="*/ 9232 w 10000"/>
                <a:gd name="connsiteY6" fmla="*/ 1934 h 10000"/>
                <a:gd name="connsiteX7" fmla="*/ 9198 w 10000"/>
                <a:gd name="connsiteY7" fmla="*/ 1862 h 10000"/>
                <a:gd name="connsiteX8" fmla="*/ 9150 w 10000"/>
                <a:gd name="connsiteY8" fmla="*/ 1785 h 10000"/>
                <a:gd name="connsiteX9" fmla="*/ 9082 w 10000"/>
                <a:gd name="connsiteY9" fmla="*/ 1702 h 10000"/>
                <a:gd name="connsiteX10" fmla="*/ 9014 w 10000"/>
                <a:gd name="connsiteY10" fmla="*/ 1598 h 10000"/>
                <a:gd name="connsiteX11" fmla="*/ 8919 w 10000"/>
                <a:gd name="connsiteY11" fmla="*/ 1499 h 10000"/>
                <a:gd name="connsiteX12" fmla="*/ 8824 w 10000"/>
                <a:gd name="connsiteY12" fmla="*/ 1394 h 10000"/>
                <a:gd name="connsiteX13" fmla="*/ 8702 w 10000"/>
                <a:gd name="connsiteY13" fmla="*/ 1278 h 10000"/>
                <a:gd name="connsiteX14" fmla="*/ 8566 w 10000"/>
                <a:gd name="connsiteY14" fmla="*/ 1163 h 10000"/>
                <a:gd name="connsiteX15" fmla="*/ 8416 w 10000"/>
                <a:gd name="connsiteY15" fmla="*/ 1041 h 10000"/>
                <a:gd name="connsiteX16" fmla="*/ 8246 w 10000"/>
                <a:gd name="connsiteY16" fmla="*/ 920 h 10000"/>
                <a:gd name="connsiteX17" fmla="*/ 8049 w 10000"/>
                <a:gd name="connsiteY17" fmla="*/ 804 h 10000"/>
                <a:gd name="connsiteX18" fmla="*/ 7831 w 10000"/>
                <a:gd name="connsiteY18" fmla="*/ 689 h 10000"/>
                <a:gd name="connsiteX19" fmla="*/ 7593 w 10000"/>
                <a:gd name="connsiteY19" fmla="*/ 579 h 10000"/>
                <a:gd name="connsiteX20" fmla="*/ 7335 w 10000"/>
                <a:gd name="connsiteY20" fmla="*/ 479 h 10000"/>
                <a:gd name="connsiteX21" fmla="*/ 7063 w 10000"/>
                <a:gd name="connsiteY21" fmla="*/ 380 h 10000"/>
                <a:gd name="connsiteX22" fmla="*/ 6744 w 10000"/>
                <a:gd name="connsiteY22" fmla="*/ 287 h 10000"/>
                <a:gd name="connsiteX23" fmla="*/ 6411 w 10000"/>
                <a:gd name="connsiteY23" fmla="*/ 209 h 10000"/>
                <a:gd name="connsiteX24" fmla="*/ 6057 w 10000"/>
                <a:gd name="connsiteY24" fmla="*/ 138 h 10000"/>
                <a:gd name="connsiteX25" fmla="*/ 5670 w 10000"/>
                <a:gd name="connsiteY25" fmla="*/ 88 h 10000"/>
                <a:gd name="connsiteX26" fmla="*/ 5248 w 10000"/>
                <a:gd name="connsiteY26" fmla="*/ 39 h 10000"/>
                <a:gd name="connsiteX27" fmla="*/ 4799 w 10000"/>
                <a:gd name="connsiteY27" fmla="*/ 11 h 10000"/>
                <a:gd name="connsiteX28" fmla="*/ 4324 w 10000"/>
                <a:gd name="connsiteY28" fmla="*/ 0 h 10000"/>
                <a:gd name="connsiteX29" fmla="*/ 3807 w 10000"/>
                <a:gd name="connsiteY29" fmla="*/ 11 h 10000"/>
                <a:gd name="connsiteX30" fmla="*/ 3263 w 10000"/>
                <a:gd name="connsiteY30" fmla="*/ 33 h 10000"/>
                <a:gd name="connsiteX31" fmla="*/ 2692 w 10000"/>
                <a:gd name="connsiteY31" fmla="*/ 77 h 10000"/>
                <a:gd name="connsiteX32" fmla="*/ 2080 w 10000"/>
                <a:gd name="connsiteY32" fmla="*/ 149 h 10000"/>
                <a:gd name="connsiteX33" fmla="*/ 1434 w 10000"/>
                <a:gd name="connsiteY33" fmla="*/ 242 h 10000"/>
                <a:gd name="connsiteX34" fmla="*/ 748 w 10000"/>
                <a:gd name="connsiteY34" fmla="*/ 358 h 10000"/>
                <a:gd name="connsiteX35" fmla="*/ 1666 w 10000"/>
                <a:gd name="connsiteY35" fmla="*/ 1163 h 10000"/>
                <a:gd name="connsiteX36" fmla="*/ 1251 w 10000"/>
                <a:gd name="connsiteY36" fmla="*/ 2661 h 10000"/>
                <a:gd name="connsiteX37" fmla="*/ 1462 w 10000"/>
                <a:gd name="connsiteY37" fmla="*/ 3207 h 10000"/>
                <a:gd name="connsiteX38" fmla="*/ 755 w 10000"/>
                <a:gd name="connsiteY38" fmla="*/ 4507 h 10000"/>
                <a:gd name="connsiteX39" fmla="*/ 1387 w 10000"/>
                <a:gd name="connsiteY39" fmla="*/ 4793 h 10000"/>
                <a:gd name="connsiteX40" fmla="*/ 1421 w 10000"/>
                <a:gd name="connsiteY40" fmla="*/ 6909 h 10000"/>
                <a:gd name="connsiteX41" fmla="*/ 2971 w 10000"/>
                <a:gd name="connsiteY41" fmla="*/ 6986 h 10000"/>
                <a:gd name="connsiteX42" fmla="*/ 2971 w 10000"/>
                <a:gd name="connsiteY42" fmla="*/ 7124 h 10000"/>
                <a:gd name="connsiteX43" fmla="*/ 2971 w 10000"/>
                <a:gd name="connsiteY43" fmla="*/ 7466 h 10000"/>
                <a:gd name="connsiteX44" fmla="*/ 2971 w 10000"/>
                <a:gd name="connsiteY44" fmla="*/ 7846 h 10000"/>
                <a:gd name="connsiteX45" fmla="*/ 2971 w 10000"/>
                <a:gd name="connsiteY45" fmla="*/ 8138 h 10000"/>
                <a:gd name="connsiteX46" fmla="*/ 2957 w 10000"/>
                <a:gd name="connsiteY46" fmla="*/ 8187 h 10000"/>
                <a:gd name="connsiteX47" fmla="*/ 2944 w 10000"/>
                <a:gd name="connsiteY47" fmla="*/ 8237 h 10000"/>
                <a:gd name="connsiteX48" fmla="*/ 2889 w 10000"/>
                <a:gd name="connsiteY48" fmla="*/ 8303 h 10000"/>
                <a:gd name="connsiteX49" fmla="*/ 2835 w 10000"/>
                <a:gd name="connsiteY49" fmla="*/ 8364 h 10000"/>
                <a:gd name="connsiteX50" fmla="*/ 2760 w 10000"/>
                <a:gd name="connsiteY50" fmla="*/ 8424 h 10000"/>
                <a:gd name="connsiteX51" fmla="*/ 2651 w 10000"/>
                <a:gd name="connsiteY51" fmla="*/ 8496 h 10000"/>
                <a:gd name="connsiteX52" fmla="*/ 2522 w 10000"/>
                <a:gd name="connsiteY52" fmla="*/ 8562 h 10000"/>
                <a:gd name="connsiteX53" fmla="*/ 2366 w 10000"/>
                <a:gd name="connsiteY53" fmla="*/ 8628 h 10000"/>
                <a:gd name="connsiteX54" fmla="*/ 2189 w 10000"/>
                <a:gd name="connsiteY54" fmla="*/ 8694 h 10000"/>
                <a:gd name="connsiteX55" fmla="*/ 1978 w 10000"/>
                <a:gd name="connsiteY55" fmla="*/ 8755 h 10000"/>
                <a:gd name="connsiteX56" fmla="*/ 1740 w 10000"/>
                <a:gd name="connsiteY56" fmla="*/ 8821 h 10000"/>
                <a:gd name="connsiteX57" fmla="*/ 1462 w 10000"/>
                <a:gd name="connsiteY57" fmla="*/ 8876 h 10000"/>
                <a:gd name="connsiteX58" fmla="*/ 1149 w 10000"/>
                <a:gd name="connsiteY58" fmla="*/ 8920 h 10000"/>
                <a:gd name="connsiteX59" fmla="*/ 0 w 10000"/>
                <a:gd name="connsiteY59" fmla="*/ 9036 h 10000"/>
                <a:gd name="connsiteX60" fmla="*/ 326 w 10000"/>
                <a:gd name="connsiteY60" fmla="*/ 10000 h 10000"/>
                <a:gd name="connsiteX61" fmla="*/ 9674 w 10000"/>
                <a:gd name="connsiteY61" fmla="*/ 10000 h 10000"/>
                <a:gd name="connsiteX62" fmla="*/ 9694 w 10000"/>
                <a:gd name="connsiteY62" fmla="*/ 9901 h 10000"/>
                <a:gd name="connsiteX63" fmla="*/ 10000 w 10000"/>
                <a:gd name="connsiteY63" fmla="*/ 9003 h 10000"/>
                <a:gd name="connsiteX64" fmla="*/ 9646 w 10000"/>
                <a:gd name="connsiteY64" fmla="*/ 8937 h 10000"/>
                <a:gd name="connsiteX65" fmla="*/ 9347 w 10000"/>
                <a:gd name="connsiteY65" fmla="*/ 8843 h 10000"/>
                <a:gd name="connsiteX66" fmla="*/ 9082 w 10000"/>
                <a:gd name="connsiteY66" fmla="*/ 8733 h 10000"/>
                <a:gd name="connsiteX67" fmla="*/ 8865 w 10000"/>
                <a:gd name="connsiteY67" fmla="*/ 8628 h 10000"/>
                <a:gd name="connsiteX68" fmla="*/ 8674 w 10000"/>
                <a:gd name="connsiteY68" fmla="*/ 8501 h 10000"/>
                <a:gd name="connsiteX69" fmla="*/ 8511 w 10000"/>
                <a:gd name="connsiteY69" fmla="*/ 8369 h 10000"/>
                <a:gd name="connsiteX70" fmla="*/ 8389 w 10000"/>
                <a:gd name="connsiteY70" fmla="*/ 8248 h 10000"/>
                <a:gd name="connsiteX71" fmla="*/ 8294 w 10000"/>
                <a:gd name="connsiteY71" fmla="*/ 8116 h 10000"/>
                <a:gd name="connsiteX72" fmla="*/ 8205 w 10000"/>
                <a:gd name="connsiteY72" fmla="*/ 7994 h 10000"/>
                <a:gd name="connsiteX73" fmla="*/ 8151 w 10000"/>
                <a:gd name="connsiteY73" fmla="*/ 7879 h 10000"/>
                <a:gd name="connsiteX74" fmla="*/ 8110 w 10000"/>
                <a:gd name="connsiteY74" fmla="*/ 7769 h 10000"/>
                <a:gd name="connsiteX75" fmla="*/ 8083 w 10000"/>
                <a:gd name="connsiteY75" fmla="*/ 7675 h 10000"/>
                <a:gd name="connsiteX76" fmla="*/ 8069 w 10000"/>
                <a:gd name="connsiteY76" fmla="*/ 7592 h 10000"/>
                <a:gd name="connsiteX77" fmla="*/ 8063 w 10000"/>
                <a:gd name="connsiteY77" fmla="*/ 7537 h 10000"/>
                <a:gd name="connsiteX78" fmla="*/ 8063 w 10000"/>
                <a:gd name="connsiteY78" fmla="*/ 7499 h 10000"/>
                <a:gd name="connsiteX79" fmla="*/ 8063 w 10000"/>
                <a:gd name="connsiteY79" fmla="*/ 7482 h 10000"/>
                <a:gd name="connsiteX0" fmla="*/ 7846 w 9783"/>
                <a:gd name="connsiteY0" fmla="*/ 7482 h 10000"/>
                <a:gd name="connsiteX1" fmla="*/ 7778 w 9783"/>
                <a:gd name="connsiteY1" fmla="*/ 5504 h 10000"/>
                <a:gd name="connsiteX2" fmla="*/ 9076 w 9783"/>
                <a:gd name="connsiteY2" fmla="*/ 2066 h 10000"/>
                <a:gd name="connsiteX3" fmla="*/ 9076 w 9783"/>
                <a:gd name="connsiteY3" fmla="*/ 2055 h 10000"/>
                <a:gd name="connsiteX4" fmla="*/ 9062 w 9783"/>
                <a:gd name="connsiteY4" fmla="*/ 2033 h 10000"/>
                <a:gd name="connsiteX5" fmla="*/ 9049 w 9783"/>
                <a:gd name="connsiteY5" fmla="*/ 1989 h 10000"/>
                <a:gd name="connsiteX6" fmla="*/ 9015 w 9783"/>
                <a:gd name="connsiteY6" fmla="*/ 1934 h 10000"/>
                <a:gd name="connsiteX7" fmla="*/ 8981 w 9783"/>
                <a:gd name="connsiteY7" fmla="*/ 1862 h 10000"/>
                <a:gd name="connsiteX8" fmla="*/ 8933 w 9783"/>
                <a:gd name="connsiteY8" fmla="*/ 1785 h 10000"/>
                <a:gd name="connsiteX9" fmla="*/ 8865 w 9783"/>
                <a:gd name="connsiteY9" fmla="*/ 1702 h 10000"/>
                <a:gd name="connsiteX10" fmla="*/ 8797 w 9783"/>
                <a:gd name="connsiteY10" fmla="*/ 1598 h 10000"/>
                <a:gd name="connsiteX11" fmla="*/ 8702 w 9783"/>
                <a:gd name="connsiteY11" fmla="*/ 1499 h 10000"/>
                <a:gd name="connsiteX12" fmla="*/ 8607 w 9783"/>
                <a:gd name="connsiteY12" fmla="*/ 1394 h 10000"/>
                <a:gd name="connsiteX13" fmla="*/ 8485 w 9783"/>
                <a:gd name="connsiteY13" fmla="*/ 1278 h 10000"/>
                <a:gd name="connsiteX14" fmla="*/ 8349 w 9783"/>
                <a:gd name="connsiteY14" fmla="*/ 1163 h 10000"/>
                <a:gd name="connsiteX15" fmla="*/ 8199 w 9783"/>
                <a:gd name="connsiteY15" fmla="*/ 1041 h 10000"/>
                <a:gd name="connsiteX16" fmla="*/ 8029 w 9783"/>
                <a:gd name="connsiteY16" fmla="*/ 920 h 10000"/>
                <a:gd name="connsiteX17" fmla="*/ 7832 w 9783"/>
                <a:gd name="connsiteY17" fmla="*/ 804 h 10000"/>
                <a:gd name="connsiteX18" fmla="*/ 7614 w 9783"/>
                <a:gd name="connsiteY18" fmla="*/ 689 h 10000"/>
                <a:gd name="connsiteX19" fmla="*/ 7376 w 9783"/>
                <a:gd name="connsiteY19" fmla="*/ 579 h 10000"/>
                <a:gd name="connsiteX20" fmla="*/ 7118 w 9783"/>
                <a:gd name="connsiteY20" fmla="*/ 479 h 10000"/>
                <a:gd name="connsiteX21" fmla="*/ 6846 w 9783"/>
                <a:gd name="connsiteY21" fmla="*/ 380 h 10000"/>
                <a:gd name="connsiteX22" fmla="*/ 6527 w 9783"/>
                <a:gd name="connsiteY22" fmla="*/ 287 h 10000"/>
                <a:gd name="connsiteX23" fmla="*/ 6194 w 9783"/>
                <a:gd name="connsiteY23" fmla="*/ 209 h 10000"/>
                <a:gd name="connsiteX24" fmla="*/ 5840 w 9783"/>
                <a:gd name="connsiteY24" fmla="*/ 138 h 10000"/>
                <a:gd name="connsiteX25" fmla="*/ 5453 w 9783"/>
                <a:gd name="connsiteY25" fmla="*/ 88 h 10000"/>
                <a:gd name="connsiteX26" fmla="*/ 5031 w 9783"/>
                <a:gd name="connsiteY26" fmla="*/ 39 h 10000"/>
                <a:gd name="connsiteX27" fmla="*/ 4582 w 9783"/>
                <a:gd name="connsiteY27" fmla="*/ 11 h 10000"/>
                <a:gd name="connsiteX28" fmla="*/ 4107 w 9783"/>
                <a:gd name="connsiteY28" fmla="*/ 0 h 10000"/>
                <a:gd name="connsiteX29" fmla="*/ 3590 w 9783"/>
                <a:gd name="connsiteY29" fmla="*/ 11 h 10000"/>
                <a:gd name="connsiteX30" fmla="*/ 3046 w 9783"/>
                <a:gd name="connsiteY30" fmla="*/ 33 h 10000"/>
                <a:gd name="connsiteX31" fmla="*/ 2475 w 9783"/>
                <a:gd name="connsiteY31" fmla="*/ 77 h 10000"/>
                <a:gd name="connsiteX32" fmla="*/ 1863 w 9783"/>
                <a:gd name="connsiteY32" fmla="*/ 149 h 10000"/>
                <a:gd name="connsiteX33" fmla="*/ 1217 w 9783"/>
                <a:gd name="connsiteY33" fmla="*/ 242 h 10000"/>
                <a:gd name="connsiteX34" fmla="*/ 531 w 9783"/>
                <a:gd name="connsiteY34" fmla="*/ 358 h 10000"/>
                <a:gd name="connsiteX35" fmla="*/ 1449 w 9783"/>
                <a:gd name="connsiteY35" fmla="*/ 1163 h 10000"/>
                <a:gd name="connsiteX36" fmla="*/ 1034 w 9783"/>
                <a:gd name="connsiteY36" fmla="*/ 2661 h 10000"/>
                <a:gd name="connsiteX37" fmla="*/ 1245 w 9783"/>
                <a:gd name="connsiteY37" fmla="*/ 3207 h 10000"/>
                <a:gd name="connsiteX38" fmla="*/ 538 w 9783"/>
                <a:gd name="connsiteY38" fmla="*/ 4507 h 10000"/>
                <a:gd name="connsiteX39" fmla="*/ 1170 w 9783"/>
                <a:gd name="connsiteY39" fmla="*/ 4793 h 10000"/>
                <a:gd name="connsiteX40" fmla="*/ 1204 w 9783"/>
                <a:gd name="connsiteY40" fmla="*/ 6909 h 10000"/>
                <a:gd name="connsiteX41" fmla="*/ 2754 w 9783"/>
                <a:gd name="connsiteY41" fmla="*/ 6986 h 10000"/>
                <a:gd name="connsiteX42" fmla="*/ 2754 w 9783"/>
                <a:gd name="connsiteY42" fmla="*/ 7124 h 10000"/>
                <a:gd name="connsiteX43" fmla="*/ 2754 w 9783"/>
                <a:gd name="connsiteY43" fmla="*/ 7466 h 10000"/>
                <a:gd name="connsiteX44" fmla="*/ 2754 w 9783"/>
                <a:gd name="connsiteY44" fmla="*/ 7846 h 10000"/>
                <a:gd name="connsiteX45" fmla="*/ 2754 w 9783"/>
                <a:gd name="connsiteY45" fmla="*/ 8138 h 10000"/>
                <a:gd name="connsiteX46" fmla="*/ 2740 w 9783"/>
                <a:gd name="connsiteY46" fmla="*/ 8187 h 10000"/>
                <a:gd name="connsiteX47" fmla="*/ 2727 w 9783"/>
                <a:gd name="connsiteY47" fmla="*/ 8237 h 10000"/>
                <a:gd name="connsiteX48" fmla="*/ 2672 w 9783"/>
                <a:gd name="connsiteY48" fmla="*/ 8303 h 10000"/>
                <a:gd name="connsiteX49" fmla="*/ 2618 w 9783"/>
                <a:gd name="connsiteY49" fmla="*/ 8364 h 10000"/>
                <a:gd name="connsiteX50" fmla="*/ 2543 w 9783"/>
                <a:gd name="connsiteY50" fmla="*/ 8424 h 10000"/>
                <a:gd name="connsiteX51" fmla="*/ 2434 w 9783"/>
                <a:gd name="connsiteY51" fmla="*/ 8496 h 10000"/>
                <a:gd name="connsiteX52" fmla="*/ 2305 w 9783"/>
                <a:gd name="connsiteY52" fmla="*/ 8562 h 10000"/>
                <a:gd name="connsiteX53" fmla="*/ 2149 w 9783"/>
                <a:gd name="connsiteY53" fmla="*/ 8628 h 10000"/>
                <a:gd name="connsiteX54" fmla="*/ 1972 w 9783"/>
                <a:gd name="connsiteY54" fmla="*/ 8694 h 10000"/>
                <a:gd name="connsiteX55" fmla="*/ 1761 w 9783"/>
                <a:gd name="connsiteY55" fmla="*/ 8755 h 10000"/>
                <a:gd name="connsiteX56" fmla="*/ 1523 w 9783"/>
                <a:gd name="connsiteY56" fmla="*/ 8821 h 10000"/>
                <a:gd name="connsiteX57" fmla="*/ 1245 w 9783"/>
                <a:gd name="connsiteY57" fmla="*/ 8876 h 10000"/>
                <a:gd name="connsiteX58" fmla="*/ 932 w 9783"/>
                <a:gd name="connsiteY58" fmla="*/ 8920 h 10000"/>
                <a:gd name="connsiteX59" fmla="*/ 702 w 9783"/>
                <a:gd name="connsiteY59" fmla="*/ 8965 h 10000"/>
                <a:gd name="connsiteX60" fmla="*/ 109 w 9783"/>
                <a:gd name="connsiteY60" fmla="*/ 10000 h 10000"/>
                <a:gd name="connsiteX61" fmla="*/ 9457 w 9783"/>
                <a:gd name="connsiteY61" fmla="*/ 10000 h 10000"/>
                <a:gd name="connsiteX62" fmla="*/ 9477 w 9783"/>
                <a:gd name="connsiteY62" fmla="*/ 9901 h 10000"/>
                <a:gd name="connsiteX63" fmla="*/ 9783 w 9783"/>
                <a:gd name="connsiteY63" fmla="*/ 9003 h 10000"/>
                <a:gd name="connsiteX64" fmla="*/ 9429 w 9783"/>
                <a:gd name="connsiteY64" fmla="*/ 8937 h 10000"/>
                <a:gd name="connsiteX65" fmla="*/ 9130 w 9783"/>
                <a:gd name="connsiteY65" fmla="*/ 8843 h 10000"/>
                <a:gd name="connsiteX66" fmla="*/ 8865 w 9783"/>
                <a:gd name="connsiteY66" fmla="*/ 8733 h 10000"/>
                <a:gd name="connsiteX67" fmla="*/ 8648 w 9783"/>
                <a:gd name="connsiteY67" fmla="*/ 8628 h 10000"/>
                <a:gd name="connsiteX68" fmla="*/ 8457 w 9783"/>
                <a:gd name="connsiteY68" fmla="*/ 8501 h 10000"/>
                <a:gd name="connsiteX69" fmla="*/ 8294 w 9783"/>
                <a:gd name="connsiteY69" fmla="*/ 8369 h 10000"/>
                <a:gd name="connsiteX70" fmla="*/ 8172 w 9783"/>
                <a:gd name="connsiteY70" fmla="*/ 8248 h 10000"/>
                <a:gd name="connsiteX71" fmla="*/ 8077 w 9783"/>
                <a:gd name="connsiteY71" fmla="*/ 8116 h 10000"/>
                <a:gd name="connsiteX72" fmla="*/ 7988 w 9783"/>
                <a:gd name="connsiteY72" fmla="*/ 7994 h 10000"/>
                <a:gd name="connsiteX73" fmla="*/ 7934 w 9783"/>
                <a:gd name="connsiteY73" fmla="*/ 7879 h 10000"/>
                <a:gd name="connsiteX74" fmla="*/ 7893 w 9783"/>
                <a:gd name="connsiteY74" fmla="*/ 7769 h 10000"/>
                <a:gd name="connsiteX75" fmla="*/ 7866 w 9783"/>
                <a:gd name="connsiteY75" fmla="*/ 7675 h 10000"/>
                <a:gd name="connsiteX76" fmla="*/ 7852 w 9783"/>
                <a:gd name="connsiteY76" fmla="*/ 7592 h 10000"/>
                <a:gd name="connsiteX77" fmla="*/ 7846 w 9783"/>
                <a:gd name="connsiteY77" fmla="*/ 7537 h 10000"/>
                <a:gd name="connsiteX78" fmla="*/ 7846 w 9783"/>
                <a:gd name="connsiteY78" fmla="*/ 7499 h 10000"/>
                <a:gd name="connsiteX79" fmla="*/ 7846 w 9783"/>
                <a:gd name="connsiteY79" fmla="*/ 7482 h 10000"/>
                <a:gd name="connsiteX0" fmla="*/ 8020 w 10000"/>
                <a:gd name="connsiteY0" fmla="*/ 7482 h 10000"/>
                <a:gd name="connsiteX1" fmla="*/ 7951 w 10000"/>
                <a:gd name="connsiteY1" fmla="*/ 5504 h 10000"/>
                <a:gd name="connsiteX2" fmla="*/ 9277 w 10000"/>
                <a:gd name="connsiteY2" fmla="*/ 2066 h 10000"/>
                <a:gd name="connsiteX3" fmla="*/ 9277 w 10000"/>
                <a:gd name="connsiteY3" fmla="*/ 2055 h 10000"/>
                <a:gd name="connsiteX4" fmla="*/ 9263 w 10000"/>
                <a:gd name="connsiteY4" fmla="*/ 2033 h 10000"/>
                <a:gd name="connsiteX5" fmla="*/ 9250 w 10000"/>
                <a:gd name="connsiteY5" fmla="*/ 1989 h 10000"/>
                <a:gd name="connsiteX6" fmla="*/ 9215 w 10000"/>
                <a:gd name="connsiteY6" fmla="*/ 1934 h 10000"/>
                <a:gd name="connsiteX7" fmla="*/ 9180 w 10000"/>
                <a:gd name="connsiteY7" fmla="*/ 1862 h 10000"/>
                <a:gd name="connsiteX8" fmla="*/ 9131 w 10000"/>
                <a:gd name="connsiteY8" fmla="*/ 1785 h 10000"/>
                <a:gd name="connsiteX9" fmla="*/ 9062 w 10000"/>
                <a:gd name="connsiteY9" fmla="*/ 1702 h 10000"/>
                <a:gd name="connsiteX10" fmla="*/ 8992 w 10000"/>
                <a:gd name="connsiteY10" fmla="*/ 1598 h 10000"/>
                <a:gd name="connsiteX11" fmla="*/ 8895 w 10000"/>
                <a:gd name="connsiteY11" fmla="*/ 1499 h 10000"/>
                <a:gd name="connsiteX12" fmla="*/ 8798 w 10000"/>
                <a:gd name="connsiteY12" fmla="*/ 1394 h 10000"/>
                <a:gd name="connsiteX13" fmla="*/ 8673 w 10000"/>
                <a:gd name="connsiteY13" fmla="*/ 1278 h 10000"/>
                <a:gd name="connsiteX14" fmla="*/ 8534 w 10000"/>
                <a:gd name="connsiteY14" fmla="*/ 1163 h 10000"/>
                <a:gd name="connsiteX15" fmla="*/ 8381 w 10000"/>
                <a:gd name="connsiteY15" fmla="*/ 1041 h 10000"/>
                <a:gd name="connsiteX16" fmla="*/ 8207 w 10000"/>
                <a:gd name="connsiteY16" fmla="*/ 920 h 10000"/>
                <a:gd name="connsiteX17" fmla="*/ 8006 w 10000"/>
                <a:gd name="connsiteY17" fmla="*/ 804 h 10000"/>
                <a:gd name="connsiteX18" fmla="*/ 7783 w 10000"/>
                <a:gd name="connsiteY18" fmla="*/ 689 h 10000"/>
                <a:gd name="connsiteX19" fmla="*/ 7540 w 10000"/>
                <a:gd name="connsiteY19" fmla="*/ 579 h 10000"/>
                <a:gd name="connsiteX20" fmla="*/ 7276 w 10000"/>
                <a:gd name="connsiteY20" fmla="*/ 479 h 10000"/>
                <a:gd name="connsiteX21" fmla="*/ 6998 w 10000"/>
                <a:gd name="connsiteY21" fmla="*/ 380 h 10000"/>
                <a:gd name="connsiteX22" fmla="*/ 6672 w 10000"/>
                <a:gd name="connsiteY22" fmla="*/ 287 h 10000"/>
                <a:gd name="connsiteX23" fmla="*/ 6331 w 10000"/>
                <a:gd name="connsiteY23" fmla="*/ 209 h 10000"/>
                <a:gd name="connsiteX24" fmla="*/ 5970 w 10000"/>
                <a:gd name="connsiteY24" fmla="*/ 138 h 10000"/>
                <a:gd name="connsiteX25" fmla="*/ 5574 w 10000"/>
                <a:gd name="connsiteY25" fmla="*/ 88 h 10000"/>
                <a:gd name="connsiteX26" fmla="*/ 5143 w 10000"/>
                <a:gd name="connsiteY26" fmla="*/ 39 h 10000"/>
                <a:gd name="connsiteX27" fmla="*/ 4684 w 10000"/>
                <a:gd name="connsiteY27" fmla="*/ 11 h 10000"/>
                <a:gd name="connsiteX28" fmla="*/ 4198 w 10000"/>
                <a:gd name="connsiteY28" fmla="*/ 0 h 10000"/>
                <a:gd name="connsiteX29" fmla="*/ 3670 w 10000"/>
                <a:gd name="connsiteY29" fmla="*/ 11 h 10000"/>
                <a:gd name="connsiteX30" fmla="*/ 3114 w 10000"/>
                <a:gd name="connsiteY30" fmla="*/ 33 h 10000"/>
                <a:gd name="connsiteX31" fmla="*/ 2530 w 10000"/>
                <a:gd name="connsiteY31" fmla="*/ 77 h 10000"/>
                <a:gd name="connsiteX32" fmla="*/ 1904 w 10000"/>
                <a:gd name="connsiteY32" fmla="*/ 149 h 10000"/>
                <a:gd name="connsiteX33" fmla="*/ 1244 w 10000"/>
                <a:gd name="connsiteY33" fmla="*/ 242 h 10000"/>
                <a:gd name="connsiteX34" fmla="*/ 543 w 10000"/>
                <a:gd name="connsiteY34" fmla="*/ 358 h 10000"/>
                <a:gd name="connsiteX35" fmla="*/ 1481 w 10000"/>
                <a:gd name="connsiteY35" fmla="*/ 1163 h 10000"/>
                <a:gd name="connsiteX36" fmla="*/ 1057 w 10000"/>
                <a:gd name="connsiteY36" fmla="*/ 2661 h 10000"/>
                <a:gd name="connsiteX37" fmla="*/ 1273 w 10000"/>
                <a:gd name="connsiteY37" fmla="*/ 3207 h 10000"/>
                <a:gd name="connsiteX38" fmla="*/ 550 w 10000"/>
                <a:gd name="connsiteY38" fmla="*/ 4507 h 10000"/>
                <a:gd name="connsiteX39" fmla="*/ 1196 w 10000"/>
                <a:gd name="connsiteY39" fmla="*/ 4793 h 10000"/>
                <a:gd name="connsiteX40" fmla="*/ 1231 w 10000"/>
                <a:gd name="connsiteY40" fmla="*/ 6909 h 10000"/>
                <a:gd name="connsiteX41" fmla="*/ 2815 w 10000"/>
                <a:gd name="connsiteY41" fmla="*/ 6986 h 10000"/>
                <a:gd name="connsiteX42" fmla="*/ 2815 w 10000"/>
                <a:gd name="connsiteY42" fmla="*/ 7124 h 10000"/>
                <a:gd name="connsiteX43" fmla="*/ 2815 w 10000"/>
                <a:gd name="connsiteY43" fmla="*/ 7466 h 10000"/>
                <a:gd name="connsiteX44" fmla="*/ 2815 w 10000"/>
                <a:gd name="connsiteY44" fmla="*/ 7846 h 10000"/>
                <a:gd name="connsiteX45" fmla="*/ 2815 w 10000"/>
                <a:gd name="connsiteY45" fmla="*/ 8138 h 10000"/>
                <a:gd name="connsiteX46" fmla="*/ 2801 w 10000"/>
                <a:gd name="connsiteY46" fmla="*/ 8187 h 10000"/>
                <a:gd name="connsiteX47" fmla="*/ 2787 w 10000"/>
                <a:gd name="connsiteY47" fmla="*/ 8237 h 10000"/>
                <a:gd name="connsiteX48" fmla="*/ 2731 w 10000"/>
                <a:gd name="connsiteY48" fmla="*/ 8303 h 10000"/>
                <a:gd name="connsiteX49" fmla="*/ 2676 w 10000"/>
                <a:gd name="connsiteY49" fmla="*/ 8364 h 10000"/>
                <a:gd name="connsiteX50" fmla="*/ 2599 w 10000"/>
                <a:gd name="connsiteY50" fmla="*/ 8424 h 10000"/>
                <a:gd name="connsiteX51" fmla="*/ 2488 w 10000"/>
                <a:gd name="connsiteY51" fmla="*/ 8496 h 10000"/>
                <a:gd name="connsiteX52" fmla="*/ 2356 w 10000"/>
                <a:gd name="connsiteY52" fmla="*/ 8562 h 10000"/>
                <a:gd name="connsiteX53" fmla="*/ 2197 w 10000"/>
                <a:gd name="connsiteY53" fmla="*/ 8628 h 10000"/>
                <a:gd name="connsiteX54" fmla="*/ 2016 w 10000"/>
                <a:gd name="connsiteY54" fmla="*/ 8694 h 10000"/>
                <a:gd name="connsiteX55" fmla="*/ 1800 w 10000"/>
                <a:gd name="connsiteY55" fmla="*/ 8755 h 10000"/>
                <a:gd name="connsiteX56" fmla="*/ 1557 w 10000"/>
                <a:gd name="connsiteY56" fmla="*/ 8821 h 10000"/>
                <a:gd name="connsiteX57" fmla="*/ 1273 w 10000"/>
                <a:gd name="connsiteY57" fmla="*/ 8876 h 10000"/>
                <a:gd name="connsiteX58" fmla="*/ 718 w 10000"/>
                <a:gd name="connsiteY58" fmla="*/ 8965 h 10000"/>
                <a:gd name="connsiteX59" fmla="*/ 111 w 10000"/>
                <a:gd name="connsiteY59" fmla="*/ 10000 h 10000"/>
                <a:gd name="connsiteX60" fmla="*/ 9667 w 10000"/>
                <a:gd name="connsiteY60" fmla="*/ 10000 h 10000"/>
                <a:gd name="connsiteX61" fmla="*/ 9687 w 10000"/>
                <a:gd name="connsiteY61" fmla="*/ 9901 h 10000"/>
                <a:gd name="connsiteX62" fmla="*/ 10000 w 10000"/>
                <a:gd name="connsiteY62" fmla="*/ 9003 h 10000"/>
                <a:gd name="connsiteX63" fmla="*/ 9638 w 10000"/>
                <a:gd name="connsiteY63" fmla="*/ 8937 h 10000"/>
                <a:gd name="connsiteX64" fmla="*/ 9333 w 10000"/>
                <a:gd name="connsiteY64" fmla="*/ 8843 h 10000"/>
                <a:gd name="connsiteX65" fmla="*/ 9062 w 10000"/>
                <a:gd name="connsiteY65" fmla="*/ 8733 h 10000"/>
                <a:gd name="connsiteX66" fmla="*/ 8840 w 10000"/>
                <a:gd name="connsiteY66" fmla="*/ 8628 h 10000"/>
                <a:gd name="connsiteX67" fmla="*/ 8645 w 10000"/>
                <a:gd name="connsiteY67" fmla="*/ 8501 h 10000"/>
                <a:gd name="connsiteX68" fmla="*/ 8478 w 10000"/>
                <a:gd name="connsiteY68" fmla="*/ 8369 h 10000"/>
                <a:gd name="connsiteX69" fmla="*/ 8353 w 10000"/>
                <a:gd name="connsiteY69" fmla="*/ 8248 h 10000"/>
                <a:gd name="connsiteX70" fmla="*/ 8256 w 10000"/>
                <a:gd name="connsiteY70" fmla="*/ 8116 h 10000"/>
                <a:gd name="connsiteX71" fmla="*/ 8165 w 10000"/>
                <a:gd name="connsiteY71" fmla="*/ 7994 h 10000"/>
                <a:gd name="connsiteX72" fmla="*/ 8110 w 10000"/>
                <a:gd name="connsiteY72" fmla="*/ 7879 h 10000"/>
                <a:gd name="connsiteX73" fmla="*/ 8068 w 10000"/>
                <a:gd name="connsiteY73" fmla="*/ 7769 h 10000"/>
                <a:gd name="connsiteX74" fmla="*/ 8040 w 10000"/>
                <a:gd name="connsiteY74" fmla="*/ 7675 h 10000"/>
                <a:gd name="connsiteX75" fmla="*/ 8026 w 10000"/>
                <a:gd name="connsiteY75" fmla="*/ 7592 h 10000"/>
                <a:gd name="connsiteX76" fmla="*/ 8020 w 10000"/>
                <a:gd name="connsiteY76" fmla="*/ 7537 h 10000"/>
                <a:gd name="connsiteX77" fmla="*/ 8020 w 10000"/>
                <a:gd name="connsiteY77" fmla="*/ 7499 h 10000"/>
                <a:gd name="connsiteX78" fmla="*/ 8020 w 10000"/>
                <a:gd name="connsiteY78" fmla="*/ 7482 h 10000"/>
                <a:gd name="connsiteX0" fmla="*/ 8020 w 10000"/>
                <a:gd name="connsiteY0" fmla="*/ 7482 h 10000"/>
                <a:gd name="connsiteX1" fmla="*/ 7951 w 10000"/>
                <a:gd name="connsiteY1" fmla="*/ 5504 h 10000"/>
                <a:gd name="connsiteX2" fmla="*/ 9277 w 10000"/>
                <a:gd name="connsiteY2" fmla="*/ 2066 h 10000"/>
                <a:gd name="connsiteX3" fmla="*/ 9277 w 10000"/>
                <a:gd name="connsiteY3" fmla="*/ 2055 h 10000"/>
                <a:gd name="connsiteX4" fmla="*/ 9263 w 10000"/>
                <a:gd name="connsiteY4" fmla="*/ 2033 h 10000"/>
                <a:gd name="connsiteX5" fmla="*/ 9250 w 10000"/>
                <a:gd name="connsiteY5" fmla="*/ 1989 h 10000"/>
                <a:gd name="connsiteX6" fmla="*/ 9215 w 10000"/>
                <a:gd name="connsiteY6" fmla="*/ 1934 h 10000"/>
                <a:gd name="connsiteX7" fmla="*/ 9180 w 10000"/>
                <a:gd name="connsiteY7" fmla="*/ 1862 h 10000"/>
                <a:gd name="connsiteX8" fmla="*/ 9131 w 10000"/>
                <a:gd name="connsiteY8" fmla="*/ 1785 h 10000"/>
                <a:gd name="connsiteX9" fmla="*/ 9062 w 10000"/>
                <a:gd name="connsiteY9" fmla="*/ 1702 h 10000"/>
                <a:gd name="connsiteX10" fmla="*/ 8992 w 10000"/>
                <a:gd name="connsiteY10" fmla="*/ 1598 h 10000"/>
                <a:gd name="connsiteX11" fmla="*/ 8895 w 10000"/>
                <a:gd name="connsiteY11" fmla="*/ 1499 h 10000"/>
                <a:gd name="connsiteX12" fmla="*/ 8798 w 10000"/>
                <a:gd name="connsiteY12" fmla="*/ 1394 h 10000"/>
                <a:gd name="connsiteX13" fmla="*/ 8673 w 10000"/>
                <a:gd name="connsiteY13" fmla="*/ 1278 h 10000"/>
                <a:gd name="connsiteX14" fmla="*/ 8534 w 10000"/>
                <a:gd name="connsiteY14" fmla="*/ 1163 h 10000"/>
                <a:gd name="connsiteX15" fmla="*/ 8381 w 10000"/>
                <a:gd name="connsiteY15" fmla="*/ 1041 h 10000"/>
                <a:gd name="connsiteX16" fmla="*/ 8207 w 10000"/>
                <a:gd name="connsiteY16" fmla="*/ 920 h 10000"/>
                <a:gd name="connsiteX17" fmla="*/ 8006 w 10000"/>
                <a:gd name="connsiteY17" fmla="*/ 804 h 10000"/>
                <a:gd name="connsiteX18" fmla="*/ 7783 w 10000"/>
                <a:gd name="connsiteY18" fmla="*/ 689 h 10000"/>
                <a:gd name="connsiteX19" fmla="*/ 7540 w 10000"/>
                <a:gd name="connsiteY19" fmla="*/ 579 h 10000"/>
                <a:gd name="connsiteX20" fmla="*/ 7276 w 10000"/>
                <a:gd name="connsiteY20" fmla="*/ 479 h 10000"/>
                <a:gd name="connsiteX21" fmla="*/ 6998 w 10000"/>
                <a:gd name="connsiteY21" fmla="*/ 380 h 10000"/>
                <a:gd name="connsiteX22" fmla="*/ 6672 w 10000"/>
                <a:gd name="connsiteY22" fmla="*/ 287 h 10000"/>
                <a:gd name="connsiteX23" fmla="*/ 6331 w 10000"/>
                <a:gd name="connsiteY23" fmla="*/ 209 h 10000"/>
                <a:gd name="connsiteX24" fmla="*/ 5970 w 10000"/>
                <a:gd name="connsiteY24" fmla="*/ 138 h 10000"/>
                <a:gd name="connsiteX25" fmla="*/ 5574 w 10000"/>
                <a:gd name="connsiteY25" fmla="*/ 88 h 10000"/>
                <a:gd name="connsiteX26" fmla="*/ 5143 w 10000"/>
                <a:gd name="connsiteY26" fmla="*/ 39 h 10000"/>
                <a:gd name="connsiteX27" fmla="*/ 4684 w 10000"/>
                <a:gd name="connsiteY27" fmla="*/ 11 h 10000"/>
                <a:gd name="connsiteX28" fmla="*/ 4198 w 10000"/>
                <a:gd name="connsiteY28" fmla="*/ 0 h 10000"/>
                <a:gd name="connsiteX29" fmla="*/ 3670 w 10000"/>
                <a:gd name="connsiteY29" fmla="*/ 11 h 10000"/>
                <a:gd name="connsiteX30" fmla="*/ 3114 w 10000"/>
                <a:gd name="connsiteY30" fmla="*/ 33 h 10000"/>
                <a:gd name="connsiteX31" fmla="*/ 2530 w 10000"/>
                <a:gd name="connsiteY31" fmla="*/ 77 h 10000"/>
                <a:gd name="connsiteX32" fmla="*/ 1904 w 10000"/>
                <a:gd name="connsiteY32" fmla="*/ 149 h 10000"/>
                <a:gd name="connsiteX33" fmla="*/ 1244 w 10000"/>
                <a:gd name="connsiteY33" fmla="*/ 242 h 10000"/>
                <a:gd name="connsiteX34" fmla="*/ 543 w 10000"/>
                <a:gd name="connsiteY34" fmla="*/ 358 h 10000"/>
                <a:gd name="connsiteX35" fmla="*/ 1481 w 10000"/>
                <a:gd name="connsiteY35" fmla="*/ 1163 h 10000"/>
                <a:gd name="connsiteX36" fmla="*/ 1057 w 10000"/>
                <a:gd name="connsiteY36" fmla="*/ 2661 h 10000"/>
                <a:gd name="connsiteX37" fmla="*/ 1273 w 10000"/>
                <a:gd name="connsiteY37" fmla="*/ 3207 h 10000"/>
                <a:gd name="connsiteX38" fmla="*/ 550 w 10000"/>
                <a:gd name="connsiteY38" fmla="*/ 4507 h 10000"/>
                <a:gd name="connsiteX39" fmla="*/ 1196 w 10000"/>
                <a:gd name="connsiteY39" fmla="*/ 4793 h 10000"/>
                <a:gd name="connsiteX40" fmla="*/ 1231 w 10000"/>
                <a:gd name="connsiteY40" fmla="*/ 6909 h 10000"/>
                <a:gd name="connsiteX41" fmla="*/ 2815 w 10000"/>
                <a:gd name="connsiteY41" fmla="*/ 6986 h 10000"/>
                <a:gd name="connsiteX42" fmla="*/ 2815 w 10000"/>
                <a:gd name="connsiteY42" fmla="*/ 7124 h 10000"/>
                <a:gd name="connsiteX43" fmla="*/ 2815 w 10000"/>
                <a:gd name="connsiteY43" fmla="*/ 7466 h 10000"/>
                <a:gd name="connsiteX44" fmla="*/ 2815 w 10000"/>
                <a:gd name="connsiteY44" fmla="*/ 7846 h 10000"/>
                <a:gd name="connsiteX45" fmla="*/ 2815 w 10000"/>
                <a:gd name="connsiteY45" fmla="*/ 8138 h 10000"/>
                <a:gd name="connsiteX46" fmla="*/ 2801 w 10000"/>
                <a:gd name="connsiteY46" fmla="*/ 8187 h 10000"/>
                <a:gd name="connsiteX47" fmla="*/ 2787 w 10000"/>
                <a:gd name="connsiteY47" fmla="*/ 8237 h 10000"/>
                <a:gd name="connsiteX48" fmla="*/ 2731 w 10000"/>
                <a:gd name="connsiteY48" fmla="*/ 8303 h 10000"/>
                <a:gd name="connsiteX49" fmla="*/ 2676 w 10000"/>
                <a:gd name="connsiteY49" fmla="*/ 8364 h 10000"/>
                <a:gd name="connsiteX50" fmla="*/ 2599 w 10000"/>
                <a:gd name="connsiteY50" fmla="*/ 8424 h 10000"/>
                <a:gd name="connsiteX51" fmla="*/ 2488 w 10000"/>
                <a:gd name="connsiteY51" fmla="*/ 8496 h 10000"/>
                <a:gd name="connsiteX52" fmla="*/ 2356 w 10000"/>
                <a:gd name="connsiteY52" fmla="*/ 8562 h 10000"/>
                <a:gd name="connsiteX53" fmla="*/ 2197 w 10000"/>
                <a:gd name="connsiteY53" fmla="*/ 8628 h 10000"/>
                <a:gd name="connsiteX54" fmla="*/ 2016 w 10000"/>
                <a:gd name="connsiteY54" fmla="*/ 8694 h 10000"/>
                <a:gd name="connsiteX55" fmla="*/ 1800 w 10000"/>
                <a:gd name="connsiteY55" fmla="*/ 8755 h 10000"/>
                <a:gd name="connsiteX56" fmla="*/ 1557 w 10000"/>
                <a:gd name="connsiteY56" fmla="*/ 8821 h 10000"/>
                <a:gd name="connsiteX57" fmla="*/ 1273 w 10000"/>
                <a:gd name="connsiteY57" fmla="*/ 8876 h 10000"/>
                <a:gd name="connsiteX58" fmla="*/ 1070 w 10000"/>
                <a:gd name="connsiteY58" fmla="*/ 8929 h 10000"/>
                <a:gd name="connsiteX59" fmla="*/ 111 w 10000"/>
                <a:gd name="connsiteY59" fmla="*/ 10000 h 10000"/>
                <a:gd name="connsiteX60" fmla="*/ 9667 w 10000"/>
                <a:gd name="connsiteY60" fmla="*/ 10000 h 10000"/>
                <a:gd name="connsiteX61" fmla="*/ 9687 w 10000"/>
                <a:gd name="connsiteY61" fmla="*/ 9901 h 10000"/>
                <a:gd name="connsiteX62" fmla="*/ 10000 w 10000"/>
                <a:gd name="connsiteY62" fmla="*/ 9003 h 10000"/>
                <a:gd name="connsiteX63" fmla="*/ 9638 w 10000"/>
                <a:gd name="connsiteY63" fmla="*/ 8937 h 10000"/>
                <a:gd name="connsiteX64" fmla="*/ 9333 w 10000"/>
                <a:gd name="connsiteY64" fmla="*/ 8843 h 10000"/>
                <a:gd name="connsiteX65" fmla="*/ 9062 w 10000"/>
                <a:gd name="connsiteY65" fmla="*/ 8733 h 10000"/>
                <a:gd name="connsiteX66" fmla="*/ 8840 w 10000"/>
                <a:gd name="connsiteY66" fmla="*/ 8628 h 10000"/>
                <a:gd name="connsiteX67" fmla="*/ 8645 w 10000"/>
                <a:gd name="connsiteY67" fmla="*/ 8501 h 10000"/>
                <a:gd name="connsiteX68" fmla="*/ 8478 w 10000"/>
                <a:gd name="connsiteY68" fmla="*/ 8369 h 10000"/>
                <a:gd name="connsiteX69" fmla="*/ 8353 w 10000"/>
                <a:gd name="connsiteY69" fmla="*/ 8248 h 10000"/>
                <a:gd name="connsiteX70" fmla="*/ 8256 w 10000"/>
                <a:gd name="connsiteY70" fmla="*/ 8116 h 10000"/>
                <a:gd name="connsiteX71" fmla="*/ 8165 w 10000"/>
                <a:gd name="connsiteY71" fmla="*/ 7994 h 10000"/>
                <a:gd name="connsiteX72" fmla="*/ 8110 w 10000"/>
                <a:gd name="connsiteY72" fmla="*/ 7879 h 10000"/>
                <a:gd name="connsiteX73" fmla="*/ 8068 w 10000"/>
                <a:gd name="connsiteY73" fmla="*/ 7769 h 10000"/>
                <a:gd name="connsiteX74" fmla="*/ 8040 w 10000"/>
                <a:gd name="connsiteY74" fmla="*/ 7675 h 10000"/>
                <a:gd name="connsiteX75" fmla="*/ 8026 w 10000"/>
                <a:gd name="connsiteY75" fmla="*/ 7592 h 10000"/>
                <a:gd name="connsiteX76" fmla="*/ 8020 w 10000"/>
                <a:gd name="connsiteY76" fmla="*/ 7537 h 10000"/>
                <a:gd name="connsiteX77" fmla="*/ 8020 w 10000"/>
                <a:gd name="connsiteY77" fmla="*/ 7499 h 10000"/>
                <a:gd name="connsiteX78" fmla="*/ 8020 w 10000"/>
                <a:gd name="connsiteY78" fmla="*/ 7482 h 10000"/>
                <a:gd name="connsiteX0" fmla="*/ 7477 w 9457"/>
                <a:gd name="connsiteY0" fmla="*/ 7482 h 10000"/>
                <a:gd name="connsiteX1" fmla="*/ 7408 w 9457"/>
                <a:gd name="connsiteY1" fmla="*/ 5504 h 10000"/>
                <a:gd name="connsiteX2" fmla="*/ 8734 w 9457"/>
                <a:gd name="connsiteY2" fmla="*/ 2066 h 10000"/>
                <a:gd name="connsiteX3" fmla="*/ 8734 w 9457"/>
                <a:gd name="connsiteY3" fmla="*/ 2055 h 10000"/>
                <a:gd name="connsiteX4" fmla="*/ 8720 w 9457"/>
                <a:gd name="connsiteY4" fmla="*/ 2033 h 10000"/>
                <a:gd name="connsiteX5" fmla="*/ 8707 w 9457"/>
                <a:gd name="connsiteY5" fmla="*/ 1989 h 10000"/>
                <a:gd name="connsiteX6" fmla="*/ 8672 w 9457"/>
                <a:gd name="connsiteY6" fmla="*/ 1934 h 10000"/>
                <a:gd name="connsiteX7" fmla="*/ 8637 w 9457"/>
                <a:gd name="connsiteY7" fmla="*/ 1862 h 10000"/>
                <a:gd name="connsiteX8" fmla="*/ 8588 w 9457"/>
                <a:gd name="connsiteY8" fmla="*/ 1785 h 10000"/>
                <a:gd name="connsiteX9" fmla="*/ 8519 w 9457"/>
                <a:gd name="connsiteY9" fmla="*/ 1702 h 10000"/>
                <a:gd name="connsiteX10" fmla="*/ 8449 w 9457"/>
                <a:gd name="connsiteY10" fmla="*/ 1598 h 10000"/>
                <a:gd name="connsiteX11" fmla="*/ 8352 w 9457"/>
                <a:gd name="connsiteY11" fmla="*/ 1499 h 10000"/>
                <a:gd name="connsiteX12" fmla="*/ 8255 w 9457"/>
                <a:gd name="connsiteY12" fmla="*/ 1394 h 10000"/>
                <a:gd name="connsiteX13" fmla="*/ 8130 w 9457"/>
                <a:gd name="connsiteY13" fmla="*/ 1278 h 10000"/>
                <a:gd name="connsiteX14" fmla="*/ 7991 w 9457"/>
                <a:gd name="connsiteY14" fmla="*/ 1163 h 10000"/>
                <a:gd name="connsiteX15" fmla="*/ 7838 w 9457"/>
                <a:gd name="connsiteY15" fmla="*/ 1041 h 10000"/>
                <a:gd name="connsiteX16" fmla="*/ 7664 w 9457"/>
                <a:gd name="connsiteY16" fmla="*/ 920 h 10000"/>
                <a:gd name="connsiteX17" fmla="*/ 7463 w 9457"/>
                <a:gd name="connsiteY17" fmla="*/ 804 h 10000"/>
                <a:gd name="connsiteX18" fmla="*/ 7240 w 9457"/>
                <a:gd name="connsiteY18" fmla="*/ 689 h 10000"/>
                <a:gd name="connsiteX19" fmla="*/ 6997 w 9457"/>
                <a:gd name="connsiteY19" fmla="*/ 579 h 10000"/>
                <a:gd name="connsiteX20" fmla="*/ 6733 w 9457"/>
                <a:gd name="connsiteY20" fmla="*/ 479 h 10000"/>
                <a:gd name="connsiteX21" fmla="*/ 6455 w 9457"/>
                <a:gd name="connsiteY21" fmla="*/ 380 h 10000"/>
                <a:gd name="connsiteX22" fmla="*/ 6129 w 9457"/>
                <a:gd name="connsiteY22" fmla="*/ 287 h 10000"/>
                <a:gd name="connsiteX23" fmla="*/ 5788 w 9457"/>
                <a:gd name="connsiteY23" fmla="*/ 209 h 10000"/>
                <a:gd name="connsiteX24" fmla="*/ 5427 w 9457"/>
                <a:gd name="connsiteY24" fmla="*/ 138 h 10000"/>
                <a:gd name="connsiteX25" fmla="*/ 5031 w 9457"/>
                <a:gd name="connsiteY25" fmla="*/ 88 h 10000"/>
                <a:gd name="connsiteX26" fmla="*/ 4600 w 9457"/>
                <a:gd name="connsiteY26" fmla="*/ 39 h 10000"/>
                <a:gd name="connsiteX27" fmla="*/ 4141 w 9457"/>
                <a:gd name="connsiteY27" fmla="*/ 11 h 10000"/>
                <a:gd name="connsiteX28" fmla="*/ 3655 w 9457"/>
                <a:gd name="connsiteY28" fmla="*/ 0 h 10000"/>
                <a:gd name="connsiteX29" fmla="*/ 3127 w 9457"/>
                <a:gd name="connsiteY29" fmla="*/ 11 h 10000"/>
                <a:gd name="connsiteX30" fmla="*/ 2571 w 9457"/>
                <a:gd name="connsiteY30" fmla="*/ 33 h 10000"/>
                <a:gd name="connsiteX31" fmla="*/ 1987 w 9457"/>
                <a:gd name="connsiteY31" fmla="*/ 77 h 10000"/>
                <a:gd name="connsiteX32" fmla="*/ 1361 w 9457"/>
                <a:gd name="connsiteY32" fmla="*/ 149 h 10000"/>
                <a:gd name="connsiteX33" fmla="*/ 701 w 9457"/>
                <a:gd name="connsiteY33" fmla="*/ 242 h 10000"/>
                <a:gd name="connsiteX34" fmla="*/ 0 w 9457"/>
                <a:gd name="connsiteY34" fmla="*/ 358 h 10000"/>
                <a:gd name="connsiteX35" fmla="*/ 938 w 9457"/>
                <a:gd name="connsiteY35" fmla="*/ 1163 h 10000"/>
                <a:gd name="connsiteX36" fmla="*/ 514 w 9457"/>
                <a:gd name="connsiteY36" fmla="*/ 2661 h 10000"/>
                <a:gd name="connsiteX37" fmla="*/ 730 w 9457"/>
                <a:gd name="connsiteY37" fmla="*/ 3207 h 10000"/>
                <a:gd name="connsiteX38" fmla="*/ 7 w 9457"/>
                <a:gd name="connsiteY38" fmla="*/ 4507 h 10000"/>
                <a:gd name="connsiteX39" fmla="*/ 653 w 9457"/>
                <a:gd name="connsiteY39" fmla="*/ 4793 h 10000"/>
                <a:gd name="connsiteX40" fmla="*/ 688 w 9457"/>
                <a:gd name="connsiteY40" fmla="*/ 6909 h 10000"/>
                <a:gd name="connsiteX41" fmla="*/ 2272 w 9457"/>
                <a:gd name="connsiteY41" fmla="*/ 6986 h 10000"/>
                <a:gd name="connsiteX42" fmla="*/ 2272 w 9457"/>
                <a:gd name="connsiteY42" fmla="*/ 7124 h 10000"/>
                <a:gd name="connsiteX43" fmla="*/ 2272 w 9457"/>
                <a:gd name="connsiteY43" fmla="*/ 7466 h 10000"/>
                <a:gd name="connsiteX44" fmla="*/ 2272 w 9457"/>
                <a:gd name="connsiteY44" fmla="*/ 7846 h 10000"/>
                <a:gd name="connsiteX45" fmla="*/ 2272 w 9457"/>
                <a:gd name="connsiteY45" fmla="*/ 8138 h 10000"/>
                <a:gd name="connsiteX46" fmla="*/ 2258 w 9457"/>
                <a:gd name="connsiteY46" fmla="*/ 8187 h 10000"/>
                <a:gd name="connsiteX47" fmla="*/ 2244 w 9457"/>
                <a:gd name="connsiteY47" fmla="*/ 8237 h 10000"/>
                <a:gd name="connsiteX48" fmla="*/ 2188 w 9457"/>
                <a:gd name="connsiteY48" fmla="*/ 8303 h 10000"/>
                <a:gd name="connsiteX49" fmla="*/ 2133 w 9457"/>
                <a:gd name="connsiteY49" fmla="*/ 8364 h 10000"/>
                <a:gd name="connsiteX50" fmla="*/ 2056 w 9457"/>
                <a:gd name="connsiteY50" fmla="*/ 8424 h 10000"/>
                <a:gd name="connsiteX51" fmla="*/ 1945 w 9457"/>
                <a:gd name="connsiteY51" fmla="*/ 8496 h 10000"/>
                <a:gd name="connsiteX52" fmla="*/ 1813 w 9457"/>
                <a:gd name="connsiteY52" fmla="*/ 8562 h 10000"/>
                <a:gd name="connsiteX53" fmla="*/ 1654 w 9457"/>
                <a:gd name="connsiteY53" fmla="*/ 8628 h 10000"/>
                <a:gd name="connsiteX54" fmla="*/ 1473 w 9457"/>
                <a:gd name="connsiteY54" fmla="*/ 8694 h 10000"/>
                <a:gd name="connsiteX55" fmla="*/ 1257 w 9457"/>
                <a:gd name="connsiteY55" fmla="*/ 8755 h 10000"/>
                <a:gd name="connsiteX56" fmla="*/ 1014 w 9457"/>
                <a:gd name="connsiteY56" fmla="*/ 8821 h 10000"/>
                <a:gd name="connsiteX57" fmla="*/ 730 w 9457"/>
                <a:gd name="connsiteY57" fmla="*/ 8876 h 10000"/>
                <a:gd name="connsiteX58" fmla="*/ 527 w 9457"/>
                <a:gd name="connsiteY58" fmla="*/ 8929 h 10000"/>
                <a:gd name="connsiteX59" fmla="*/ 601 w 9457"/>
                <a:gd name="connsiteY59" fmla="*/ 9846 h 10000"/>
                <a:gd name="connsiteX60" fmla="*/ 9124 w 9457"/>
                <a:gd name="connsiteY60" fmla="*/ 10000 h 10000"/>
                <a:gd name="connsiteX61" fmla="*/ 9144 w 9457"/>
                <a:gd name="connsiteY61" fmla="*/ 9901 h 10000"/>
                <a:gd name="connsiteX62" fmla="*/ 9457 w 9457"/>
                <a:gd name="connsiteY62" fmla="*/ 9003 h 10000"/>
                <a:gd name="connsiteX63" fmla="*/ 9095 w 9457"/>
                <a:gd name="connsiteY63" fmla="*/ 8937 h 10000"/>
                <a:gd name="connsiteX64" fmla="*/ 8790 w 9457"/>
                <a:gd name="connsiteY64" fmla="*/ 8843 h 10000"/>
                <a:gd name="connsiteX65" fmla="*/ 8519 w 9457"/>
                <a:gd name="connsiteY65" fmla="*/ 8733 h 10000"/>
                <a:gd name="connsiteX66" fmla="*/ 8297 w 9457"/>
                <a:gd name="connsiteY66" fmla="*/ 8628 h 10000"/>
                <a:gd name="connsiteX67" fmla="*/ 8102 w 9457"/>
                <a:gd name="connsiteY67" fmla="*/ 8501 h 10000"/>
                <a:gd name="connsiteX68" fmla="*/ 7935 w 9457"/>
                <a:gd name="connsiteY68" fmla="*/ 8369 h 10000"/>
                <a:gd name="connsiteX69" fmla="*/ 7810 w 9457"/>
                <a:gd name="connsiteY69" fmla="*/ 8248 h 10000"/>
                <a:gd name="connsiteX70" fmla="*/ 7713 w 9457"/>
                <a:gd name="connsiteY70" fmla="*/ 8116 h 10000"/>
                <a:gd name="connsiteX71" fmla="*/ 7622 w 9457"/>
                <a:gd name="connsiteY71" fmla="*/ 7994 h 10000"/>
                <a:gd name="connsiteX72" fmla="*/ 7567 w 9457"/>
                <a:gd name="connsiteY72" fmla="*/ 7879 h 10000"/>
                <a:gd name="connsiteX73" fmla="*/ 7525 w 9457"/>
                <a:gd name="connsiteY73" fmla="*/ 7769 h 10000"/>
                <a:gd name="connsiteX74" fmla="*/ 7497 w 9457"/>
                <a:gd name="connsiteY74" fmla="*/ 7675 h 10000"/>
                <a:gd name="connsiteX75" fmla="*/ 7483 w 9457"/>
                <a:gd name="connsiteY75" fmla="*/ 7592 h 10000"/>
                <a:gd name="connsiteX76" fmla="*/ 7477 w 9457"/>
                <a:gd name="connsiteY76" fmla="*/ 7537 h 10000"/>
                <a:gd name="connsiteX77" fmla="*/ 7477 w 9457"/>
                <a:gd name="connsiteY77" fmla="*/ 7499 h 10000"/>
                <a:gd name="connsiteX78" fmla="*/ 7477 w 9457"/>
                <a:gd name="connsiteY78" fmla="*/ 7482 h 10000"/>
                <a:gd name="connsiteX0" fmla="*/ 7906 w 10000"/>
                <a:gd name="connsiteY0" fmla="*/ 7482 h 10000"/>
                <a:gd name="connsiteX1" fmla="*/ 7833 w 10000"/>
                <a:gd name="connsiteY1" fmla="*/ 5504 h 10000"/>
                <a:gd name="connsiteX2" fmla="*/ 9235 w 10000"/>
                <a:gd name="connsiteY2" fmla="*/ 2066 h 10000"/>
                <a:gd name="connsiteX3" fmla="*/ 9235 w 10000"/>
                <a:gd name="connsiteY3" fmla="*/ 2055 h 10000"/>
                <a:gd name="connsiteX4" fmla="*/ 9221 w 10000"/>
                <a:gd name="connsiteY4" fmla="*/ 2033 h 10000"/>
                <a:gd name="connsiteX5" fmla="*/ 9207 w 10000"/>
                <a:gd name="connsiteY5" fmla="*/ 1989 h 10000"/>
                <a:gd name="connsiteX6" fmla="*/ 9170 w 10000"/>
                <a:gd name="connsiteY6" fmla="*/ 1934 h 10000"/>
                <a:gd name="connsiteX7" fmla="*/ 9133 w 10000"/>
                <a:gd name="connsiteY7" fmla="*/ 1862 h 10000"/>
                <a:gd name="connsiteX8" fmla="*/ 9081 w 10000"/>
                <a:gd name="connsiteY8" fmla="*/ 1785 h 10000"/>
                <a:gd name="connsiteX9" fmla="*/ 9008 w 10000"/>
                <a:gd name="connsiteY9" fmla="*/ 1702 h 10000"/>
                <a:gd name="connsiteX10" fmla="*/ 8934 w 10000"/>
                <a:gd name="connsiteY10" fmla="*/ 1598 h 10000"/>
                <a:gd name="connsiteX11" fmla="*/ 8832 w 10000"/>
                <a:gd name="connsiteY11" fmla="*/ 1499 h 10000"/>
                <a:gd name="connsiteX12" fmla="*/ 8729 w 10000"/>
                <a:gd name="connsiteY12" fmla="*/ 1394 h 10000"/>
                <a:gd name="connsiteX13" fmla="*/ 8597 w 10000"/>
                <a:gd name="connsiteY13" fmla="*/ 1278 h 10000"/>
                <a:gd name="connsiteX14" fmla="*/ 8450 w 10000"/>
                <a:gd name="connsiteY14" fmla="*/ 1163 h 10000"/>
                <a:gd name="connsiteX15" fmla="*/ 8288 w 10000"/>
                <a:gd name="connsiteY15" fmla="*/ 1041 h 10000"/>
                <a:gd name="connsiteX16" fmla="*/ 8104 w 10000"/>
                <a:gd name="connsiteY16" fmla="*/ 920 h 10000"/>
                <a:gd name="connsiteX17" fmla="*/ 7892 w 10000"/>
                <a:gd name="connsiteY17" fmla="*/ 804 h 10000"/>
                <a:gd name="connsiteX18" fmla="*/ 7656 w 10000"/>
                <a:gd name="connsiteY18" fmla="*/ 689 h 10000"/>
                <a:gd name="connsiteX19" fmla="*/ 7399 w 10000"/>
                <a:gd name="connsiteY19" fmla="*/ 579 h 10000"/>
                <a:gd name="connsiteX20" fmla="*/ 7120 w 10000"/>
                <a:gd name="connsiteY20" fmla="*/ 479 h 10000"/>
                <a:gd name="connsiteX21" fmla="*/ 6826 w 10000"/>
                <a:gd name="connsiteY21" fmla="*/ 380 h 10000"/>
                <a:gd name="connsiteX22" fmla="*/ 6481 w 10000"/>
                <a:gd name="connsiteY22" fmla="*/ 287 h 10000"/>
                <a:gd name="connsiteX23" fmla="*/ 6120 w 10000"/>
                <a:gd name="connsiteY23" fmla="*/ 209 h 10000"/>
                <a:gd name="connsiteX24" fmla="*/ 5739 w 10000"/>
                <a:gd name="connsiteY24" fmla="*/ 138 h 10000"/>
                <a:gd name="connsiteX25" fmla="*/ 5320 w 10000"/>
                <a:gd name="connsiteY25" fmla="*/ 88 h 10000"/>
                <a:gd name="connsiteX26" fmla="*/ 4864 w 10000"/>
                <a:gd name="connsiteY26" fmla="*/ 39 h 10000"/>
                <a:gd name="connsiteX27" fmla="*/ 4379 w 10000"/>
                <a:gd name="connsiteY27" fmla="*/ 11 h 10000"/>
                <a:gd name="connsiteX28" fmla="*/ 3865 w 10000"/>
                <a:gd name="connsiteY28" fmla="*/ 0 h 10000"/>
                <a:gd name="connsiteX29" fmla="*/ 3307 w 10000"/>
                <a:gd name="connsiteY29" fmla="*/ 11 h 10000"/>
                <a:gd name="connsiteX30" fmla="*/ 2719 w 10000"/>
                <a:gd name="connsiteY30" fmla="*/ 33 h 10000"/>
                <a:gd name="connsiteX31" fmla="*/ 2101 w 10000"/>
                <a:gd name="connsiteY31" fmla="*/ 77 h 10000"/>
                <a:gd name="connsiteX32" fmla="*/ 1439 w 10000"/>
                <a:gd name="connsiteY32" fmla="*/ 149 h 10000"/>
                <a:gd name="connsiteX33" fmla="*/ 741 w 10000"/>
                <a:gd name="connsiteY33" fmla="*/ 242 h 10000"/>
                <a:gd name="connsiteX34" fmla="*/ 0 w 10000"/>
                <a:gd name="connsiteY34" fmla="*/ 358 h 10000"/>
                <a:gd name="connsiteX35" fmla="*/ 992 w 10000"/>
                <a:gd name="connsiteY35" fmla="*/ 1163 h 10000"/>
                <a:gd name="connsiteX36" fmla="*/ 544 w 10000"/>
                <a:gd name="connsiteY36" fmla="*/ 2661 h 10000"/>
                <a:gd name="connsiteX37" fmla="*/ 772 w 10000"/>
                <a:gd name="connsiteY37" fmla="*/ 3207 h 10000"/>
                <a:gd name="connsiteX38" fmla="*/ 7 w 10000"/>
                <a:gd name="connsiteY38" fmla="*/ 4507 h 10000"/>
                <a:gd name="connsiteX39" fmla="*/ 690 w 10000"/>
                <a:gd name="connsiteY39" fmla="*/ 4793 h 10000"/>
                <a:gd name="connsiteX40" fmla="*/ 728 w 10000"/>
                <a:gd name="connsiteY40" fmla="*/ 6909 h 10000"/>
                <a:gd name="connsiteX41" fmla="*/ 2402 w 10000"/>
                <a:gd name="connsiteY41" fmla="*/ 6986 h 10000"/>
                <a:gd name="connsiteX42" fmla="*/ 2402 w 10000"/>
                <a:gd name="connsiteY42" fmla="*/ 7124 h 10000"/>
                <a:gd name="connsiteX43" fmla="*/ 2402 w 10000"/>
                <a:gd name="connsiteY43" fmla="*/ 7466 h 10000"/>
                <a:gd name="connsiteX44" fmla="*/ 2402 w 10000"/>
                <a:gd name="connsiteY44" fmla="*/ 7846 h 10000"/>
                <a:gd name="connsiteX45" fmla="*/ 2402 w 10000"/>
                <a:gd name="connsiteY45" fmla="*/ 8138 h 10000"/>
                <a:gd name="connsiteX46" fmla="*/ 2388 w 10000"/>
                <a:gd name="connsiteY46" fmla="*/ 8187 h 10000"/>
                <a:gd name="connsiteX47" fmla="*/ 2373 w 10000"/>
                <a:gd name="connsiteY47" fmla="*/ 8237 h 10000"/>
                <a:gd name="connsiteX48" fmla="*/ 2314 w 10000"/>
                <a:gd name="connsiteY48" fmla="*/ 8303 h 10000"/>
                <a:gd name="connsiteX49" fmla="*/ 2255 w 10000"/>
                <a:gd name="connsiteY49" fmla="*/ 8364 h 10000"/>
                <a:gd name="connsiteX50" fmla="*/ 2174 w 10000"/>
                <a:gd name="connsiteY50" fmla="*/ 8424 h 10000"/>
                <a:gd name="connsiteX51" fmla="*/ 2057 w 10000"/>
                <a:gd name="connsiteY51" fmla="*/ 8496 h 10000"/>
                <a:gd name="connsiteX52" fmla="*/ 1917 w 10000"/>
                <a:gd name="connsiteY52" fmla="*/ 8562 h 10000"/>
                <a:gd name="connsiteX53" fmla="*/ 1749 w 10000"/>
                <a:gd name="connsiteY53" fmla="*/ 8628 h 10000"/>
                <a:gd name="connsiteX54" fmla="*/ 1558 w 10000"/>
                <a:gd name="connsiteY54" fmla="*/ 8694 h 10000"/>
                <a:gd name="connsiteX55" fmla="*/ 1329 w 10000"/>
                <a:gd name="connsiteY55" fmla="*/ 8755 h 10000"/>
                <a:gd name="connsiteX56" fmla="*/ 1072 w 10000"/>
                <a:gd name="connsiteY56" fmla="*/ 8821 h 10000"/>
                <a:gd name="connsiteX57" fmla="*/ 772 w 10000"/>
                <a:gd name="connsiteY57" fmla="*/ 8876 h 10000"/>
                <a:gd name="connsiteX58" fmla="*/ 557 w 10000"/>
                <a:gd name="connsiteY58" fmla="*/ 8929 h 10000"/>
                <a:gd name="connsiteX59" fmla="*/ 636 w 10000"/>
                <a:gd name="connsiteY59" fmla="*/ 9846 h 10000"/>
                <a:gd name="connsiteX60" fmla="*/ 9648 w 10000"/>
                <a:gd name="connsiteY60" fmla="*/ 10000 h 10000"/>
                <a:gd name="connsiteX61" fmla="*/ 9669 w 10000"/>
                <a:gd name="connsiteY61" fmla="*/ 9901 h 10000"/>
                <a:gd name="connsiteX62" fmla="*/ 10000 w 10000"/>
                <a:gd name="connsiteY62" fmla="*/ 9003 h 10000"/>
                <a:gd name="connsiteX63" fmla="*/ 9617 w 10000"/>
                <a:gd name="connsiteY63" fmla="*/ 8937 h 10000"/>
                <a:gd name="connsiteX64" fmla="*/ 9295 w 10000"/>
                <a:gd name="connsiteY64" fmla="*/ 8843 h 10000"/>
                <a:gd name="connsiteX65" fmla="*/ 9008 w 10000"/>
                <a:gd name="connsiteY65" fmla="*/ 8733 h 10000"/>
                <a:gd name="connsiteX66" fmla="*/ 8773 w 10000"/>
                <a:gd name="connsiteY66" fmla="*/ 8628 h 10000"/>
                <a:gd name="connsiteX67" fmla="*/ 8567 w 10000"/>
                <a:gd name="connsiteY67" fmla="*/ 8501 h 10000"/>
                <a:gd name="connsiteX68" fmla="*/ 8391 w 10000"/>
                <a:gd name="connsiteY68" fmla="*/ 8369 h 10000"/>
                <a:gd name="connsiteX69" fmla="*/ 8258 w 10000"/>
                <a:gd name="connsiteY69" fmla="*/ 8248 h 10000"/>
                <a:gd name="connsiteX70" fmla="*/ 8156 w 10000"/>
                <a:gd name="connsiteY70" fmla="*/ 8116 h 10000"/>
                <a:gd name="connsiteX71" fmla="*/ 8060 w 10000"/>
                <a:gd name="connsiteY71" fmla="*/ 7994 h 10000"/>
                <a:gd name="connsiteX72" fmla="*/ 8001 w 10000"/>
                <a:gd name="connsiteY72" fmla="*/ 7879 h 10000"/>
                <a:gd name="connsiteX73" fmla="*/ 7957 w 10000"/>
                <a:gd name="connsiteY73" fmla="*/ 7769 h 10000"/>
                <a:gd name="connsiteX74" fmla="*/ 7927 w 10000"/>
                <a:gd name="connsiteY74" fmla="*/ 7675 h 10000"/>
                <a:gd name="connsiteX75" fmla="*/ 7913 w 10000"/>
                <a:gd name="connsiteY75" fmla="*/ 7592 h 10000"/>
                <a:gd name="connsiteX76" fmla="*/ 7906 w 10000"/>
                <a:gd name="connsiteY76" fmla="*/ 7537 h 10000"/>
                <a:gd name="connsiteX77" fmla="*/ 7906 w 10000"/>
                <a:gd name="connsiteY77" fmla="*/ 7499 h 10000"/>
                <a:gd name="connsiteX78" fmla="*/ 7906 w 10000"/>
                <a:gd name="connsiteY78" fmla="*/ 7482 h 10000"/>
                <a:gd name="connsiteX0" fmla="*/ 7906 w 10000"/>
                <a:gd name="connsiteY0" fmla="*/ 7482 h 10000"/>
                <a:gd name="connsiteX1" fmla="*/ 7833 w 10000"/>
                <a:gd name="connsiteY1" fmla="*/ 5504 h 10000"/>
                <a:gd name="connsiteX2" fmla="*/ 9235 w 10000"/>
                <a:gd name="connsiteY2" fmla="*/ 2066 h 10000"/>
                <a:gd name="connsiteX3" fmla="*/ 9235 w 10000"/>
                <a:gd name="connsiteY3" fmla="*/ 2055 h 10000"/>
                <a:gd name="connsiteX4" fmla="*/ 9221 w 10000"/>
                <a:gd name="connsiteY4" fmla="*/ 2033 h 10000"/>
                <a:gd name="connsiteX5" fmla="*/ 9207 w 10000"/>
                <a:gd name="connsiteY5" fmla="*/ 1989 h 10000"/>
                <a:gd name="connsiteX6" fmla="*/ 9170 w 10000"/>
                <a:gd name="connsiteY6" fmla="*/ 1934 h 10000"/>
                <a:gd name="connsiteX7" fmla="*/ 9133 w 10000"/>
                <a:gd name="connsiteY7" fmla="*/ 1862 h 10000"/>
                <a:gd name="connsiteX8" fmla="*/ 9081 w 10000"/>
                <a:gd name="connsiteY8" fmla="*/ 1785 h 10000"/>
                <a:gd name="connsiteX9" fmla="*/ 9008 w 10000"/>
                <a:gd name="connsiteY9" fmla="*/ 1702 h 10000"/>
                <a:gd name="connsiteX10" fmla="*/ 8934 w 10000"/>
                <a:gd name="connsiteY10" fmla="*/ 1598 h 10000"/>
                <a:gd name="connsiteX11" fmla="*/ 8832 w 10000"/>
                <a:gd name="connsiteY11" fmla="*/ 1499 h 10000"/>
                <a:gd name="connsiteX12" fmla="*/ 8729 w 10000"/>
                <a:gd name="connsiteY12" fmla="*/ 1394 h 10000"/>
                <a:gd name="connsiteX13" fmla="*/ 8597 w 10000"/>
                <a:gd name="connsiteY13" fmla="*/ 1278 h 10000"/>
                <a:gd name="connsiteX14" fmla="*/ 8450 w 10000"/>
                <a:gd name="connsiteY14" fmla="*/ 1163 h 10000"/>
                <a:gd name="connsiteX15" fmla="*/ 8288 w 10000"/>
                <a:gd name="connsiteY15" fmla="*/ 1041 h 10000"/>
                <a:gd name="connsiteX16" fmla="*/ 8104 w 10000"/>
                <a:gd name="connsiteY16" fmla="*/ 920 h 10000"/>
                <a:gd name="connsiteX17" fmla="*/ 7892 w 10000"/>
                <a:gd name="connsiteY17" fmla="*/ 804 h 10000"/>
                <a:gd name="connsiteX18" fmla="*/ 7656 w 10000"/>
                <a:gd name="connsiteY18" fmla="*/ 689 h 10000"/>
                <a:gd name="connsiteX19" fmla="*/ 7399 w 10000"/>
                <a:gd name="connsiteY19" fmla="*/ 579 h 10000"/>
                <a:gd name="connsiteX20" fmla="*/ 7120 w 10000"/>
                <a:gd name="connsiteY20" fmla="*/ 479 h 10000"/>
                <a:gd name="connsiteX21" fmla="*/ 6826 w 10000"/>
                <a:gd name="connsiteY21" fmla="*/ 380 h 10000"/>
                <a:gd name="connsiteX22" fmla="*/ 6481 w 10000"/>
                <a:gd name="connsiteY22" fmla="*/ 287 h 10000"/>
                <a:gd name="connsiteX23" fmla="*/ 6120 w 10000"/>
                <a:gd name="connsiteY23" fmla="*/ 209 h 10000"/>
                <a:gd name="connsiteX24" fmla="*/ 5739 w 10000"/>
                <a:gd name="connsiteY24" fmla="*/ 138 h 10000"/>
                <a:gd name="connsiteX25" fmla="*/ 5320 w 10000"/>
                <a:gd name="connsiteY25" fmla="*/ 88 h 10000"/>
                <a:gd name="connsiteX26" fmla="*/ 4864 w 10000"/>
                <a:gd name="connsiteY26" fmla="*/ 39 h 10000"/>
                <a:gd name="connsiteX27" fmla="*/ 4379 w 10000"/>
                <a:gd name="connsiteY27" fmla="*/ 11 h 10000"/>
                <a:gd name="connsiteX28" fmla="*/ 3865 w 10000"/>
                <a:gd name="connsiteY28" fmla="*/ 0 h 10000"/>
                <a:gd name="connsiteX29" fmla="*/ 3307 w 10000"/>
                <a:gd name="connsiteY29" fmla="*/ 11 h 10000"/>
                <a:gd name="connsiteX30" fmla="*/ 2719 w 10000"/>
                <a:gd name="connsiteY30" fmla="*/ 33 h 10000"/>
                <a:gd name="connsiteX31" fmla="*/ 2101 w 10000"/>
                <a:gd name="connsiteY31" fmla="*/ 77 h 10000"/>
                <a:gd name="connsiteX32" fmla="*/ 1439 w 10000"/>
                <a:gd name="connsiteY32" fmla="*/ 149 h 10000"/>
                <a:gd name="connsiteX33" fmla="*/ 741 w 10000"/>
                <a:gd name="connsiteY33" fmla="*/ 242 h 10000"/>
                <a:gd name="connsiteX34" fmla="*/ 0 w 10000"/>
                <a:gd name="connsiteY34" fmla="*/ 358 h 10000"/>
                <a:gd name="connsiteX35" fmla="*/ 992 w 10000"/>
                <a:gd name="connsiteY35" fmla="*/ 1163 h 10000"/>
                <a:gd name="connsiteX36" fmla="*/ 544 w 10000"/>
                <a:gd name="connsiteY36" fmla="*/ 2661 h 10000"/>
                <a:gd name="connsiteX37" fmla="*/ 772 w 10000"/>
                <a:gd name="connsiteY37" fmla="*/ 3207 h 10000"/>
                <a:gd name="connsiteX38" fmla="*/ 7 w 10000"/>
                <a:gd name="connsiteY38" fmla="*/ 4507 h 10000"/>
                <a:gd name="connsiteX39" fmla="*/ 690 w 10000"/>
                <a:gd name="connsiteY39" fmla="*/ 4793 h 10000"/>
                <a:gd name="connsiteX40" fmla="*/ 728 w 10000"/>
                <a:gd name="connsiteY40" fmla="*/ 6909 h 10000"/>
                <a:gd name="connsiteX41" fmla="*/ 2402 w 10000"/>
                <a:gd name="connsiteY41" fmla="*/ 6986 h 10000"/>
                <a:gd name="connsiteX42" fmla="*/ 2402 w 10000"/>
                <a:gd name="connsiteY42" fmla="*/ 7124 h 10000"/>
                <a:gd name="connsiteX43" fmla="*/ 2402 w 10000"/>
                <a:gd name="connsiteY43" fmla="*/ 7466 h 10000"/>
                <a:gd name="connsiteX44" fmla="*/ 2402 w 10000"/>
                <a:gd name="connsiteY44" fmla="*/ 7846 h 10000"/>
                <a:gd name="connsiteX45" fmla="*/ 2402 w 10000"/>
                <a:gd name="connsiteY45" fmla="*/ 8138 h 10000"/>
                <a:gd name="connsiteX46" fmla="*/ 2388 w 10000"/>
                <a:gd name="connsiteY46" fmla="*/ 8187 h 10000"/>
                <a:gd name="connsiteX47" fmla="*/ 2373 w 10000"/>
                <a:gd name="connsiteY47" fmla="*/ 8237 h 10000"/>
                <a:gd name="connsiteX48" fmla="*/ 2314 w 10000"/>
                <a:gd name="connsiteY48" fmla="*/ 8303 h 10000"/>
                <a:gd name="connsiteX49" fmla="*/ 2255 w 10000"/>
                <a:gd name="connsiteY49" fmla="*/ 8364 h 10000"/>
                <a:gd name="connsiteX50" fmla="*/ 2174 w 10000"/>
                <a:gd name="connsiteY50" fmla="*/ 8424 h 10000"/>
                <a:gd name="connsiteX51" fmla="*/ 2057 w 10000"/>
                <a:gd name="connsiteY51" fmla="*/ 8496 h 10000"/>
                <a:gd name="connsiteX52" fmla="*/ 1917 w 10000"/>
                <a:gd name="connsiteY52" fmla="*/ 8562 h 10000"/>
                <a:gd name="connsiteX53" fmla="*/ 1749 w 10000"/>
                <a:gd name="connsiteY53" fmla="*/ 8628 h 10000"/>
                <a:gd name="connsiteX54" fmla="*/ 1558 w 10000"/>
                <a:gd name="connsiteY54" fmla="*/ 8694 h 10000"/>
                <a:gd name="connsiteX55" fmla="*/ 1329 w 10000"/>
                <a:gd name="connsiteY55" fmla="*/ 8755 h 10000"/>
                <a:gd name="connsiteX56" fmla="*/ 1072 w 10000"/>
                <a:gd name="connsiteY56" fmla="*/ 8821 h 10000"/>
                <a:gd name="connsiteX57" fmla="*/ 772 w 10000"/>
                <a:gd name="connsiteY57" fmla="*/ 8876 h 10000"/>
                <a:gd name="connsiteX58" fmla="*/ 594 w 10000"/>
                <a:gd name="connsiteY58" fmla="*/ 8917 h 10000"/>
                <a:gd name="connsiteX59" fmla="*/ 636 w 10000"/>
                <a:gd name="connsiteY59" fmla="*/ 9846 h 10000"/>
                <a:gd name="connsiteX60" fmla="*/ 9648 w 10000"/>
                <a:gd name="connsiteY60" fmla="*/ 10000 h 10000"/>
                <a:gd name="connsiteX61" fmla="*/ 9669 w 10000"/>
                <a:gd name="connsiteY61" fmla="*/ 9901 h 10000"/>
                <a:gd name="connsiteX62" fmla="*/ 10000 w 10000"/>
                <a:gd name="connsiteY62" fmla="*/ 9003 h 10000"/>
                <a:gd name="connsiteX63" fmla="*/ 9617 w 10000"/>
                <a:gd name="connsiteY63" fmla="*/ 8937 h 10000"/>
                <a:gd name="connsiteX64" fmla="*/ 9295 w 10000"/>
                <a:gd name="connsiteY64" fmla="*/ 8843 h 10000"/>
                <a:gd name="connsiteX65" fmla="*/ 9008 w 10000"/>
                <a:gd name="connsiteY65" fmla="*/ 8733 h 10000"/>
                <a:gd name="connsiteX66" fmla="*/ 8773 w 10000"/>
                <a:gd name="connsiteY66" fmla="*/ 8628 h 10000"/>
                <a:gd name="connsiteX67" fmla="*/ 8567 w 10000"/>
                <a:gd name="connsiteY67" fmla="*/ 8501 h 10000"/>
                <a:gd name="connsiteX68" fmla="*/ 8391 w 10000"/>
                <a:gd name="connsiteY68" fmla="*/ 8369 h 10000"/>
                <a:gd name="connsiteX69" fmla="*/ 8258 w 10000"/>
                <a:gd name="connsiteY69" fmla="*/ 8248 h 10000"/>
                <a:gd name="connsiteX70" fmla="*/ 8156 w 10000"/>
                <a:gd name="connsiteY70" fmla="*/ 8116 h 10000"/>
                <a:gd name="connsiteX71" fmla="*/ 8060 w 10000"/>
                <a:gd name="connsiteY71" fmla="*/ 7994 h 10000"/>
                <a:gd name="connsiteX72" fmla="*/ 8001 w 10000"/>
                <a:gd name="connsiteY72" fmla="*/ 7879 h 10000"/>
                <a:gd name="connsiteX73" fmla="*/ 7957 w 10000"/>
                <a:gd name="connsiteY73" fmla="*/ 7769 h 10000"/>
                <a:gd name="connsiteX74" fmla="*/ 7927 w 10000"/>
                <a:gd name="connsiteY74" fmla="*/ 7675 h 10000"/>
                <a:gd name="connsiteX75" fmla="*/ 7913 w 10000"/>
                <a:gd name="connsiteY75" fmla="*/ 7592 h 10000"/>
                <a:gd name="connsiteX76" fmla="*/ 7906 w 10000"/>
                <a:gd name="connsiteY76" fmla="*/ 7537 h 10000"/>
                <a:gd name="connsiteX77" fmla="*/ 7906 w 10000"/>
                <a:gd name="connsiteY77" fmla="*/ 7499 h 10000"/>
                <a:gd name="connsiteX78" fmla="*/ 7906 w 10000"/>
                <a:gd name="connsiteY78" fmla="*/ 7482 h 10000"/>
                <a:gd name="connsiteX0" fmla="*/ 7906 w 10000"/>
                <a:gd name="connsiteY0" fmla="*/ 7482 h 10000"/>
                <a:gd name="connsiteX1" fmla="*/ 7833 w 10000"/>
                <a:gd name="connsiteY1" fmla="*/ 5504 h 10000"/>
                <a:gd name="connsiteX2" fmla="*/ 9235 w 10000"/>
                <a:gd name="connsiteY2" fmla="*/ 2066 h 10000"/>
                <a:gd name="connsiteX3" fmla="*/ 9235 w 10000"/>
                <a:gd name="connsiteY3" fmla="*/ 2055 h 10000"/>
                <a:gd name="connsiteX4" fmla="*/ 9221 w 10000"/>
                <a:gd name="connsiteY4" fmla="*/ 2033 h 10000"/>
                <a:gd name="connsiteX5" fmla="*/ 9207 w 10000"/>
                <a:gd name="connsiteY5" fmla="*/ 1989 h 10000"/>
                <a:gd name="connsiteX6" fmla="*/ 9170 w 10000"/>
                <a:gd name="connsiteY6" fmla="*/ 1934 h 10000"/>
                <a:gd name="connsiteX7" fmla="*/ 9133 w 10000"/>
                <a:gd name="connsiteY7" fmla="*/ 1862 h 10000"/>
                <a:gd name="connsiteX8" fmla="*/ 9081 w 10000"/>
                <a:gd name="connsiteY8" fmla="*/ 1785 h 10000"/>
                <a:gd name="connsiteX9" fmla="*/ 9008 w 10000"/>
                <a:gd name="connsiteY9" fmla="*/ 1702 h 10000"/>
                <a:gd name="connsiteX10" fmla="*/ 8934 w 10000"/>
                <a:gd name="connsiteY10" fmla="*/ 1598 h 10000"/>
                <a:gd name="connsiteX11" fmla="*/ 8832 w 10000"/>
                <a:gd name="connsiteY11" fmla="*/ 1499 h 10000"/>
                <a:gd name="connsiteX12" fmla="*/ 8729 w 10000"/>
                <a:gd name="connsiteY12" fmla="*/ 1394 h 10000"/>
                <a:gd name="connsiteX13" fmla="*/ 8597 w 10000"/>
                <a:gd name="connsiteY13" fmla="*/ 1278 h 10000"/>
                <a:gd name="connsiteX14" fmla="*/ 8450 w 10000"/>
                <a:gd name="connsiteY14" fmla="*/ 1163 h 10000"/>
                <a:gd name="connsiteX15" fmla="*/ 8288 w 10000"/>
                <a:gd name="connsiteY15" fmla="*/ 1041 h 10000"/>
                <a:gd name="connsiteX16" fmla="*/ 8104 w 10000"/>
                <a:gd name="connsiteY16" fmla="*/ 920 h 10000"/>
                <a:gd name="connsiteX17" fmla="*/ 7892 w 10000"/>
                <a:gd name="connsiteY17" fmla="*/ 804 h 10000"/>
                <a:gd name="connsiteX18" fmla="*/ 7656 w 10000"/>
                <a:gd name="connsiteY18" fmla="*/ 689 h 10000"/>
                <a:gd name="connsiteX19" fmla="*/ 7399 w 10000"/>
                <a:gd name="connsiteY19" fmla="*/ 579 h 10000"/>
                <a:gd name="connsiteX20" fmla="*/ 7120 w 10000"/>
                <a:gd name="connsiteY20" fmla="*/ 479 h 10000"/>
                <a:gd name="connsiteX21" fmla="*/ 6826 w 10000"/>
                <a:gd name="connsiteY21" fmla="*/ 380 h 10000"/>
                <a:gd name="connsiteX22" fmla="*/ 6481 w 10000"/>
                <a:gd name="connsiteY22" fmla="*/ 287 h 10000"/>
                <a:gd name="connsiteX23" fmla="*/ 6120 w 10000"/>
                <a:gd name="connsiteY23" fmla="*/ 209 h 10000"/>
                <a:gd name="connsiteX24" fmla="*/ 5739 w 10000"/>
                <a:gd name="connsiteY24" fmla="*/ 138 h 10000"/>
                <a:gd name="connsiteX25" fmla="*/ 5320 w 10000"/>
                <a:gd name="connsiteY25" fmla="*/ 88 h 10000"/>
                <a:gd name="connsiteX26" fmla="*/ 4864 w 10000"/>
                <a:gd name="connsiteY26" fmla="*/ 39 h 10000"/>
                <a:gd name="connsiteX27" fmla="*/ 4379 w 10000"/>
                <a:gd name="connsiteY27" fmla="*/ 11 h 10000"/>
                <a:gd name="connsiteX28" fmla="*/ 3865 w 10000"/>
                <a:gd name="connsiteY28" fmla="*/ 0 h 10000"/>
                <a:gd name="connsiteX29" fmla="*/ 3307 w 10000"/>
                <a:gd name="connsiteY29" fmla="*/ 11 h 10000"/>
                <a:gd name="connsiteX30" fmla="*/ 2719 w 10000"/>
                <a:gd name="connsiteY30" fmla="*/ 33 h 10000"/>
                <a:gd name="connsiteX31" fmla="*/ 2101 w 10000"/>
                <a:gd name="connsiteY31" fmla="*/ 77 h 10000"/>
                <a:gd name="connsiteX32" fmla="*/ 1439 w 10000"/>
                <a:gd name="connsiteY32" fmla="*/ 149 h 10000"/>
                <a:gd name="connsiteX33" fmla="*/ 741 w 10000"/>
                <a:gd name="connsiteY33" fmla="*/ 242 h 10000"/>
                <a:gd name="connsiteX34" fmla="*/ 0 w 10000"/>
                <a:gd name="connsiteY34" fmla="*/ 358 h 10000"/>
                <a:gd name="connsiteX35" fmla="*/ 992 w 10000"/>
                <a:gd name="connsiteY35" fmla="*/ 1163 h 10000"/>
                <a:gd name="connsiteX36" fmla="*/ 544 w 10000"/>
                <a:gd name="connsiteY36" fmla="*/ 2661 h 10000"/>
                <a:gd name="connsiteX37" fmla="*/ 772 w 10000"/>
                <a:gd name="connsiteY37" fmla="*/ 3207 h 10000"/>
                <a:gd name="connsiteX38" fmla="*/ 7 w 10000"/>
                <a:gd name="connsiteY38" fmla="*/ 4507 h 10000"/>
                <a:gd name="connsiteX39" fmla="*/ 690 w 10000"/>
                <a:gd name="connsiteY39" fmla="*/ 4793 h 10000"/>
                <a:gd name="connsiteX40" fmla="*/ 728 w 10000"/>
                <a:gd name="connsiteY40" fmla="*/ 6909 h 10000"/>
                <a:gd name="connsiteX41" fmla="*/ 2402 w 10000"/>
                <a:gd name="connsiteY41" fmla="*/ 6986 h 10000"/>
                <a:gd name="connsiteX42" fmla="*/ 2402 w 10000"/>
                <a:gd name="connsiteY42" fmla="*/ 7124 h 10000"/>
                <a:gd name="connsiteX43" fmla="*/ 2402 w 10000"/>
                <a:gd name="connsiteY43" fmla="*/ 7466 h 10000"/>
                <a:gd name="connsiteX44" fmla="*/ 2402 w 10000"/>
                <a:gd name="connsiteY44" fmla="*/ 7846 h 10000"/>
                <a:gd name="connsiteX45" fmla="*/ 2402 w 10000"/>
                <a:gd name="connsiteY45" fmla="*/ 8138 h 10000"/>
                <a:gd name="connsiteX46" fmla="*/ 2388 w 10000"/>
                <a:gd name="connsiteY46" fmla="*/ 8187 h 10000"/>
                <a:gd name="connsiteX47" fmla="*/ 2373 w 10000"/>
                <a:gd name="connsiteY47" fmla="*/ 8237 h 10000"/>
                <a:gd name="connsiteX48" fmla="*/ 2314 w 10000"/>
                <a:gd name="connsiteY48" fmla="*/ 8303 h 10000"/>
                <a:gd name="connsiteX49" fmla="*/ 2255 w 10000"/>
                <a:gd name="connsiteY49" fmla="*/ 8364 h 10000"/>
                <a:gd name="connsiteX50" fmla="*/ 2174 w 10000"/>
                <a:gd name="connsiteY50" fmla="*/ 8424 h 10000"/>
                <a:gd name="connsiteX51" fmla="*/ 2057 w 10000"/>
                <a:gd name="connsiteY51" fmla="*/ 8496 h 10000"/>
                <a:gd name="connsiteX52" fmla="*/ 1917 w 10000"/>
                <a:gd name="connsiteY52" fmla="*/ 8562 h 10000"/>
                <a:gd name="connsiteX53" fmla="*/ 1749 w 10000"/>
                <a:gd name="connsiteY53" fmla="*/ 8628 h 10000"/>
                <a:gd name="connsiteX54" fmla="*/ 1558 w 10000"/>
                <a:gd name="connsiteY54" fmla="*/ 8694 h 10000"/>
                <a:gd name="connsiteX55" fmla="*/ 1329 w 10000"/>
                <a:gd name="connsiteY55" fmla="*/ 8755 h 10000"/>
                <a:gd name="connsiteX56" fmla="*/ 1072 w 10000"/>
                <a:gd name="connsiteY56" fmla="*/ 8821 h 10000"/>
                <a:gd name="connsiteX57" fmla="*/ 772 w 10000"/>
                <a:gd name="connsiteY57" fmla="*/ 8876 h 10000"/>
                <a:gd name="connsiteX58" fmla="*/ 594 w 10000"/>
                <a:gd name="connsiteY58" fmla="*/ 8917 h 10000"/>
                <a:gd name="connsiteX59" fmla="*/ 636 w 10000"/>
                <a:gd name="connsiteY59" fmla="*/ 9846 h 10000"/>
                <a:gd name="connsiteX60" fmla="*/ 9648 w 10000"/>
                <a:gd name="connsiteY60" fmla="*/ 10000 h 10000"/>
                <a:gd name="connsiteX61" fmla="*/ 9669 w 10000"/>
                <a:gd name="connsiteY61" fmla="*/ 9901 h 10000"/>
                <a:gd name="connsiteX62" fmla="*/ 10000 w 10000"/>
                <a:gd name="connsiteY62" fmla="*/ 9003 h 10000"/>
                <a:gd name="connsiteX63" fmla="*/ 9617 w 10000"/>
                <a:gd name="connsiteY63" fmla="*/ 8937 h 10000"/>
                <a:gd name="connsiteX64" fmla="*/ 9295 w 10000"/>
                <a:gd name="connsiteY64" fmla="*/ 8843 h 10000"/>
                <a:gd name="connsiteX65" fmla="*/ 9008 w 10000"/>
                <a:gd name="connsiteY65" fmla="*/ 8733 h 10000"/>
                <a:gd name="connsiteX66" fmla="*/ 8773 w 10000"/>
                <a:gd name="connsiteY66" fmla="*/ 8628 h 10000"/>
                <a:gd name="connsiteX67" fmla="*/ 8567 w 10000"/>
                <a:gd name="connsiteY67" fmla="*/ 8501 h 10000"/>
                <a:gd name="connsiteX68" fmla="*/ 8391 w 10000"/>
                <a:gd name="connsiteY68" fmla="*/ 8369 h 10000"/>
                <a:gd name="connsiteX69" fmla="*/ 8258 w 10000"/>
                <a:gd name="connsiteY69" fmla="*/ 8248 h 10000"/>
                <a:gd name="connsiteX70" fmla="*/ 8156 w 10000"/>
                <a:gd name="connsiteY70" fmla="*/ 8116 h 10000"/>
                <a:gd name="connsiteX71" fmla="*/ 8060 w 10000"/>
                <a:gd name="connsiteY71" fmla="*/ 7994 h 10000"/>
                <a:gd name="connsiteX72" fmla="*/ 8001 w 10000"/>
                <a:gd name="connsiteY72" fmla="*/ 7879 h 10000"/>
                <a:gd name="connsiteX73" fmla="*/ 7957 w 10000"/>
                <a:gd name="connsiteY73" fmla="*/ 7769 h 10000"/>
                <a:gd name="connsiteX74" fmla="*/ 7927 w 10000"/>
                <a:gd name="connsiteY74" fmla="*/ 7675 h 10000"/>
                <a:gd name="connsiteX75" fmla="*/ 7913 w 10000"/>
                <a:gd name="connsiteY75" fmla="*/ 7592 h 10000"/>
                <a:gd name="connsiteX76" fmla="*/ 7906 w 10000"/>
                <a:gd name="connsiteY76" fmla="*/ 7537 h 10000"/>
                <a:gd name="connsiteX77" fmla="*/ 7906 w 10000"/>
                <a:gd name="connsiteY77" fmla="*/ 7499 h 10000"/>
                <a:gd name="connsiteX78" fmla="*/ 7906 w 10000"/>
                <a:gd name="connsiteY78" fmla="*/ 74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000" h="10000">
                  <a:moveTo>
                    <a:pt x="7906" y="7482"/>
                  </a:moveTo>
                  <a:cubicBezTo>
                    <a:pt x="7882" y="6823"/>
                    <a:pt x="7858" y="6163"/>
                    <a:pt x="7833" y="5504"/>
                  </a:cubicBezTo>
                  <a:lnTo>
                    <a:pt x="9235" y="2066"/>
                  </a:lnTo>
                  <a:lnTo>
                    <a:pt x="9235" y="2055"/>
                  </a:lnTo>
                  <a:cubicBezTo>
                    <a:pt x="9230" y="2048"/>
                    <a:pt x="9226" y="2040"/>
                    <a:pt x="9221" y="2033"/>
                  </a:cubicBezTo>
                  <a:cubicBezTo>
                    <a:pt x="9216" y="2018"/>
                    <a:pt x="9211" y="2004"/>
                    <a:pt x="9207" y="1989"/>
                  </a:cubicBezTo>
                  <a:cubicBezTo>
                    <a:pt x="9194" y="1971"/>
                    <a:pt x="9182" y="1952"/>
                    <a:pt x="9170" y="1934"/>
                  </a:cubicBezTo>
                  <a:cubicBezTo>
                    <a:pt x="9158" y="1910"/>
                    <a:pt x="9145" y="1886"/>
                    <a:pt x="9133" y="1862"/>
                  </a:cubicBezTo>
                  <a:cubicBezTo>
                    <a:pt x="9116" y="1836"/>
                    <a:pt x="9099" y="1811"/>
                    <a:pt x="9081" y="1785"/>
                  </a:cubicBezTo>
                  <a:cubicBezTo>
                    <a:pt x="9057" y="1757"/>
                    <a:pt x="9032" y="1730"/>
                    <a:pt x="9008" y="1702"/>
                  </a:cubicBezTo>
                  <a:cubicBezTo>
                    <a:pt x="8984" y="1667"/>
                    <a:pt x="8958" y="1633"/>
                    <a:pt x="8934" y="1598"/>
                  </a:cubicBezTo>
                  <a:cubicBezTo>
                    <a:pt x="8899" y="1565"/>
                    <a:pt x="8866" y="1532"/>
                    <a:pt x="8832" y="1499"/>
                  </a:cubicBezTo>
                  <a:cubicBezTo>
                    <a:pt x="8797" y="1464"/>
                    <a:pt x="8764" y="1429"/>
                    <a:pt x="8729" y="1394"/>
                  </a:cubicBezTo>
                  <a:lnTo>
                    <a:pt x="8597" y="1278"/>
                  </a:lnTo>
                  <a:lnTo>
                    <a:pt x="8450" y="1163"/>
                  </a:lnTo>
                  <a:lnTo>
                    <a:pt x="8288" y="1041"/>
                  </a:lnTo>
                  <a:lnTo>
                    <a:pt x="8104" y="920"/>
                  </a:lnTo>
                  <a:lnTo>
                    <a:pt x="7892" y="804"/>
                  </a:lnTo>
                  <a:lnTo>
                    <a:pt x="7656" y="689"/>
                  </a:lnTo>
                  <a:lnTo>
                    <a:pt x="7399" y="579"/>
                  </a:lnTo>
                  <a:lnTo>
                    <a:pt x="7120" y="479"/>
                  </a:lnTo>
                  <a:lnTo>
                    <a:pt x="6826" y="380"/>
                  </a:lnTo>
                  <a:lnTo>
                    <a:pt x="6481" y="287"/>
                  </a:lnTo>
                  <a:lnTo>
                    <a:pt x="6120" y="209"/>
                  </a:lnTo>
                  <a:lnTo>
                    <a:pt x="5739" y="138"/>
                  </a:lnTo>
                  <a:lnTo>
                    <a:pt x="5320" y="88"/>
                  </a:lnTo>
                  <a:lnTo>
                    <a:pt x="4864" y="39"/>
                  </a:lnTo>
                  <a:lnTo>
                    <a:pt x="4379" y="11"/>
                  </a:lnTo>
                  <a:lnTo>
                    <a:pt x="3865" y="0"/>
                  </a:lnTo>
                  <a:lnTo>
                    <a:pt x="3307" y="11"/>
                  </a:lnTo>
                  <a:lnTo>
                    <a:pt x="2719" y="33"/>
                  </a:lnTo>
                  <a:lnTo>
                    <a:pt x="2101" y="77"/>
                  </a:lnTo>
                  <a:lnTo>
                    <a:pt x="1439" y="149"/>
                  </a:lnTo>
                  <a:lnTo>
                    <a:pt x="741" y="242"/>
                  </a:lnTo>
                  <a:lnTo>
                    <a:pt x="0" y="358"/>
                  </a:lnTo>
                  <a:lnTo>
                    <a:pt x="992" y="1163"/>
                  </a:lnTo>
                  <a:lnTo>
                    <a:pt x="544" y="2661"/>
                  </a:lnTo>
                  <a:cubicBezTo>
                    <a:pt x="619" y="2843"/>
                    <a:pt x="696" y="3025"/>
                    <a:pt x="772" y="3207"/>
                  </a:cubicBezTo>
                  <a:lnTo>
                    <a:pt x="7" y="4507"/>
                  </a:lnTo>
                  <a:lnTo>
                    <a:pt x="690" y="4793"/>
                  </a:lnTo>
                  <a:cubicBezTo>
                    <a:pt x="702" y="5498"/>
                    <a:pt x="715" y="6204"/>
                    <a:pt x="728" y="6909"/>
                  </a:cubicBezTo>
                  <a:lnTo>
                    <a:pt x="2402" y="6986"/>
                  </a:lnTo>
                  <a:lnTo>
                    <a:pt x="2402" y="7124"/>
                  </a:lnTo>
                  <a:lnTo>
                    <a:pt x="2402" y="7466"/>
                  </a:lnTo>
                  <a:lnTo>
                    <a:pt x="2402" y="7846"/>
                  </a:lnTo>
                  <a:lnTo>
                    <a:pt x="2402" y="8138"/>
                  </a:lnTo>
                  <a:cubicBezTo>
                    <a:pt x="2397" y="8154"/>
                    <a:pt x="2393" y="8171"/>
                    <a:pt x="2388" y="8187"/>
                  </a:cubicBezTo>
                  <a:cubicBezTo>
                    <a:pt x="2383" y="8204"/>
                    <a:pt x="2378" y="8220"/>
                    <a:pt x="2373" y="8237"/>
                  </a:cubicBezTo>
                  <a:cubicBezTo>
                    <a:pt x="2354" y="8259"/>
                    <a:pt x="2334" y="8281"/>
                    <a:pt x="2314" y="8303"/>
                  </a:cubicBezTo>
                  <a:cubicBezTo>
                    <a:pt x="2294" y="8323"/>
                    <a:pt x="2275" y="8344"/>
                    <a:pt x="2255" y="8364"/>
                  </a:cubicBezTo>
                  <a:lnTo>
                    <a:pt x="2174" y="8424"/>
                  </a:lnTo>
                  <a:lnTo>
                    <a:pt x="2057" y="8496"/>
                  </a:lnTo>
                  <a:lnTo>
                    <a:pt x="1917" y="8562"/>
                  </a:lnTo>
                  <a:lnTo>
                    <a:pt x="1749" y="8628"/>
                  </a:lnTo>
                  <a:lnTo>
                    <a:pt x="1558" y="8694"/>
                  </a:lnTo>
                  <a:lnTo>
                    <a:pt x="1329" y="8755"/>
                  </a:lnTo>
                  <a:lnTo>
                    <a:pt x="1072" y="8821"/>
                  </a:lnTo>
                  <a:lnTo>
                    <a:pt x="772" y="8876"/>
                  </a:lnTo>
                  <a:lnTo>
                    <a:pt x="594" y="8917"/>
                  </a:lnTo>
                  <a:cubicBezTo>
                    <a:pt x="600" y="9701"/>
                    <a:pt x="605" y="9121"/>
                    <a:pt x="636" y="9846"/>
                  </a:cubicBezTo>
                  <a:lnTo>
                    <a:pt x="9648" y="10000"/>
                  </a:lnTo>
                  <a:lnTo>
                    <a:pt x="9669" y="9901"/>
                  </a:lnTo>
                  <a:lnTo>
                    <a:pt x="10000" y="9003"/>
                  </a:lnTo>
                  <a:lnTo>
                    <a:pt x="9617" y="8937"/>
                  </a:lnTo>
                  <a:lnTo>
                    <a:pt x="9295" y="8843"/>
                  </a:lnTo>
                  <a:lnTo>
                    <a:pt x="9008" y="8733"/>
                  </a:lnTo>
                  <a:lnTo>
                    <a:pt x="8773" y="8628"/>
                  </a:lnTo>
                  <a:lnTo>
                    <a:pt x="8567" y="8501"/>
                  </a:lnTo>
                  <a:lnTo>
                    <a:pt x="8391" y="8369"/>
                  </a:lnTo>
                  <a:cubicBezTo>
                    <a:pt x="8346" y="8329"/>
                    <a:pt x="8303" y="8288"/>
                    <a:pt x="8258" y="8248"/>
                  </a:cubicBezTo>
                  <a:cubicBezTo>
                    <a:pt x="8225" y="8204"/>
                    <a:pt x="8191" y="8160"/>
                    <a:pt x="8156" y="8116"/>
                  </a:cubicBezTo>
                  <a:cubicBezTo>
                    <a:pt x="8124" y="8075"/>
                    <a:pt x="8091" y="8035"/>
                    <a:pt x="8060" y="7994"/>
                  </a:cubicBezTo>
                  <a:cubicBezTo>
                    <a:pt x="8041" y="7956"/>
                    <a:pt x="8021" y="7917"/>
                    <a:pt x="8001" y="7879"/>
                  </a:cubicBezTo>
                  <a:cubicBezTo>
                    <a:pt x="7987" y="7842"/>
                    <a:pt x="7972" y="7806"/>
                    <a:pt x="7957" y="7769"/>
                  </a:cubicBezTo>
                  <a:cubicBezTo>
                    <a:pt x="7948" y="7738"/>
                    <a:pt x="7938" y="7706"/>
                    <a:pt x="7927" y="7675"/>
                  </a:cubicBezTo>
                  <a:cubicBezTo>
                    <a:pt x="7922" y="7647"/>
                    <a:pt x="7918" y="7620"/>
                    <a:pt x="7913" y="7592"/>
                  </a:cubicBezTo>
                  <a:cubicBezTo>
                    <a:pt x="7911" y="7574"/>
                    <a:pt x="7908" y="7555"/>
                    <a:pt x="7906" y="7537"/>
                  </a:cubicBezTo>
                  <a:lnTo>
                    <a:pt x="7906" y="7499"/>
                  </a:lnTo>
                  <a:lnTo>
                    <a:pt x="7906" y="7482"/>
                  </a:lnTo>
                  <a:close/>
                </a:path>
              </a:pathLst>
            </a:custGeom>
            <a:solidFill>
              <a:srgbClr val="0000FA"/>
            </a:solidFill>
            <a:ln w="9525">
              <a:noFill/>
              <a:round/>
              <a:headEnd/>
              <a:tailEnd/>
            </a:ln>
            <a:effectLst>
              <a:outerShdw blurRad="190500" dist="63500" dir="3180000" sx="106000" sy="106000" algn="t" rotWithShape="0">
                <a:prstClr val="black">
                  <a:alpha val="40000"/>
                </a:prstClr>
              </a:outerShdw>
            </a:effectLst>
            <a:scene3d>
              <a:camera prst="orthographicFront"/>
              <a:lightRig rig="threePt" dir="t"/>
            </a:scene3d>
            <a:sp3d>
              <a:bevelT/>
            </a:sp3d>
          </p:spPr>
          <p:txBody>
            <a:bodyPr/>
            <a:lstStyle/>
            <a:p>
              <a:pPr fontAlgn="base">
                <a:spcBef>
                  <a:spcPct val="0"/>
                </a:spcBef>
                <a:spcAft>
                  <a:spcPct val="0"/>
                </a:spcAft>
                <a:defRPr/>
              </a:pPr>
              <a:endParaRPr lang="en-US" sz="2400" b="1">
                <a:solidFill>
                  <a:srgbClr val="FFFFFF"/>
                </a:solidFill>
                <a:latin typeface="Arial"/>
                <a:cs typeface="Arial" charset="0"/>
              </a:endParaRPr>
            </a:p>
          </p:txBody>
        </p:sp>
        <p:sp>
          <p:nvSpPr>
            <p:cNvPr id="193" name="Freeform 24"/>
            <p:cNvSpPr>
              <a:spLocks/>
            </p:cNvSpPr>
            <p:nvPr/>
          </p:nvSpPr>
          <p:spPr bwMode="auto">
            <a:xfrm flipH="1">
              <a:off x="1262816" y="200026"/>
              <a:ext cx="5765625" cy="6379937"/>
            </a:xfrm>
            <a:custGeom>
              <a:avLst/>
              <a:gdLst>
                <a:gd name="connsiteX0" fmla="*/ 8063 w 10000"/>
                <a:gd name="connsiteY0" fmla="*/ 7482 h 10000"/>
                <a:gd name="connsiteX1" fmla="*/ 7995 w 10000"/>
                <a:gd name="connsiteY1" fmla="*/ 5504 h 10000"/>
                <a:gd name="connsiteX2" fmla="*/ 9293 w 10000"/>
                <a:gd name="connsiteY2" fmla="*/ 2066 h 10000"/>
                <a:gd name="connsiteX3" fmla="*/ 9293 w 10000"/>
                <a:gd name="connsiteY3" fmla="*/ 2055 h 10000"/>
                <a:gd name="connsiteX4" fmla="*/ 9279 w 10000"/>
                <a:gd name="connsiteY4" fmla="*/ 2033 h 10000"/>
                <a:gd name="connsiteX5" fmla="*/ 9266 w 10000"/>
                <a:gd name="connsiteY5" fmla="*/ 1989 h 10000"/>
                <a:gd name="connsiteX6" fmla="*/ 9232 w 10000"/>
                <a:gd name="connsiteY6" fmla="*/ 1934 h 10000"/>
                <a:gd name="connsiteX7" fmla="*/ 9198 w 10000"/>
                <a:gd name="connsiteY7" fmla="*/ 1862 h 10000"/>
                <a:gd name="connsiteX8" fmla="*/ 9150 w 10000"/>
                <a:gd name="connsiteY8" fmla="*/ 1785 h 10000"/>
                <a:gd name="connsiteX9" fmla="*/ 9082 w 10000"/>
                <a:gd name="connsiteY9" fmla="*/ 1702 h 10000"/>
                <a:gd name="connsiteX10" fmla="*/ 9014 w 10000"/>
                <a:gd name="connsiteY10" fmla="*/ 1598 h 10000"/>
                <a:gd name="connsiteX11" fmla="*/ 8919 w 10000"/>
                <a:gd name="connsiteY11" fmla="*/ 1499 h 10000"/>
                <a:gd name="connsiteX12" fmla="*/ 8824 w 10000"/>
                <a:gd name="connsiteY12" fmla="*/ 1394 h 10000"/>
                <a:gd name="connsiteX13" fmla="*/ 8702 w 10000"/>
                <a:gd name="connsiteY13" fmla="*/ 1278 h 10000"/>
                <a:gd name="connsiteX14" fmla="*/ 8566 w 10000"/>
                <a:gd name="connsiteY14" fmla="*/ 1163 h 10000"/>
                <a:gd name="connsiteX15" fmla="*/ 8416 w 10000"/>
                <a:gd name="connsiteY15" fmla="*/ 1041 h 10000"/>
                <a:gd name="connsiteX16" fmla="*/ 8246 w 10000"/>
                <a:gd name="connsiteY16" fmla="*/ 920 h 10000"/>
                <a:gd name="connsiteX17" fmla="*/ 8049 w 10000"/>
                <a:gd name="connsiteY17" fmla="*/ 804 h 10000"/>
                <a:gd name="connsiteX18" fmla="*/ 7831 w 10000"/>
                <a:gd name="connsiteY18" fmla="*/ 689 h 10000"/>
                <a:gd name="connsiteX19" fmla="*/ 7593 w 10000"/>
                <a:gd name="connsiteY19" fmla="*/ 579 h 10000"/>
                <a:gd name="connsiteX20" fmla="*/ 7335 w 10000"/>
                <a:gd name="connsiteY20" fmla="*/ 479 h 10000"/>
                <a:gd name="connsiteX21" fmla="*/ 7063 w 10000"/>
                <a:gd name="connsiteY21" fmla="*/ 380 h 10000"/>
                <a:gd name="connsiteX22" fmla="*/ 6744 w 10000"/>
                <a:gd name="connsiteY22" fmla="*/ 287 h 10000"/>
                <a:gd name="connsiteX23" fmla="*/ 6411 w 10000"/>
                <a:gd name="connsiteY23" fmla="*/ 209 h 10000"/>
                <a:gd name="connsiteX24" fmla="*/ 6057 w 10000"/>
                <a:gd name="connsiteY24" fmla="*/ 138 h 10000"/>
                <a:gd name="connsiteX25" fmla="*/ 5670 w 10000"/>
                <a:gd name="connsiteY25" fmla="*/ 88 h 10000"/>
                <a:gd name="connsiteX26" fmla="*/ 5248 w 10000"/>
                <a:gd name="connsiteY26" fmla="*/ 39 h 10000"/>
                <a:gd name="connsiteX27" fmla="*/ 4799 w 10000"/>
                <a:gd name="connsiteY27" fmla="*/ 11 h 10000"/>
                <a:gd name="connsiteX28" fmla="*/ 4324 w 10000"/>
                <a:gd name="connsiteY28" fmla="*/ 0 h 10000"/>
                <a:gd name="connsiteX29" fmla="*/ 3807 w 10000"/>
                <a:gd name="connsiteY29" fmla="*/ 11 h 10000"/>
                <a:gd name="connsiteX30" fmla="*/ 3263 w 10000"/>
                <a:gd name="connsiteY30" fmla="*/ 33 h 10000"/>
                <a:gd name="connsiteX31" fmla="*/ 2692 w 10000"/>
                <a:gd name="connsiteY31" fmla="*/ 77 h 10000"/>
                <a:gd name="connsiteX32" fmla="*/ 2080 w 10000"/>
                <a:gd name="connsiteY32" fmla="*/ 149 h 10000"/>
                <a:gd name="connsiteX33" fmla="*/ 1434 w 10000"/>
                <a:gd name="connsiteY33" fmla="*/ 242 h 10000"/>
                <a:gd name="connsiteX34" fmla="*/ 979 w 10000"/>
                <a:gd name="connsiteY34" fmla="*/ 220 h 10000"/>
                <a:gd name="connsiteX35" fmla="*/ 1666 w 10000"/>
                <a:gd name="connsiteY35" fmla="*/ 1163 h 10000"/>
                <a:gd name="connsiteX36" fmla="*/ 1251 w 10000"/>
                <a:gd name="connsiteY36" fmla="*/ 2661 h 10000"/>
                <a:gd name="connsiteX37" fmla="*/ 1462 w 10000"/>
                <a:gd name="connsiteY37" fmla="*/ 3207 h 10000"/>
                <a:gd name="connsiteX38" fmla="*/ 755 w 10000"/>
                <a:gd name="connsiteY38" fmla="*/ 4507 h 10000"/>
                <a:gd name="connsiteX39" fmla="*/ 1387 w 10000"/>
                <a:gd name="connsiteY39" fmla="*/ 4793 h 10000"/>
                <a:gd name="connsiteX40" fmla="*/ 1421 w 10000"/>
                <a:gd name="connsiteY40" fmla="*/ 6909 h 10000"/>
                <a:gd name="connsiteX41" fmla="*/ 2971 w 10000"/>
                <a:gd name="connsiteY41" fmla="*/ 6986 h 10000"/>
                <a:gd name="connsiteX42" fmla="*/ 2971 w 10000"/>
                <a:gd name="connsiteY42" fmla="*/ 7124 h 10000"/>
                <a:gd name="connsiteX43" fmla="*/ 2971 w 10000"/>
                <a:gd name="connsiteY43" fmla="*/ 7466 h 10000"/>
                <a:gd name="connsiteX44" fmla="*/ 2971 w 10000"/>
                <a:gd name="connsiteY44" fmla="*/ 7846 h 10000"/>
                <a:gd name="connsiteX45" fmla="*/ 2971 w 10000"/>
                <a:gd name="connsiteY45" fmla="*/ 8138 h 10000"/>
                <a:gd name="connsiteX46" fmla="*/ 2957 w 10000"/>
                <a:gd name="connsiteY46" fmla="*/ 8187 h 10000"/>
                <a:gd name="connsiteX47" fmla="*/ 2944 w 10000"/>
                <a:gd name="connsiteY47" fmla="*/ 8237 h 10000"/>
                <a:gd name="connsiteX48" fmla="*/ 2889 w 10000"/>
                <a:gd name="connsiteY48" fmla="*/ 8303 h 10000"/>
                <a:gd name="connsiteX49" fmla="*/ 2835 w 10000"/>
                <a:gd name="connsiteY49" fmla="*/ 8364 h 10000"/>
                <a:gd name="connsiteX50" fmla="*/ 2760 w 10000"/>
                <a:gd name="connsiteY50" fmla="*/ 8424 h 10000"/>
                <a:gd name="connsiteX51" fmla="*/ 2651 w 10000"/>
                <a:gd name="connsiteY51" fmla="*/ 8496 h 10000"/>
                <a:gd name="connsiteX52" fmla="*/ 2522 w 10000"/>
                <a:gd name="connsiteY52" fmla="*/ 8562 h 10000"/>
                <a:gd name="connsiteX53" fmla="*/ 2366 w 10000"/>
                <a:gd name="connsiteY53" fmla="*/ 8628 h 10000"/>
                <a:gd name="connsiteX54" fmla="*/ 2189 w 10000"/>
                <a:gd name="connsiteY54" fmla="*/ 8694 h 10000"/>
                <a:gd name="connsiteX55" fmla="*/ 1978 w 10000"/>
                <a:gd name="connsiteY55" fmla="*/ 8755 h 10000"/>
                <a:gd name="connsiteX56" fmla="*/ 1740 w 10000"/>
                <a:gd name="connsiteY56" fmla="*/ 8821 h 10000"/>
                <a:gd name="connsiteX57" fmla="*/ 1462 w 10000"/>
                <a:gd name="connsiteY57" fmla="*/ 8876 h 10000"/>
                <a:gd name="connsiteX58" fmla="*/ 1149 w 10000"/>
                <a:gd name="connsiteY58" fmla="*/ 8920 h 10000"/>
                <a:gd name="connsiteX59" fmla="*/ 802 w 10000"/>
                <a:gd name="connsiteY59" fmla="*/ 8964 h 10000"/>
                <a:gd name="connsiteX60" fmla="*/ 421 w 10000"/>
                <a:gd name="connsiteY60" fmla="*/ 9003 h 10000"/>
                <a:gd name="connsiteX61" fmla="*/ 0 w 10000"/>
                <a:gd name="connsiteY61" fmla="*/ 9036 h 10000"/>
                <a:gd name="connsiteX62" fmla="*/ 306 w 10000"/>
                <a:gd name="connsiteY62" fmla="*/ 9901 h 10000"/>
                <a:gd name="connsiteX63" fmla="*/ 326 w 10000"/>
                <a:gd name="connsiteY63" fmla="*/ 10000 h 10000"/>
                <a:gd name="connsiteX64" fmla="*/ 9674 w 10000"/>
                <a:gd name="connsiteY64" fmla="*/ 10000 h 10000"/>
                <a:gd name="connsiteX65" fmla="*/ 9694 w 10000"/>
                <a:gd name="connsiteY65" fmla="*/ 9901 h 10000"/>
                <a:gd name="connsiteX66" fmla="*/ 10000 w 10000"/>
                <a:gd name="connsiteY66" fmla="*/ 9003 h 10000"/>
                <a:gd name="connsiteX67" fmla="*/ 9646 w 10000"/>
                <a:gd name="connsiteY67" fmla="*/ 8937 h 10000"/>
                <a:gd name="connsiteX68" fmla="*/ 9347 w 10000"/>
                <a:gd name="connsiteY68" fmla="*/ 8843 h 10000"/>
                <a:gd name="connsiteX69" fmla="*/ 9082 w 10000"/>
                <a:gd name="connsiteY69" fmla="*/ 8733 h 10000"/>
                <a:gd name="connsiteX70" fmla="*/ 8865 w 10000"/>
                <a:gd name="connsiteY70" fmla="*/ 8628 h 10000"/>
                <a:gd name="connsiteX71" fmla="*/ 8674 w 10000"/>
                <a:gd name="connsiteY71" fmla="*/ 8501 h 10000"/>
                <a:gd name="connsiteX72" fmla="*/ 8511 w 10000"/>
                <a:gd name="connsiteY72" fmla="*/ 8369 h 10000"/>
                <a:gd name="connsiteX73" fmla="*/ 8389 w 10000"/>
                <a:gd name="connsiteY73" fmla="*/ 8248 h 10000"/>
                <a:gd name="connsiteX74" fmla="*/ 8294 w 10000"/>
                <a:gd name="connsiteY74" fmla="*/ 8116 h 10000"/>
                <a:gd name="connsiteX75" fmla="*/ 8205 w 10000"/>
                <a:gd name="connsiteY75" fmla="*/ 7994 h 10000"/>
                <a:gd name="connsiteX76" fmla="*/ 8151 w 10000"/>
                <a:gd name="connsiteY76" fmla="*/ 7879 h 10000"/>
                <a:gd name="connsiteX77" fmla="*/ 8110 w 10000"/>
                <a:gd name="connsiteY77" fmla="*/ 7769 h 10000"/>
                <a:gd name="connsiteX78" fmla="*/ 8083 w 10000"/>
                <a:gd name="connsiteY78" fmla="*/ 7675 h 10000"/>
                <a:gd name="connsiteX79" fmla="*/ 8069 w 10000"/>
                <a:gd name="connsiteY79" fmla="*/ 7592 h 10000"/>
                <a:gd name="connsiteX80" fmla="*/ 8063 w 10000"/>
                <a:gd name="connsiteY80" fmla="*/ 7537 h 10000"/>
                <a:gd name="connsiteX81" fmla="*/ 8063 w 10000"/>
                <a:gd name="connsiteY81" fmla="*/ 7499 h 10000"/>
                <a:gd name="connsiteX82" fmla="*/ 8063 w 10000"/>
                <a:gd name="connsiteY82" fmla="*/ 7482 h 10000"/>
                <a:gd name="connsiteX0" fmla="*/ 8063 w 9892"/>
                <a:gd name="connsiteY0" fmla="*/ 7482 h 10000"/>
                <a:gd name="connsiteX1" fmla="*/ 7995 w 9892"/>
                <a:gd name="connsiteY1" fmla="*/ 5504 h 10000"/>
                <a:gd name="connsiteX2" fmla="*/ 9293 w 9892"/>
                <a:gd name="connsiteY2" fmla="*/ 2066 h 10000"/>
                <a:gd name="connsiteX3" fmla="*/ 9293 w 9892"/>
                <a:gd name="connsiteY3" fmla="*/ 2055 h 10000"/>
                <a:gd name="connsiteX4" fmla="*/ 9279 w 9892"/>
                <a:gd name="connsiteY4" fmla="*/ 2033 h 10000"/>
                <a:gd name="connsiteX5" fmla="*/ 9266 w 9892"/>
                <a:gd name="connsiteY5" fmla="*/ 1989 h 10000"/>
                <a:gd name="connsiteX6" fmla="*/ 9232 w 9892"/>
                <a:gd name="connsiteY6" fmla="*/ 1934 h 10000"/>
                <a:gd name="connsiteX7" fmla="*/ 9198 w 9892"/>
                <a:gd name="connsiteY7" fmla="*/ 1862 h 10000"/>
                <a:gd name="connsiteX8" fmla="*/ 9150 w 9892"/>
                <a:gd name="connsiteY8" fmla="*/ 1785 h 10000"/>
                <a:gd name="connsiteX9" fmla="*/ 9082 w 9892"/>
                <a:gd name="connsiteY9" fmla="*/ 1702 h 10000"/>
                <a:gd name="connsiteX10" fmla="*/ 9014 w 9892"/>
                <a:gd name="connsiteY10" fmla="*/ 1598 h 10000"/>
                <a:gd name="connsiteX11" fmla="*/ 8919 w 9892"/>
                <a:gd name="connsiteY11" fmla="*/ 1499 h 10000"/>
                <a:gd name="connsiteX12" fmla="*/ 8824 w 9892"/>
                <a:gd name="connsiteY12" fmla="*/ 1394 h 10000"/>
                <a:gd name="connsiteX13" fmla="*/ 8702 w 9892"/>
                <a:gd name="connsiteY13" fmla="*/ 1278 h 10000"/>
                <a:gd name="connsiteX14" fmla="*/ 8566 w 9892"/>
                <a:gd name="connsiteY14" fmla="*/ 1163 h 10000"/>
                <a:gd name="connsiteX15" fmla="*/ 8416 w 9892"/>
                <a:gd name="connsiteY15" fmla="*/ 1041 h 10000"/>
                <a:gd name="connsiteX16" fmla="*/ 8246 w 9892"/>
                <a:gd name="connsiteY16" fmla="*/ 920 h 10000"/>
                <a:gd name="connsiteX17" fmla="*/ 8049 w 9892"/>
                <a:gd name="connsiteY17" fmla="*/ 804 h 10000"/>
                <a:gd name="connsiteX18" fmla="*/ 7831 w 9892"/>
                <a:gd name="connsiteY18" fmla="*/ 689 h 10000"/>
                <a:gd name="connsiteX19" fmla="*/ 7593 w 9892"/>
                <a:gd name="connsiteY19" fmla="*/ 579 h 10000"/>
                <a:gd name="connsiteX20" fmla="*/ 7335 w 9892"/>
                <a:gd name="connsiteY20" fmla="*/ 479 h 10000"/>
                <a:gd name="connsiteX21" fmla="*/ 7063 w 9892"/>
                <a:gd name="connsiteY21" fmla="*/ 380 h 10000"/>
                <a:gd name="connsiteX22" fmla="*/ 6744 w 9892"/>
                <a:gd name="connsiteY22" fmla="*/ 287 h 10000"/>
                <a:gd name="connsiteX23" fmla="*/ 6411 w 9892"/>
                <a:gd name="connsiteY23" fmla="*/ 209 h 10000"/>
                <a:gd name="connsiteX24" fmla="*/ 6057 w 9892"/>
                <a:gd name="connsiteY24" fmla="*/ 138 h 10000"/>
                <a:gd name="connsiteX25" fmla="*/ 5670 w 9892"/>
                <a:gd name="connsiteY25" fmla="*/ 88 h 10000"/>
                <a:gd name="connsiteX26" fmla="*/ 5248 w 9892"/>
                <a:gd name="connsiteY26" fmla="*/ 39 h 10000"/>
                <a:gd name="connsiteX27" fmla="*/ 4799 w 9892"/>
                <a:gd name="connsiteY27" fmla="*/ 11 h 10000"/>
                <a:gd name="connsiteX28" fmla="*/ 4324 w 9892"/>
                <a:gd name="connsiteY28" fmla="*/ 0 h 10000"/>
                <a:gd name="connsiteX29" fmla="*/ 3807 w 9892"/>
                <a:gd name="connsiteY29" fmla="*/ 11 h 10000"/>
                <a:gd name="connsiteX30" fmla="*/ 3263 w 9892"/>
                <a:gd name="connsiteY30" fmla="*/ 33 h 10000"/>
                <a:gd name="connsiteX31" fmla="*/ 2692 w 9892"/>
                <a:gd name="connsiteY31" fmla="*/ 77 h 10000"/>
                <a:gd name="connsiteX32" fmla="*/ 2080 w 9892"/>
                <a:gd name="connsiteY32" fmla="*/ 149 h 10000"/>
                <a:gd name="connsiteX33" fmla="*/ 1434 w 9892"/>
                <a:gd name="connsiteY33" fmla="*/ 242 h 10000"/>
                <a:gd name="connsiteX34" fmla="*/ 979 w 9892"/>
                <a:gd name="connsiteY34" fmla="*/ 220 h 10000"/>
                <a:gd name="connsiteX35" fmla="*/ 1666 w 9892"/>
                <a:gd name="connsiteY35" fmla="*/ 1163 h 10000"/>
                <a:gd name="connsiteX36" fmla="*/ 1251 w 9892"/>
                <a:gd name="connsiteY36" fmla="*/ 2661 h 10000"/>
                <a:gd name="connsiteX37" fmla="*/ 1462 w 9892"/>
                <a:gd name="connsiteY37" fmla="*/ 3207 h 10000"/>
                <a:gd name="connsiteX38" fmla="*/ 755 w 9892"/>
                <a:gd name="connsiteY38" fmla="*/ 4507 h 10000"/>
                <a:gd name="connsiteX39" fmla="*/ 1387 w 9892"/>
                <a:gd name="connsiteY39" fmla="*/ 4793 h 10000"/>
                <a:gd name="connsiteX40" fmla="*/ 1421 w 9892"/>
                <a:gd name="connsiteY40" fmla="*/ 6909 h 10000"/>
                <a:gd name="connsiteX41" fmla="*/ 2971 w 9892"/>
                <a:gd name="connsiteY41" fmla="*/ 6986 h 10000"/>
                <a:gd name="connsiteX42" fmla="*/ 2971 w 9892"/>
                <a:gd name="connsiteY42" fmla="*/ 7124 h 10000"/>
                <a:gd name="connsiteX43" fmla="*/ 2971 w 9892"/>
                <a:gd name="connsiteY43" fmla="*/ 7466 h 10000"/>
                <a:gd name="connsiteX44" fmla="*/ 2971 w 9892"/>
                <a:gd name="connsiteY44" fmla="*/ 7846 h 10000"/>
                <a:gd name="connsiteX45" fmla="*/ 2971 w 9892"/>
                <a:gd name="connsiteY45" fmla="*/ 8138 h 10000"/>
                <a:gd name="connsiteX46" fmla="*/ 2957 w 9892"/>
                <a:gd name="connsiteY46" fmla="*/ 8187 h 10000"/>
                <a:gd name="connsiteX47" fmla="*/ 2944 w 9892"/>
                <a:gd name="connsiteY47" fmla="*/ 8237 h 10000"/>
                <a:gd name="connsiteX48" fmla="*/ 2889 w 9892"/>
                <a:gd name="connsiteY48" fmla="*/ 8303 h 10000"/>
                <a:gd name="connsiteX49" fmla="*/ 2835 w 9892"/>
                <a:gd name="connsiteY49" fmla="*/ 8364 h 10000"/>
                <a:gd name="connsiteX50" fmla="*/ 2760 w 9892"/>
                <a:gd name="connsiteY50" fmla="*/ 8424 h 10000"/>
                <a:gd name="connsiteX51" fmla="*/ 2651 w 9892"/>
                <a:gd name="connsiteY51" fmla="*/ 8496 h 10000"/>
                <a:gd name="connsiteX52" fmla="*/ 2522 w 9892"/>
                <a:gd name="connsiteY52" fmla="*/ 8562 h 10000"/>
                <a:gd name="connsiteX53" fmla="*/ 2366 w 9892"/>
                <a:gd name="connsiteY53" fmla="*/ 8628 h 10000"/>
                <a:gd name="connsiteX54" fmla="*/ 2189 w 9892"/>
                <a:gd name="connsiteY54" fmla="*/ 8694 h 10000"/>
                <a:gd name="connsiteX55" fmla="*/ 1978 w 9892"/>
                <a:gd name="connsiteY55" fmla="*/ 8755 h 10000"/>
                <a:gd name="connsiteX56" fmla="*/ 1740 w 9892"/>
                <a:gd name="connsiteY56" fmla="*/ 8821 h 10000"/>
                <a:gd name="connsiteX57" fmla="*/ 1462 w 9892"/>
                <a:gd name="connsiteY57" fmla="*/ 8876 h 10000"/>
                <a:gd name="connsiteX58" fmla="*/ 1149 w 9892"/>
                <a:gd name="connsiteY58" fmla="*/ 8920 h 10000"/>
                <a:gd name="connsiteX59" fmla="*/ 802 w 9892"/>
                <a:gd name="connsiteY59" fmla="*/ 8964 h 10000"/>
                <a:gd name="connsiteX60" fmla="*/ 421 w 9892"/>
                <a:gd name="connsiteY60" fmla="*/ 9003 h 10000"/>
                <a:gd name="connsiteX61" fmla="*/ 0 w 9892"/>
                <a:gd name="connsiteY61" fmla="*/ 9036 h 10000"/>
                <a:gd name="connsiteX62" fmla="*/ 306 w 9892"/>
                <a:gd name="connsiteY62" fmla="*/ 9901 h 10000"/>
                <a:gd name="connsiteX63" fmla="*/ 326 w 9892"/>
                <a:gd name="connsiteY63" fmla="*/ 10000 h 10000"/>
                <a:gd name="connsiteX64" fmla="*/ 9674 w 9892"/>
                <a:gd name="connsiteY64" fmla="*/ 10000 h 10000"/>
                <a:gd name="connsiteX65" fmla="*/ 9694 w 9892"/>
                <a:gd name="connsiteY65" fmla="*/ 9901 h 10000"/>
                <a:gd name="connsiteX66" fmla="*/ 9892 w 9892"/>
                <a:gd name="connsiteY66" fmla="*/ 9385 h 10000"/>
                <a:gd name="connsiteX67" fmla="*/ 9646 w 9892"/>
                <a:gd name="connsiteY67" fmla="*/ 8937 h 10000"/>
                <a:gd name="connsiteX68" fmla="*/ 9347 w 9892"/>
                <a:gd name="connsiteY68" fmla="*/ 8843 h 10000"/>
                <a:gd name="connsiteX69" fmla="*/ 9082 w 9892"/>
                <a:gd name="connsiteY69" fmla="*/ 8733 h 10000"/>
                <a:gd name="connsiteX70" fmla="*/ 8865 w 9892"/>
                <a:gd name="connsiteY70" fmla="*/ 8628 h 10000"/>
                <a:gd name="connsiteX71" fmla="*/ 8674 w 9892"/>
                <a:gd name="connsiteY71" fmla="*/ 8501 h 10000"/>
                <a:gd name="connsiteX72" fmla="*/ 8511 w 9892"/>
                <a:gd name="connsiteY72" fmla="*/ 8369 h 10000"/>
                <a:gd name="connsiteX73" fmla="*/ 8389 w 9892"/>
                <a:gd name="connsiteY73" fmla="*/ 8248 h 10000"/>
                <a:gd name="connsiteX74" fmla="*/ 8294 w 9892"/>
                <a:gd name="connsiteY74" fmla="*/ 8116 h 10000"/>
                <a:gd name="connsiteX75" fmla="*/ 8205 w 9892"/>
                <a:gd name="connsiteY75" fmla="*/ 7994 h 10000"/>
                <a:gd name="connsiteX76" fmla="*/ 8151 w 9892"/>
                <a:gd name="connsiteY76" fmla="*/ 7879 h 10000"/>
                <a:gd name="connsiteX77" fmla="*/ 8110 w 9892"/>
                <a:gd name="connsiteY77" fmla="*/ 7769 h 10000"/>
                <a:gd name="connsiteX78" fmla="*/ 8083 w 9892"/>
                <a:gd name="connsiteY78" fmla="*/ 7675 h 10000"/>
                <a:gd name="connsiteX79" fmla="*/ 8069 w 9892"/>
                <a:gd name="connsiteY79" fmla="*/ 7592 h 10000"/>
                <a:gd name="connsiteX80" fmla="*/ 8063 w 9892"/>
                <a:gd name="connsiteY80" fmla="*/ 7537 h 10000"/>
                <a:gd name="connsiteX81" fmla="*/ 8063 w 9892"/>
                <a:gd name="connsiteY81" fmla="*/ 7499 h 10000"/>
                <a:gd name="connsiteX82" fmla="*/ 8063 w 9892"/>
                <a:gd name="connsiteY82"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449 w 10000"/>
                <a:gd name="connsiteY68" fmla="*/ 8843 h 10000"/>
                <a:gd name="connsiteX69" fmla="*/ 9181 w 10000"/>
                <a:gd name="connsiteY69" fmla="*/ 8733 h 10000"/>
                <a:gd name="connsiteX70" fmla="*/ 8962 w 10000"/>
                <a:gd name="connsiteY70" fmla="*/ 8628 h 10000"/>
                <a:gd name="connsiteX71" fmla="*/ 8769 w 10000"/>
                <a:gd name="connsiteY71" fmla="*/ 8501 h 10000"/>
                <a:gd name="connsiteX72" fmla="*/ 8604 w 10000"/>
                <a:gd name="connsiteY72" fmla="*/ 8369 h 10000"/>
                <a:gd name="connsiteX73" fmla="*/ 8481 w 10000"/>
                <a:gd name="connsiteY73" fmla="*/ 8248 h 10000"/>
                <a:gd name="connsiteX74" fmla="*/ 8385 w 10000"/>
                <a:gd name="connsiteY74" fmla="*/ 8116 h 10000"/>
                <a:gd name="connsiteX75" fmla="*/ 8295 w 10000"/>
                <a:gd name="connsiteY75" fmla="*/ 7994 h 10000"/>
                <a:gd name="connsiteX76" fmla="*/ 8240 w 10000"/>
                <a:gd name="connsiteY76" fmla="*/ 7879 h 10000"/>
                <a:gd name="connsiteX77" fmla="*/ 8199 w 10000"/>
                <a:gd name="connsiteY77" fmla="*/ 7769 h 10000"/>
                <a:gd name="connsiteX78" fmla="*/ 8171 w 10000"/>
                <a:gd name="connsiteY78" fmla="*/ 7675 h 10000"/>
                <a:gd name="connsiteX79" fmla="*/ 8157 w 10000"/>
                <a:gd name="connsiteY79" fmla="*/ 7592 h 10000"/>
                <a:gd name="connsiteX80" fmla="*/ 8151 w 10000"/>
                <a:gd name="connsiteY80" fmla="*/ 7537 h 10000"/>
                <a:gd name="connsiteX81" fmla="*/ 8151 w 10000"/>
                <a:gd name="connsiteY81" fmla="*/ 7499 h 10000"/>
                <a:gd name="connsiteX82" fmla="*/ 8151 w 10000"/>
                <a:gd name="connsiteY82"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181 w 10000"/>
                <a:gd name="connsiteY68" fmla="*/ 8733 h 10000"/>
                <a:gd name="connsiteX69" fmla="*/ 8962 w 10000"/>
                <a:gd name="connsiteY69" fmla="*/ 8628 h 10000"/>
                <a:gd name="connsiteX70" fmla="*/ 8769 w 10000"/>
                <a:gd name="connsiteY70" fmla="*/ 8501 h 10000"/>
                <a:gd name="connsiteX71" fmla="*/ 8604 w 10000"/>
                <a:gd name="connsiteY71" fmla="*/ 8369 h 10000"/>
                <a:gd name="connsiteX72" fmla="*/ 8481 w 10000"/>
                <a:gd name="connsiteY72" fmla="*/ 8248 h 10000"/>
                <a:gd name="connsiteX73" fmla="*/ 8385 w 10000"/>
                <a:gd name="connsiteY73" fmla="*/ 8116 h 10000"/>
                <a:gd name="connsiteX74" fmla="*/ 8295 w 10000"/>
                <a:gd name="connsiteY74" fmla="*/ 7994 h 10000"/>
                <a:gd name="connsiteX75" fmla="*/ 8240 w 10000"/>
                <a:gd name="connsiteY75" fmla="*/ 7879 h 10000"/>
                <a:gd name="connsiteX76" fmla="*/ 8199 w 10000"/>
                <a:gd name="connsiteY76" fmla="*/ 7769 h 10000"/>
                <a:gd name="connsiteX77" fmla="*/ 8171 w 10000"/>
                <a:gd name="connsiteY77" fmla="*/ 7675 h 10000"/>
                <a:gd name="connsiteX78" fmla="*/ 8157 w 10000"/>
                <a:gd name="connsiteY78" fmla="*/ 7592 h 10000"/>
                <a:gd name="connsiteX79" fmla="*/ 8151 w 10000"/>
                <a:gd name="connsiteY79" fmla="*/ 7537 h 10000"/>
                <a:gd name="connsiteX80" fmla="*/ 8151 w 10000"/>
                <a:gd name="connsiteY80" fmla="*/ 7499 h 10000"/>
                <a:gd name="connsiteX81" fmla="*/ 8151 w 10000"/>
                <a:gd name="connsiteY81"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8962 w 10000"/>
                <a:gd name="connsiteY68" fmla="*/ 8628 h 10000"/>
                <a:gd name="connsiteX69" fmla="*/ 8769 w 10000"/>
                <a:gd name="connsiteY69" fmla="*/ 8501 h 10000"/>
                <a:gd name="connsiteX70" fmla="*/ 8604 w 10000"/>
                <a:gd name="connsiteY70" fmla="*/ 8369 h 10000"/>
                <a:gd name="connsiteX71" fmla="*/ 8481 w 10000"/>
                <a:gd name="connsiteY71" fmla="*/ 8248 h 10000"/>
                <a:gd name="connsiteX72" fmla="*/ 8385 w 10000"/>
                <a:gd name="connsiteY72" fmla="*/ 8116 h 10000"/>
                <a:gd name="connsiteX73" fmla="*/ 8295 w 10000"/>
                <a:gd name="connsiteY73" fmla="*/ 7994 h 10000"/>
                <a:gd name="connsiteX74" fmla="*/ 8240 w 10000"/>
                <a:gd name="connsiteY74" fmla="*/ 7879 h 10000"/>
                <a:gd name="connsiteX75" fmla="*/ 8199 w 10000"/>
                <a:gd name="connsiteY75" fmla="*/ 7769 h 10000"/>
                <a:gd name="connsiteX76" fmla="*/ 8171 w 10000"/>
                <a:gd name="connsiteY76" fmla="*/ 7675 h 10000"/>
                <a:gd name="connsiteX77" fmla="*/ 8157 w 10000"/>
                <a:gd name="connsiteY77" fmla="*/ 7592 h 10000"/>
                <a:gd name="connsiteX78" fmla="*/ 8151 w 10000"/>
                <a:gd name="connsiteY78" fmla="*/ 7537 h 10000"/>
                <a:gd name="connsiteX79" fmla="*/ 8151 w 10000"/>
                <a:gd name="connsiteY79" fmla="*/ 7499 h 10000"/>
                <a:gd name="connsiteX80" fmla="*/ 8151 w 10000"/>
                <a:gd name="connsiteY80"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8769 w 10000"/>
                <a:gd name="connsiteY68" fmla="*/ 8501 h 10000"/>
                <a:gd name="connsiteX69" fmla="*/ 8604 w 10000"/>
                <a:gd name="connsiteY69" fmla="*/ 8369 h 10000"/>
                <a:gd name="connsiteX70" fmla="*/ 8481 w 10000"/>
                <a:gd name="connsiteY70" fmla="*/ 8248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604 w 10000"/>
                <a:gd name="connsiteY69" fmla="*/ 8369 h 10000"/>
                <a:gd name="connsiteX70" fmla="*/ 8481 w 10000"/>
                <a:gd name="connsiteY70" fmla="*/ 8248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751 w 10000"/>
                <a:gd name="connsiteY69" fmla="*/ 8677 h 10000"/>
                <a:gd name="connsiteX70" fmla="*/ 8481 w 10000"/>
                <a:gd name="connsiteY70" fmla="*/ 8248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751 w 10000"/>
                <a:gd name="connsiteY69" fmla="*/ 8677 h 10000"/>
                <a:gd name="connsiteX70" fmla="*/ 8456 w 10000"/>
                <a:gd name="connsiteY70" fmla="*/ 8339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751 w 10000"/>
                <a:gd name="connsiteY69" fmla="*/ 8677 h 10000"/>
                <a:gd name="connsiteX70" fmla="*/ 8456 w 10000"/>
                <a:gd name="connsiteY70" fmla="*/ 8339 h 10000"/>
                <a:gd name="connsiteX71" fmla="*/ 8295 w 10000"/>
                <a:gd name="connsiteY71" fmla="*/ 7994 h 10000"/>
                <a:gd name="connsiteX72" fmla="*/ 8240 w 10000"/>
                <a:gd name="connsiteY72" fmla="*/ 7879 h 10000"/>
                <a:gd name="connsiteX73" fmla="*/ 8199 w 10000"/>
                <a:gd name="connsiteY73" fmla="*/ 7769 h 10000"/>
                <a:gd name="connsiteX74" fmla="*/ 8171 w 10000"/>
                <a:gd name="connsiteY74" fmla="*/ 7675 h 10000"/>
                <a:gd name="connsiteX75" fmla="*/ 8157 w 10000"/>
                <a:gd name="connsiteY75" fmla="*/ 7592 h 10000"/>
                <a:gd name="connsiteX76" fmla="*/ 8151 w 10000"/>
                <a:gd name="connsiteY76" fmla="*/ 7537 h 10000"/>
                <a:gd name="connsiteX77" fmla="*/ 8151 w 10000"/>
                <a:gd name="connsiteY77" fmla="*/ 7499 h 10000"/>
                <a:gd name="connsiteX78" fmla="*/ 8151 w 10000"/>
                <a:gd name="connsiteY78"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20 w 10000"/>
                <a:gd name="connsiteY67" fmla="*/ 9212 h 10000"/>
                <a:gd name="connsiteX68" fmla="*/ 9236 w 10000"/>
                <a:gd name="connsiteY68" fmla="*/ 8918 h 10000"/>
                <a:gd name="connsiteX69" fmla="*/ 8751 w 10000"/>
                <a:gd name="connsiteY69" fmla="*/ 8677 h 10000"/>
                <a:gd name="connsiteX70" fmla="*/ 8456 w 10000"/>
                <a:gd name="connsiteY70" fmla="*/ 8339 h 10000"/>
                <a:gd name="connsiteX71" fmla="*/ 8295 w 10000"/>
                <a:gd name="connsiteY71" fmla="*/ 7994 h 10000"/>
                <a:gd name="connsiteX72" fmla="*/ 8240 w 10000"/>
                <a:gd name="connsiteY72" fmla="*/ 7879 h 10000"/>
                <a:gd name="connsiteX73" fmla="*/ 8199 w 10000"/>
                <a:gd name="connsiteY73" fmla="*/ 7769 h 10000"/>
                <a:gd name="connsiteX74" fmla="*/ 8171 w 10000"/>
                <a:gd name="connsiteY74" fmla="*/ 7675 h 10000"/>
                <a:gd name="connsiteX75" fmla="*/ 8157 w 10000"/>
                <a:gd name="connsiteY75" fmla="*/ 7592 h 10000"/>
                <a:gd name="connsiteX76" fmla="*/ 8151 w 10000"/>
                <a:gd name="connsiteY76" fmla="*/ 7537 h 10000"/>
                <a:gd name="connsiteX77" fmla="*/ 8151 w 10000"/>
                <a:gd name="connsiteY77" fmla="*/ 7499 h 10000"/>
                <a:gd name="connsiteX78" fmla="*/ 8151 w 10000"/>
                <a:gd name="connsiteY78"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20 w 10000"/>
                <a:gd name="connsiteY67" fmla="*/ 9212 h 10000"/>
                <a:gd name="connsiteX68" fmla="*/ 9113 w 10000"/>
                <a:gd name="connsiteY68" fmla="*/ 8918 h 10000"/>
                <a:gd name="connsiteX69" fmla="*/ 8751 w 10000"/>
                <a:gd name="connsiteY69" fmla="*/ 8677 h 10000"/>
                <a:gd name="connsiteX70" fmla="*/ 8456 w 10000"/>
                <a:gd name="connsiteY70" fmla="*/ 8339 h 10000"/>
                <a:gd name="connsiteX71" fmla="*/ 8295 w 10000"/>
                <a:gd name="connsiteY71" fmla="*/ 7994 h 10000"/>
                <a:gd name="connsiteX72" fmla="*/ 8240 w 10000"/>
                <a:gd name="connsiteY72" fmla="*/ 7879 h 10000"/>
                <a:gd name="connsiteX73" fmla="*/ 8199 w 10000"/>
                <a:gd name="connsiteY73" fmla="*/ 7769 h 10000"/>
                <a:gd name="connsiteX74" fmla="*/ 8171 w 10000"/>
                <a:gd name="connsiteY74" fmla="*/ 7675 h 10000"/>
                <a:gd name="connsiteX75" fmla="*/ 8157 w 10000"/>
                <a:gd name="connsiteY75" fmla="*/ 7592 h 10000"/>
                <a:gd name="connsiteX76" fmla="*/ 8151 w 10000"/>
                <a:gd name="connsiteY76" fmla="*/ 7537 h 10000"/>
                <a:gd name="connsiteX77" fmla="*/ 8151 w 10000"/>
                <a:gd name="connsiteY77" fmla="*/ 7499 h 10000"/>
                <a:gd name="connsiteX78" fmla="*/ 8151 w 10000"/>
                <a:gd name="connsiteY78" fmla="*/ 7482 h 10000"/>
                <a:gd name="connsiteX0" fmla="*/ 7930 w 9779"/>
                <a:gd name="connsiteY0" fmla="*/ 7482 h 10000"/>
                <a:gd name="connsiteX1" fmla="*/ 7861 w 9779"/>
                <a:gd name="connsiteY1" fmla="*/ 5504 h 10000"/>
                <a:gd name="connsiteX2" fmla="*/ 9173 w 9779"/>
                <a:gd name="connsiteY2" fmla="*/ 2066 h 10000"/>
                <a:gd name="connsiteX3" fmla="*/ 9173 w 9779"/>
                <a:gd name="connsiteY3" fmla="*/ 2055 h 10000"/>
                <a:gd name="connsiteX4" fmla="*/ 9159 w 9779"/>
                <a:gd name="connsiteY4" fmla="*/ 2033 h 10000"/>
                <a:gd name="connsiteX5" fmla="*/ 9146 w 9779"/>
                <a:gd name="connsiteY5" fmla="*/ 1989 h 10000"/>
                <a:gd name="connsiteX6" fmla="*/ 9112 w 9779"/>
                <a:gd name="connsiteY6" fmla="*/ 1934 h 10000"/>
                <a:gd name="connsiteX7" fmla="*/ 9077 w 9779"/>
                <a:gd name="connsiteY7" fmla="*/ 1862 h 10000"/>
                <a:gd name="connsiteX8" fmla="*/ 9029 w 9779"/>
                <a:gd name="connsiteY8" fmla="*/ 1785 h 10000"/>
                <a:gd name="connsiteX9" fmla="*/ 8960 w 9779"/>
                <a:gd name="connsiteY9" fmla="*/ 1702 h 10000"/>
                <a:gd name="connsiteX10" fmla="*/ 8891 w 9779"/>
                <a:gd name="connsiteY10" fmla="*/ 1598 h 10000"/>
                <a:gd name="connsiteX11" fmla="*/ 8795 w 9779"/>
                <a:gd name="connsiteY11" fmla="*/ 1499 h 10000"/>
                <a:gd name="connsiteX12" fmla="*/ 8699 w 9779"/>
                <a:gd name="connsiteY12" fmla="*/ 1394 h 10000"/>
                <a:gd name="connsiteX13" fmla="*/ 8576 w 9779"/>
                <a:gd name="connsiteY13" fmla="*/ 1278 h 10000"/>
                <a:gd name="connsiteX14" fmla="*/ 8439 w 9779"/>
                <a:gd name="connsiteY14" fmla="*/ 1163 h 10000"/>
                <a:gd name="connsiteX15" fmla="*/ 8287 w 9779"/>
                <a:gd name="connsiteY15" fmla="*/ 1041 h 10000"/>
                <a:gd name="connsiteX16" fmla="*/ 8115 w 9779"/>
                <a:gd name="connsiteY16" fmla="*/ 920 h 10000"/>
                <a:gd name="connsiteX17" fmla="*/ 7916 w 9779"/>
                <a:gd name="connsiteY17" fmla="*/ 804 h 10000"/>
                <a:gd name="connsiteX18" fmla="*/ 7695 w 9779"/>
                <a:gd name="connsiteY18" fmla="*/ 689 h 10000"/>
                <a:gd name="connsiteX19" fmla="*/ 7455 w 9779"/>
                <a:gd name="connsiteY19" fmla="*/ 579 h 10000"/>
                <a:gd name="connsiteX20" fmla="*/ 7194 w 9779"/>
                <a:gd name="connsiteY20" fmla="*/ 479 h 10000"/>
                <a:gd name="connsiteX21" fmla="*/ 6919 w 9779"/>
                <a:gd name="connsiteY21" fmla="*/ 380 h 10000"/>
                <a:gd name="connsiteX22" fmla="*/ 6597 w 9779"/>
                <a:gd name="connsiteY22" fmla="*/ 287 h 10000"/>
                <a:gd name="connsiteX23" fmla="*/ 6260 w 9779"/>
                <a:gd name="connsiteY23" fmla="*/ 209 h 10000"/>
                <a:gd name="connsiteX24" fmla="*/ 5902 w 9779"/>
                <a:gd name="connsiteY24" fmla="*/ 138 h 10000"/>
                <a:gd name="connsiteX25" fmla="*/ 5511 w 9779"/>
                <a:gd name="connsiteY25" fmla="*/ 88 h 10000"/>
                <a:gd name="connsiteX26" fmla="*/ 5084 w 9779"/>
                <a:gd name="connsiteY26" fmla="*/ 39 h 10000"/>
                <a:gd name="connsiteX27" fmla="*/ 4630 w 9779"/>
                <a:gd name="connsiteY27" fmla="*/ 11 h 10000"/>
                <a:gd name="connsiteX28" fmla="*/ 4150 w 9779"/>
                <a:gd name="connsiteY28" fmla="*/ 0 h 10000"/>
                <a:gd name="connsiteX29" fmla="*/ 3628 w 9779"/>
                <a:gd name="connsiteY29" fmla="*/ 11 h 10000"/>
                <a:gd name="connsiteX30" fmla="*/ 3078 w 9779"/>
                <a:gd name="connsiteY30" fmla="*/ 33 h 10000"/>
                <a:gd name="connsiteX31" fmla="*/ 2500 w 9779"/>
                <a:gd name="connsiteY31" fmla="*/ 77 h 10000"/>
                <a:gd name="connsiteX32" fmla="*/ 1882 w 9779"/>
                <a:gd name="connsiteY32" fmla="*/ 149 h 10000"/>
                <a:gd name="connsiteX33" fmla="*/ 1229 w 9779"/>
                <a:gd name="connsiteY33" fmla="*/ 242 h 10000"/>
                <a:gd name="connsiteX34" fmla="*/ 769 w 9779"/>
                <a:gd name="connsiteY34" fmla="*/ 220 h 10000"/>
                <a:gd name="connsiteX35" fmla="*/ 1463 w 9779"/>
                <a:gd name="connsiteY35" fmla="*/ 1163 h 10000"/>
                <a:gd name="connsiteX36" fmla="*/ 1044 w 9779"/>
                <a:gd name="connsiteY36" fmla="*/ 2661 h 10000"/>
                <a:gd name="connsiteX37" fmla="*/ 1257 w 9779"/>
                <a:gd name="connsiteY37" fmla="*/ 3207 h 10000"/>
                <a:gd name="connsiteX38" fmla="*/ 542 w 9779"/>
                <a:gd name="connsiteY38" fmla="*/ 4507 h 10000"/>
                <a:gd name="connsiteX39" fmla="*/ 1181 w 9779"/>
                <a:gd name="connsiteY39" fmla="*/ 4793 h 10000"/>
                <a:gd name="connsiteX40" fmla="*/ 1216 w 9779"/>
                <a:gd name="connsiteY40" fmla="*/ 6909 h 10000"/>
                <a:gd name="connsiteX41" fmla="*/ 2782 w 9779"/>
                <a:gd name="connsiteY41" fmla="*/ 6986 h 10000"/>
                <a:gd name="connsiteX42" fmla="*/ 2782 w 9779"/>
                <a:gd name="connsiteY42" fmla="*/ 7124 h 10000"/>
                <a:gd name="connsiteX43" fmla="*/ 2782 w 9779"/>
                <a:gd name="connsiteY43" fmla="*/ 7466 h 10000"/>
                <a:gd name="connsiteX44" fmla="*/ 2782 w 9779"/>
                <a:gd name="connsiteY44" fmla="*/ 7846 h 10000"/>
                <a:gd name="connsiteX45" fmla="*/ 2782 w 9779"/>
                <a:gd name="connsiteY45" fmla="*/ 8138 h 10000"/>
                <a:gd name="connsiteX46" fmla="*/ 2768 w 9779"/>
                <a:gd name="connsiteY46" fmla="*/ 8187 h 10000"/>
                <a:gd name="connsiteX47" fmla="*/ 2755 w 9779"/>
                <a:gd name="connsiteY47" fmla="*/ 8237 h 10000"/>
                <a:gd name="connsiteX48" fmla="*/ 2700 w 9779"/>
                <a:gd name="connsiteY48" fmla="*/ 8303 h 10000"/>
                <a:gd name="connsiteX49" fmla="*/ 2645 w 9779"/>
                <a:gd name="connsiteY49" fmla="*/ 8364 h 10000"/>
                <a:gd name="connsiteX50" fmla="*/ 2569 w 9779"/>
                <a:gd name="connsiteY50" fmla="*/ 8424 h 10000"/>
                <a:gd name="connsiteX51" fmla="*/ 2459 w 9779"/>
                <a:gd name="connsiteY51" fmla="*/ 8496 h 10000"/>
                <a:gd name="connsiteX52" fmla="*/ 2329 w 9779"/>
                <a:gd name="connsiteY52" fmla="*/ 8562 h 10000"/>
                <a:gd name="connsiteX53" fmla="*/ 2171 w 9779"/>
                <a:gd name="connsiteY53" fmla="*/ 8628 h 10000"/>
                <a:gd name="connsiteX54" fmla="*/ 1992 w 9779"/>
                <a:gd name="connsiteY54" fmla="*/ 8694 h 10000"/>
                <a:gd name="connsiteX55" fmla="*/ 1779 w 9779"/>
                <a:gd name="connsiteY55" fmla="*/ 8755 h 10000"/>
                <a:gd name="connsiteX56" fmla="*/ 1538 w 9779"/>
                <a:gd name="connsiteY56" fmla="*/ 8821 h 10000"/>
                <a:gd name="connsiteX57" fmla="*/ 1257 w 9779"/>
                <a:gd name="connsiteY57" fmla="*/ 8876 h 10000"/>
                <a:gd name="connsiteX58" fmla="*/ 941 w 9779"/>
                <a:gd name="connsiteY58" fmla="*/ 8920 h 10000"/>
                <a:gd name="connsiteX59" fmla="*/ 590 w 9779"/>
                <a:gd name="connsiteY59" fmla="*/ 8964 h 10000"/>
                <a:gd name="connsiteX60" fmla="*/ 205 w 9779"/>
                <a:gd name="connsiteY60" fmla="*/ 9003 h 10000"/>
                <a:gd name="connsiteX61" fmla="*/ 0 w 9779"/>
                <a:gd name="connsiteY61" fmla="*/ 9579 h 10000"/>
                <a:gd name="connsiteX62" fmla="*/ 88 w 9779"/>
                <a:gd name="connsiteY62" fmla="*/ 9901 h 10000"/>
                <a:gd name="connsiteX63" fmla="*/ 109 w 9779"/>
                <a:gd name="connsiteY63" fmla="*/ 10000 h 10000"/>
                <a:gd name="connsiteX64" fmla="*/ 9559 w 9779"/>
                <a:gd name="connsiteY64" fmla="*/ 10000 h 10000"/>
                <a:gd name="connsiteX65" fmla="*/ 9579 w 9779"/>
                <a:gd name="connsiteY65" fmla="*/ 9901 h 10000"/>
                <a:gd name="connsiteX66" fmla="*/ 9779 w 9779"/>
                <a:gd name="connsiteY66" fmla="*/ 9385 h 10000"/>
                <a:gd name="connsiteX67" fmla="*/ 9399 w 9779"/>
                <a:gd name="connsiteY67" fmla="*/ 9212 h 10000"/>
                <a:gd name="connsiteX68" fmla="*/ 8892 w 9779"/>
                <a:gd name="connsiteY68" fmla="*/ 8918 h 10000"/>
                <a:gd name="connsiteX69" fmla="*/ 8530 w 9779"/>
                <a:gd name="connsiteY69" fmla="*/ 8677 h 10000"/>
                <a:gd name="connsiteX70" fmla="*/ 8235 w 9779"/>
                <a:gd name="connsiteY70" fmla="*/ 8339 h 10000"/>
                <a:gd name="connsiteX71" fmla="*/ 8074 w 9779"/>
                <a:gd name="connsiteY71" fmla="*/ 7994 h 10000"/>
                <a:gd name="connsiteX72" fmla="*/ 8019 w 9779"/>
                <a:gd name="connsiteY72" fmla="*/ 7879 h 10000"/>
                <a:gd name="connsiteX73" fmla="*/ 7978 w 9779"/>
                <a:gd name="connsiteY73" fmla="*/ 7769 h 10000"/>
                <a:gd name="connsiteX74" fmla="*/ 7950 w 9779"/>
                <a:gd name="connsiteY74" fmla="*/ 7675 h 10000"/>
                <a:gd name="connsiteX75" fmla="*/ 7936 w 9779"/>
                <a:gd name="connsiteY75" fmla="*/ 7592 h 10000"/>
                <a:gd name="connsiteX76" fmla="*/ 7930 w 9779"/>
                <a:gd name="connsiteY76" fmla="*/ 7537 h 10000"/>
                <a:gd name="connsiteX77" fmla="*/ 7930 w 9779"/>
                <a:gd name="connsiteY77" fmla="*/ 7499 h 10000"/>
                <a:gd name="connsiteX78" fmla="*/ 7930 w 9779"/>
                <a:gd name="connsiteY78"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285 w 10000"/>
                <a:gd name="connsiteY57" fmla="*/ 8876 h 10000"/>
                <a:gd name="connsiteX58" fmla="*/ 962 w 10000"/>
                <a:gd name="connsiteY58" fmla="*/ 8920 h 10000"/>
                <a:gd name="connsiteX59" fmla="*/ 603 w 10000"/>
                <a:gd name="connsiteY59" fmla="*/ 8964 h 10000"/>
                <a:gd name="connsiteX60" fmla="*/ 0 w 10000"/>
                <a:gd name="connsiteY60" fmla="*/ 9579 h 10000"/>
                <a:gd name="connsiteX61" fmla="*/ 90 w 10000"/>
                <a:gd name="connsiteY61" fmla="*/ 9901 h 10000"/>
                <a:gd name="connsiteX62" fmla="*/ 111 w 10000"/>
                <a:gd name="connsiteY62" fmla="*/ 10000 h 10000"/>
                <a:gd name="connsiteX63" fmla="*/ 9775 w 10000"/>
                <a:gd name="connsiteY63" fmla="*/ 10000 h 10000"/>
                <a:gd name="connsiteX64" fmla="*/ 9795 w 10000"/>
                <a:gd name="connsiteY64" fmla="*/ 9901 h 10000"/>
                <a:gd name="connsiteX65" fmla="*/ 10000 w 10000"/>
                <a:gd name="connsiteY65" fmla="*/ 9385 h 10000"/>
                <a:gd name="connsiteX66" fmla="*/ 9611 w 10000"/>
                <a:gd name="connsiteY66" fmla="*/ 9212 h 10000"/>
                <a:gd name="connsiteX67" fmla="*/ 9093 w 10000"/>
                <a:gd name="connsiteY67" fmla="*/ 8918 h 10000"/>
                <a:gd name="connsiteX68" fmla="*/ 8723 w 10000"/>
                <a:gd name="connsiteY68" fmla="*/ 8677 h 10000"/>
                <a:gd name="connsiteX69" fmla="*/ 8421 w 10000"/>
                <a:gd name="connsiteY69" fmla="*/ 8339 h 10000"/>
                <a:gd name="connsiteX70" fmla="*/ 8256 w 10000"/>
                <a:gd name="connsiteY70" fmla="*/ 7994 h 10000"/>
                <a:gd name="connsiteX71" fmla="*/ 8200 w 10000"/>
                <a:gd name="connsiteY71" fmla="*/ 7879 h 10000"/>
                <a:gd name="connsiteX72" fmla="*/ 8158 w 10000"/>
                <a:gd name="connsiteY72" fmla="*/ 7769 h 10000"/>
                <a:gd name="connsiteX73" fmla="*/ 8130 w 10000"/>
                <a:gd name="connsiteY73" fmla="*/ 7675 h 10000"/>
                <a:gd name="connsiteX74" fmla="*/ 8115 w 10000"/>
                <a:gd name="connsiteY74" fmla="*/ 7592 h 10000"/>
                <a:gd name="connsiteX75" fmla="*/ 8109 w 10000"/>
                <a:gd name="connsiteY75" fmla="*/ 7537 h 10000"/>
                <a:gd name="connsiteX76" fmla="*/ 8109 w 10000"/>
                <a:gd name="connsiteY76" fmla="*/ 7499 h 10000"/>
                <a:gd name="connsiteX77" fmla="*/ 8109 w 10000"/>
                <a:gd name="connsiteY77"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285 w 10000"/>
                <a:gd name="connsiteY57" fmla="*/ 8876 h 10000"/>
                <a:gd name="connsiteX58" fmla="*/ 962 w 10000"/>
                <a:gd name="connsiteY58" fmla="*/ 8920 h 10000"/>
                <a:gd name="connsiteX59" fmla="*/ 0 w 10000"/>
                <a:gd name="connsiteY59" fmla="*/ 9579 h 10000"/>
                <a:gd name="connsiteX60" fmla="*/ 90 w 10000"/>
                <a:gd name="connsiteY60" fmla="*/ 9901 h 10000"/>
                <a:gd name="connsiteX61" fmla="*/ 111 w 10000"/>
                <a:gd name="connsiteY61" fmla="*/ 10000 h 10000"/>
                <a:gd name="connsiteX62" fmla="*/ 9775 w 10000"/>
                <a:gd name="connsiteY62" fmla="*/ 10000 h 10000"/>
                <a:gd name="connsiteX63" fmla="*/ 9795 w 10000"/>
                <a:gd name="connsiteY63" fmla="*/ 9901 h 10000"/>
                <a:gd name="connsiteX64" fmla="*/ 10000 w 10000"/>
                <a:gd name="connsiteY64" fmla="*/ 9385 h 10000"/>
                <a:gd name="connsiteX65" fmla="*/ 9611 w 10000"/>
                <a:gd name="connsiteY65" fmla="*/ 9212 h 10000"/>
                <a:gd name="connsiteX66" fmla="*/ 9093 w 10000"/>
                <a:gd name="connsiteY66" fmla="*/ 8918 h 10000"/>
                <a:gd name="connsiteX67" fmla="*/ 8723 w 10000"/>
                <a:gd name="connsiteY67" fmla="*/ 8677 h 10000"/>
                <a:gd name="connsiteX68" fmla="*/ 8421 w 10000"/>
                <a:gd name="connsiteY68" fmla="*/ 8339 h 10000"/>
                <a:gd name="connsiteX69" fmla="*/ 8256 w 10000"/>
                <a:gd name="connsiteY69" fmla="*/ 7994 h 10000"/>
                <a:gd name="connsiteX70" fmla="*/ 8200 w 10000"/>
                <a:gd name="connsiteY70" fmla="*/ 7879 h 10000"/>
                <a:gd name="connsiteX71" fmla="*/ 8158 w 10000"/>
                <a:gd name="connsiteY71" fmla="*/ 7769 h 10000"/>
                <a:gd name="connsiteX72" fmla="*/ 8130 w 10000"/>
                <a:gd name="connsiteY72" fmla="*/ 7675 h 10000"/>
                <a:gd name="connsiteX73" fmla="*/ 8115 w 10000"/>
                <a:gd name="connsiteY73" fmla="*/ 7592 h 10000"/>
                <a:gd name="connsiteX74" fmla="*/ 8109 w 10000"/>
                <a:gd name="connsiteY74" fmla="*/ 7537 h 10000"/>
                <a:gd name="connsiteX75" fmla="*/ 8109 w 10000"/>
                <a:gd name="connsiteY75" fmla="*/ 7499 h 10000"/>
                <a:gd name="connsiteX76" fmla="*/ 8109 w 10000"/>
                <a:gd name="connsiteY76"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285 w 10000"/>
                <a:gd name="connsiteY57" fmla="*/ 8876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059 w 10000"/>
                <a:gd name="connsiteY57" fmla="*/ 9419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699 w 10000"/>
                <a:gd name="connsiteY56" fmla="*/ 9220 h 10000"/>
                <a:gd name="connsiteX57" fmla="*/ 1059 w 10000"/>
                <a:gd name="connsiteY57" fmla="*/ 9419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2045 w 10000"/>
                <a:gd name="connsiteY55" fmla="*/ 9063 h 10000"/>
                <a:gd name="connsiteX56" fmla="*/ 1699 w 10000"/>
                <a:gd name="connsiteY56" fmla="*/ 9220 h 10000"/>
                <a:gd name="connsiteX57" fmla="*/ 1059 w 10000"/>
                <a:gd name="connsiteY57" fmla="*/ 9419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45 w 10000"/>
                <a:gd name="connsiteY54" fmla="*/ 9063 h 10000"/>
                <a:gd name="connsiteX55" fmla="*/ 1699 w 10000"/>
                <a:gd name="connsiteY55" fmla="*/ 9220 h 10000"/>
                <a:gd name="connsiteX56" fmla="*/ 1059 w 10000"/>
                <a:gd name="connsiteY56" fmla="*/ 9419 h 10000"/>
                <a:gd name="connsiteX57" fmla="*/ 0 w 10000"/>
                <a:gd name="connsiteY57" fmla="*/ 9579 h 10000"/>
                <a:gd name="connsiteX58" fmla="*/ 90 w 10000"/>
                <a:gd name="connsiteY58" fmla="*/ 9901 h 10000"/>
                <a:gd name="connsiteX59" fmla="*/ 111 w 10000"/>
                <a:gd name="connsiteY59" fmla="*/ 10000 h 10000"/>
                <a:gd name="connsiteX60" fmla="*/ 9775 w 10000"/>
                <a:gd name="connsiteY60" fmla="*/ 10000 h 10000"/>
                <a:gd name="connsiteX61" fmla="*/ 9795 w 10000"/>
                <a:gd name="connsiteY61" fmla="*/ 9901 h 10000"/>
                <a:gd name="connsiteX62" fmla="*/ 10000 w 10000"/>
                <a:gd name="connsiteY62" fmla="*/ 9385 h 10000"/>
                <a:gd name="connsiteX63" fmla="*/ 9611 w 10000"/>
                <a:gd name="connsiteY63" fmla="*/ 9212 h 10000"/>
                <a:gd name="connsiteX64" fmla="*/ 9093 w 10000"/>
                <a:gd name="connsiteY64" fmla="*/ 8918 h 10000"/>
                <a:gd name="connsiteX65" fmla="*/ 8723 w 10000"/>
                <a:gd name="connsiteY65" fmla="*/ 8677 h 10000"/>
                <a:gd name="connsiteX66" fmla="*/ 8421 w 10000"/>
                <a:gd name="connsiteY66" fmla="*/ 8339 h 10000"/>
                <a:gd name="connsiteX67" fmla="*/ 8256 w 10000"/>
                <a:gd name="connsiteY67" fmla="*/ 7994 h 10000"/>
                <a:gd name="connsiteX68" fmla="*/ 8200 w 10000"/>
                <a:gd name="connsiteY68" fmla="*/ 7879 h 10000"/>
                <a:gd name="connsiteX69" fmla="*/ 8158 w 10000"/>
                <a:gd name="connsiteY69" fmla="*/ 7769 h 10000"/>
                <a:gd name="connsiteX70" fmla="*/ 8130 w 10000"/>
                <a:gd name="connsiteY70" fmla="*/ 7675 h 10000"/>
                <a:gd name="connsiteX71" fmla="*/ 8115 w 10000"/>
                <a:gd name="connsiteY71" fmla="*/ 7592 h 10000"/>
                <a:gd name="connsiteX72" fmla="*/ 8109 w 10000"/>
                <a:gd name="connsiteY72" fmla="*/ 7537 h 10000"/>
                <a:gd name="connsiteX73" fmla="*/ 8109 w 10000"/>
                <a:gd name="connsiteY73" fmla="*/ 7499 h 10000"/>
                <a:gd name="connsiteX74" fmla="*/ 8109 w 10000"/>
                <a:gd name="connsiteY74"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045 w 10000"/>
                <a:gd name="connsiteY53" fmla="*/ 9063 h 10000"/>
                <a:gd name="connsiteX54" fmla="*/ 1699 w 10000"/>
                <a:gd name="connsiteY54" fmla="*/ 9220 h 10000"/>
                <a:gd name="connsiteX55" fmla="*/ 1059 w 10000"/>
                <a:gd name="connsiteY55" fmla="*/ 9419 h 10000"/>
                <a:gd name="connsiteX56" fmla="*/ 0 w 10000"/>
                <a:gd name="connsiteY56" fmla="*/ 9579 h 10000"/>
                <a:gd name="connsiteX57" fmla="*/ 90 w 10000"/>
                <a:gd name="connsiteY57" fmla="*/ 9901 h 10000"/>
                <a:gd name="connsiteX58" fmla="*/ 111 w 10000"/>
                <a:gd name="connsiteY58" fmla="*/ 10000 h 10000"/>
                <a:gd name="connsiteX59" fmla="*/ 9775 w 10000"/>
                <a:gd name="connsiteY59" fmla="*/ 10000 h 10000"/>
                <a:gd name="connsiteX60" fmla="*/ 9795 w 10000"/>
                <a:gd name="connsiteY60" fmla="*/ 9901 h 10000"/>
                <a:gd name="connsiteX61" fmla="*/ 10000 w 10000"/>
                <a:gd name="connsiteY61" fmla="*/ 9385 h 10000"/>
                <a:gd name="connsiteX62" fmla="*/ 9611 w 10000"/>
                <a:gd name="connsiteY62" fmla="*/ 9212 h 10000"/>
                <a:gd name="connsiteX63" fmla="*/ 9093 w 10000"/>
                <a:gd name="connsiteY63" fmla="*/ 8918 h 10000"/>
                <a:gd name="connsiteX64" fmla="*/ 8723 w 10000"/>
                <a:gd name="connsiteY64" fmla="*/ 8677 h 10000"/>
                <a:gd name="connsiteX65" fmla="*/ 8421 w 10000"/>
                <a:gd name="connsiteY65" fmla="*/ 8339 h 10000"/>
                <a:gd name="connsiteX66" fmla="*/ 8256 w 10000"/>
                <a:gd name="connsiteY66" fmla="*/ 7994 h 10000"/>
                <a:gd name="connsiteX67" fmla="*/ 8200 w 10000"/>
                <a:gd name="connsiteY67" fmla="*/ 7879 h 10000"/>
                <a:gd name="connsiteX68" fmla="*/ 8158 w 10000"/>
                <a:gd name="connsiteY68" fmla="*/ 7769 h 10000"/>
                <a:gd name="connsiteX69" fmla="*/ 8130 w 10000"/>
                <a:gd name="connsiteY69" fmla="*/ 7675 h 10000"/>
                <a:gd name="connsiteX70" fmla="*/ 8115 w 10000"/>
                <a:gd name="connsiteY70" fmla="*/ 7592 h 10000"/>
                <a:gd name="connsiteX71" fmla="*/ 8109 w 10000"/>
                <a:gd name="connsiteY71" fmla="*/ 7537 h 10000"/>
                <a:gd name="connsiteX72" fmla="*/ 8109 w 10000"/>
                <a:gd name="connsiteY72" fmla="*/ 7499 h 10000"/>
                <a:gd name="connsiteX73" fmla="*/ 8109 w 10000"/>
                <a:gd name="connsiteY73"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045 w 10000"/>
                <a:gd name="connsiteY52" fmla="*/ 9063 h 10000"/>
                <a:gd name="connsiteX53" fmla="*/ 1699 w 10000"/>
                <a:gd name="connsiteY53" fmla="*/ 9220 h 10000"/>
                <a:gd name="connsiteX54" fmla="*/ 1059 w 10000"/>
                <a:gd name="connsiteY54" fmla="*/ 9419 h 10000"/>
                <a:gd name="connsiteX55" fmla="*/ 0 w 10000"/>
                <a:gd name="connsiteY55" fmla="*/ 9579 h 10000"/>
                <a:gd name="connsiteX56" fmla="*/ 90 w 10000"/>
                <a:gd name="connsiteY56" fmla="*/ 9901 h 10000"/>
                <a:gd name="connsiteX57" fmla="*/ 111 w 10000"/>
                <a:gd name="connsiteY57" fmla="*/ 10000 h 10000"/>
                <a:gd name="connsiteX58" fmla="*/ 9775 w 10000"/>
                <a:gd name="connsiteY58" fmla="*/ 10000 h 10000"/>
                <a:gd name="connsiteX59" fmla="*/ 9795 w 10000"/>
                <a:gd name="connsiteY59" fmla="*/ 9901 h 10000"/>
                <a:gd name="connsiteX60" fmla="*/ 10000 w 10000"/>
                <a:gd name="connsiteY60" fmla="*/ 9385 h 10000"/>
                <a:gd name="connsiteX61" fmla="*/ 9611 w 10000"/>
                <a:gd name="connsiteY61" fmla="*/ 9212 h 10000"/>
                <a:gd name="connsiteX62" fmla="*/ 9093 w 10000"/>
                <a:gd name="connsiteY62" fmla="*/ 8918 h 10000"/>
                <a:gd name="connsiteX63" fmla="*/ 8723 w 10000"/>
                <a:gd name="connsiteY63" fmla="*/ 8677 h 10000"/>
                <a:gd name="connsiteX64" fmla="*/ 8421 w 10000"/>
                <a:gd name="connsiteY64" fmla="*/ 8339 h 10000"/>
                <a:gd name="connsiteX65" fmla="*/ 8256 w 10000"/>
                <a:gd name="connsiteY65" fmla="*/ 7994 h 10000"/>
                <a:gd name="connsiteX66" fmla="*/ 8200 w 10000"/>
                <a:gd name="connsiteY66" fmla="*/ 7879 h 10000"/>
                <a:gd name="connsiteX67" fmla="*/ 8158 w 10000"/>
                <a:gd name="connsiteY67" fmla="*/ 7769 h 10000"/>
                <a:gd name="connsiteX68" fmla="*/ 8130 w 10000"/>
                <a:gd name="connsiteY68" fmla="*/ 7675 h 10000"/>
                <a:gd name="connsiteX69" fmla="*/ 8115 w 10000"/>
                <a:gd name="connsiteY69" fmla="*/ 7592 h 10000"/>
                <a:gd name="connsiteX70" fmla="*/ 8109 w 10000"/>
                <a:gd name="connsiteY70" fmla="*/ 7537 h 10000"/>
                <a:gd name="connsiteX71" fmla="*/ 8109 w 10000"/>
                <a:gd name="connsiteY71" fmla="*/ 7499 h 10000"/>
                <a:gd name="connsiteX72" fmla="*/ 8109 w 10000"/>
                <a:gd name="connsiteY72"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397 w 10000"/>
                <a:gd name="connsiteY51" fmla="*/ 8880 h 10000"/>
                <a:gd name="connsiteX52" fmla="*/ 2045 w 10000"/>
                <a:gd name="connsiteY52" fmla="*/ 9063 h 10000"/>
                <a:gd name="connsiteX53" fmla="*/ 1699 w 10000"/>
                <a:gd name="connsiteY53" fmla="*/ 9220 h 10000"/>
                <a:gd name="connsiteX54" fmla="*/ 1059 w 10000"/>
                <a:gd name="connsiteY54" fmla="*/ 9419 h 10000"/>
                <a:gd name="connsiteX55" fmla="*/ 0 w 10000"/>
                <a:gd name="connsiteY55" fmla="*/ 9579 h 10000"/>
                <a:gd name="connsiteX56" fmla="*/ 90 w 10000"/>
                <a:gd name="connsiteY56" fmla="*/ 9901 h 10000"/>
                <a:gd name="connsiteX57" fmla="*/ 111 w 10000"/>
                <a:gd name="connsiteY57" fmla="*/ 10000 h 10000"/>
                <a:gd name="connsiteX58" fmla="*/ 9775 w 10000"/>
                <a:gd name="connsiteY58" fmla="*/ 10000 h 10000"/>
                <a:gd name="connsiteX59" fmla="*/ 9795 w 10000"/>
                <a:gd name="connsiteY59" fmla="*/ 9901 h 10000"/>
                <a:gd name="connsiteX60" fmla="*/ 10000 w 10000"/>
                <a:gd name="connsiteY60" fmla="*/ 9385 h 10000"/>
                <a:gd name="connsiteX61" fmla="*/ 9611 w 10000"/>
                <a:gd name="connsiteY61" fmla="*/ 9212 h 10000"/>
                <a:gd name="connsiteX62" fmla="*/ 9093 w 10000"/>
                <a:gd name="connsiteY62" fmla="*/ 8918 h 10000"/>
                <a:gd name="connsiteX63" fmla="*/ 8723 w 10000"/>
                <a:gd name="connsiteY63" fmla="*/ 8677 h 10000"/>
                <a:gd name="connsiteX64" fmla="*/ 8421 w 10000"/>
                <a:gd name="connsiteY64" fmla="*/ 8339 h 10000"/>
                <a:gd name="connsiteX65" fmla="*/ 8256 w 10000"/>
                <a:gd name="connsiteY65" fmla="*/ 7994 h 10000"/>
                <a:gd name="connsiteX66" fmla="*/ 8200 w 10000"/>
                <a:gd name="connsiteY66" fmla="*/ 7879 h 10000"/>
                <a:gd name="connsiteX67" fmla="*/ 8158 w 10000"/>
                <a:gd name="connsiteY67" fmla="*/ 7769 h 10000"/>
                <a:gd name="connsiteX68" fmla="*/ 8130 w 10000"/>
                <a:gd name="connsiteY68" fmla="*/ 7675 h 10000"/>
                <a:gd name="connsiteX69" fmla="*/ 8115 w 10000"/>
                <a:gd name="connsiteY69" fmla="*/ 7592 h 10000"/>
                <a:gd name="connsiteX70" fmla="*/ 8109 w 10000"/>
                <a:gd name="connsiteY70" fmla="*/ 7537 h 10000"/>
                <a:gd name="connsiteX71" fmla="*/ 8109 w 10000"/>
                <a:gd name="connsiteY71" fmla="*/ 7499 h 10000"/>
                <a:gd name="connsiteX72" fmla="*/ 8109 w 10000"/>
                <a:gd name="connsiteY72"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728 w 10000"/>
                <a:gd name="connsiteY50" fmla="*/ 8696 h 10000"/>
                <a:gd name="connsiteX51" fmla="*/ 2397 w 10000"/>
                <a:gd name="connsiteY51" fmla="*/ 8880 h 10000"/>
                <a:gd name="connsiteX52" fmla="*/ 2045 w 10000"/>
                <a:gd name="connsiteY52" fmla="*/ 9063 h 10000"/>
                <a:gd name="connsiteX53" fmla="*/ 1699 w 10000"/>
                <a:gd name="connsiteY53" fmla="*/ 9220 h 10000"/>
                <a:gd name="connsiteX54" fmla="*/ 1059 w 10000"/>
                <a:gd name="connsiteY54" fmla="*/ 9419 h 10000"/>
                <a:gd name="connsiteX55" fmla="*/ 0 w 10000"/>
                <a:gd name="connsiteY55" fmla="*/ 9579 h 10000"/>
                <a:gd name="connsiteX56" fmla="*/ 90 w 10000"/>
                <a:gd name="connsiteY56" fmla="*/ 9901 h 10000"/>
                <a:gd name="connsiteX57" fmla="*/ 111 w 10000"/>
                <a:gd name="connsiteY57" fmla="*/ 10000 h 10000"/>
                <a:gd name="connsiteX58" fmla="*/ 9775 w 10000"/>
                <a:gd name="connsiteY58" fmla="*/ 10000 h 10000"/>
                <a:gd name="connsiteX59" fmla="*/ 9795 w 10000"/>
                <a:gd name="connsiteY59" fmla="*/ 9901 h 10000"/>
                <a:gd name="connsiteX60" fmla="*/ 10000 w 10000"/>
                <a:gd name="connsiteY60" fmla="*/ 9385 h 10000"/>
                <a:gd name="connsiteX61" fmla="*/ 9611 w 10000"/>
                <a:gd name="connsiteY61" fmla="*/ 9212 h 10000"/>
                <a:gd name="connsiteX62" fmla="*/ 9093 w 10000"/>
                <a:gd name="connsiteY62" fmla="*/ 8918 h 10000"/>
                <a:gd name="connsiteX63" fmla="*/ 8723 w 10000"/>
                <a:gd name="connsiteY63" fmla="*/ 8677 h 10000"/>
                <a:gd name="connsiteX64" fmla="*/ 8421 w 10000"/>
                <a:gd name="connsiteY64" fmla="*/ 8339 h 10000"/>
                <a:gd name="connsiteX65" fmla="*/ 8256 w 10000"/>
                <a:gd name="connsiteY65" fmla="*/ 7994 h 10000"/>
                <a:gd name="connsiteX66" fmla="*/ 8200 w 10000"/>
                <a:gd name="connsiteY66" fmla="*/ 7879 h 10000"/>
                <a:gd name="connsiteX67" fmla="*/ 8158 w 10000"/>
                <a:gd name="connsiteY67" fmla="*/ 7769 h 10000"/>
                <a:gd name="connsiteX68" fmla="*/ 8130 w 10000"/>
                <a:gd name="connsiteY68" fmla="*/ 7675 h 10000"/>
                <a:gd name="connsiteX69" fmla="*/ 8115 w 10000"/>
                <a:gd name="connsiteY69" fmla="*/ 7592 h 10000"/>
                <a:gd name="connsiteX70" fmla="*/ 8109 w 10000"/>
                <a:gd name="connsiteY70" fmla="*/ 7537 h 10000"/>
                <a:gd name="connsiteX71" fmla="*/ 8109 w 10000"/>
                <a:gd name="connsiteY71" fmla="*/ 7499 h 10000"/>
                <a:gd name="connsiteX72" fmla="*/ 8109 w 10000"/>
                <a:gd name="connsiteY72"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28 w 10000"/>
                <a:gd name="connsiteY49" fmla="*/ 8696 h 10000"/>
                <a:gd name="connsiteX50" fmla="*/ 2397 w 10000"/>
                <a:gd name="connsiteY50" fmla="*/ 8880 h 10000"/>
                <a:gd name="connsiteX51" fmla="*/ 2045 w 10000"/>
                <a:gd name="connsiteY51" fmla="*/ 9063 h 10000"/>
                <a:gd name="connsiteX52" fmla="*/ 1699 w 10000"/>
                <a:gd name="connsiteY52" fmla="*/ 9220 h 10000"/>
                <a:gd name="connsiteX53" fmla="*/ 1059 w 10000"/>
                <a:gd name="connsiteY53" fmla="*/ 9419 h 10000"/>
                <a:gd name="connsiteX54" fmla="*/ 0 w 10000"/>
                <a:gd name="connsiteY54" fmla="*/ 9579 h 10000"/>
                <a:gd name="connsiteX55" fmla="*/ 90 w 10000"/>
                <a:gd name="connsiteY55" fmla="*/ 9901 h 10000"/>
                <a:gd name="connsiteX56" fmla="*/ 111 w 10000"/>
                <a:gd name="connsiteY56" fmla="*/ 10000 h 10000"/>
                <a:gd name="connsiteX57" fmla="*/ 9775 w 10000"/>
                <a:gd name="connsiteY57" fmla="*/ 10000 h 10000"/>
                <a:gd name="connsiteX58" fmla="*/ 9795 w 10000"/>
                <a:gd name="connsiteY58" fmla="*/ 9901 h 10000"/>
                <a:gd name="connsiteX59" fmla="*/ 10000 w 10000"/>
                <a:gd name="connsiteY59" fmla="*/ 9385 h 10000"/>
                <a:gd name="connsiteX60" fmla="*/ 9611 w 10000"/>
                <a:gd name="connsiteY60" fmla="*/ 9212 h 10000"/>
                <a:gd name="connsiteX61" fmla="*/ 9093 w 10000"/>
                <a:gd name="connsiteY61" fmla="*/ 8918 h 10000"/>
                <a:gd name="connsiteX62" fmla="*/ 8723 w 10000"/>
                <a:gd name="connsiteY62" fmla="*/ 8677 h 10000"/>
                <a:gd name="connsiteX63" fmla="*/ 8421 w 10000"/>
                <a:gd name="connsiteY63" fmla="*/ 8339 h 10000"/>
                <a:gd name="connsiteX64" fmla="*/ 8256 w 10000"/>
                <a:gd name="connsiteY64" fmla="*/ 7994 h 10000"/>
                <a:gd name="connsiteX65" fmla="*/ 8200 w 10000"/>
                <a:gd name="connsiteY65" fmla="*/ 7879 h 10000"/>
                <a:gd name="connsiteX66" fmla="*/ 8158 w 10000"/>
                <a:gd name="connsiteY66" fmla="*/ 7769 h 10000"/>
                <a:gd name="connsiteX67" fmla="*/ 8130 w 10000"/>
                <a:gd name="connsiteY67" fmla="*/ 7675 h 10000"/>
                <a:gd name="connsiteX68" fmla="*/ 8115 w 10000"/>
                <a:gd name="connsiteY68" fmla="*/ 7592 h 10000"/>
                <a:gd name="connsiteX69" fmla="*/ 8109 w 10000"/>
                <a:gd name="connsiteY69" fmla="*/ 7537 h 10000"/>
                <a:gd name="connsiteX70" fmla="*/ 8109 w 10000"/>
                <a:gd name="connsiteY70" fmla="*/ 7499 h 10000"/>
                <a:gd name="connsiteX71" fmla="*/ 8109 w 10000"/>
                <a:gd name="connsiteY71"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28 w 10000"/>
                <a:gd name="connsiteY48" fmla="*/ 8696 h 10000"/>
                <a:gd name="connsiteX49" fmla="*/ 2397 w 10000"/>
                <a:gd name="connsiteY49" fmla="*/ 8880 h 10000"/>
                <a:gd name="connsiteX50" fmla="*/ 2045 w 10000"/>
                <a:gd name="connsiteY50" fmla="*/ 9063 h 10000"/>
                <a:gd name="connsiteX51" fmla="*/ 1699 w 10000"/>
                <a:gd name="connsiteY51" fmla="*/ 9220 h 10000"/>
                <a:gd name="connsiteX52" fmla="*/ 1059 w 10000"/>
                <a:gd name="connsiteY52" fmla="*/ 9419 h 10000"/>
                <a:gd name="connsiteX53" fmla="*/ 0 w 10000"/>
                <a:gd name="connsiteY53" fmla="*/ 9579 h 10000"/>
                <a:gd name="connsiteX54" fmla="*/ 90 w 10000"/>
                <a:gd name="connsiteY54" fmla="*/ 9901 h 10000"/>
                <a:gd name="connsiteX55" fmla="*/ 111 w 10000"/>
                <a:gd name="connsiteY55" fmla="*/ 10000 h 10000"/>
                <a:gd name="connsiteX56" fmla="*/ 9775 w 10000"/>
                <a:gd name="connsiteY56" fmla="*/ 10000 h 10000"/>
                <a:gd name="connsiteX57" fmla="*/ 9795 w 10000"/>
                <a:gd name="connsiteY57" fmla="*/ 9901 h 10000"/>
                <a:gd name="connsiteX58" fmla="*/ 10000 w 10000"/>
                <a:gd name="connsiteY58" fmla="*/ 9385 h 10000"/>
                <a:gd name="connsiteX59" fmla="*/ 9611 w 10000"/>
                <a:gd name="connsiteY59" fmla="*/ 9212 h 10000"/>
                <a:gd name="connsiteX60" fmla="*/ 9093 w 10000"/>
                <a:gd name="connsiteY60" fmla="*/ 8918 h 10000"/>
                <a:gd name="connsiteX61" fmla="*/ 8723 w 10000"/>
                <a:gd name="connsiteY61" fmla="*/ 8677 h 10000"/>
                <a:gd name="connsiteX62" fmla="*/ 8421 w 10000"/>
                <a:gd name="connsiteY62" fmla="*/ 8339 h 10000"/>
                <a:gd name="connsiteX63" fmla="*/ 8256 w 10000"/>
                <a:gd name="connsiteY63" fmla="*/ 7994 h 10000"/>
                <a:gd name="connsiteX64" fmla="*/ 8200 w 10000"/>
                <a:gd name="connsiteY64" fmla="*/ 7879 h 10000"/>
                <a:gd name="connsiteX65" fmla="*/ 8158 w 10000"/>
                <a:gd name="connsiteY65" fmla="*/ 7769 h 10000"/>
                <a:gd name="connsiteX66" fmla="*/ 8130 w 10000"/>
                <a:gd name="connsiteY66" fmla="*/ 7675 h 10000"/>
                <a:gd name="connsiteX67" fmla="*/ 8115 w 10000"/>
                <a:gd name="connsiteY67" fmla="*/ 7592 h 10000"/>
                <a:gd name="connsiteX68" fmla="*/ 8109 w 10000"/>
                <a:gd name="connsiteY68" fmla="*/ 7537 h 10000"/>
                <a:gd name="connsiteX69" fmla="*/ 8109 w 10000"/>
                <a:gd name="connsiteY69" fmla="*/ 7499 h 10000"/>
                <a:gd name="connsiteX70" fmla="*/ 8109 w 10000"/>
                <a:gd name="connsiteY70"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454 h 10000"/>
                <a:gd name="connsiteX48" fmla="*/ 2728 w 10000"/>
                <a:gd name="connsiteY48" fmla="*/ 8696 h 10000"/>
                <a:gd name="connsiteX49" fmla="*/ 2397 w 10000"/>
                <a:gd name="connsiteY49" fmla="*/ 8880 h 10000"/>
                <a:gd name="connsiteX50" fmla="*/ 2045 w 10000"/>
                <a:gd name="connsiteY50" fmla="*/ 9063 h 10000"/>
                <a:gd name="connsiteX51" fmla="*/ 1699 w 10000"/>
                <a:gd name="connsiteY51" fmla="*/ 9220 h 10000"/>
                <a:gd name="connsiteX52" fmla="*/ 1059 w 10000"/>
                <a:gd name="connsiteY52" fmla="*/ 9419 h 10000"/>
                <a:gd name="connsiteX53" fmla="*/ 0 w 10000"/>
                <a:gd name="connsiteY53" fmla="*/ 9579 h 10000"/>
                <a:gd name="connsiteX54" fmla="*/ 90 w 10000"/>
                <a:gd name="connsiteY54" fmla="*/ 9901 h 10000"/>
                <a:gd name="connsiteX55" fmla="*/ 111 w 10000"/>
                <a:gd name="connsiteY55" fmla="*/ 10000 h 10000"/>
                <a:gd name="connsiteX56" fmla="*/ 9775 w 10000"/>
                <a:gd name="connsiteY56" fmla="*/ 10000 h 10000"/>
                <a:gd name="connsiteX57" fmla="*/ 9795 w 10000"/>
                <a:gd name="connsiteY57" fmla="*/ 9901 h 10000"/>
                <a:gd name="connsiteX58" fmla="*/ 10000 w 10000"/>
                <a:gd name="connsiteY58" fmla="*/ 9385 h 10000"/>
                <a:gd name="connsiteX59" fmla="*/ 9611 w 10000"/>
                <a:gd name="connsiteY59" fmla="*/ 9212 h 10000"/>
                <a:gd name="connsiteX60" fmla="*/ 9093 w 10000"/>
                <a:gd name="connsiteY60" fmla="*/ 8918 h 10000"/>
                <a:gd name="connsiteX61" fmla="*/ 8723 w 10000"/>
                <a:gd name="connsiteY61" fmla="*/ 8677 h 10000"/>
                <a:gd name="connsiteX62" fmla="*/ 8421 w 10000"/>
                <a:gd name="connsiteY62" fmla="*/ 8339 h 10000"/>
                <a:gd name="connsiteX63" fmla="*/ 8256 w 10000"/>
                <a:gd name="connsiteY63" fmla="*/ 7994 h 10000"/>
                <a:gd name="connsiteX64" fmla="*/ 8200 w 10000"/>
                <a:gd name="connsiteY64" fmla="*/ 7879 h 10000"/>
                <a:gd name="connsiteX65" fmla="*/ 8158 w 10000"/>
                <a:gd name="connsiteY65" fmla="*/ 7769 h 10000"/>
                <a:gd name="connsiteX66" fmla="*/ 8130 w 10000"/>
                <a:gd name="connsiteY66" fmla="*/ 7675 h 10000"/>
                <a:gd name="connsiteX67" fmla="*/ 8115 w 10000"/>
                <a:gd name="connsiteY67" fmla="*/ 7592 h 10000"/>
                <a:gd name="connsiteX68" fmla="*/ 8109 w 10000"/>
                <a:gd name="connsiteY68" fmla="*/ 7537 h 10000"/>
                <a:gd name="connsiteX69" fmla="*/ 8109 w 10000"/>
                <a:gd name="connsiteY69" fmla="*/ 7499 h 10000"/>
                <a:gd name="connsiteX70" fmla="*/ 8109 w 10000"/>
                <a:gd name="connsiteY70"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454 h 10000"/>
                <a:gd name="connsiteX48" fmla="*/ 2728 w 10000"/>
                <a:gd name="connsiteY48" fmla="*/ 8696 h 10000"/>
                <a:gd name="connsiteX49" fmla="*/ 2397 w 10000"/>
                <a:gd name="connsiteY49" fmla="*/ 8880 h 10000"/>
                <a:gd name="connsiteX50" fmla="*/ 2045 w 10000"/>
                <a:gd name="connsiteY50" fmla="*/ 9063 h 10000"/>
                <a:gd name="connsiteX51" fmla="*/ 1699 w 10000"/>
                <a:gd name="connsiteY51" fmla="*/ 9220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049 w 9940"/>
                <a:gd name="connsiteY0" fmla="*/ 7482 h 10000"/>
                <a:gd name="connsiteX1" fmla="*/ 7979 w 9940"/>
                <a:gd name="connsiteY1" fmla="*/ 5504 h 10000"/>
                <a:gd name="connsiteX2" fmla="*/ 9320 w 9940"/>
                <a:gd name="connsiteY2" fmla="*/ 2066 h 10000"/>
                <a:gd name="connsiteX3" fmla="*/ 9320 w 9940"/>
                <a:gd name="connsiteY3" fmla="*/ 2055 h 10000"/>
                <a:gd name="connsiteX4" fmla="*/ 9306 w 9940"/>
                <a:gd name="connsiteY4" fmla="*/ 2033 h 10000"/>
                <a:gd name="connsiteX5" fmla="*/ 9293 w 9940"/>
                <a:gd name="connsiteY5" fmla="*/ 1989 h 10000"/>
                <a:gd name="connsiteX6" fmla="*/ 9258 w 9940"/>
                <a:gd name="connsiteY6" fmla="*/ 1934 h 10000"/>
                <a:gd name="connsiteX7" fmla="*/ 9222 w 9940"/>
                <a:gd name="connsiteY7" fmla="*/ 1862 h 10000"/>
                <a:gd name="connsiteX8" fmla="*/ 9173 w 9940"/>
                <a:gd name="connsiteY8" fmla="*/ 1785 h 10000"/>
                <a:gd name="connsiteX9" fmla="*/ 9102 w 9940"/>
                <a:gd name="connsiteY9" fmla="*/ 1702 h 10000"/>
                <a:gd name="connsiteX10" fmla="*/ 9032 w 9940"/>
                <a:gd name="connsiteY10" fmla="*/ 1598 h 10000"/>
                <a:gd name="connsiteX11" fmla="*/ 8934 w 9940"/>
                <a:gd name="connsiteY11" fmla="*/ 1499 h 10000"/>
                <a:gd name="connsiteX12" fmla="*/ 8836 w 9940"/>
                <a:gd name="connsiteY12" fmla="*/ 1394 h 10000"/>
                <a:gd name="connsiteX13" fmla="*/ 8710 w 9940"/>
                <a:gd name="connsiteY13" fmla="*/ 1278 h 10000"/>
                <a:gd name="connsiteX14" fmla="*/ 8570 w 9940"/>
                <a:gd name="connsiteY14" fmla="*/ 1163 h 10000"/>
                <a:gd name="connsiteX15" fmla="*/ 8414 w 9940"/>
                <a:gd name="connsiteY15" fmla="*/ 1041 h 10000"/>
                <a:gd name="connsiteX16" fmla="*/ 8238 w 9940"/>
                <a:gd name="connsiteY16" fmla="*/ 920 h 10000"/>
                <a:gd name="connsiteX17" fmla="*/ 8035 w 9940"/>
                <a:gd name="connsiteY17" fmla="*/ 804 h 10000"/>
                <a:gd name="connsiteX18" fmla="*/ 7809 w 9940"/>
                <a:gd name="connsiteY18" fmla="*/ 689 h 10000"/>
                <a:gd name="connsiteX19" fmla="*/ 7563 w 9940"/>
                <a:gd name="connsiteY19" fmla="*/ 579 h 10000"/>
                <a:gd name="connsiteX20" fmla="*/ 7297 w 9940"/>
                <a:gd name="connsiteY20" fmla="*/ 479 h 10000"/>
                <a:gd name="connsiteX21" fmla="*/ 7015 w 9940"/>
                <a:gd name="connsiteY21" fmla="*/ 380 h 10000"/>
                <a:gd name="connsiteX22" fmla="*/ 6686 w 9940"/>
                <a:gd name="connsiteY22" fmla="*/ 287 h 10000"/>
                <a:gd name="connsiteX23" fmla="*/ 6341 w 9940"/>
                <a:gd name="connsiteY23" fmla="*/ 209 h 10000"/>
                <a:gd name="connsiteX24" fmla="*/ 5975 w 9940"/>
                <a:gd name="connsiteY24" fmla="*/ 138 h 10000"/>
                <a:gd name="connsiteX25" fmla="*/ 5576 w 9940"/>
                <a:gd name="connsiteY25" fmla="*/ 88 h 10000"/>
                <a:gd name="connsiteX26" fmla="*/ 5139 w 9940"/>
                <a:gd name="connsiteY26" fmla="*/ 39 h 10000"/>
                <a:gd name="connsiteX27" fmla="*/ 4675 w 9940"/>
                <a:gd name="connsiteY27" fmla="*/ 11 h 10000"/>
                <a:gd name="connsiteX28" fmla="*/ 4184 w 9940"/>
                <a:gd name="connsiteY28" fmla="*/ 0 h 10000"/>
                <a:gd name="connsiteX29" fmla="*/ 3650 w 9940"/>
                <a:gd name="connsiteY29" fmla="*/ 11 h 10000"/>
                <a:gd name="connsiteX30" fmla="*/ 3088 w 9940"/>
                <a:gd name="connsiteY30" fmla="*/ 33 h 10000"/>
                <a:gd name="connsiteX31" fmla="*/ 2496 w 9940"/>
                <a:gd name="connsiteY31" fmla="*/ 77 h 10000"/>
                <a:gd name="connsiteX32" fmla="*/ 1865 w 9940"/>
                <a:gd name="connsiteY32" fmla="*/ 149 h 10000"/>
                <a:gd name="connsiteX33" fmla="*/ 1197 w 9940"/>
                <a:gd name="connsiteY33" fmla="*/ 242 h 10000"/>
                <a:gd name="connsiteX34" fmla="*/ 726 w 9940"/>
                <a:gd name="connsiteY34" fmla="*/ 220 h 10000"/>
                <a:gd name="connsiteX35" fmla="*/ 1436 w 9940"/>
                <a:gd name="connsiteY35" fmla="*/ 1163 h 10000"/>
                <a:gd name="connsiteX36" fmla="*/ 1008 w 9940"/>
                <a:gd name="connsiteY36" fmla="*/ 2661 h 10000"/>
                <a:gd name="connsiteX37" fmla="*/ 1225 w 9940"/>
                <a:gd name="connsiteY37" fmla="*/ 3207 h 10000"/>
                <a:gd name="connsiteX38" fmla="*/ 494 w 9940"/>
                <a:gd name="connsiteY38" fmla="*/ 4507 h 10000"/>
                <a:gd name="connsiteX39" fmla="*/ 1148 w 9940"/>
                <a:gd name="connsiteY39" fmla="*/ 4793 h 10000"/>
                <a:gd name="connsiteX40" fmla="*/ 1183 w 9940"/>
                <a:gd name="connsiteY40" fmla="*/ 6909 h 10000"/>
                <a:gd name="connsiteX41" fmla="*/ 2785 w 9940"/>
                <a:gd name="connsiteY41" fmla="*/ 6986 h 10000"/>
                <a:gd name="connsiteX42" fmla="*/ 2785 w 9940"/>
                <a:gd name="connsiteY42" fmla="*/ 7124 h 10000"/>
                <a:gd name="connsiteX43" fmla="*/ 2785 w 9940"/>
                <a:gd name="connsiteY43" fmla="*/ 7466 h 10000"/>
                <a:gd name="connsiteX44" fmla="*/ 2785 w 9940"/>
                <a:gd name="connsiteY44" fmla="*/ 7846 h 10000"/>
                <a:gd name="connsiteX45" fmla="*/ 2785 w 9940"/>
                <a:gd name="connsiteY45" fmla="*/ 8138 h 10000"/>
                <a:gd name="connsiteX46" fmla="*/ 2771 w 9940"/>
                <a:gd name="connsiteY46" fmla="*/ 8187 h 10000"/>
                <a:gd name="connsiteX47" fmla="*/ 2757 w 9940"/>
                <a:gd name="connsiteY47" fmla="*/ 8454 h 10000"/>
                <a:gd name="connsiteX48" fmla="*/ 2668 w 9940"/>
                <a:gd name="connsiteY48" fmla="*/ 8696 h 10000"/>
                <a:gd name="connsiteX49" fmla="*/ 2337 w 9940"/>
                <a:gd name="connsiteY49" fmla="*/ 8880 h 10000"/>
                <a:gd name="connsiteX50" fmla="*/ 1985 w 9940"/>
                <a:gd name="connsiteY50" fmla="*/ 9063 h 10000"/>
                <a:gd name="connsiteX51" fmla="*/ 1639 w 9940"/>
                <a:gd name="connsiteY51" fmla="*/ 9220 h 10000"/>
                <a:gd name="connsiteX52" fmla="*/ 930 w 9940"/>
                <a:gd name="connsiteY52" fmla="*/ 9442 h 10000"/>
                <a:gd name="connsiteX53" fmla="*/ 30 w 9940"/>
                <a:gd name="connsiteY53" fmla="*/ 9901 h 10000"/>
                <a:gd name="connsiteX54" fmla="*/ 51 w 9940"/>
                <a:gd name="connsiteY54" fmla="*/ 10000 h 10000"/>
                <a:gd name="connsiteX55" fmla="*/ 9715 w 9940"/>
                <a:gd name="connsiteY55" fmla="*/ 10000 h 10000"/>
                <a:gd name="connsiteX56" fmla="*/ 9735 w 9940"/>
                <a:gd name="connsiteY56" fmla="*/ 9901 h 10000"/>
                <a:gd name="connsiteX57" fmla="*/ 9940 w 9940"/>
                <a:gd name="connsiteY57" fmla="*/ 9385 h 10000"/>
                <a:gd name="connsiteX58" fmla="*/ 9551 w 9940"/>
                <a:gd name="connsiteY58" fmla="*/ 9212 h 10000"/>
                <a:gd name="connsiteX59" fmla="*/ 9033 w 9940"/>
                <a:gd name="connsiteY59" fmla="*/ 8918 h 10000"/>
                <a:gd name="connsiteX60" fmla="*/ 8663 w 9940"/>
                <a:gd name="connsiteY60" fmla="*/ 8677 h 10000"/>
                <a:gd name="connsiteX61" fmla="*/ 8361 w 9940"/>
                <a:gd name="connsiteY61" fmla="*/ 8339 h 10000"/>
                <a:gd name="connsiteX62" fmla="*/ 8196 w 9940"/>
                <a:gd name="connsiteY62" fmla="*/ 7994 h 10000"/>
                <a:gd name="connsiteX63" fmla="*/ 8140 w 9940"/>
                <a:gd name="connsiteY63" fmla="*/ 7879 h 10000"/>
                <a:gd name="connsiteX64" fmla="*/ 8098 w 9940"/>
                <a:gd name="connsiteY64" fmla="*/ 7769 h 10000"/>
                <a:gd name="connsiteX65" fmla="*/ 8070 w 9940"/>
                <a:gd name="connsiteY65" fmla="*/ 7675 h 10000"/>
                <a:gd name="connsiteX66" fmla="*/ 8055 w 9940"/>
                <a:gd name="connsiteY66" fmla="*/ 7592 h 10000"/>
                <a:gd name="connsiteX67" fmla="*/ 8049 w 9940"/>
                <a:gd name="connsiteY67" fmla="*/ 7537 h 10000"/>
                <a:gd name="connsiteX68" fmla="*/ 8049 w 9940"/>
                <a:gd name="connsiteY68" fmla="*/ 7499 h 10000"/>
                <a:gd name="connsiteX69" fmla="*/ 8049 w 9940"/>
                <a:gd name="connsiteY69" fmla="*/ 7482 h 10000"/>
                <a:gd name="connsiteX0" fmla="*/ 9520 w 11422"/>
                <a:gd name="connsiteY0" fmla="*/ 7482 h 10000"/>
                <a:gd name="connsiteX1" fmla="*/ 9449 w 11422"/>
                <a:gd name="connsiteY1" fmla="*/ 5504 h 10000"/>
                <a:gd name="connsiteX2" fmla="*/ 10798 w 11422"/>
                <a:gd name="connsiteY2" fmla="*/ 2066 h 10000"/>
                <a:gd name="connsiteX3" fmla="*/ 10798 w 11422"/>
                <a:gd name="connsiteY3" fmla="*/ 2055 h 10000"/>
                <a:gd name="connsiteX4" fmla="*/ 10784 w 11422"/>
                <a:gd name="connsiteY4" fmla="*/ 2033 h 10000"/>
                <a:gd name="connsiteX5" fmla="*/ 10771 w 11422"/>
                <a:gd name="connsiteY5" fmla="*/ 1989 h 10000"/>
                <a:gd name="connsiteX6" fmla="*/ 10736 w 11422"/>
                <a:gd name="connsiteY6" fmla="*/ 1934 h 10000"/>
                <a:gd name="connsiteX7" fmla="*/ 10700 w 11422"/>
                <a:gd name="connsiteY7" fmla="*/ 1862 h 10000"/>
                <a:gd name="connsiteX8" fmla="*/ 10650 w 11422"/>
                <a:gd name="connsiteY8" fmla="*/ 1785 h 10000"/>
                <a:gd name="connsiteX9" fmla="*/ 10579 w 11422"/>
                <a:gd name="connsiteY9" fmla="*/ 1702 h 10000"/>
                <a:gd name="connsiteX10" fmla="*/ 10509 w 11422"/>
                <a:gd name="connsiteY10" fmla="*/ 1598 h 10000"/>
                <a:gd name="connsiteX11" fmla="*/ 10410 w 11422"/>
                <a:gd name="connsiteY11" fmla="*/ 1499 h 10000"/>
                <a:gd name="connsiteX12" fmla="*/ 10311 w 11422"/>
                <a:gd name="connsiteY12" fmla="*/ 1394 h 10000"/>
                <a:gd name="connsiteX13" fmla="*/ 10185 w 11422"/>
                <a:gd name="connsiteY13" fmla="*/ 1278 h 10000"/>
                <a:gd name="connsiteX14" fmla="*/ 10044 w 11422"/>
                <a:gd name="connsiteY14" fmla="*/ 1163 h 10000"/>
                <a:gd name="connsiteX15" fmla="*/ 9887 w 11422"/>
                <a:gd name="connsiteY15" fmla="*/ 1041 h 10000"/>
                <a:gd name="connsiteX16" fmla="*/ 9710 w 11422"/>
                <a:gd name="connsiteY16" fmla="*/ 920 h 10000"/>
                <a:gd name="connsiteX17" fmla="*/ 9506 w 11422"/>
                <a:gd name="connsiteY17" fmla="*/ 804 h 10000"/>
                <a:gd name="connsiteX18" fmla="*/ 9278 w 11422"/>
                <a:gd name="connsiteY18" fmla="*/ 689 h 10000"/>
                <a:gd name="connsiteX19" fmla="*/ 9031 w 11422"/>
                <a:gd name="connsiteY19" fmla="*/ 579 h 10000"/>
                <a:gd name="connsiteX20" fmla="*/ 8763 w 11422"/>
                <a:gd name="connsiteY20" fmla="*/ 479 h 10000"/>
                <a:gd name="connsiteX21" fmla="*/ 8479 w 11422"/>
                <a:gd name="connsiteY21" fmla="*/ 380 h 10000"/>
                <a:gd name="connsiteX22" fmla="*/ 8148 w 11422"/>
                <a:gd name="connsiteY22" fmla="*/ 287 h 10000"/>
                <a:gd name="connsiteX23" fmla="*/ 7801 w 11422"/>
                <a:gd name="connsiteY23" fmla="*/ 209 h 10000"/>
                <a:gd name="connsiteX24" fmla="*/ 7433 w 11422"/>
                <a:gd name="connsiteY24" fmla="*/ 138 h 10000"/>
                <a:gd name="connsiteX25" fmla="*/ 7032 w 11422"/>
                <a:gd name="connsiteY25" fmla="*/ 88 h 10000"/>
                <a:gd name="connsiteX26" fmla="*/ 6592 w 11422"/>
                <a:gd name="connsiteY26" fmla="*/ 39 h 10000"/>
                <a:gd name="connsiteX27" fmla="*/ 6125 w 11422"/>
                <a:gd name="connsiteY27" fmla="*/ 11 h 10000"/>
                <a:gd name="connsiteX28" fmla="*/ 5631 w 11422"/>
                <a:gd name="connsiteY28" fmla="*/ 0 h 10000"/>
                <a:gd name="connsiteX29" fmla="*/ 5094 w 11422"/>
                <a:gd name="connsiteY29" fmla="*/ 11 h 10000"/>
                <a:gd name="connsiteX30" fmla="*/ 4529 w 11422"/>
                <a:gd name="connsiteY30" fmla="*/ 33 h 10000"/>
                <a:gd name="connsiteX31" fmla="*/ 3933 w 11422"/>
                <a:gd name="connsiteY31" fmla="*/ 77 h 10000"/>
                <a:gd name="connsiteX32" fmla="*/ 3298 w 11422"/>
                <a:gd name="connsiteY32" fmla="*/ 149 h 10000"/>
                <a:gd name="connsiteX33" fmla="*/ 2626 w 11422"/>
                <a:gd name="connsiteY33" fmla="*/ 242 h 10000"/>
                <a:gd name="connsiteX34" fmla="*/ 2152 w 11422"/>
                <a:gd name="connsiteY34" fmla="*/ 220 h 10000"/>
                <a:gd name="connsiteX35" fmla="*/ 2867 w 11422"/>
                <a:gd name="connsiteY35" fmla="*/ 1163 h 10000"/>
                <a:gd name="connsiteX36" fmla="*/ 2436 w 11422"/>
                <a:gd name="connsiteY36" fmla="*/ 2661 h 10000"/>
                <a:gd name="connsiteX37" fmla="*/ 2654 w 11422"/>
                <a:gd name="connsiteY37" fmla="*/ 3207 h 10000"/>
                <a:gd name="connsiteX38" fmla="*/ 1919 w 11422"/>
                <a:gd name="connsiteY38" fmla="*/ 4507 h 10000"/>
                <a:gd name="connsiteX39" fmla="*/ 2577 w 11422"/>
                <a:gd name="connsiteY39" fmla="*/ 4793 h 10000"/>
                <a:gd name="connsiteX40" fmla="*/ 2612 w 11422"/>
                <a:gd name="connsiteY40" fmla="*/ 6909 h 10000"/>
                <a:gd name="connsiteX41" fmla="*/ 4224 w 11422"/>
                <a:gd name="connsiteY41" fmla="*/ 6986 h 10000"/>
                <a:gd name="connsiteX42" fmla="*/ 4224 w 11422"/>
                <a:gd name="connsiteY42" fmla="*/ 7124 h 10000"/>
                <a:gd name="connsiteX43" fmla="*/ 4224 w 11422"/>
                <a:gd name="connsiteY43" fmla="*/ 7466 h 10000"/>
                <a:gd name="connsiteX44" fmla="*/ 4224 w 11422"/>
                <a:gd name="connsiteY44" fmla="*/ 7846 h 10000"/>
                <a:gd name="connsiteX45" fmla="*/ 4224 w 11422"/>
                <a:gd name="connsiteY45" fmla="*/ 8138 h 10000"/>
                <a:gd name="connsiteX46" fmla="*/ 4210 w 11422"/>
                <a:gd name="connsiteY46" fmla="*/ 8187 h 10000"/>
                <a:gd name="connsiteX47" fmla="*/ 4196 w 11422"/>
                <a:gd name="connsiteY47" fmla="*/ 8454 h 10000"/>
                <a:gd name="connsiteX48" fmla="*/ 4106 w 11422"/>
                <a:gd name="connsiteY48" fmla="*/ 8696 h 10000"/>
                <a:gd name="connsiteX49" fmla="*/ 3773 w 11422"/>
                <a:gd name="connsiteY49" fmla="*/ 8880 h 10000"/>
                <a:gd name="connsiteX50" fmla="*/ 3419 w 11422"/>
                <a:gd name="connsiteY50" fmla="*/ 9063 h 10000"/>
                <a:gd name="connsiteX51" fmla="*/ 3071 w 11422"/>
                <a:gd name="connsiteY51" fmla="*/ 9220 h 10000"/>
                <a:gd name="connsiteX52" fmla="*/ 2358 w 11422"/>
                <a:gd name="connsiteY52" fmla="*/ 9442 h 10000"/>
                <a:gd name="connsiteX53" fmla="*/ 1473 w 11422"/>
                <a:gd name="connsiteY53" fmla="*/ 10000 h 10000"/>
                <a:gd name="connsiteX54" fmla="*/ 11196 w 11422"/>
                <a:gd name="connsiteY54" fmla="*/ 10000 h 10000"/>
                <a:gd name="connsiteX55" fmla="*/ 11216 w 11422"/>
                <a:gd name="connsiteY55" fmla="*/ 9901 h 10000"/>
                <a:gd name="connsiteX56" fmla="*/ 11422 w 11422"/>
                <a:gd name="connsiteY56" fmla="*/ 9385 h 10000"/>
                <a:gd name="connsiteX57" fmla="*/ 11031 w 11422"/>
                <a:gd name="connsiteY57" fmla="*/ 9212 h 10000"/>
                <a:gd name="connsiteX58" fmla="*/ 10510 w 11422"/>
                <a:gd name="connsiteY58" fmla="*/ 8918 h 10000"/>
                <a:gd name="connsiteX59" fmla="*/ 10137 w 11422"/>
                <a:gd name="connsiteY59" fmla="*/ 8677 h 10000"/>
                <a:gd name="connsiteX60" fmla="*/ 9833 w 11422"/>
                <a:gd name="connsiteY60" fmla="*/ 8339 h 10000"/>
                <a:gd name="connsiteX61" fmla="*/ 9667 w 11422"/>
                <a:gd name="connsiteY61" fmla="*/ 7994 h 10000"/>
                <a:gd name="connsiteX62" fmla="*/ 9611 w 11422"/>
                <a:gd name="connsiteY62" fmla="*/ 7879 h 10000"/>
                <a:gd name="connsiteX63" fmla="*/ 9569 w 11422"/>
                <a:gd name="connsiteY63" fmla="*/ 7769 h 10000"/>
                <a:gd name="connsiteX64" fmla="*/ 9541 w 11422"/>
                <a:gd name="connsiteY64" fmla="*/ 7675 h 10000"/>
                <a:gd name="connsiteX65" fmla="*/ 9526 w 11422"/>
                <a:gd name="connsiteY65" fmla="*/ 7592 h 10000"/>
                <a:gd name="connsiteX66" fmla="*/ 9520 w 11422"/>
                <a:gd name="connsiteY66" fmla="*/ 7537 h 10000"/>
                <a:gd name="connsiteX67" fmla="*/ 9520 w 11422"/>
                <a:gd name="connsiteY67" fmla="*/ 7499 h 10000"/>
                <a:gd name="connsiteX68" fmla="*/ 9520 w 11422"/>
                <a:gd name="connsiteY68" fmla="*/ 7482 h 10000"/>
                <a:gd name="connsiteX0" fmla="*/ 8052 w 9954"/>
                <a:gd name="connsiteY0" fmla="*/ 7482 h 10000"/>
                <a:gd name="connsiteX1" fmla="*/ 7981 w 9954"/>
                <a:gd name="connsiteY1" fmla="*/ 5504 h 10000"/>
                <a:gd name="connsiteX2" fmla="*/ 9330 w 9954"/>
                <a:gd name="connsiteY2" fmla="*/ 2066 h 10000"/>
                <a:gd name="connsiteX3" fmla="*/ 9330 w 9954"/>
                <a:gd name="connsiteY3" fmla="*/ 2055 h 10000"/>
                <a:gd name="connsiteX4" fmla="*/ 9316 w 9954"/>
                <a:gd name="connsiteY4" fmla="*/ 2033 h 10000"/>
                <a:gd name="connsiteX5" fmla="*/ 9303 w 9954"/>
                <a:gd name="connsiteY5" fmla="*/ 1989 h 10000"/>
                <a:gd name="connsiteX6" fmla="*/ 9268 w 9954"/>
                <a:gd name="connsiteY6" fmla="*/ 1934 h 10000"/>
                <a:gd name="connsiteX7" fmla="*/ 9232 w 9954"/>
                <a:gd name="connsiteY7" fmla="*/ 1862 h 10000"/>
                <a:gd name="connsiteX8" fmla="*/ 9182 w 9954"/>
                <a:gd name="connsiteY8" fmla="*/ 1785 h 10000"/>
                <a:gd name="connsiteX9" fmla="*/ 9111 w 9954"/>
                <a:gd name="connsiteY9" fmla="*/ 1702 h 10000"/>
                <a:gd name="connsiteX10" fmla="*/ 9041 w 9954"/>
                <a:gd name="connsiteY10" fmla="*/ 1598 h 10000"/>
                <a:gd name="connsiteX11" fmla="*/ 8942 w 9954"/>
                <a:gd name="connsiteY11" fmla="*/ 1499 h 10000"/>
                <a:gd name="connsiteX12" fmla="*/ 8843 w 9954"/>
                <a:gd name="connsiteY12" fmla="*/ 1394 h 10000"/>
                <a:gd name="connsiteX13" fmla="*/ 8717 w 9954"/>
                <a:gd name="connsiteY13" fmla="*/ 1278 h 10000"/>
                <a:gd name="connsiteX14" fmla="*/ 8576 w 9954"/>
                <a:gd name="connsiteY14" fmla="*/ 1163 h 10000"/>
                <a:gd name="connsiteX15" fmla="*/ 8419 w 9954"/>
                <a:gd name="connsiteY15" fmla="*/ 1041 h 10000"/>
                <a:gd name="connsiteX16" fmla="*/ 8242 w 9954"/>
                <a:gd name="connsiteY16" fmla="*/ 920 h 10000"/>
                <a:gd name="connsiteX17" fmla="*/ 8038 w 9954"/>
                <a:gd name="connsiteY17" fmla="*/ 804 h 10000"/>
                <a:gd name="connsiteX18" fmla="*/ 7810 w 9954"/>
                <a:gd name="connsiteY18" fmla="*/ 689 h 10000"/>
                <a:gd name="connsiteX19" fmla="*/ 7563 w 9954"/>
                <a:gd name="connsiteY19" fmla="*/ 579 h 10000"/>
                <a:gd name="connsiteX20" fmla="*/ 7295 w 9954"/>
                <a:gd name="connsiteY20" fmla="*/ 479 h 10000"/>
                <a:gd name="connsiteX21" fmla="*/ 7011 w 9954"/>
                <a:gd name="connsiteY21" fmla="*/ 380 h 10000"/>
                <a:gd name="connsiteX22" fmla="*/ 6680 w 9954"/>
                <a:gd name="connsiteY22" fmla="*/ 287 h 10000"/>
                <a:gd name="connsiteX23" fmla="*/ 6333 w 9954"/>
                <a:gd name="connsiteY23" fmla="*/ 209 h 10000"/>
                <a:gd name="connsiteX24" fmla="*/ 5965 w 9954"/>
                <a:gd name="connsiteY24" fmla="*/ 138 h 10000"/>
                <a:gd name="connsiteX25" fmla="*/ 5564 w 9954"/>
                <a:gd name="connsiteY25" fmla="*/ 88 h 10000"/>
                <a:gd name="connsiteX26" fmla="*/ 5124 w 9954"/>
                <a:gd name="connsiteY26" fmla="*/ 39 h 10000"/>
                <a:gd name="connsiteX27" fmla="*/ 4657 w 9954"/>
                <a:gd name="connsiteY27" fmla="*/ 11 h 10000"/>
                <a:gd name="connsiteX28" fmla="*/ 4163 w 9954"/>
                <a:gd name="connsiteY28" fmla="*/ 0 h 10000"/>
                <a:gd name="connsiteX29" fmla="*/ 3626 w 9954"/>
                <a:gd name="connsiteY29" fmla="*/ 11 h 10000"/>
                <a:gd name="connsiteX30" fmla="*/ 3061 w 9954"/>
                <a:gd name="connsiteY30" fmla="*/ 33 h 10000"/>
                <a:gd name="connsiteX31" fmla="*/ 2465 w 9954"/>
                <a:gd name="connsiteY31" fmla="*/ 77 h 10000"/>
                <a:gd name="connsiteX32" fmla="*/ 1830 w 9954"/>
                <a:gd name="connsiteY32" fmla="*/ 149 h 10000"/>
                <a:gd name="connsiteX33" fmla="*/ 1158 w 9954"/>
                <a:gd name="connsiteY33" fmla="*/ 242 h 10000"/>
                <a:gd name="connsiteX34" fmla="*/ 684 w 9954"/>
                <a:gd name="connsiteY34" fmla="*/ 220 h 10000"/>
                <a:gd name="connsiteX35" fmla="*/ 1399 w 9954"/>
                <a:gd name="connsiteY35" fmla="*/ 1163 h 10000"/>
                <a:gd name="connsiteX36" fmla="*/ 968 w 9954"/>
                <a:gd name="connsiteY36" fmla="*/ 2661 h 10000"/>
                <a:gd name="connsiteX37" fmla="*/ 1186 w 9954"/>
                <a:gd name="connsiteY37" fmla="*/ 3207 h 10000"/>
                <a:gd name="connsiteX38" fmla="*/ 451 w 9954"/>
                <a:gd name="connsiteY38" fmla="*/ 4507 h 10000"/>
                <a:gd name="connsiteX39" fmla="*/ 1109 w 9954"/>
                <a:gd name="connsiteY39" fmla="*/ 4793 h 10000"/>
                <a:gd name="connsiteX40" fmla="*/ 1144 w 9954"/>
                <a:gd name="connsiteY40" fmla="*/ 6909 h 10000"/>
                <a:gd name="connsiteX41" fmla="*/ 2756 w 9954"/>
                <a:gd name="connsiteY41" fmla="*/ 6986 h 10000"/>
                <a:gd name="connsiteX42" fmla="*/ 2756 w 9954"/>
                <a:gd name="connsiteY42" fmla="*/ 7124 h 10000"/>
                <a:gd name="connsiteX43" fmla="*/ 2756 w 9954"/>
                <a:gd name="connsiteY43" fmla="*/ 7466 h 10000"/>
                <a:gd name="connsiteX44" fmla="*/ 2756 w 9954"/>
                <a:gd name="connsiteY44" fmla="*/ 7846 h 10000"/>
                <a:gd name="connsiteX45" fmla="*/ 2756 w 9954"/>
                <a:gd name="connsiteY45" fmla="*/ 8138 h 10000"/>
                <a:gd name="connsiteX46" fmla="*/ 2742 w 9954"/>
                <a:gd name="connsiteY46" fmla="*/ 8187 h 10000"/>
                <a:gd name="connsiteX47" fmla="*/ 2728 w 9954"/>
                <a:gd name="connsiteY47" fmla="*/ 8454 h 10000"/>
                <a:gd name="connsiteX48" fmla="*/ 2638 w 9954"/>
                <a:gd name="connsiteY48" fmla="*/ 8696 h 10000"/>
                <a:gd name="connsiteX49" fmla="*/ 2305 w 9954"/>
                <a:gd name="connsiteY49" fmla="*/ 8880 h 10000"/>
                <a:gd name="connsiteX50" fmla="*/ 1951 w 9954"/>
                <a:gd name="connsiteY50" fmla="*/ 9063 h 10000"/>
                <a:gd name="connsiteX51" fmla="*/ 1603 w 9954"/>
                <a:gd name="connsiteY51" fmla="*/ 9220 h 10000"/>
                <a:gd name="connsiteX52" fmla="*/ 890 w 9954"/>
                <a:gd name="connsiteY52" fmla="*/ 9442 h 10000"/>
                <a:gd name="connsiteX53" fmla="*/ 5 w 9954"/>
                <a:gd name="connsiteY53" fmla="*/ 10000 h 10000"/>
                <a:gd name="connsiteX54" fmla="*/ 9728 w 9954"/>
                <a:gd name="connsiteY54" fmla="*/ 10000 h 10000"/>
                <a:gd name="connsiteX55" fmla="*/ 9748 w 9954"/>
                <a:gd name="connsiteY55" fmla="*/ 9901 h 10000"/>
                <a:gd name="connsiteX56" fmla="*/ 9954 w 9954"/>
                <a:gd name="connsiteY56" fmla="*/ 9385 h 10000"/>
                <a:gd name="connsiteX57" fmla="*/ 9563 w 9954"/>
                <a:gd name="connsiteY57" fmla="*/ 9212 h 10000"/>
                <a:gd name="connsiteX58" fmla="*/ 9042 w 9954"/>
                <a:gd name="connsiteY58" fmla="*/ 8918 h 10000"/>
                <a:gd name="connsiteX59" fmla="*/ 8669 w 9954"/>
                <a:gd name="connsiteY59" fmla="*/ 8677 h 10000"/>
                <a:gd name="connsiteX60" fmla="*/ 8365 w 9954"/>
                <a:gd name="connsiteY60" fmla="*/ 8339 h 10000"/>
                <a:gd name="connsiteX61" fmla="*/ 8199 w 9954"/>
                <a:gd name="connsiteY61" fmla="*/ 7994 h 10000"/>
                <a:gd name="connsiteX62" fmla="*/ 8143 w 9954"/>
                <a:gd name="connsiteY62" fmla="*/ 7879 h 10000"/>
                <a:gd name="connsiteX63" fmla="*/ 8101 w 9954"/>
                <a:gd name="connsiteY63" fmla="*/ 7769 h 10000"/>
                <a:gd name="connsiteX64" fmla="*/ 8073 w 9954"/>
                <a:gd name="connsiteY64" fmla="*/ 7675 h 10000"/>
                <a:gd name="connsiteX65" fmla="*/ 8058 w 9954"/>
                <a:gd name="connsiteY65" fmla="*/ 7592 h 10000"/>
                <a:gd name="connsiteX66" fmla="*/ 8052 w 9954"/>
                <a:gd name="connsiteY66" fmla="*/ 7537 h 10000"/>
                <a:gd name="connsiteX67" fmla="*/ 8052 w 9954"/>
                <a:gd name="connsiteY67" fmla="*/ 7499 h 10000"/>
                <a:gd name="connsiteX68" fmla="*/ 8052 w 9954"/>
                <a:gd name="connsiteY68" fmla="*/ 7482 h 10000"/>
                <a:gd name="connsiteX0" fmla="*/ 7636 w 9547"/>
                <a:gd name="connsiteY0" fmla="*/ 7482 h 10000"/>
                <a:gd name="connsiteX1" fmla="*/ 7565 w 9547"/>
                <a:gd name="connsiteY1" fmla="*/ 5504 h 10000"/>
                <a:gd name="connsiteX2" fmla="*/ 8920 w 9547"/>
                <a:gd name="connsiteY2" fmla="*/ 2066 h 10000"/>
                <a:gd name="connsiteX3" fmla="*/ 8920 w 9547"/>
                <a:gd name="connsiteY3" fmla="*/ 2055 h 10000"/>
                <a:gd name="connsiteX4" fmla="*/ 8906 w 9547"/>
                <a:gd name="connsiteY4" fmla="*/ 2033 h 10000"/>
                <a:gd name="connsiteX5" fmla="*/ 8893 w 9547"/>
                <a:gd name="connsiteY5" fmla="*/ 1989 h 10000"/>
                <a:gd name="connsiteX6" fmla="*/ 8858 w 9547"/>
                <a:gd name="connsiteY6" fmla="*/ 1934 h 10000"/>
                <a:gd name="connsiteX7" fmla="*/ 8822 w 9547"/>
                <a:gd name="connsiteY7" fmla="*/ 1862 h 10000"/>
                <a:gd name="connsiteX8" fmla="*/ 8771 w 9547"/>
                <a:gd name="connsiteY8" fmla="*/ 1785 h 10000"/>
                <a:gd name="connsiteX9" fmla="*/ 8700 w 9547"/>
                <a:gd name="connsiteY9" fmla="*/ 1702 h 10000"/>
                <a:gd name="connsiteX10" fmla="*/ 8630 w 9547"/>
                <a:gd name="connsiteY10" fmla="*/ 1598 h 10000"/>
                <a:gd name="connsiteX11" fmla="*/ 8530 w 9547"/>
                <a:gd name="connsiteY11" fmla="*/ 1499 h 10000"/>
                <a:gd name="connsiteX12" fmla="*/ 8431 w 9547"/>
                <a:gd name="connsiteY12" fmla="*/ 1394 h 10000"/>
                <a:gd name="connsiteX13" fmla="*/ 8304 w 9547"/>
                <a:gd name="connsiteY13" fmla="*/ 1278 h 10000"/>
                <a:gd name="connsiteX14" fmla="*/ 8163 w 9547"/>
                <a:gd name="connsiteY14" fmla="*/ 1163 h 10000"/>
                <a:gd name="connsiteX15" fmla="*/ 8005 w 9547"/>
                <a:gd name="connsiteY15" fmla="*/ 1041 h 10000"/>
                <a:gd name="connsiteX16" fmla="*/ 7827 w 9547"/>
                <a:gd name="connsiteY16" fmla="*/ 920 h 10000"/>
                <a:gd name="connsiteX17" fmla="*/ 7622 w 9547"/>
                <a:gd name="connsiteY17" fmla="*/ 804 h 10000"/>
                <a:gd name="connsiteX18" fmla="*/ 7393 w 9547"/>
                <a:gd name="connsiteY18" fmla="*/ 689 h 10000"/>
                <a:gd name="connsiteX19" fmla="*/ 7145 w 9547"/>
                <a:gd name="connsiteY19" fmla="*/ 579 h 10000"/>
                <a:gd name="connsiteX20" fmla="*/ 6876 w 9547"/>
                <a:gd name="connsiteY20" fmla="*/ 479 h 10000"/>
                <a:gd name="connsiteX21" fmla="*/ 6590 w 9547"/>
                <a:gd name="connsiteY21" fmla="*/ 380 h 10000"/>
                <a:gd name="connsiteX22" fmla="*/ 6258 w 9547"/>
                <a:gd name="connsiteY22" fmla="*/ 287 h 10000"/>
                <a:gd name="connsiteX23" fmla="*/ 5909 w 9547"/>
                <a:gd name="connsiteY23" fmla="*/ 209 h 10000"/>
                <a:gd name="connsiteX24" fmla="*/ 5540 w 9547"/>
                <a:gd name="connsiteY24" fmla="*/ 138 h 10000"/>
                <a:gd name="connsiteX25" fmla="*/ 5137 w 9547"/>
                <a:gd name="connsiteY25" fmla="*/ 88 h 10000"/>
                <a:gd name="connsiteX26" fmla="*/ 4695 w 9547"/>
                <a:gd name="connsiteY26" fmla="*/ 39 h 10000"/>
                <a:gd name="connsiteX27" fmla="*/ 4226 w 9547"/>
                <a:gd name="connsiteY27" fmla="*/ 11 h 10000"/>
                <a:gd name="connsiteX28" fmla="*/ 3729 w 9547"/>
                <a:gd name="connsiteY28" fmla="*/ 0 h 10000"/>
                <a:gd name="connsiteX29" fmla="*/ 3190 w 9547"/>
                <a:gd name="connsiteY29" fmla="*/ 11 h 10000"/>
                <a:gd name="connsiteX30" fmla="*/ 2622 w 9547"/>
                <a:gd name="connsiteY30" fmla="*/ 33 h 10000"/>
                <a:gd name="connsiteX31" fmla="*/ 2023 w 9547"/>
                <a:gd name="connsiteY31" fmla="*/ 77 h 10000"/>
                <a:gd name="connsiteX32" fmla="*/ 1385 w 9547"/>
                <a:gd name="connsiteY32" fmla="*/ 149 h 10000"/>
                <a:gd name="connsiteX33" fmla="*/ 710 w 9547"/>
                <a:gd name="connsiteY33" fmla="*/ 242 h 10000"/>
                <a:gd name="connsiteX34" fmla="*/ 234 w 9547"/>
                <a:gd name="connsiteY34" fmla="*/ 220 h 10000"/>
                <a:gd name="connsiteX35" fmla="*/ 952 w 9547"/>
                <a:gd name="connsiteY35" fmla="*/ 1163 h 10000"/>
                <a:gd name="connsiteX36" fmla="*/ 519 w 9547"/>
                <a:gd name="connsiteY36" fmla="*/ 2661 h 10000"/>
                <a:gd name="connsiteX37" fmla="*/ 738 w 9547"/>
                <a:gd name="connsiteY37" fmla="*/ 3207 h 10000"/>
                <a:gd name="connsiteX38" fmla="*/ 0 w 9547"/>
                <a:gd name="connsiteY38" fmla="*/ 4507 h 10000"/>
                <a:gd name="connsiteX39" fmla="*/ 661 w 9547"/>
                <a:gd name="connsiteY39" fmla="*/ 4793 h 10000"/>
                <a:gd name="connsiteX40" fmla="*/ 696 w 9547"/>
                <a:gd name="connsiteY40" fmla="*/ 6909 h 10000"/>
                <a:gd name="connsiteX41" fmla="*/ 2316 w 9547"/>
                <a:gd name="connsiteY41" fmla="*/ 6986 h 10000"/>
                <a:gd name="connsiteX42" fmla="*/ 2316 w 9547"/>
                <a:gd name="connsiteY42" fmla="*/ 7124 h 10000"/>
                <a:gd name="connsiteX43" fmla="*/ 2316 w 9547"/>
                <a:gd name="connsiteY43" fmla="*/ 7466 h 10000"/>
                <a:gd name="connsiteX44" fmla="*/ 2316 w 9547"/>
                <a:gd name="connsiteY44" fmla="*/ 7846 h 10000"/>
                <a:gd name="connsiteX45" fmla="*/ 2316 w 9547"/>
                <a:gd name="connsiteY45" fmla="*/ 8138 h 10000"/>
                <a:gd name="connsiteX46" fmla="*/ 2302 w 9547"/>
                <a:gd name="connsiteY46" fmla="*/ 8187 h 10000"/>
                <a:gd name="connsiteX47" fmla="*/ 2288 w 9547"/>
                <a:gd name="connsiteY47" fmla="*/ 8454 h 10000"/>
                <a:gd name="connsiteX48" fmla="*/ 2197 w 9547"/>
                <a:gd name="connsiteY48" fmla="*/ 8696 h 10000"/>
                <a:gd name="connsiteX49" fmla="*/ 1863 w 9547"/>
                <a:gd name="connsiteY49" fmla="*/ 8880 h 10000"/>
                <a:gd name="connsiteX50" fmla="*/ 1507 w 9547"/>
                <a:gd name="connsiteY50" fmla="*/ 9063 h 10000"/>
                <a:gd name="connsiteX51" fmla="*/ 1157 w 9547"/>
                <a:gd name="connsiteY51" fmla="*/ 9220 h 10000"/>
                <a:gd name="connsiteX52" fmla="*/ 441 w 9547"/>
                <a:gd name="connsiteY52" fmla="*/ 9442 h 10000"/>
                <a:gd name="connsiteX53" fmla="*/ 408 w 9547"/>
                <a:gd name="connsiteY53" fmla="*/ 9963 h 10000"/>
                <a:gd name="connsiteX54" fmla="*/ 9320 w 9547"/>
                <a:gd name="connsiteY54" fmla="*/ 10000 h 10000"/>
                <a:gd name="connsiteX55" fmla="*/ 9340 w 9547"/>
                <a:gd name="connsiteY55" fmla="*/ 9901 h 10000"/>
                <a:gd name="connsiteX56" fmla="*/ 9547 w 9547"/>
                <a:gd name="connsiteY56" fmla="*/ 9385 h 10000"/>
                <a:gd name="connsiteX57" fmla="*/ 9154 w 9547"/>
                <a:gd name="connsiteY57" fmla="*/ 9212 h 10000"/>
                <a:gd name="connsiteX58" fmla="*/ 8631 w 9547"/>
                <a:gd name="connsiteY58" fmla="*/ 8918 h 10000"/>
                <a:gd name="connsiteX59" fmla="*/ 8256 w 9547"/>
                <a:gd name="connsiteY59" fmla="*/ 8677 h 10000"/>
                <a:gd name="connsiteX60" fmla="*/ 7951 w 9547"/>
                <a:gd name="connsiteY60" fmla="*/ 8339 h 10000"/>
                <a:gd name="connsiteX61" fmla="*/ 7784 w 9547"/>
                <a:gd name="connsiteY61" fmla="*/ 7994 h 10000"/>
                <a:gd name="connsiteX62" fmla="*/ 7728 w 9547"/>
                <a:gd name="connsiteY62" fmla="*/ 7879 h 10000"/>
                <a:gd name="connsiteX63" fmla="*/ 7685 w 9547"/>
                <a:gd name="connsiteY63" fmla="*/ 7769 h 10000"/>
                <a:gd name="connsiteX64" fmla="*/ 7657 w 9547"/>
                <a:gd name="connsiteY64" fmla="*/ 7675 h 10000"/>
                <a:gd name="connsiteX65" fmla="*/ 7642 w 9547"/>
                <a:gd name="connsiteY65" fmla="*/ 7592 h 10000"/>
                <a:gd name="connsiteX66" fmla="*/ 7636 w 9547"/>
                <a:gd name="connsiteY66" fmla="*/ 7537 h 10000"/>
                <a:gd name="connsiteX67" fmla="*/ 7636 w 9547"/>
                <a:gd name="connsiteY67" fmla="*/ 7499 h 10000"/>
                <a:gd name="connsiteX68" fmla="*/ 7636 w 9547"/>
                <a:gd name="connsiteY68" fmla="*/ 7482 h 10000"/>
                <a:gd name="connsiteX0" fmla="*/ 7998 w 10000"/>
                <a:gd name="connsiteY0" fmla="*/ 7482 h 10000"/>
                <a:gd name="connsiteX1" fmla="*/ 7924 w 10000"/>
                <a:gd name="connsiteY1" fmla="*/ 5504 h 10000"/>
                <a:gd name="connsiteX2" fmla="*/ 9343 w 10000"/>
                <a:gd name="connsiteY2" fmla="*/ 2066 h 10000"/>
                <a:gd name="connsiteX3" fmla="*/ 9343 w 10000"/>
                <a:gd name="connsiteY3" fmla="*/ 2055 h 10000"/>
                <a:gd name="connsiteX4" fmla="*/ 9329 w 10000"/>
                <a:gd name="connsiteY4" fmla="*/ 2033 h 10000"/>
                <a:gd name="connsiteX5" fmla="*/ 9315 w 10000"/>
                <a:gd name="connsiteY5" fmla="*/ 1989 h 10000"/>
                <a:gd name="connsiteX6" fmla="*/ 9278 w 10000"/>
                <a:gd name="connsiteY6" fmla="*/ 1934 h 10000"/>
                <a:gd name="connsiteX7" fmla="*/ 9241 w 10000"/>
                <a:gd name="connsiteY7" fmla="*/ 1862 h 10000"/>
                <a:gd name="connsiteX8" fmla="*/ 9187 w 10000"/>
                <a:gd name="connsiteY8" fmla="*/ 1785 h 10000"/>
                <a:gd name="connsiteX9" fmla="*/ 9113 w 10000"/>
                <a:gd name="connsiteY9" fmla="*/ 1702 h 10000"/>
                <a:gd name="connsiteX10" fmla="*/ 9039 w 10000"/>
                <a:gd name="connsiteY10" fmla="*/ 1598 h 10000"/>
                <a:gd name="connsiteX11" fmla="*/ 8935 w 10000"/>
                <a:gd name="connsiteY11" fmla="*/ 1499 h 10000"/>
                <a:gd name="connsiteX12" fmla="*/ 8831 w 10000"/>
                <a:gd name="connsiteY12" fmla="*/ 1394 h 10000"/>
                <a:gd name="connsiteX13" fmla="*/ 8698 w 10000"/>
                <a:gd name="connsiteY13" fmla="*/ 1278 h 10000"/>
                <a:gd name="connsiteX14" fmla="*/ 8550 w 10000"/>
                <a:gd name="connsiteY14" fmla="*/ 1163 h 10000"/>
                <a:gd name="connsiteX15" fmla="*/ 8385 w 10000"/>
                <a:gd name="connsiteY15" fmla="*/ 1041 h 10000"/>
                <a:gd name="connsiteX16" fmla="*/ 8198 w 10000"/>
                <a:gd name="connsiteY16" fmla="*/ 920 h 10000"/>
                <a:gd name="connsiteX17" fmla="*/ 7984 w 10000"/>
                <a:gd name="connsiteY17" fmla="*/ 804 h 10000"/>
                <a:gd name="connsiteX18" fmla="*/ 7744 w 10000"/>
                <a:gd name="connsiteY18" fmla="*/ 689 h 10000"/>
                <a:gd name="connsiteX19" fmla="*/ 7484 w 10000"/>
                <a:gd name="connsiteY19" fmla="*/ 579 h 10000"/>
                <a:gd name="connsiteX20" fmla="*/ 7202 w 10000"/>
                <a:gd name="connsiteY20" fmla="*/ 479 h 10000"/>
                <a:gd name="connsiteX21" fmla="*/ 6903 w 10000"/>
                <a:gd name="connsiteY21" fmla="*/ 380 h 10000"/>
                <a:gd name="connsiteX22" fmla="*/ 6555 w 10000"/>
                <a:gd name="connsiteY22" fmla="*/ 287 h 10000"/>
                <a:gd name="connsiteX23" fmla="*/ 6189 w 10000"/>
                <a:gd name="connsiteY23" fmla="*/ 209 h 10000"/>
                <a:gd name="connsiteX24" fmla="*/ 5803 w 10000"/>
                <a:gd name="connsiteY24" fmla="*/ 138 h 10000"/>
                <a:gd name="connsiteX25" fmla="*/ 5381 w 10000"/>
                <a:gd name="connsiteY25" fmla="*/ 88 h 10000"/>
                <a:gd name="connsiteX26" fmla="*/ 4918 w 10000"/>
                <a:gd name="connsiteY26" fmla="*/ 39 h 10000"/>
                <a:gd name="connsiteX27" fmla="*/ 4427 w 10000"/>
                <a:gd name="connsiteY27" fmla="*/ 11 h 10000"/>
                <a:gd name="connsiteX28" fmla="*/ 3906 w 10000"/>
                <a:gd name="connsiteY28" fmla="*/ 0 h 10000"/>
                <a:gd name="connsiteX29" fmla="*/ 3341 w 10000"/>
                <a:gd name="connsiteY29" fmla="*/ 11 h 10000"/>
                <a:gd name="connsiteX30" fmla="*/ 2746 w 10000"/>
                <a:gd name="connsiteY30" fmla="*/ 33 h 10000"/>
                <a:gd name="connsiteX31" fmla="*/ 2119 w 10000"/>
                <a:gd name="connsiteY31" fmla="*/ 77 h 10000"/>
                <a:gd name="connsiteX32" fmla="*/ 1451 w 10000"/>
                <a:gd name="connsiteY32" fmla="*/ 149 h 10000"/>
                <a:gd name="connsiteX33" fmla="*/ 744 w 10000"/>
                <a:gd name="connsiteY33" fmla="*/ 242 h 10000"/>
                <a:gd name="connsiteX34" fmla="*/ 245 w 10000"/>
                <a:gd name="connsiteY34" fmla="*/ 220 h 10000"/>
                <a:gd name="connsiteX35" fmla="*/ 997 w 10000"/>
                <a:gd name="connsiteY35" fmla="*/ 1163 h 10000"/>
                <a:gd name="connsiteX36" fmla="*/ 544 w 10000"/>
                <a:gd name="connsiteY36" fmla="*/ 2661 h 10000"/>
                <a:gd name="connsiteX37" fmla="*/ 773 w 10000"/>
                <a:gd name="connsiteY37" fmla="*/ 3207 h 10000"/>
                <a:gd name="connsiteX38" fmla="*/ 0 w 10000"/>
                <a:gd name="connsiteY38" fmla="*/ 4507 h 10000"/>
                <a:gd name="connsiteX39" fmla="*/ 692 w 10000"/>
                <a:gd name="connsiteY39" fmla="*/ 4793 h 10000"/>
                <a:gd name="connsiteX40" fmla="*/ 729 w 10000"/>
                <a:gd name="connsiteY40" fmla="*/ 6909 h 10000"/>
                <a:gd name="connsiteX41" fmla="*/ 2426 w 10000"/>
                <a:gd name="connsiteY41" fmla="*/ 6986 h 10000"/>
                <a:gd name="connsiteX42" fmla="*/ 2426 w 10000"/>
                <a:gd name="connsiteY42" fmla="*/ 7124 h 10000"/>
                <a:gd name="connsiteX43" fmla="*/ 2426 w 10000"/>
                <a:gd name="connsiteY43" fmla="*/ 7466 h 10000"/>
                <a:gd name="connsiteX44" fmla="*/ 2426 w 10000"/>
                <a:gd name="connsiteY44" fmla="*/ 7846 h 10000"/>
                <a:gd name="connsiteX45" fmla="*/ 2426 w 10000"/>
                <a:gd name="connsiteY45" fmla="*/ 8138 h 10000"/>
                <a:gd name="connsiteX46" fmla="*/ 2411 w 10000"/>
                <a:gd name="connsiteY46" fmla="*/ 8187 h 10000"/>
                <a:gd name="connsiteX47" fmla="*/ 2397 w 10000"/>
                <a:gd name="connsiteY47" fmla="*/ 8454 h 10000"/>
                <a:gd name="connsiteX48" fmla="*/ 2301 w 10000"/>
                <a:gd name="connsiteY48" fmla="*/ 8696 h 10000"/>
                <a:gd name="connsiteX49" fmla="*/ 1951 w 10000"/>
                <a:gd name="connsiteY49" fmla="*/ 8880 h 10000"/>
                <a:gd name="connsiteX50" fmla="*/ 1579 w 10000"/>
                <a:gd name="connsiteY50" fmla="*/ 9063 h 10000"/>
                <a:gd name="connsiteX51" fmla="*/ 1212 w 10000"/>
                <a:gd name="connsiteY51" fmla="*/ 9220 h 10000"/>
                <a:gd name="connsiteX52" fmla="*/ 462 w 10000"/>
                <a:gd name="connsiteY52" fmla="*/ 9442 h 10000"/>
                <a:gd name="connsiteX53" fmla="*/ 427 w 10000"/>
                <a:gd name="connsiteY53" fmla="*/ 9963 h 10000"/>
                <a:gd name="connsiteX54" fmla="*/ 9762 w 10000"/>
                <a:gd name="connsiteY54" fmla="*/ 10000 h 10000"/>
                <a:gd name="connsiteX55" fmla="*/ 9783 w 10000"/>
                <a:gd name="connsiteY55" fmla="*/ 9901 h 10000"/>
                <a:gd name="connsiteX56" fmla="*/ 10000 w 10000"/>
                <a:gd name="connsiteY56" fmla="*/ 9385 h 10000"/>
                <a:gd name="connsiteX57" fmla="*/ 9588 w 10000"/>
                <a:gd name="connsiteY57" fmla="*/ 9212 h 10000"/>
                <a:gd name="connsiteX58" fmla="*/ 9041 w 10000"/>
                <a:gd name="connsiteY58" fmla="*/ 8918 h 10000"/>
                <a:gd name="connsiteX59" fmla="*/ 8648 w 10000"/>
                <a:gd name="connsiteY59" fmla="*/ 8677 h 10000"/>
                <a:gd name="connsiteX60" fmla="*/ 8328 w 10000"/>
                <a:gd name="connsiteY60" fmla="*/ 8339 h 10000"/>
                <a:gd name="connsiteX61" fmla="*/ 8153 w 10000"/>
                <a:gd name="connsiteY61" fmla="*/ 7994 h 10000"/>
                <a:gd name="connsiteX62" fmla="*/ 8095 w 10000"/>
                <a:gd name="connsiteY62" fmla="*/ 7879 h 10000"/>
                <a:gd name="connsiteX63" fmla="*/ 8050 w 10000"/>
                <a:gd name="connsiteY63" fmla="*/ 7769 h 10000"/>
                <a:gd name="connsiteX64" fmla="*/ 8020 w 10000"/>
                <a:gd name="connsiteY64" fmla="*/ 7675 h 10000"/>
                <a:gd name="connsiteX65" fmla="*/ 8005 w 10000"/>
                <a:gd name="connsiteY65" fmla="*/ 7592 h 10000"/>
                <a:gd name="connsiteX66" fmla="*/ 7998 w 10000"/>
                <a:gd name="connsiteY66" fmla="*/ 7537 h 10000"/>
                <a:gd name="connsiteX67" fmla="*/ 7998 w 10000"/>
                <a:gd name="connsiteY67" fmla="*/ 7499 h 10000"/>
                <a:gd name="connsiteX68" fmla="*/ 7998 w 10000"/>
                <a:gd name="connsiteY68" fmla="*/ 74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0000" h="10000">
                  <a:moveTo>
                    <a:pt x="7998" y="7482"/>
                  </a:moveTo>
                  <a:cubicBezTo>
                    <a:pt x="7973" y="6823"/>
                    <a:pt x="7949" y="6163"/>
                    <a:pt x="7924" y="5504"/>
                  </a:cubicBezTo>
                  <a:lnTo>
                    <a:pt x="9343" y="2066"/>
                  </a:lnTo>
                  <a:lnTo>
                    <a:pt x="9343" y="2055"/>
                  </a:lnTo>
                  <a:cubicBezTo>
                    <a:pt x="9338" y="2048"/>
                    <a:pt x="9334" y="2040"/>
                    <a:pt x="9329" y="2033"/>
                  </a:cubicBezTo>
                  <a:cubicBezTo>
                    <a:pt x="9324" y="2018"/>
                    <a:pt x="9319" y="2004"/>
                    <a:pt x="9315" y="1989"/>
                  </a:cubicBezTo>
                  <a:cubicBezTo>
                    <a:pt x="9302" y="1971"/>
                    <a:pt x="9290" y="1952"/>
                    <a:pt x="9278" y="1934"/>
                  </a:cubicBezTo>
                  <a:cubicBezTo>
                    <a:pt x="9267" y="1910"/>
                    <a:pt x="9253" y="1886"/>
                    <a:pt x="9241" y="1862"/>
                  </a:cubicBezTo>
                  <a:cubicBezTo>
                    <a:pt x="9224" y="1836"/>
                    <a:pt x="9205" y="1811"/>
                    <a:pt x="9187" y="1785"/>
                  </a:cubicBezTo>
                  <a:cubicBezTo>
                    <a:pt x="9163" y="1757"/>
                    <a:pt x="9138" y="1730"/>
                    <a:pt x="9113" y="1702"/>
                  </a:cubicBezTo>
                  <a:cubicBezTo>
                    <a:pt x="9089" y="1667"/>
                    <a:pt x="9064" y="1633"/>
                    <a:pt x="9039" y="1598"/>
                  </a:cubicBezTo>
                  <a:lnTo>
                    <a:pt x="8935" y="1499"/>
                  </a:lnTo>
                  <a:cubicBezTo>
                    <a:pt x="8900" y="1464"/>
                    <a:pt x="8867" y="1429"/>
                    <a:pt x="8831" y="1394"/>
                  </a:cubicBezTo>
                  <a:cubicBezTo>
                    <a:pt x="8787" y="1355"/>
                    <a:pt x="8742" y="1317"/>
                    <a:pt x="8698" y="1278"/>
                  </a:cubicBezTo>
                  <a:cubicBezTo>
                    <a:pt x="8648" y="1240"/>
                    <a:pt x="8600" y="1201"/>
                    <a:pt x="8550" y="1163"/>
                  </a:cubicBezTo>
                  <a:lnTo>
                    <a:pt x="8385" y="1041"/>
                  </a:lnTo>
                  <a:cubicBezTo>
                    <a:pt x="8322" y="1001"/>
                    <a:pt x="8261" y="960"/>
                    <a:pt x="8198" y="920"/>
                  </a:cubicBezTo>
                  <a:lnTo>
                    <a:pt x="7984" y="804"/>
                  </a:lnTo>
                  <a:lnTo>
                    <a:pt x="7744" y="689"/>
                  </a:lnTo>
                  <a:lnTo>
                    <a:pt x="7484" y="579"/>
                  </a:lnTo>
                  <a:lnTo>
                    <a:pt x="7202" y="479"/>
                  </a:lnTo>
                  <a:lnTo>
                    <a:pt x="6903" y="380"/>
                  </a:lnTo>
                  <a:lnTo>
                    <a:pt x="6555" y="287"/>
                  </a:lnTo>
                  <a:lnTo>
                    <a:pt x="6189" y="209"/>
                  </a:lnTo>
                  <a:lnTo>
                    <a:pt x="5803" y="138"/>
                  </a:lnTo>
                  <a:lnTo>
                    <a:pt x="5381" y="88"/>
                  </a:lnTo>
                  <a:lnTo>
                    <a:pt x="4918" y="39"/>
                  </a:lnTo>
                  <a:lnTo>
                    <a:pt x="4427" y="11"/>
                  </a:lnTo>
                  <a:lnTo>
                    <a:pt x="3906" y="0"/>
                  </a:lnTo>
                  <a:lnTo>
                    <a:pt x="3341" y="11"/>
                  </a:lnTo>
                  <a:lnTo>
                    <a:pt x="2746" y="33"/>
                  </a:lnTo>
                  <a:lnTo>
                    <a:pt x="2119" y="77"/>
                  </a:lnTo>
                  <a:lnTo>
                    <a:pt x="1451" y="149"/>
                  </a:lnTo>
                  <a:lnTo>
                    <a:pt x="744" y="242"/>
                  </a:lnTo>
                  <a:lnTo>
                    <a:pt x="245" y="220"/>
                  </a:lnTo>
                  <a:lnTo>
                    <a:pt x="997" y="1163"/>
                  </a:lnTo>
                  <a:lnTo>
                    <a:pt x="544" y="2661"/>
                  </a:lnTo>
                  <a:cubicBezTo>
                    <a:pt x="620" y="2843"/>
                    <a:pt x="698" y="3025"/>
                    <a:pt x="773" y="3207"/>
                  </a:cubicBezTo>
                  <a:lnTo>
                    <a:pt x="0" y="4507"/>
                  </a:lnTo>
                  <a:lnTo>
                    <a:pt x="692" y="4793"/>
                  </a:lnTo>
                  <a:cubicBezTo>
                    <a:pt x="704" y="5498"/>
                    <a:pt x="716" y="6204"/>
                    <a:pt x="729" y="6909"/>
                  </a:cubicBezTo>
                  <a:lnTo>
                    <a:pt x="2426" y="6986"/>
                  </a:lnTo>
                  <a:lnTo>
                    <a:pt x="2426" y="7124"/>
                  </a:lnTo>
                  <a:lnTo>
                    <a:pt x="2426" y="7466"/>
                  </a:lnTo>
                  <a:lnTo>
                    <a:pt x="2426" y="7846"/>
                  </a:lnTo>
                  <a:lnTo>
                    <a:pt x="2426" y="8138"/>
                  </a:lnTo>
                  <a:cubicBezTo>
                    <a:pt x="2421" y="8154"/>
                    <a:pt x="2416" y="8171"/>
                    <a:pt x="2411" y="8187"/>
                  </a:cubicBezTo>
                  <a:cubicBezTo>
                    <a:pt x="2406" y="8204"/>
                    <a:pt x="2401" y="8437"/>
                    <a:pt x="2397" y="8454"/>
                  </a:cubicBezTo>
                  <a:cubicBezTo>
                    <a:pt x="2379" y="8539"/>
                    <a:pt x="2377" y="8589"/>
                    <a:pt x="2301" y="8696"/>
                  </a:cubicBezTo>
                  <a:lnTo>
                    <a:pt x="1951" y="8880"/>
                  </a:lnTo>
                  <a:lnTo>
                    <a:pt x="1579" y="9063"/>
                  </a:lnTo>
                  <a:lnTo>
                    <a:pt x="1212" y="9220"/>
                  </a:lnTo>
                  <a:lnTo>
                    <a:pt x="462" y="9442"/>
                  </a:lnTo>
                  <a:cubicBezTo>
                    <a:pt x="403" y="9796"/>
                    <a:pt x="422" y="9583"/>
                    <a:pt x="427" y="9963"/>
                  </a:cubicBezTo>
                  <a:lnTo>
                    <a:pt x="9762" y="10000"/>
                  </a:lnTo>
                  <a:cubicBezTo>
                    <a:pt x="9770" y="9967"/>
                    <a:pt x="9776" y="9934"/>
                    <a:pt x="9783" y="9901"/>
                  </a:cubicBezTo>
                  <a:cubicBezTo>
                    <a:pt x="9855" y="9729"/>
                    <a:pt x="9928" y="9557"/>
                    <a:pt x="10000" y="9385"/>
                  </a:cubicBezTo>
                  <a:lnTo>
                    <a:pt x="9588" y="9212"/>
                  </a:lnTo>
                  <a:lnTo>
                    <a:pt x="9041" y="8918"/>
                  </a:lnTo>
                  <a:lnTo>
                    <a:pt x="8648" y="8677"/>
                  </a:lnTo>
                  <a:cubicBezTo>
                    <a:pt x="8603" y="8637"/>
                    <a:pt x="8373" y="8379"/>
                    <a:pt x="8328" y="8339"/>
                  </a:cubicBezTo>
                  <a:cubicBezTo>
                    <a:pt x="8246" y="8225"/>
                    <a:pt x="8193" y="8071"/>
                    <a:pt x="8153" y="7994"/>
                  </a:cubicBezTo>
                  <a:cubicBezTo>
                    <a:pt x="8133" y="7956"/>
                    <a:pt x="8115" y="7917"/>
                    <a:pt x="8095" y="7879"/>
                  </a:cubicBezTo>
                  <a:cubicBezTo>
                    <a:pt x="8080" y="7842"/>
                    <a:pt x="8066" y="7806"/>
                    <a:pt x="8050" y="7769"/>
                  </a:cubicBezTo>
                  <a:cubicBezTo>
                    <a:pt x="8039" y="7738"/>
                    <a:pt x="8030" y="7706"/>
                    <a:pt x="8020" y="7675"/>
                  </a:cubicBezTo>
                  <a:cubicBezTo>
                    <a:pt x="8015" y="7647"/>
                    <a:pt x="8010" y="7620"/>
                    <a:pt x="8005" y="7592"/>
                  </a:cubicBezTo>
                  <a:cubicBezTo>
                    <a:pt x="8003" y="7574"/>
                    <a:pt x="8000" y="7555"/>
                    <a:pt x="7998" y="7537"/>
                  </a:cubicBezTo>
                  <a:lnTo>
                    <a:pt x="7998" y="7499"/>
                  </a:lnTo>
                  <a:lnTo>
                    <a:pt x="7998" y="7482"/>
                  </a:lnTo>
                  <a:close/>
                </a:path>
              </a:pathLst>
            </a:custGeom>
            <a:solidFill>
              <a:srgbClr val="008FFA"/>
            </a:solidFill>
            <a:ln w="9525">
              <a:noFill/>
              <a:round/>
              <a:headEnd/>
              <a:tailEnd/>
            </a:ln>
            <a:effectLst>
              <a:outerShdw blurRad="190500" dist="63500" dir="3180000" sx="106000" sy="106000" algn="t" rotWithShape="0">
                <a:prstClr val="black">
                  <a:alpha val="40000"/>
                </a:prstClr>
              </a:outerShdw>
            </a:effectLst>
            <a:scene3d>
              <a:camera prst="orthographicFront"/>
              <a:lightRig rig="threePt" dir="t"/>
            </a:scene3d>
            <a:sp3d>
              <a:bevelT/>
            </a:sp3d>
          </p:spPr>
          <p:txBody>
            <a:bodyPr/>
            <a:lstStyle/>
            <a:p>
              <a:pPr fontAlgn="base">
                <a:spcBef>
                  <a:spcPct val="0"/>
                </a:spcBef>
                <a:spcAft>
                  <a:spcPct val="0"/>
                </a:spcAft>
                <a:defRPr/>
              </a:pPr>
              <a:endParaRPr lang="en-US" sz="2400" b="1">
                <a:solidFill>
                  <a:srgbClr val="FFFFFF"/>
                </a:solidFill>
                <a:latin typeface="Arial"/>
                <a:cs typeface="Arial" charset="0"/>
              </a:endParaRPr>
            </a:p>
          </p:txBody>
        </p:sp>
        <p:sp>
          <p:nvSpPr>
            <p:cNvPr id="194" name="Freeform 24"/>
            <p:cNvSpPr>
              <a:spLocks/>
            </p:cNvSpPr>
            <p:nvPr/>
          </p:nvSpPr>
          <p:spPr bwMode="auto">
            <a:xfrm flipH="1">
              <a:off x="1514763" y="300038"/>
              <a:ext cx="5256733" cy="6169919"/>
            </a:xfrm>
            <a:custGeom>
              <a:avLst/>
              <a:gdLst>
                <a:gd name="connsiteX0" fmla="*/ 8063 w 10000"/>
                <a:gd name="connsiteY0" fmla="*/ 7482 h 10000"/>
                <a:gd name="connsiteX1" fmla="*/ 7995 w 10000"/>
                <a:gd name="connsiteY1" fmla="*/ 5504 h 10000"/>
                <a:gd name="connsiteX2" fmla="*/ 9293 w 10000"/>
                <a:gd name="connsiteY2" fmla="*/ 2066 h 10000"/>
                <a:gd name="connsiteX3" fmla="*/ 9293 w 10000"/>
                <a:gd name="connsiteY3" fmla="*/ 2055 h 10000"/>
                <a:gd name="connsiteX4" fmla="*/ 9279 w 10000"/>
                <a:gd name="connsiteY4" fmla="*/ 2033 h 10000"/>
                <a:gd name="connsiteX5" fmla="*/ 9266 w 10000"/>
                <a:gd name="connsiteY5" fmla="*/ 1989 h 10000"/>
                <a:gd name="connsiteX6" fmla="*/ 9232 w 10000"/>
                <a:gd name="connsiteY6" fmla="*/ 1934 h 10000"/>
                <a:gd name="connsiteX7" fmla="*/ 9198 w 10000"/>
                <a:gd name="connsiteY7" fmla="*/ 1862 h 10000"/>
                <a:gd name="connsiteX8" fmla="*/ 9150 w 10000"/>
                <a:gd name="connsiteY8" fmla="*/ 1785 h 10000"/>
                <a:gd name="connsiteX9" fmla="*/ 9082 w 10000"/>
                <a:gd name="connsiteY9" fmla="*/ 1702 h 10000"/>
                <a:gd name="connsiteX10" fmla="*/ 9014 w 10000"/>
                <a:gd name="connsiteY10" fmla="*/ 1598 h 10000"/>
                <a:gd name="connsiteX11" fmla="*/ 8919 w 10000"/>
                <a:gd name="connsiteY11" fmla="*/ 1499 h 10000"/>
                <a:gd name="connsiteX12" fmla="*/ 8824 w 10000"/>
                <a:gd name="connsiteY12" fmla="*/ 1394 h 10000"/>
                <a:gd name="connsiteX13" fmla="*/ 8702 w 10000"/>
                <a:gd name="connsiteY13" fmla="*/ 1278 h 10000"/>
                <a:gd name="connsiteX14" fmla="*/ 8566 w 10000"/>
                <a:gd name="connsiteY14" fmla="*/ 1163 h 10000"/>
                <a:gd name="connsiteX15" fmla="*/ 8416 w 10000"/>
                <a:gd name="connsiteY15" fmla="*/ 1041 h 10000"/>
                <a:gd name="connsiteX16" fmla="*/ 8246 w 10000"/>
                <a:gd name="connsiteY16" fmla="*/ 920 h 10000"/>
                <a:gd name="connsiteX17" fmla="*/ 8049 w 10000"/>
                <a:gd name="connsiteY17" fmla="*/ 804 h 10000"/>
                <a:gd name="connsiteX18" fmla="*/ 7831 w 10000"/>
                <a:gd name="connsiteY18" fmla="*/ 689 h 10000"/>
                <a:gd name="connsiteX19" fmla="*/ 7593 w 10000"/>
                <a:gd name="connsiteY19" fmla="*/ 579 h 10000"/>
                <a:gd name="connsiteX20" fmla="*/ 7335 w 10000"/>
                <a:gd name="connsiteY20" fmla="*/ 479 h 10000"/>
                <a:gd name="connsiteX21" fmla="*/ 7063 w 10000"/>
                <a:gd name="connsiteY21" fmla="*/ 380 h 10000"/>
                <a:gd name="connsiteX22" fmla="*/ 6744 w 10000"/>
                <a:gd name="connsiteY22" fmla="*/ 287 h 10000"/>
                <a:gd name="connsiteX23" fmla="*/ 6411 w 10000"/>
                <a:gd name="connsiteY23" fmla="*/ 209 h 10000"/>
                <a:gd name="connsiteX24" fmla="*/ 6057 w 10000"/>
                <a:gd name="connsiteY24" fmla="*/ 138 h 10000"/>
                <a:gd name="connsiteX25" fmla="*/ 5670 w 10000"/>
                <a:gd name="connsiteY25" fmla="*/ 88 h 10000"/>
                <a:gd name="connsiteX26" fmla="*/ 5248 w 10000"/>
                <a:gd name="connsiteY26" fmla="*/ 39 h 10000"/>
                <a:gd name="connsiteX27" fmla="*/ 4799 w 10000"/>
                <a:gd name="connsiteY27" fmla="*/ 11 h 10000"/>
                <a:gd name="connsiteX28" fmla="*/ 4324 w 10000"/>
                <a:gd name="connsiteY28" fmla="*/ 0 h 10000"/>
                <a:gd name="connsiteX29" fmla="*/ 3807 w 10000"/>
                <a:gd name="connsiteY29" fmla="*/ 11 h 10000"/>
                <a:gd name="connsiteX30" fmla="*/ 3263 w 10000"/>
                <a:gd name="connsiteY30" fmla="*/ 33 h 10000"/>
                <a:gd name="connsiteX31" fmla="*/ 2692 w 10000"/>
                <a:gd name="connsiteY31" fmla="*/ 77 h 10000"/>
                <a:gd name="connsiteX32" fmla="*/ 2080 w 10000"/>
                <a:gd name="connsiteY32" fmla="*/ 149 h 10000"/>
                <a:gd name="connsiteX33" fmla="*/ 1434 w 10000"/>
                <a:gd name="connsiteY33" fmla="*/ 242 h 10000"/>
                <a:gd name="connsiteX34" fmla="*/ 979 w 10000"/>
                <a:gd name="connsiteY34" fmla="*/ 220 h 10000"/>
                <a:gd name="connsiteX35" fmla="*/ 1666 w 10000"/>
                <a:gd name="connsiteY35" fmla="*/ 1163 h 10000"/>
                <a:gd name="connsiteX36" fmla="*/ 1251 w 10000"/>
                <a:gd name="connsiteY36" fmla="*/ 2661 h 10000"/>
                <a:gd name="connsiteX37" fmla="*/ 1462 w 10000"/>
                <a:gd name="connsiteY37" fmla="*/ 3207 h 10000"/>
                <a:gd name="connsiteX38" fmla="*/ 755 w 10000"/>
                <a:gd name="connsiteY38" fmla="*/ 4507 h 10000"/>
                <a:gd name="connsiteX39" fmla="*/ 1387 w 10000"/>
                <a:gd name="connsiteY39" fmla="*/ 4793 h 10000"/>
                <a:gd name="connsiteX40" fmla="*/ 1421 w 10000"/>
                <a:gd name="connsiteY40" fmla="*/ 6909 h 10000"/>
                <a:gd name="connsiteX41" fmla="*/ 2971 w 10000"/>
                <a:gd name="connsiteY41" fmla="*/ 6986 h 10000"/>
                <a:gd name="connsiteX42" fmla="*/ 2971 w 10000"/>
                <a:gd name="connsiteY42" fmla="*/ 7124 h 10000"/>
                <a:gd name="connsiteX43" fmla="*/ 2971 w 10000"/>
                <a:gd name="connsiteY43" fmla="*/ 7466 h 10000"/>
                <a:gd name="connsiteX44" fmla="*/ 2971 w 10000"/>
                <a:gd name="connsiteY44" fmla="*/ 7846 h 10000"/>
                <a:gd name="connsiteX45" fmla="*/ 2971 w 10000"/>
                <a:gd name="connsiteY45" fmla="*/ 8138 h 10000"/>
                <a:gd name="connsiteX46" fmla="*/ 2957 w 10000"/>
                <a:gd name="connsiteY46" fmla="*/ 8187 h 10000"/>
                <a:gd name="connsiteX47" fmla="*/ 2944 w 10000"/>
                <a:gd name="connsiteY47" fmla="*/ 8237 h 10000"/>
                <a:gd name="connsiteX48" fmla="*/ 2889 w 10000"/>
                <a:gd name="connsiteY48" fmla="*/ 8303 h 10000"/>
                <a:gd name="connsiteX49" fmla="*/ 2835 w 10000"/>
                <a:gd name="connsiteY49" fmla="*/ 8364 h 10000"/>
                <a:gd name="connsiteX50" fmla="*/ 2760 w 10000"/>
                <a:gd name="connsiteY50" fmla="*/ 8424 h 10000"/>
                <a:gd name="connsiteX51" fmla="*/ 2651 w 10000"/>
                <a:gd name="connsiteY51" fmla="*/ 8496 h 10000"/>
                <a:gd name="connsiteX52" fmla="*/ 2522 w 10000"/>
                <a:gd name="connsiteY52" fmla="*/ 8562 h 10000"/>
                <a:gd name="connsiteX53" fmla="*/ 2366 w 10000"/>
                <a:gd name="connsiteY53" fmla="*/ 8628 h 10000"/>
                <a:gd name="connsiteX54" fmla="*/ 2189 w 10000"/>
                <a:gd name="connsiteY54" fmla="*/ 8694 h 10000"/>
                <a:gd name="connsiteX55" fmla="*/ 1978 w 10000"/>
                <a:gd name="connsiteY55" fmla="*/ 8755 h 10000"/>
                <a:gd name="connsiteX56" fmla="*/ 1740 w 10000"/>
                <a:gd name="connsiteY56" fmla="*/ 8821 h 10000"/>
                <a:gd name="connsiteX57" fmla="*/ 1462 w 10000"/>
                <a:gd name="connsiteY57" fmla="*/ 8876 h 10000"/>
                <a:gd name="connsiteX58" fmla="*/ 1149 w 10000"/>
                <a:gd name="connsiteY58" fmla="*/ 8920 h 10000"/>
                <a:gd name="connsiteX59" fmla="*/ 802 w 10000"/>
                <a:gd name="connsiteY59" fmla="*/ 8964 h 10000"/>
                <a:gd name="connsiteX60" fmla="*/ 421 w 10000"/>
                <a:gd name="connsiteY60" fmla="*/ 9003 h 10000"/>
                <a:gd name="connsiteX61" fmla="*/ 0 w 10000"/>
                <a:gd name="connsiteY61" fmla="*/ 9036 h 10000"/>
                <a:gd name="connsiteX62" fmla="*/ 306 w 10000"/>
                <a:gd name="connsiteY62" fmla="*/ 9901 h 10000"/>
                <a:gd name="connsiteX63" fmla="*/ 326 w 10000"/>
                <a:gd name="connsiteY63" fmla="*/ 10000 h 10000"/>
                <a:gd name="connsiteX64" fmla="*/ 9674 w 10000"/>
                <a:gd name="connsiteY64" fmla="*/ 10000 h 10000"/>
                <a:gd name="connsiteX65" fmla="*/ 9694 w 10000"/>
                <a:gd name="connsiteY65" fmla="*/ 9901 h 10000"/>
                <a:gd name="connsiteX66" fmla="*/ 10000 w 10000"/>
                <a:gd name="connsiteY66" fmla="*/ 9003 h 10000"/>
                <a:gd name="connsiteX67" fmla="*/ 9646 w 10000"/>
                <a:gd name="connsiteY67" fmla="*/ 8937 h 10000"/>
                <a:gd name="connsiteX68" fmla="*/ 9347 w 10000"/>
                <a:gd name="connsiteY68" fmla="*/ 8843 h 10000"/>
                <a:gd name="connsiteX69" fmla="*/ 9082 w 10000"/>
                <a:gd name="connsiteY69" fmla="*/ 8733 h 10000"/>
                <a:gd name="connsiteX70" fmla="*/ 8865 w 10000"/>
                <a:gd name="connsiteY70" fmla="*/ 8628 h 10000"/>
                <a:gd name="connsiteX71" fmla="*/ 8674 w 10000"/>
                <a:gd name="connsiteY71" fmla="*/ 8501 h 10000"/>
                <a:gd name="connsiteX72" fmla="*/ 8511 w 10000"/>
                <a:gd name="connsiteY72" fmla="*/ 8369 h 10000"/>
                <a:gd name="connsiteX73" fmla="*/ 8389 w 10000"/>
                <a:gd name="connsiteY73" fmla="*/ 8248 h 10000"/>
                <a:gd name="connsiteX74" fmla="*/ 8294 w 10000"/>
                <a:gd name="connsiteY74" fmla="*/ 8116 h 10000"/>
                <a:gd name="connsiteX75" fmla="*/ 8205 w 10000"/>
                <a:gd name="connsiteY75" fmla="*/ 7994 h 10000"/>
                <a:gd name="connsiteX76" fmla="*/ 8151 w 10000"/>
                <a:gd name="connsiteY76" fmla="*/ 7879 h 10000"/>
                <a:gd name="connsiteX77" fmla="*/ 8110 w 10000"/>
                <a:gd name="connsiteY77" fmla="*/ 7769 h 10000"/>
                <a:gd name="connsiteX78" fmla="*/ 8083 w 10000"/>
                <a:gd name="connsiteY78" fmla="*/ 7675 h 10000"/>
                <a:gd name="connsiteX79" fmla="*/ 8069 w 10000"/>
                <a:gd name="connsiteY79" fmla="*/ 7592 h 10000"/>
                <a:gd name="connsiteX80" fmla="*/ 8063 w 10000"/>
                <a:gd name="connsiteY80" fmla="*/ 7537 h 10000"/>
                <a:gd name="connsiteX81" fmla="*/ 8063 w 10000"/>
                <a:gd name="connsiteY81" fmla="*/ 7499 h 10000"/>
                <a:gd name="connsiteX82" fmla="*/ 8063 w 10000"/>
                <a:gd name="connsiteY82" fmla="*/ 7482 h 10000"/>
                <a:gd name="connsiteX0" fmla="*/ 8063 w 9892"/>
                <a:gd name="connsiteY0" fmla="*/ 7482 h 10000"/>
                <a:gd name="connsiteX1" fmla="*/ 7995 w 9892"/>
                <a:gd name="connsiteY1" fmla="*/ 5504 h 10000"/>
                <a:gd name="connsiteX2" fmla="*/ 9293 w 9892"/>
                <a:gd name="connsiteY2" fmla="*/ 2066 h 10000"/>
                <a:gd name="connsiteX3" fmla="*/ 9293 w 9892"/>
                <a:gd name="connsiteY3" fmla="*/ 2055 h 10000"/>
                <a:gd name="connsiteX4" fmla="*/ 9279 w 9892"/>
                <a:gd name="connsiteY4" fmla="*/ 2033 h 10000"/>
                <a:gd name="connsiteX5" fmla="*/ 9266 w 9892"/>
                <a:gd name="connsiteY5" fmla="*/ 1989 h 10000"/>
                <a:gd name="connsiteX6" fmla="*/ 9232 w 9892"/>
                <a:gd name="connsiteY6" fmla="*/ 1934 h 10000"/>
                <a:gd name="connsiteX7" fmla="*/ 9198 w 9892"/>
                <a:gd name="connsiteY7" fmla="*/ 1862 h 10000"/>
                <a:gd name="connsiteX8" fmla="*/ 9150 w 9892"/>
                <a:gd name="connsiteY8" fmla="*/ 1785 h 10000"/>
                <a:gd name="connsiteX9" fmla="*/ 9082 w 9892"/>
                <a:gd name="connsiteY9" fmla="*/ 1702 h 10000"/>
                <a:gd name="connsiteX10" fmla="*/ 9014 w 9892"/>
                <a:gd name="connsiteY10" fmla="*/ 1598 h 10000"/>
                <a:gd name="connsiteX11" fmla="*/ 8919 w 9892"/>
                <a:gd name="connsiteY11" fmla="*/ 1499 h 10000"/>
                <a:gd name="connsiteX12" fmla="*/ 8824 w 9892"/>
                <a:gd name="connsiteY12" fmla="*/ 1394 h 10000"/>
                <a:gd name="connsiteX13" fmla="*/ 8702 w 9892"/>
                <a:gd name="connsiteY13" fmla="*/ 1278 h 10000"/>
                <a:gd name="connsiteX14" fmla="*/ 8566 w 9892"/>
                <a:gd name="connsiteY14" fmla="*/ 1163 h 10000"/>
                <a:gd name="connsiteX15" fmla="*/ 8416 w 9892"/>
                <a:gd name="connsiteY15" fmla="*/ 1041 h 10000"/>
                <a:gd name="connsiteX16" fmla="*/ 8246 w 9892"/>
                <a:gd name="connsiteY16" fmla="*/ 920 h 10000"/>
                <a:gd name="connsiteX17" fmla="*/ 8049 w 9892"/>
                <a:gd name="connsiteY17" fmla="*/ 804 h 10000"/>
                <a:gd name="connsiteX18" fmla="*/ 7831 w 9892"/>
                <a:gd name="connsiteY18" fmla="*/ 689 h 10000"/>
                <a:gd name="connsiteX19" fmla="*/ 7593 w 9892"/>
                <a:gd name="connsiteY19" fmla="*/ 579 h 10000"/>
                <a:gd name="connsiteX20" fmla="*/ 7335 w 9892"/>
                <a:gd name="connsiteY20" fmla="*/ 479 h 10000"/>
                <a:gd name="connsiteX21" fmla="*/ 7063 w 9892"/>
                <a:gd name="connsiteY21" fmla="*/ 380 h 10000"/>
                <a:gd name="connsiteX22" fmla="*/ 6744 w 9892"/>
                <a:gd name="connsiteY22" fmla="*/ 287 h 10000"/>
                <a:gd name="connsiteX23" fmla="*/ 6411 w 9892"/>
                <a:gd name="connsiteY23" fmla="*/ 209 h 10000"/>
                <a:gd name="connsiteX24" fmla="*/ 6057 w 9892"/>
                <a:gd name="connsiteY24" fmla="*/ 138 h 10000"/>
                <a:gd name="connsiteX25" fmla="*/ 5670 w 9892"/>
                <a:gd name="connsiteY25" fmla="*/ 88 h 10000"/>
                <a:gd name="connsiteX26" fmla="*/ 5248 w 9892"/>
                <a:gd name="connsiteY26" fmla="*/ 39 h 10000"/>
                <a:gd name="connsiteX27" fmla="*/ 4799 w 9892"/>
                <a:gd name="connsiteY27" fmla="*/ 11 h 10000"/>
                <a:gd name="connsiteX28" fmla="*/ 4324 w 9892"/>
                <a:gd name="connsiteY28" fmla="*/ 0 h 10000"/>
                <a:gd name="connsiteX29" fmla="*/ 3807 w 9892"/>
                <a:gd name="connsiteY29" fmla="*/ 11 h 10000"/>
                <a:gd name="connsiteX30" fmla="*/ 3263 w 9892"/>
                <a:gd name="connsiteY30" fmla="*/ 33 h 10000"/>
                <a:gd name="connsiteX31" fmla="*/ 2692 w 9892"/>
                <a:gd name="connsiteY31" fmla="*/ 77 h 10000"/>
                <a:gd name="connsiteX32" fmla="*/ 2080 w 9892"/>
                <a:gd name="connsiteY32" fmla="*/ 149 h 10000"/>
                <a:gd name="connsiteX33" fmla="*/ 1434 w 9892"/>
                <a:gd name="connsiteY33" fmla="*/ 242 h 10000"/>
                <a:gd name="connsiteX34" fmla="*/ 979 w 9892"/>
                <a:gd name="connsiteY34" fmla="*/ 220 h 10000"/>
                <a:gd name="connsiteX35" fmla="*/ 1666 w 9892"/>
                <a:gd name="connsiteY35" fmla="*/ 1163 h 10000"/>
                <a:gd name="connsiteX36" fmla="*/ 1251 w 9892"/>
                <a:gd name="connsiteY36" fmla="*/ 2661 h 10000"/>
                <a:gd name="connsiteX37" fmla="*/ 1462 w 9892"/>
                <a:gd name="connsiteY37" fmla="*/ 3207 h 10000"/>
                <a:gd name="connsiteX38" fmla="*/ 755 w 9892"/>
                <a:gd name="connsiteY38" fmla="*/ 4507 h 10000"/>
                <a:gd name="connsiteX39" fmla="*/ 1387 w 9892"/>
                <a:gd name="connsiteY39" fmla="*/ 4793 h 10000"/>
                <a:gd name="connsiteX40" fmla="*/ 1421 w 9892"/>
                <a:gd name="connsiteY40" fmla="*/ 6909 h 10000"/>
                <a:gd name="connsiteX41" fmla="*/ 2971 w 9892"/>
                <a:gd name="connsiteY41" fmla="*/ 6986 h 10000"/>
                <a:gd name="connsiteX42" fmla="*/ 2971 w 9892"/>
                <a:gd name="connsiteY42" fmla="*/ 7124 h 10000"/>
                <a:gd name="connsiteX43" fmla="*/ 2971 w 9892"/>
                <a:gd name="connsiteY43" fmla="*/ 7466 h 10000"/>
                <a:gd name="connsiteX44" fmla="*/ 2971 w 9892"/>
                <a:gd name="connsiteY44" fmla="*/ 7846 h 10000"/>
                <a:gd name="connsiteX45" fmla="*/ 2971 w 9892"/>
                <a:gd name="connsiteY45" fmla="*/ 8138 h 10000"/>
                <a:gd name="connsiteX46" fmla="*/ 2957 w 9892"/>
                <a:gd name="connsiteY46" fmla="*/ 8187 h 10000"/>
                <a:gd name="connsiteX47" fmla="*/ 2944 w 9892"/>
                <a:gd name="connsiteY47" fmla="*/ 8237 h 10000"/>
                <a:gd name="connsiteX48" fmla="*/ 2889 w 9892"/>
                <a:gd name="connsiteY48" fmla="*/ 8303 h 10000"/>
                <a:gd name="connsiteX49" fmla="*/ 2835 w 9892"/>
                <a:gd name="connsiteY49" fmla="*/ 8364 h 10000"/>
                <a:gd name="connsiteX50" fmla="*/ 2760 w 9892"/>
                <a:gd name="connsiteY50" fmla="*/ 8424 h 10000"/>
                <a:gd name="connsiteX51" fmla="*/ 2651 w 9892"/>
                <a:gd name="connsiteY51" fmla="*/ 8496 h 10000"/>
                <a:gd name="connsiteX52" fmla="*/ 2522 w 9892"/>
                <a:gd name="connsiteY52" fmla="*/ 8562 h 10000"/>
                <a:gd name="connsiteX53" fmla="*/ 2366 w 9892"/>
                <a:gd name="connsiteY53" fmla="*/ 8628 h 10000"/>
                <a:gd name="connsiteX54" fmla="*/ 2189 w 9892"/>
                <a:gd name="connsiteY54" fmla="*/ 8694 h 10000"/>
                <a:gd name="connsiteX55" fmla="*/ 1978 w 9892"/>
                <a:gd name="connsiteY55" fmla="*/ 8755 h 10000"/>
                <a:gd name="connsiteX56" fmla="*/ 1740 w 9892"/>
                <a:gd name="connsiteY56" fmla="*/ 8821 h 10000"/>
                <a:gd name="connsiteX57" fmla="*/ 1462 w 9892"/>
                <a:gd name="connsiteY57" fmla="*/ 8876 h 10000"/>
                <a:gd name="connsiteX58" fmla="*/ 1149 w 9892"/>
                <a:gd name="connsiteY58" fmla="*/ 8920 h 10000"/>
                <a:gd name="connsiteX59" fmla="*/ 802 w 9892"/>
                <a:gd name="connsiteY59" fmla="*/ 8964 h 10000"/>
                <a:gd name="connsiteX60" fmla="*/ 421 w 9892"/>
                <a:gd name="connsiteY60" fmla="*/ 9003 h 10000"/>
                <a:gd name="connsiteX61" fmla="*/ 0 w 9892"/>
                <a:gd name="connsiteY61" fmla="*/ 9036 h 10000"/>
                <a:gd name="connsiteX62" fmla="*/ 306 w 9892"/>
                <a:gd name="connsiteY62" fmla="*/ 9901 h 10000"/>
                <a:gd name="connsiteX63" fmla="*/ 326 w 9892"/>
                <a:gd name="connsiteY63" fmla="*/ 10000 h 10000"/>
                <a:gd name="connsiteX64" fmla="*/ 9674 w 9892"/>
                <a:gd name="connsiteY64" fmla="*/ 10000 h 10000"/>
                <a:gd name="connsiteX65" fmla="*/ 9694 w 9892"/>
                <a:gd name="connsiteY65" fmla="*/ 9901 h 10000"/>
                <a:gd name="connsiteX66" fmla="*/ 9892 w 9892"/>
                <a:gd name="connsiteY66" fmla="*/ 9385 h 10000"/>
                <a:gd name="connsiteX67" fmla="*/ 9646 w 9892"/>
                <a:gd name="connsiteY67" fmla="*/ 8937 h 10000"/>
                <a:gd name="connsiteX68" fmla="*/ 9347 w 9892"/>
                <a:gd name="connsiteY68" fmla="*/ 8843 h 10000"/>
                <a:gd name="connsiteX69" fmla="*/ 9082 w 9892"/>
                <a:gd name="connsiteY69" fmla="*/ 8733 h 10000"/>
                <a:gd name="connsiteX70" fmla="*/ 8865 w 9892"/>
                <a:gd name="connsiteY70" fmla="*/ 8628 h 10000"/>
                <a:gd name="connsiteX71" fmla="*/ 8674 w 9892"/>
                <a:gd name="connsiteY71" fmla="*/ 8501 h 10000"/>
                <a:gd name="connsiteX72" fmla="*/ 8511 w 9892"/>
                <a:gd name="connsiteY72" fmla="*/ 8369 h 10000"/>
                <a:gd name="connsiteX73" fmla="*/ 8389 w 9892"/>
                <a:gd name="connsiteY73" fmla="*/ 8248 h 10000"/>
                <a:gd name="connsiteX74" fmla="*/ 8294 w 9892"/>
                <a:gd name="connsiteY74" fmla="*/ 8116 h 10000"/>
                <a:gd name="connsiteX75" fmla="*/ 8205 w 9892"/>
                <a:gd name="connsiteY75" fmla="*/ 7994 h 10000"/>
                <a:gd name="connsiteX76" fmla="*/ 8151 w 9892"/>
                <a:gd name="connsiteY76" fmla="*/ 7879 h 10000"/>
                <a:gd name="connsiteX77" fmla="*/ 8110 w 9892"/>
                <a:gd name="connsiteY77" fmla="*/ 7769 h 10000"/>
                <a:gd name="connsiteX78" fmla="*/ 8083 w 9892"/>
                <a:gd name="connsiteY78" fmla="*/ 7675 h 10000"/>
                <a:gd name="connsiteX79" fmla="*/ 8069 w 9892"/>
                <a:gd name="connsiteY79" fmla="*/ 7592 h 10000"/>
                <a:gd name="connsiteX80" fmla="*/ 8063 w 9892"/>
                <a:gd name="connsiteY80" fmla="*/ 7537 h 10000"/>
                <a:gd name="connsiteX81" fmla="*/ 8063 w 9892"/>
                <a:gd name="connsiteY81" fmla="*/ 7499 h 10000"/>
                <a:gd name="connsiteX82" fmla="*/ 8063 w 9892"/>
                <a:gd name="connsiteY82"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449 w 10000"/>
                <a:gd name="connsiteY68" fmla="*/ 8843 h 10000"/>
                <a:gd name="connsiteX69" fmla="*/ 9181 w 10000"/>
                <a:gd name="connsiteY69" fmla="*/ 8733 h 10000"/>
                <a:gd name="connsiteX70" fmla="*/ 8962 w 10000"/>
                <a:gd name="connsiteY70" fmla="*/ 8628 h 10000"/>
                <a:gd name="connsiteX71" fmla="*/ 8769 w 10000"/>
                <a:gd name="connsiteY71" fmla="*/ 8501 h 10000"/>
                <a:gd name="connsiteX72" fmla="*/ 8604 w 10000"/>
                <a:gd name="connsiteY72" fmla="*/ 8369 h 10000"/>
                <a:gd name="connsiteX73" fmla="*/ 8481 w 10000"/>
                <a:gd name="connsiteY73" fmla="*/ 8248 h 10000"/>
                <a:gd name="connsiteX74" fmla="*/ 8385 w 10000"/>
                <a:gd name="connsiteY74" fmla="*/ 8116 h 10000"/>
                <a:gd name="connsiteX75" fmla="*/ 8295 w 10000"/>
                <a:gd name="connsiteY75" fmla="*/ 7994 h 10000"/>
                <a:gd name="connsiteX76" fmla="*/ 8240 w 10000"/>
                <a:gd name="connsiteY76" fmla="*/ 7879 h 10000"/>
                <a:gd name="connsiteX77" fmla="*/ 8199 w 10000"/>
                <a:gd name="connsiteY77" fmla="*/ 7769 h 10000"/>
                <a:gd name="connsiteX78" fmla="*/ 8171 w 10000"/>
                <a:gd name="connsiteY78" fmla="*/ 7675 h 10000"/>
                <a:gd name="connsiteX79" fmla="*/ 8157 w 10000"/>
                <a:gd name="connsiteY79" fmla="*/ 7592 h 10000"/>
                <a:gd name="connsiteX80" fmla="*/ 8151 w 10000"/>
                <a:gd name="connsiteY80" fmla="*/ 7537 h 10000"/>
                <a:gd name="connsiteX81" fmla="*/ 8151 w 10000"/>
                <a:gd name="connsiteY81" fmla="*/ 7499 h 10000"/>
                <a:gd name="connsiteX82" fmla="*/ 8151 w 10000"/>
                <a:gd name="connsiteY82"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181 w 10000"/>
                <a:gd name="connsiteY68" fmla="*/ 8733 h 10000"/>
                <a:gd name="connsiteX69" fmla="*/ 8962 w 10000"/>
                <a:gd name="connsiteY69" fmla="*/ 8628 h 10000"/>
                <a:gd name="connsiteX70" fmla="*/ 8769 w 10000"/>
                <a:gd name="connsiteY70" fmla="*/ 8501 h 10000"/>
                <a:gd name="connsiteX71" fmla="*/ 8604 w 10000"/>
                <a:gd name="connsiteY71" fmla="*/ 8369 h 10000"/>
                <a:gd name="connsiteX72" fmla="*/ 8481 w 10000"/>
                <a:gd name="connsiteY72" fmla="*/ 8248 h 10000"/>
                <a:gd name="connsiteX73" fmla="*/ 8385 w 10000"/>
                <a:gd name="connsiteY73" fmla="*/ 8116 h 10000"/>
                <a:gd name="connsiteX74" fmla="*/ 8295 w 10000"/>
                <a:gd name="connsiteY74" fmla="*/ 7994 h 10000"/>
                <a:gd name="connsiteX75" fmla="*/ 8240 w 10000"/>
                <a:gd name="connsiteY75" fmla="*/ 7879 h 10000"/>
                <a:gd name="connsiteX76" fmla="*/ 8199 w 10000"/>
                <a:gd name="connsiteY76" fmla="*/ 7769 h 10000"/>
                <a:gd name="connsiteX77" fmla="*/ 8171 w 10000"/>
                <a:gd name="connsiteY77" fmla="*/ 7675 h 10000"/>
                <a:gd name="connsiteX78" fmla="*/ 8157 w 10000"/>
                <a:gd name="connsiteY78" fmla="*/ 7592 h 10000"/>
                <a:gd name="connsiteX79" fmla="*/ 8151 w 10000"/>
                <a:gd name="connsiteY79" fmla="*/ 7537 h 10000"/>
                <a:gd name="connsiteX80" fmla="*/ 8151 w 10000"/>
                <a:gd name="connsiteY80" fmla="*/ 7499 h 10000"/>
                <a:gd name="connsiteX81" fmla="*/ 8151 w 10000"/>
                <a:gd name="connsiteY81"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8962 w 10000"/>
                <a:gd name="connsiteY68" fmla="*/ 8628 h 10000"/>
                <a:gd name="connsiteX69" fmla="*/ 8769 w 10000"/>
                <a:gd name="connsiteY69" fmla="*/ 8501 h 10000"/>
                <a:gd name="connsiteX70" fmla="*/ 8604 w 10000"/>
                <a:gd name="connsiteY70" fmla="*/ 8369 h 10000"/>
                <a:gd name="connsiteX71" fmla="*/ 8481 w 10000"/>
                <a:gd name="connsiteY71" fmla="*/ 8248 h 10000"/>
                <a:gd name="connsiteX72" fmla="*/ 8385 w 10000"/>
                <a:gd name="connsiteY72" fmla="*/ 8116 h 10000"/>
                <a:gd name="connsiteX73" fmla="*/ 8295 w 10000"/>
                <a:gd name="connsiteY73" fmla="*/ 7994 h 10000"/>
                <a:gd name="connsiteX74" fmla="*/ 8240 w 10000"/>
                <a:gd name="connsiteY74" fmla="*/ 7879 h 10000"/>
                <a:gd name="connsiteX75" fmla="*/ 8199 w 10000"/>
                <a:gd name="connsiteY75" fmla="*/ 7769 h 10000"/>
                <a:gd name="connsiteX76" fmla="*/ 8171 w 10000"/>
                <a:gd name="connsiteY76" fmla="*/ 7675 h 10000"/>
                <a:gd name="connsiteX77" fmla="*/ 8157 w 10000"/>
                <a:gd name="connsiteY77" fmla="*/ 7592 h 10000"/>
                <a:gd name="connsiteX78" fmla="*/ 8151 w 10000"/>
                <a:gd name="connsiteY78" fmla="*/ 7537 h 10000"/>
                <a:gd name="connsiteX79" fmla="*/ 8151 w 10000"/>
                <a:gd name="connsiteY79" fmla="*/ 7499 h 10000"/>
                <a:gd name="connsiteX80" fmla="*/ 8151 w 10000"/>
                <a:gd name="connsiteY80"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8769 w 10000"/>
                <a:gd name="connsiteY68" fmla="*/ 8501 h 10000"/>
                <a:gd name="connsiteX69" fmla="*/ 8604 w 10000"/>
                <a:gd name="connsiteY69" fmla="*/ 8369 h 10000"/>
                <a:gd name="connsiteX70" fmla="*/ 8481 w 10000"/>
                <a:gd name="connsiteY70" fmla="*/ 8248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604 w 10000"/>
                <a:gd name="connsiteY69" fmla="*/ 8369 h 10000"/>
                <a:gd name="connsiteX70" fmla="*/ 8481 w 10000"/>
                <a:gd name="connsiteY70" fmla="*/ 8248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751 w 10000"/>
                <a:gd name="connsiteY69" fmla="*/ 8677 h 10000"/>
                <a:gd name="connsiteX70" fmla="*/ 8481 w 10000"/>
                <a:gd name="connsiteY70" fmla="*/ 8248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751 w 10000"/>
                <a:gd name="connsiteY69" fmla="*/ 8677 h 10000"/>
                <a:gd name="connsiteX70" fmla="*/ 8456 w 10000"/>
                <a:gd name="connsiteY70" fmla="*/ 8339 h 10000"/>
                <a:gd name="connsiteX71" fmla="*/ 8385 w 10000"/>
                <a:gd name="connsiteY71" fmla="*/ 8116 h 10000"/>
                <a:gd name="connsiteX72" fmla="*/ 8295 w 10000"/>
                <a:gd name="connsiteY72" fmla="*/ 7994 h 10000"/>
                <a:gd name="connsiteX73" fmla="*/ 8240 w 10000"/>
                <a:gd name="connsiteY73" fmla="*/ 7879 h 10000"/>
                <a:gd name="connsiteX74" fmla="*/ 8199 w 10000"/>
                <a:gd name="connsiteY74" fmla="*/ 7769 h 10000"/>
                <a:gd name="connsiteX75" fmla="*/ 8171 w 10000"/>
                <a:gd name="connsiteY75" fmla="*/ 7675 h 10000"/>
                <a:gd name="connsiteX76" fmla="*/ 8157 w 10000"/>
                <a:gd name="connsiteY76" fmla="*/ 7592 h 10000"/>
                <a:gd name="connsiteX77" fmla="*/ 8151 w 10000"/>
                <a:gd name="connsiteY77" fmla="*/ 7537 h 10000"/>
                <a:gd name="connsiteX78" fmla="*/ 8151 w 10000"/>
                <a:gd name="connsiteY78" fmla="*/ 7499 h 10000"/>
                <a:gd name="connsiteX79" fmla="*/ 8151 w 10000"/>
                <a:gd name="connsiteY79"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69 w 10000"/>
                <a:gd name="connsiteY67" fmla="*/ 9158 h 10000"/>
                <a:gd name="connsiteX68" fmla="*/ 9236 w 10000"/>
                <a:gd name="connsiteY68" fmla="*/ 8918 h 10000"/>
                <a:gd name="connsiteX69" fmla="*/ 8751 w 10000"/>
                <a:gd name="connsiteY69" fmla="*/ 8677 h 10000"/>
                <a:gd name="connsiteX70" fmla="*/ 8456 w 10000"/>
                <a:gd name="connsiteY70" fmla="*/ 8339 h 10000"/>
                <a:gd name="connsiteX71" fmla="*/ 8295 w 10000"/>
                <a:gd name="connsiteY71" fmla="*/ 7994 h 10000"/>
                <a:gd name="connsiteX72" fmla="*/ 8240 w 10000"/>
                <a:gd name="connsiteY72" fmla="*/ 7879 h 10000"/>
                <a:gd name="connsiteX73" fmla="*/ 8199 w 10000"/>
                <a:gd name="connsiteY73" fmla="*/ 7769 h 10000"/>
                <a:gd name="connsiteX74" fmla="*/ 8171 w 10000"/>
                <a:gd name="connsiteY74" fmla="*/ 7675 h 10000"/>
                <a:gd name="connsiteX75" fmla="*/ 8157 w 10000"/>
                <a:gd name="connsiteY75" fmla="*/ 7592 h 10000"/>
                <a:gd name="connsiteX76" fmla="*/ 8151 w 10000"/>
                <a:gd name="connsiteY76" fmla="*/ 7537 h 10000"/>
                <a:gd name="connsiteX77" fmla="*/ 8151 w 10000"/>
                <a:gd name="connsiteY77" fmla="*/ 7499 h 10000"/>
                <a:gd name="connsiteX78" fmla="*/ 8151 w 10000"/>
                <a:gd name="connsiteY78"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20 w 10000"/>
                <a:gd name="connsiteY67" fmla="*/ 9212 h 10000"/>
                <a:gd name="connsiteX68" fmla="*/ 9236 w 10000"/>
                <a:gd name="connsiteY68" fmla="*/ 8918 h 10000"/>
                <a:gd name="connsiteX69" fmla="*/ 8751 w 10000"/>
                <a:gd name="connsiteY69" fmla="*/ 8677 h 10000"/>
                <a:gd name="connsiteX70" fmla="*/ 8456 w 10000"/>
                <a:gd name="connsiteY70" fmla="*/ 8339 h 10000"/>
                <a:gd name="connsiteX71" fmla="*/ 8295 w 10000"/>
                <a:gd name="connsiteY71" fmla="*/ 7994 h 10000"/>
                <a:gd name="connsiteX72" fmla="*/ 8240 w 10000"/>
                <a:gd name="connsiteY72" fmla="*/ 7879 h 10000"/>
                <a:gd name="connsiteX73" fmla="*/ 8199 w 10000"/>
                <a:gd name="connsiteY73" fmla="*/ 7769 h 10000"/>
                <a:gd name="connsiteX74" fmla="*/ 8171 w 10000"/>
                <a:gd name="connsiteY74" fmla="*/ 7675 h 10000"/>
                <a:gd name="connsiteX75" fmla="*/ 8157 w 10000"/>
                <a:gd name="connsiteY75" fmla="*/ 7592 h 10000"/>
                <a:gd name="connsiteX76" fmla="*/ 8151 w 10000"/>
                <a:gd name="connsiteY76" fmla="*/ 7537 h 10000"/>
                <a:gd name="connsiteX77" fmla="*/ 8151 w 10000"/>
                <a:gd name="connsiteY77" fmla="*/ 7499 h 10000"/>
                <a:gd name="connsiteX78" fmla="*/ 8151 w 10000"/>
                <a:gd name="connsiteY78" fmla="*/ 7482 h 10000"/>
                <a:gd name="connsiteX0" fmla="*/ 8151 w 10000"/>
                <a:gd name="connsiteY0" fmla="*/ 7482 h 10000"/>
                <a:gd name="connsiteX1" fmla="*/ 8082 w 10000"/>
                <a:gd name="connsiteY1" fmla="*/ 5504 h 10000"/>
                <a:gd name="connsiteX2" fmla="*/ 9394 w 10000"/>
                <a:gd name="connsiteY2" fmla="*/ 2066 h 10000"/>
                <a:gd name="connsiteX3" fmla="*/ 9394 w 10000"/>
                <a:gd name="connsiteY3" fmla="*/ 2055 h 10000"/>
                <a:gd name="connsiteX4" fmla="*/ 9380 w 10000"/>
                <a:gd name="connsiteY4" fmla="*/ 2033 h 10000"/>
                <a:gd name="connsiteX5" fmla="*/ 9367 w 10000"/>
                <a:gd name="connsiteY5" fmla="*/ 1989 h 10000"/>
                <a:gd name="connsiteX6" fmla="*/ 9333 w 10000"/>
                <a:gd name="connsiteY6" fmla="*/ 1934 h 10000"/>
                <a:gd name="connsiteX7" fmla="*/ 9298 w 10000"/>
                <a:gd name="connsiteY7" fmla="*/ 1862 h 10000"/>
                <a:gd name="connsiteX8" fmla="*/ 9250 w 10000"/>
                <a:gd name="connsiteY8" fmla="*/ 1785 h 10000"/>
                <a:gd name="connsiteX9" fmla="*/ 9181 w 10000"/>
                <a:gd name="connsiteY9" fmla="*/ 1702 h 10000"/>
                <a:gd name="connsiteX10" fmla="*/ 9112 w 10000"/>
                <a:gd name="connsiteY10" fmla="*/ 1598 h 10000"/>
                <a:gd name="connsiteX11" fmla="*/ 9016 w 10000"/>
                <a:gd name="connsiteY11" fmla="*/ 1499 h 10000"/>
                <a:gd name="connsiteX12" fmla="*/ 8920 w 10000"/>
                <a:gd name="connsiteY12" fmla="*/ 1394 h 10000"/>
                <a:gd name="connsiteX13" fmla="*/ 8797 w 10000"/>
                <a:gd name="connsiteY13" fmla="*/ 1278 h 10000"/>
                <a:gd name="connsiteX14" fmla="*/ 8660 w 10000"/>
                <a:gd name="connsiteY14" fmla="*/ 1163 h 10000"/>
                <a:gd name="connsiteX15" fmla="*/ 8508 w 10000"/>
                <a:gd name="connsiteY15" fmla="*/ 1041 h 10000"/>
                <a:gd name="connsiteX16" fmla="*/ 8336 w 10000"/>
                <a:gd name="connsiteY16" fmla="*/ 920 h 10000"/>
                <a:gd name="connsiteX17" fmla="*/ 8137 w 10000"/>
                <a:gd name="connsiteY17" fmla="*/ 804 h 10000"/>
                <a:gd name="connsiteX18" fmla="*/ 7916 w 10000"/>
                <a:gd name="connsiteY18" fmla="*/ 689 h 10000"/>
                <a:gd name="connsiteX19" fmla="*/ 7676 w 10000"/>
                <a:gd name="connsiteY19" fmla="*/ 579 h 10000"/>
                <a:gd name="connsiteX20" fmla="*/ 7415 w 10000"/>
                <a:gd name="connsiteY20" fmla="*/ 479 h 10000"/>
                <a:gd name="connsiteX21" fmla="*/ 7140 w 10000"/>
                <a:gd name="connsiteY21" fmla="*/ 380 h 10000"/>
                <a:gd name="connsiteX22" fmla="*/ 6818 w 10000"/>
                <a:gd name="connsiteY22" fmla="*/ 287 h 10000"/>
                <a:gd name="connsiteX23" fmla="*/ 6481 w 10000"/>
                <a:gd name="connsiteY23" fmla="*/ 209 h 10000"/>
                <a:gd name="connsiteX24" fmla="*/ 6123 w 10000"/>
                <a:gd name="connsiteY24" fmla="*/ 138 h 10000"/>
                <a:gd name="connsiteX25" fmla="*/ 5732 w 10000"/>
                <a:gd name="connsiteY25" fmla="*/ 88 h 10000"/>
                <a:gd name="connsiteX26" fmla="*/ 5305 w 10000"/>
                <a:gd name="connsiteY26" fmla="*/ 39 h 10000"/>
                <a:gd name="connsiteX27" fmla="*/ 4851 w 10000"/>
                <a:gd name="connsiteY27" fmla="*/ 11 h 10000"/>
                <a:gd name="connsiteX28" fmla="*/ 4371 w 10000"/>
                <a:gd name="connsiteY28" fmla="*/ 0 h 10000"/>
                <a:gd name="connsiteX29" fmla="*/ 3849 w 10000"/>
                <a:gd name="connsiteY29" fmla="*/ 11 h 10000"/>
                <a:gd name="connsiteX30" fmla="*/ 3299 w 10000"/>
                <a:gd name="connsiteY30" fmla="*/ 33 h 10000"/>
                <a:gd name="connsiteX31" fmla="*/ 2721 w 10000"/>
                <a:gd name="connsiteY31" fmla="*/ 77 h 10000"/>
                <a:gd name="connsiteX32" fmla="*/ 2103 w 10000"/>
                <a:gd name="connsiteY32" fmla="*/ 149 h 10000"/>
                <a:gd name="connsiteX33" fmla="*/ 1450 w 10000"/>
                <a:gd name="connsiteY33" fmla="*/ 242 h 10000"/>
                <a:gd name="connsiteX34" fmla="*/ 990 w 10000"/>
                <a:gd name="connsiteY34" fmla="*/ 220 h 10000"/>
                <a:gd name="connsiteX35" fmla="*/ 1684 w 10000"/>
                <a:gd name="connsiteY35" fmla="*/ 1163 h 10000"/>
                <a:gd name="connsiteX36" fmla="*/ 1265 w 10000"/>
                <a:gd name="connsiteY36" fmla="*/ 2661 h 10000"/>
                <a:gd name="connsiteX37" fmla="*/ 1478 w 10000"/>
                <a:gd name="connsiteY37" fmla="*/ 3207 h 10000"/>
                <a:gd name="connsiteX38" fmla="*/ 763 w 10000"/>
                <a:gd name="connsiteY38" fmla="*/ 4507 h 10000"/>
                <a:gd name="connsiteX39" fmla="*/ 1402 w 10000"/>
                <a:gd name="connsiteY39" fmla="*/ 4793 h 10000"/>
                <a:gd name="connsiteX40" fmla="*/ 1437 w 10000"/>
                <a:gd name="connsiteY40" fmla="*/ 6909 h 10000"/>
                <a:gd name="connsiteX41" fmla="*/ 3003 w 10000"/>
                <a:gd name="connsiteY41" fmla="*/ 6986 h 10000"/>
                <a:gd name="connsiteX42" fmla="*/ 3003 w 10000"/>
                <a:gd name="connsiteY42" fmla="*/ 7124 h 10000"/>
                <a:gd name="connsiteX43" fmla="*/ 3003 w 10000"/>
                <a:gd name="connsiteY43" fmla="*/ 7466 h 10000"/>
                <a:gd name="connsiteX44" fmla="*/ 3003 w 10000"/>
                <a:gd name="connsiteY44" fmla="*/ 7846 h 10000"/>
                <a:gd name="connsiteX45" fmla="*/ 3003 w 10000"/>
                <a:gd name="connsiteY45" fmla="*/ 8138 h 10000"/>
                <a:gd name="connsiteX46" fmla="*/ 2989 w 10000"/>
                <a:gd name="connsiteY46" fmla="*/ 8187 h 10000"/>
                <a:gd name="connsiteX47" fmla="*/ 2976 w 10000"/>
                <a:gd name="connsiteY47" fmla="*/ 8237 h 10000"/>
                <a:gd name="connsiteX48" fmla="*/ 2921 w 10000"/>
                <a:gd name="connsiteY48" fmla="*/ 8303 h 10000"/>
                <a:gd name="connsiteX49" fmla="*/ 2866 w 10000"/>
                <a:gd name="connsiteY49" fmla="*/ 8364 h 10000"/>
                <a:gd name="connsiteX50" fmla="*/ 2790 w 10000"/>
                <a:gd name="connsiteY50" fmla="*/ 8424 h 10000"/>
                <a:gd name="connsiteX51" fmla="*/ 2680 w 10000"/>
                <a:gd name="connsiteY51" fmla="*/ 8496 h 10000"/>
                <a:gd name="connsiteX52" fmla="*/ 2550 w 10000"/>
                <a:gd name="connsiteY52" fmla="*/ 8562 h 10000"/>
                <a:gd name="connsiteX53" fmla="*/ 2392 w 10000"/>
                <a:gd name="connsiteY53" fmla="*/ 8628 h 10000"/>
                <a:gd name="connsiteX54" fmla="*/ 2213 w 10000"/>
                <a:gd name="connsiteY54" fmla="*/ 8694 h 10000"/>
                <a:gd name="connsiteX55" fmla="*/ 2000 w 10000"/>
                <a:gd name="connsiteY55" fmla="*/ 8755 h 10000"/>
                <a:gd name="connsiteX56" fmla="*/ 1759 w 10000"/>
                <a:gd name="connsiteY56" fmla="*/ 8821 h 10000"/>
                <a:gd name="connsiteX57" fmla="*/ 1478 w 10000"/>
                <a:gd name="connsiteY57" fmla="*/ 8876 h 10000"/>
                <a:gd name="connsiteX58" fmla="*/ 1162 w 10000"/>
                <a:gd name="connsiteY58" fmla="*/ 8920 h 10000"/>
                <a:gd name="connsiteX59" fmla="*/ 811 w 10000"/>
                <a:gd name="connsiteY59" fmla="*/ 8964 h 10000"/>
                <a:gd name="connsiteX60" fmla="*/ 426 w 10000"/>
                <a:gd name="connsiteY60" fmla="*/ 9003 h 10000"/>
                <a:gd name="connsiteX61" fmla="*/ 0 w 10000"/>
                <a:gd name="connsiteY61" fmla="*/ 9036 h 10000"/>
                <a:gd name="connsiteX62" fmla="*/ 309 w 10000"/>
                <a:gd name="connsiteY62" fmla="*/ 9901 h 10000"/>
                <a:gd name="connsiteX63" fmla="*/ 330 w 10000"/>
                <a:gd name="connsiteY63" fmla="*/ 10000 h 10000"/>
                <a:gd name="connsiteX64" fmla="*/ 9780 w 10000"/>
                <a:gd name="connsiteY64" fmla="*/ 10000 h 10000"/>
                <a:gd name="connsiteX65" fmla="*/ 9800 w 10000"/>
                <a:gd name="connsiteY65" fmla="*/ 9901 h 10000"/>
                <a:gd name="connsiteX66" fmla="*/ 10000 w 10000"/>
                <a:gd name="connsiteY66" fmla="*/ 9385 h 10000"/>
                <a:gd name="connsiteX67" fmla="*/ 9620 w 10000"/>
                <a:gd name="connsiteY67" fmla="*/ 9212 h 10000"/>
                <a:gd name="connsiteX68" fmla="*/ 9113 w 10000"/>
                <a:gd name="connsiteY68" fmla="*/ 8918 h 10000"/>
                <a:gd name="connsiteX69" fmla="*/ 8751 w 10000"/>
                <a:gd name="connsiteY69" fmla="*/ 8677 h 10000"/>
                <a:gd name="connsiteX70" fmla="*/ 8456 w 10000"/>
                <a:gd name="connsiteY70" fmla="*/ 8339 h 10000"/>
                <a:gd name="connsiteX71" fmla="*/ 8295 w 10000"/>
                <a:gd name="connsiteY71" fmla="*/ 7994 h 10000"/>
                <a:gd name="connsiteX72" fmla="*/ 8240 w 10000"/>
                <a:gd name="connsiteY72" fmla="*/ 7879 h 10000"/>
                <a:gd name="connsiteX73" fmla="*/ 8199 w 10000"/>
                <a:gd name="connsiteY73" fmla="*/ 7769 h 10000"/>
                <a:gd name="connsiteX74" fmla="*/ 8171 w 10000"/>
                <a:gd name="connsiteY74" fmla="*/ 7675 h 10000"/>
                <a:gd name="connsiteX75" fmla="*/ 8157 w 10000"/>
                <a:gd name="connsiteY75" fmla="*/ 7592 h 10000"/>
                <a:gd name="connsiteX76" fmla="*/ 8151 w 10000"/>
                <a:gd name="connsiteY76" fmla="*/ 7537 h 10000"/>
                <a:gd name="connsiteX77" fmla="*/ 8151 w 10000"/>
                <a:gd name="connsiteY77" fmla="*/ 7499 h 10000"/>
                <a:gd name="connsiteX78" fmla="*/ 8151 w 10000"/>
                <a:gd name="connsiteY78" fmla="*/ 7482 h 10000"/>
                <a:gd name="connsiteX0" fmla="*/ 7930 w 9779"/>
                <a:gd name="connsiteY0" fmla="*/ 7482 h 10000"/>
                <a:gd name="connsiteX1" fmla="*/ 7861 w 9779"/>
                <a:gd name="connsiteY1" fmla="*/ 5504 h 10000"/>
                <a:gd name="connsiteX2" fmla="*/ 9173 w 9779"/>
                <a:gd name="connsiteY2" fmla="*/ 2066 h 10000"/>
                <a:gd name="connsiteX3" fmla="*/ 9173 w 9779"/>
                <a:gd name="connsiteY3" fmla="*/ 2055 h 10000"/>
                <a:gd name="connsiteX4" fmla="*/ 9159 w 9779"/>
                <a:gd name="connsiteY4" fmla="*/ 2033 h 10000"/>
                <a:gd name="connsiteX5" fmla="*/ 9146 w 9779"/>
                <a:gd name="connsiteY5" fmla="*/ 1989 h 10000"/>
                <a:gd name="connsiteX6" fmla="*/ 9112 w 9779"/>
                <a:gd name="connsiteY6" fmla="*/ 1934 h 10000"/>
                <a:gd name="connsiteX7" fmla="*/ 9077 w 9779"/>
                <a:gd name="connsiteY7" fmla="*/ 1862 h 10000"/>
                <a:gd name="connsiteX8" fmla="*/ 9029 w 9779"/>
                <a:gd name="connsiteY8" fmla="*/ 1785 h 10000"/>
                <a:gd name="connsiteX9" fmla="*/ 8960 w 9779"/>
                <a:gd name="connsiteY9" fmla="*/ 1702 h 10000"/>
                <a:gd name="connsiteX10" fmla="*/ 8891 w 9779"/>
                <a:gd name="connsiteY10" fmla="*/ 1598 h 10000"/>
                <a:gd name="connsiteX11" fmla="*/ 8795 w 9779"/>
                <a:gd name="connsiteY11" fmla="*/ 1499 h 10000"/>
                <a:gd name="connsiteX12" fmla="*/ 8699 w 9779"/>
                <a:gd name="connsiteY12" fmla="*/ 1394 h 10000"/>
                <a:gd name="connsiteX13" fmla="*/ 8576 w 9779"/>
                <a:gd name="connsiteY13" fmla="*/ 1278 h 10000"/>
                <a:gd name="connsiteX14" fmla="*/ 8439 w 9779"/>
                <a:gd name="connsiteY14" fmla="*/ 1163 h 10000"/>
                <a:gd name="connsiteX15" fmla="*/ 8287 w 9779"/>
                <a:gd name="connsiteY15" fmla="*/ 1041 h 10000"/>
                <a:gd name="connsiteX16" fmla="*/ 8115 w 9779"/>
                <a:gd name="connsiteY16" fmla="*/ 920 h 10000"/>
                <a:gd name="connsiteX17" fmla="*/ 7916 w 9779"/>
                <a:gd name="connsiteY17" fmla="*/ 804 h 10000"/>
                <a:gd name="connsiteX18" fmla="*/ 7695 w 9779"/>
                <a:gd name="connsiteY18" fmla="*/ 689 h 10000"/>
                <a:gd name="connsiteX19" fmla="*/ 7455 w 9779"/>
                <a:gd name="connsiteY19" fmla="*/ 579 h 10000"/>
                <a:gd name="connsiteX20" fmla="*/ 7194 w 9779"/>
                <a:gd name="connsiteY20" fmla="*/ 479 h 10000"/>
                <a:gd name="connsiteX21" fmla="*/ 6919 w 9779"/>
                <a:gd name="connsiteY21" fmla="*/ 380 h 10000"/>
                <a:gd name="connsiteX22" fmla="*/ 6597 w 9779"/>
                <a:gd name="connsiteY22" fmla="*/ 287 h 10000"/>
                <a:gd name="connsiteX23" fmla="*/ 6260 w 9779"/>
                <a:gd name="connsiteY23" fmla="*/ 209 h 10000"/>
                <a:gd name="connsiteX24" fmla="*/ 5902 w 9779"/>
                <a:gd name="connsiteY24" fmla="*/ 138 h 10000"/>
                <a:gd name="connsiteX25" fmla="*/ 5511 w 9779"/>
                <a:gd name="connsiteY25" fmla="*/ 88 h 10000"/>
                <a:gd name="connsiteX26" fmla="*/ 5084 w 9779"/>
                <a:gd name="connsiteY26" fmla="*/ 39 h 10000"/>
                <a:gd name="connsiteX27" fmla="*/ 4630 w 9779"/>
                <a:gd name="connsiteY27" fmla="*/ 11 h 10000"/>
                <a:gd name="connsiteX28" fmla="*/ 4150 w 9779"/>
                <a:gd name="connsiteY28" fmla="*/ 0 h 10000"/>
                <a:gd name="connsiteX29" fmla="*/ 3628 w 9779"/>
                <a:gd name="connsiteY29" fmla="*/ 11 h 10000"/>
                <a:gd name="connsiteX30" fmla="*/ 3078 w 9779"/>
                <a:gd name="connsiteY30" fmla="*/ 33 h 10000"/>
                <a:gd name="connsiteX31" fmla="*/ 2500 w 9779"/>
                <a:gd name="connsiteY31" fmla="*/ 77 h 10000"/>
                <a:gd name="connsiteX32" fmla="*/ 1882 w 9779"/>
                <a:gd name="connsiteY32" fmla="*/ 149 h 10000"/>
                <a:gd name="connsiteX33" fmla="*/ 1229 w 9779"/>
                <a:gd name="connsiteY33" fmla="*/ 242 h 10000"/>
                <a:gd name="connsiteX34" fmla="*/ 769 w 9779"/>
                <a:gd name="connsiteY34" fmla="*/ 220 h 10000"/>
                <a:gd name="connsiteX35" fmla="*/ 1463 w 9779"/>
                <a:gd name="connsiteY35" fmla="*/ 1163 h 10000"/>
                <a:gd name="connsiteX36" fmla="*/ 1044 w 9779"/>
                <a:gd name="connsiteY36" fmla="*/ 2661 h 10000"/>
                <a:gd name="connsiteX37" fmla="*/ 1257 w 9779"/>
                <a:gd name="connsiteY37" fmla="*/ 3207 h 10000"/>
                <a:gd name="connsiteX38" fmla="*/ 542 w 9779"/>
                <a:gd name="connsiteY38" fmla="*/ 4507 h 10000"/>
                <a:gd name="connsiteX39" fmla="*/ 1181 w 9779"/>
                <a:gd name="connsiteY39" fmla="*/ 4793 h 10000"/>
                <a:gd name="connsiteX40" fmla="*/ 1216 w 9779"/>
                <a:gd name="connsiteY40" fmla="*/ 6909 h 10000"/>
                <a:gd name="connsiteX41" fmla="*/ 2782 w 9779"/>
                <a:gd name="connsiteY41" fmla="*/ 6986 h 10000"/>
                <a:gd name="connsiteX42" fmla="*/ 2782 w 9779"/>
                <a:gd name="connsiteY42" fmla="*/ 7124 h 10000"/>
                <a:gd name="connsiteX43" fmla="*/ 2782 w 9779"/>
                <a:gd name="connsiteY43" fmla="*/ 7466 h 10000"/>
                <a:gd name="connsiteX44" fmla="*/ 2782 w 9779"/>
                <a:gd name="connsiteY44" fmla="*/ 7846 h 10000"/>
                <a:gd name="connsiteX45" fmla="*/ 2782 w 9779"/>
                <a:gd name="connsiteY45" fmla="*/ 8138 h 10000"/>
                <a:gd name="connsiteX46" fmla="*/ 2768 w 9779"/>
                <a:gd name="connsiteY46" fmla="*/ 8187 h 10000"/>
                <a:gd name="connsiteX47" fmla="*/ 2755 w 9779"/>
                <a:gd name="connsiteY47" fmla="*/ 8237 h 10000"/>
                <a:gd name="connsiteX48" fmla="*/ 2700 w 9779"/>
                <a:gd name="connsiteY48" fmla="*/ 8303 h 10000"/>
                <a:gd name="connsiteX49" fmla="*/ 2645 w 9779"/>
                <a:gd name="connsiteY49" fmla="*/ 8364 h 10000"/>
                <a:gd name="connsiteX50" fmla="*/ 2569 w 9779"/>
                <a:gd name="connsiteY50" fmla="*/ 8424 h 10000"/>
                <a:gd name="connsiteX51" fmla="*/ 2459 w 9779"/>
                <a:gd name="connsiteY51" fmla="*/ 8496 h 10000"/>
                <a:gd name="connsiteX52" fmla="*/ 2329 w 9779"/>
                <a:gd name="connsiteY52" fmla="*/ 8562 h 10000"/>
                <a:gd name="connsiteX53" fmla="*/ 2171 w 9779"/>
                <a:gd name="connsiteY53" fmla="*/ 8628 h 10000"/>
                <a:gd name="connsiteX54" fmla="*/ 1992 w 9779"/>
                <a:gd name="connsiteY54" fmla="*/ 8694 h 10000"/>
                <a:gd name="connsiteX55" fmla="*/ 1779 w 9779"/>
                <a:gd name="connsiteY55" fmla="*/ 8755 h 10000"/>
                <a:gd name="connsiteX56" fmla="*/ 1538 w 9779"/>
                <a:gd name="connsiteY56" fmla="*/ 8821 h 10000"/>
                <a:gd name="connsiteX57" fmla="*/ 1257 w 9779"/>
                <a:gd name="connsiteY57" fmla="*/ 8876 h 10000"/>
                <a:gd name="connsiteX58" fmla="*/ 941 w 9779"/>
                <a:gd name="connsiteY58" fmla="*/ 8920 h 10000"/>
                <a:gd name="connsiteX59" fmla="*/ 590 w 9779"/>
                <a:gd name="connsiteY59" fmla="*/ 8964 h 10000"/>
                <a:gd name="connsiteX60" fmla="*/ 205 w 9779"/>
                <a:gd name="connsiteY60" fmla="*/ 9003 h 10000"/>
                <a:gd name="connsiteX61" fmla="*/ 0 w 9779"/>
                <a:gd name="connsiteY61" fmla="*/ 9579 h 10000"/>
                <a:gd name="connsiteX62" fmla="*/ 88 w 9779"/>
                <a:gd name="connsiteY62" fmla="*/ 9901 h 10000"/>
                <a:gd name="connsiteX63" fmla="*/ 109 w 9779"/>
                <a:gd name="connsiteY63" fmla="*/ 10000 h 10000"/>
                <a:gd name="connsiteX64" fmla="*/ 9559 w 9779"/>
                <a:gd name="connsiteY64" fmla="*/ 10000 h 10000"/>
                <a:gd name="connsiteX65" fmla="*/ 9579 w 9779"/>
                <a:gd name="connsiteY65" fmla="*/ 9901 h 10000"/>
                <a:gd name="connsiteX66" fmla="*/ 9779 w 9779"/>
                <a:gd name="connsiteY66" fmla="*/ 9385 h 10000"/>
                <a:gd name="connsiteX67" fmla="*/ 9399 w 9779"/>
                <a:gd name="connsiteY67" fmla="*/ 9212 h 10000"/>
                <a:gd name="connsiteX68" fmla="*/ 8892 w 9779"/>
                <a:gd name="connsiteY68" fmla="*/ 8918 h 10000"/>
                <a:gd name="connsiteX69" fmla="*/ 8530 w 9779"/>
                <a:gd name="connsiteY69" fmla="*/ 8677 h 10000"/>
                <a:gd name="connsiteX70" fmla="*/ 8235 w 9779"/>
                <a:gd name="connsiteY70" fmla="*/ 8339 h 10000"/>
                <a:gd name="connsiteX71" fmla="*/ 8074 w 9779"/>
                <a:gd name="connsiteY71" fmla="*/ 7994 h 10000"/>
                <a:gd name="connsiteX72" fmla="*/ 8019 w 9779"/>
                <a:gd name="connsiteY72" fmla="*/ 7879 h 10000"/>
                <a:gd name="connsiteX73" fmla="*/ 7978 w 9779"/>
                <a:gd name="connsiteY73" fmla="*/ 7769 h 10000"/>
                <a:gd name="connsiteX74" fmla="*/ 7950 w 9779"/>
                <a:gd name="connsiteY74" fmla="*/ 7675 h 10000"/>
                <a:gd name="connsiteX75" fmla="*/ 7936 w 9779"/>
                <a:gd name="connsiteY75" fmla="*/ 7592 h 10000"/>
                <a:gd name="connsiteX76" fmla="*/ 7930 w 9779"/>
                <a:gd name="connsiteY76" fmla="*/ 7537 h 10000"/>
                <a:gd name="connsiteX77" fmla="*/ 7930 w 9779"/>
                <a:gd name="connsiteY77" fmla="*/ 7499 h 10000"/>
                <a:gd name="connsiteX78" fmla="*/ 7930 w 9779"/>
                <a:gd name="connsiteY78"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285 w 10000"/>
                <a:gd name="connsiteY57" fmla="*/ 8876 h 10000"/>
                <a:gd name="connsiteX58" fmla="*/ 962 w 10000"/>
                <a:gd name="connsiteY58" fmla="*/ 8920 h 10000"/>
                <a:gd name="connsiteX59" fmla="*/ 603 w 10000"/>
                <a:gd name="connsiteY59" fmla="*/ 8964 h 10000"/>
                <a:gd name="connsiteX60" fmla="*/ 0 w 10000"/>
                <a:gd name="connsiteY60" fmla="*/ 9579 h 10000"/>
                <a:gd name="connsiteX61" fmla="*/ 90 w 10000"/>
                <a:gd name="connsiteY61" fmla="*/ 9901 h 10000"/>
                <a:gd name="connsiteX62" fmla="*/ 111 w 10000"/>
                <a:gd name="connsiteY62" fmla="*/ 10000 h 10000"/>
                <a:gd name="connsiteX63" fmla="*/ 9775 w 10000"/>
                <a:gd name="connsiteY63" fmla="*/ 10000 h 10000"/>
                <a:gd name="connsiteX64" fmla="*/ 9795 w 10000"/>
                <a:gd name="connsiteY64" fmla="*/ 9901 h 10000"/>
                <a:gd name="connsiteX65" fmla="*/ 10000 w 10000"/>
                <a:gd name="connsiteY65" fmla="*/ 9385 h 10000"/>
                <a:gd name="connsiteX66" fmla="*/ 9611 w 10000"/>
                <a:gd name="connsiteY66" fmla="*/ 9212 h 10000"/>
                <a:gd name="connsiteX67" fmla="*/ 9093 w 10000"/>
                <a:gd name="connsiteY67" fmla="*/ 8918 h 10000"/>
                <a:gd name="connsiteX68" fmla="*/ 8723 w 10000"/>
                <a:gd name="connsiteY68" fmla="*/ 8677 h 10000"/>
                <a:gd name="connsiteX69" fmla="*/ 8421 w 10000"/>
                <a:gd name="connsiteY69" fmla="*/ 8339 h 10000"/>
                <a:gd name="connsiteX70" fmla="*/ 8256 w 10000"/>
                <a:gd name="connsiteY70" fmla="*/ 7994 h 10000"/>
                <a:gd name="connsiteX71" fmla="*/ 8200 w 10000"/>
                <a:gd name="connsiteY71" fmla="*/ 7879 h 10000"/>
                <a:gd name="connsiteX72" fmla="*/ 8158 w 10000"/>
                <a:gd name="connsiteY72" fmla="*/ 7769 h 10000"/>
                <a:gd name="connsiteX73" fmla="*/ 8130 w 10000"/>
                <a:gd name="connsiteY73" fmla="*/ 7675 h 10000"/>
                <a:gd name="connsiteX74" fmla="*/ 8115 w 10000"/>
                <a:gd name="connsiteY74" fmla="*/ 7592 h 10000"/>
                <a:gd name="connsiteX75" fmla="*/ 8109 w 10000"/>
                <a:gd name="connsiteY75" fmla="*/ 7537 h 10000"/>
                <a:gd name="connsiteX76" fmla="*/ 8109 w 10000"/>
                <a:gd name="connsiteY76" fmla="*/ 7499 h 10000"/>
                <a:gd name="connsiteX77" fmla="*/ 8109 w 10000"/>
                <a:gd name="connsiteY77"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285 w 10000"/>
                <a:gd name="connsiteY57" fmla="*/ 8876 h 10000"/>
                <a:gd name="connsiteX58" fmla="*/ 962 w 10000"/>
                <a:gd name="connsiteY58" fmla="*/ 8920 h 10000"/>
                <a:gd name="connsiteX59" fmla="*/ 0 w 10000"/>
                <a:gd name="connsiteY59" fmla="*/ 9579 h 10000"/>
                <a:gd name="connsiteX60" fmla="*/ 90 w 10000"/>
                <a:gd name="connsiteY60" fmla="*/ 9901 h 10000"/>
                <a:gd name="connsiteX61" fmla="*/ 111 w 10000"/>
                <a:gd name="connsiteY61" fmla="*/ 10000 h 10000"/>
                <a:gd name="connsiteX62" fmla="*/ 9775 w 10000"/>
                <a:gd name="connsiteY62" fmla="*/ 10000 h 10000"/>
                <a:gd name="connsiteX63" fmla="*/ 9795 w 10000"/>
                <a:gd name="connsiteY63" fmla="*/ 9901 h 10000"/>
                <a:gd name="connsiteX64" fmla="*/ 10000 w 10000"/>
                <a:gd name="connsiteY64" fmla="*/ 9385 h 10000"/>
                <a:gd name="connsiteX65" fmla="*/ 9611 w 10000"/>
                <a:gd name="connsiteY65" fmla="*/ 9212 h 10000"/>
                <a:gd name="connsiteX66" fmla="*/ 9093 w 10000"/>
                <a:gd name="connsiteY66" fmla="*/ 8918 h 10000"/>
                <a:gd name="connsiteX67" fmla="*/ 8723 w 10000"/>
                <a:gd name="connsiteY67" fmla="*/ 8677 h 10000"/>
                <a:gd name="connsiteX68" fmla="*/ 8421 w 10000"/>
                <a:gd name="connsiteY68" fmla="*/ 8339 h 10000"/>
                <a:gd name="connsiteX69" fmla="*/ 8256 w 10000"/>
                <a:gd name="connsiteY69" fmla="*/ 7994 h 10000"/>
                <a:gd name="connsiteX70" fmla="*/ 8200 w 10000"/>
                <a:gd name="connsiteY70" fmla="*/ 7879 h 10000"/>
                <a:gd name="connsiteX71" fmla="*/ 8158 w 10000"/>
                <a:gd name="connsiteY71" fmla="*/ 7769 h 10000"/>
                <a:gd name="connsiteX72" fmla="*/ 8130 w 10000"/>
                <a:gd name="connsiteY72" fmla="*/ 7675 h 10000"/>
                <a:gd name="connsiteX73" fmla="*/ 8115 w 10000"/>
                <a:gd name="connsiteY73" fmla="*/ 7592 h 10000"/>
                <a:gd name="connsiteX74" fmla="*/ 8109 w 10000"/>
                <a:gd name="connsiteY74" fmla="*/ 7537 h 10000"/>
                <a:gd name="connsiteX75" fmla="*/ 8109 w 10000"/>
                <a:gd name="connsiteY75" fmla="*/ 7499 h 10000"/>
                <a:gd name="connsiteX76" fmla="*/ 8109 w 10000"/>
                <a:gd name="connsiteY76"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285 w 10000"/>
                <a:gd name="connsiteY57" fmla="*/ 8876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573 w 10000"/>
                <a:gd name="connsiteY56" fmla="*/ 8821 h 10000"/>
                <a:gd name="connsiteX57" fmla="*/ 1059 w 10000"/>
                <a:gd name="connsiteY57" fmla="*/ 9419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1819 w 10000"/>
                <a:gd name="connsiteY55" fmla="*/ 8755 h 10000"/>
                <a:gd name="connsiteX56" fmla="*/ 1699 w 10000"/>
                <a:gd name="connsiteY56" fmla="*/ 9220 h 10000"/>
                <a:gd name="connsiteX57" fmla="*/ 1059 w 10000"/>
                <a:gd name="connsiteY57" fmla="*/ 9419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37 w 10000"/>
                <a:gd name="connsiteY54" fmla="*/ 8694 h 10000"/>
                <a:gd name="connsiteX55" fmla="*/ 2045 w 10000"/>
                <a:gd name="connsiteY55" fmla="*/ 9063 h 10000"/>
                <a:gd name="connsiteX56" fmla="*/ 1699 w 10000"/>
                <a:gd name="connsiteY56" fmla="*/ 9220 h 10000"/>
                <a:gd name="connsiteX57" fmla="*/ 1059 w 10000"/>
                <a:gd name="connsiteY57" fmla="*/ 9419 h 10000"/>
                <a:gd name="connsiteX58" fmla="*/ 0 w 10000"/>
                <a:gd name="connsiteY58" fmla="*/ 9579 h 10000"/>
                <a:gd name="connsiteX59" fmla="*/ 90 w 10000"/>
                <a:gd name="connsiteY59" fmla="*/ 9901 h 10000"/>
                <a:gd name="connsiteX60" fmla="*/ 111 w 10000"/>
                <a:gd name="connsiteY60" fmla="*/ 10000 h 10000"/>
                <a:gd name="connsiteX61" fmla="*/ 9775 w 10000"/>
                <a:gd name="connsiteY61" fmla="*/ 10000 h 10000"/>
                <a:gd name="connsiteX62" fmla="*/ 9795 w 10000"/>
                <a:gd name="connsiteY62" fmla="*/ 9901 h 10000"/>
                <a:gd name="connsiteX63" fmla="*/ 10000 w 10000"/>
                <a:gd name="connsiteY63" fmla="*/ 9385 h 10000"/>
                <a:gd name="connsiteX64" fmla="*/ 9611 w 10000"/>
                <a:gd name="connsiteY64" fmla="*/ 9212 h 10000"/>
                <a:gd name="connsiteX65" fmla="*/ 9093 w 10000"/>
                <a:gd name="connsiteY65" fmla="*/ 8918 h 10000"/>
                <a:gd name="connsiteX66" fmla="*/ 8723 w 10000"/>
                <a:gd name="connsiteY66" fmla="*/ 8677 h 10000"/>
                <a:gd name="connsiteX67" fmla="*/ 8421 w 10000"/>
                <a:gd name="connsiteY67" fmla="*/ 8339 h 10000"/>
                <a:gd name="connsiteX68" fmla="*/ 8256 w 10000"/>
                <a:gd name="connsiteY68" fmla="*/ 7994 h 10000"/>
                <a:gd name="connsiteX69" fmla="*/ 8200 w 10000"/>
                <a:gd name="connsiteY69" fmla="*/ 7879 h 10000"/>
                <a:gd name="connsiteX70" fmla="*/ 8158 w 10000"/>
                <a:gd name="connsiteY70" fmla="*/ 7769 h 10000"/>
                <a:gd name="connsiteX71" fmla="*/ 8130 w 10000"/>
                <a:gd name="connsiteY71" fmla="*/ 7675 h 10000"/>
                <a:gd name="connsiteX72" fmla="*/ 8115 w 10000"/>
                <a:gd name="connsiteY72" fmla="*/ 7592 h 10000"/>
                <a:gd name="connsiteX73" fmla="*/ 8109 w 10000"/>
                <a:gd name="connsiteY73" fmla="*/ 7537 h 10000"/>
                <a:gd name="connsiteX74" fmla="*/ 8109 w 10000"/>
                <a:gd name="connsiteY74" fmla="*/ 7499 h 10000"/>
                <a:gd name="connsiteX75" fmla="*/ 8109 w 10000"/>
                <a:gd name="connsiteY75"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220 w 10000"/>
                <a:gd name="connsiteY53" fmla="*/ 8628 h 10000"/>
                <a:gd name="connsiteX54" fmla="*/ 2045 w 10000"/>
                <a:gd name="connsiteY54" fmla="*/ 9063 h 10000"/>
                <a:gd name="connsiteX55" fmla="*/ 1699 w 10000"/>
                <a:gd name="connsiteY55" fmla="*/ 9220 h 10000"/>
                <a:gd name="connsiteX56" fmla="*/ 1059 w 10000"/>
                <a:gd name="connsiteY56" fmla="*/ 9419 h 10000"/>
                <a:gd name="connsiteX57" fmla="*/ 0 w 10000"/>
                <a:gd name="connsiteY57" fmla="*/ 9579 h 10000"/>
                <a:gd name="connsiteX58" fmla="*/ 90 w 10000"/>
                <a:gd name="connsiteY58" fmla="*/ 9901 h 10000"/>
                <a:gd name="connsiteX59" fmla="*/ 111 w 10000"/>
                <a:gd name="connsiteY59" fmla="*/ 10000 h 10000"/>
                <a:gd name="connsiteX60" fmla="*/ 9775 w 10000"/>
                <a:gd name="connsiteY60" fmla="*/ 10000 h 10000"/>
                <a:gd name="connsiteX61" fmla="*/ 9795 w 10000"/>
                <a:gd name="connsiteY61" fmla="*/ 9901 h 10000"/>
                <a:gd name="connsiteX62" fmla="*/ 10000 w 10000"/>
                <a:gd name="connsiteY62" fmla="*/ 9385 h 10000"/>
                <a:gd name="connsiteX63" fmla="*/ 9611 w 10000"/>
                <a:gd name="connsiteY63" fmla="*/ 9212 h 10000"/>
                <a:gd name="connsiteX64" fmla="*/ 9093 w 10000"/>
                <a:gd name="connsiteY64" fmla="*/ 8918 h 10000"/>
                <a:gd name="connsiteX65" fmla="*/ 8723 w 10000"/>
                <a:gd name="connsiteY65" fmla="*/ 8677 h 10000"/>
                <a:gd name="connsiteX66" fmla="*/ 8421 w 10000"/>
                <a:gd name="connsiteY66" fmla="*/ 8339 h 10000"/>
                <a:gd name="connsiteX67" fmla="*/ 8256 w 10000"/>
                <a:gd name="connsiteY67" fmla="*/ 7994 h 10000"/>
                <a:gd name="connsiteX68" fmla="*/ 8200 w 10000"/>
                <a:gd name="connsiteY68" fmla="*/ 7879 h 10000"/>
                <a:gd name="connsiteX69" fmla="*/ 8158 w 10000"/>
                <a:gd name="connsiteY69" fmla="*/ 7769 h 10000"/>
                <a:gd name="connsiteX70" fmla="*/ 8130 w 10000"/>
                <a:gd name="connsiteY70" fmla="*/ 7675 h 10000"/>
                <a:gd name="connsiteX71" fmla="*/ 8115 w 10000"/>
                <a:gd name="connsiteY71" fmla="*/ 7592 h 10000"/>
                <a:gd name="connsiteX72" fmla="*/ 8109 w 10000"/>
                <a:gd name="connsiteY72" fmla="*/ 7537 h 10000"/>
                <a:gd name="connsiteX73" fmla="*/ 8109 w 10000"/>
                <a:gd name="connsiteY73" fmla="*/ 7499 h 10000"/>
                <a:gd name="connsiteX74" fmla="*/ 8109 w 10000"/>
                <a:gd name="connsiteY74"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382 w 10000"/>
                <a:gd name="connsiteY52" fmla="*/ 8562 h 10000"/>
                <a:gd name="connsiteX53" fmla="*/ 2045 w 10000"/>
                <a:gd name="connsiteY53" fmla="*/ 9063 h 10000"/>
                <a:gd name="connsiteX54" fmla="*/ 1699 w 10000"/>
                <a:gd name="connsiteY54" fmla="*/ 9220 h 10000"/>
                <a:gd name="connsiteX55" fmla="*/ 1059 w 10000"/>
                <a:gd name="connsiteY55" fmla="*/ 9419 h 10000"/>
                <a:gd name="connsiteX56" fmla="*/ 0 w 10000"/>
                <a:gd name="connsiteY56" fmla="*/ 9579 h 10000"/>
                <a:gd name="connsiteX57" fmla="*/ 90 w 10000"/>
                <a:gd name="connsiteY57" fmla="*/ 9901 h 10000"/>
                <a:gd name="connsiteX58" fmla="*/ 111 w 10000"/>
                <a:gd name="connsiteY58" fmla="*/ 10000 h 10000"/>
                <a:gd name="connsiteX59" fmla="*/ 9775 w 10000"/>
                <a:gd name="connsiteY59" fmla="*/ 10000 h 10000"/>
                <a:gd name="connsiteX60" fmla="*/ 9795 w 10000"/>
                <a:gd name="connsiteY60" fmla="*/ 9901 h 10000"/>
                <a:gd name="connsiteX61" fmla="*/ 10000 w 10000"/>
                <a:gd name="connsiteY61" fmla="*/ 9385 h 10000"/>
                <a:gd name="connsiteX62" fmla="*/ 9611 w 10000"/>
                <a:gd name="connsiteY62" fmla="*/ 9212 h 10000"/>
                <a:gd name="connsiteX63" fmla="*/ 9093 w 10000"/>
                <a:gd name="connsiteY63" fmla="*/ 8918 h 10000"/>
                <a:gd name="connsiteX64" fmla="*/ 8723 w 10000"/>
                <a:gd name="connsiteY64" fmla="*/ 8677 h 10000"/>
                <a:gd name="connsiteX65" fmla="*/ 8421 w 10000"/>
                <a:gd name="connsiteY65" fmla="*/ 8339 h 10000"/>
                <a:gd name="connsiteX66" fmla="*/ 8256 w 10000"/>
                <a:gd name="connsiteY66" fmla="*/ 7994 h 10000"/>
                <a:gd name="connsiteX67" fmla="*/ 8200 w 10000"/>
                <a:gd name="connsiteY67" fmla="*/ 7879 h 10000"/>
                <a:gd name="connsiteX68" fmla="*/ 8158 w 10000"/>
                <a:gd name="connsiteY68" fmla="*/ 7769 h 10000"/>
                <a:gd name="connsiteX69" fmla="*/ 8130 w 10000"/>
                <a:gd name="connsiteY69" fmla="*/ 7675 h 10000"/>
                <a:gd name="connsiteX70" fmla="*/ 8115 w 10000"/>
                <a:gd name="connsiteY70" fmla="*/ 7592 h 10000"/>
                <a:gd name="connsiteX71" fmla="*/ 8109 w 10000"/>
                <a:gd name="connsiteY71" fmla="*/ 7537 h 10000"/>
                <a:gd name="connsiteX72" fmla="*/ 8109 w 10000"/>
                <a:gd name="connsiteY72" fmla="*/ 7499 h 10000"/>
                <a:gd name="connsiteX73" fmla="*/ 8109 w 10000"/>
                <a:gd name="connsiteY73"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515 w 10000"/>
                <a:gd name="connsiteY51" fmla="*/ 8496 h 10000"/>
                <a:gd name="connsiteX52" fmla="*/ 2045 w 10000"/>
                <a:gd name="connsiteY52" fmla="*/ 9063 h 10000"/>
                <a:gd name="connsiteX53" fmla="*/ 1699 w 10000"/>
                <a:gd name="connsiteY53" fmla="*/ 9220 h 10000"/>
                <a:gd name="connsiteX54" fmla="*/ 1059 w 10000"/>
                <a:gd name="connsiteY54" fmla="*/ 9419 h 10000"/>
                <a:gd name="connsiteX55" fmla="*/ 0 w 10000"/>
                <a:gd name="connsiteY55" fmla="*/ 9579 h 10000"/>
                <a:gd name="connsiteX56" fmla="*/ 90 w 10000"/>
                <a:gd name="connsiteY56" fmla="*/ 9901 h 10000"/>
                <a:gd name="connsiteX57" fmla="*/ 111 w 10000"/>
                <a:gd name="connsiteY57" fmla="*/ 10000 h 10000"/>
                <a:gd name="connsiteX58" fmla="*/ 9775 w 10000"/>
                <a:gd name="connsiteY58" fmla="*/ 10000 h 10000"/>
                <a:gd name="connsiteX59" fmla="*/ 9795 w 10000"/>
                <a:gd name="connsiteY59" fmla="*/ 9901 h 10000"/>
                <a:gd name="connsiteX60" fmla="*/ 10000 w 10000"/>
                <a:gd name="connsiteY60" fmla="*/ 9385 h 10000"/>
                <a:gd name="connsiteX61" fmla="*/ 9611 w 10000"/>
                <a:gd name="connsiteY61" fmla="*/ 9212 h 10000"/>
                <a:gd name="connsiteX62" fmla="*/ 9093 w 10000"/>
                <a:gd name="connsiteY62" fmla="*/ 8918 h 10000"/>
                <a:gd name="connsiteX63" fmla="*/ 8723 w 10000"/>
                <a:gd name="connsiteY63" fmla="*/ 8677 h 10000"/>
                <a:gd name="connsiteX64" fmla="*/ 8421 w 10000"/>
                <a:gd name="connsiteY64" fmla="*/ 8339 h 10000"/>
                <a:gd name="connsiteX65" fmla="*/ 8256 w 10000"/>
                <a:gd name="connsiteY65" fmla="*/ 7994 h 10000"/>
                <a:gd name="connsiteX66" fmla="*/ 8200 w 10000"/>
                <a:gd name="connsiteY66" fmla="*/ 7879 h 10000"/>
                <a:gd name="connsiteX67" fmla="*/ 8158 w 10000"/>
                <a:gd name="connsiteY67" fmla="*/ 7769 h 10000"/>
                <a:gd name="connsiteX68" fmla="*/ 8130 w 10000"/>
                <a:gd name="connsiteY68" fmla="*/ 7675 h 10000"/>
                <a:gd name="connsiteX69" fmla="*/ 8115 w 10000"/>
                <a:gd name="connsiteY69" fmla="*/ 7592 h 10000"/>
                <a:gd name="connsiteX70" fmla="*/ 8109 w 10000"/>
                <a:gd name="connsiteY70" fmla="*/ 7537 h 10000"/>
                <a:gd name="connsiteX71" fmla="*/ 8109 w 10000"/>
                <a:gd name="connsiteY71" fmla="*/ 7499 h 10000"/>
                <a:gd name="connsiteX72" fmla="*/ 8109 w 10000"/>
                <a:gd name="connsiteY72"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627 w 10000"/>
                <a:gd name="connsiteY50" fmla="*/ 8424 h 10000"/>
                <a:gd name="connsiteX51" fmla="*/ 2397 w 10000"/>
                <a:gd name="connsiteY51" fmla="*/ 8880 h 10000"/>
                <a:gd name="connsiteX52" fmla="*/ 2045 w 10000"/>
                <a:gd name="connsiteY52" fmla="*/ 9063 h 10000"/>
                <a:gd name="connsiteX53" fmla="*/ 1699 w 10000"/>
                <a:gd name="connsiteY53" fmla="*/ 9220 h 10000"/>
                <a:gd name="connsiteX54" fmla="*/ 1059 w 10000"/>
                <a:gd name="connsiteY54" fmla="*/ 9419 h 10000"/>
                <a:gd name="connsiteX55" fmla="*/ 0 w 10000"/>
                <a:gd name="connsiteY55" fmla="*/ 9579 h 10000"/>
                <a:gd name="connsiteX56" fmla="*/ 90 w 10000"/>
                <a:gd name="connsiteY56" fmla="*/ 9901 h 10000"/>
                <a:gd name="connsiteX57" fmla="*/ 111 w 10000"/>
                <a:gd name="connsiteY57" fmla="*/ 10000 h 10000"/>
                <a:gd name="connsiteX58" fmla="*/ 9775 w 10000"/>
                <a:gd name="connsiteY58" fmla="*/ 10000 h 10000"/>
                <a:gd name="connsiteX59" fmla="*/ 9795 w 10000"/>
                <a:gd name="connsiteY59" fmla="*/ 9901 h 10000"/>
                <a:gd name="connsiteX60" fmla="*/ 10000 w 10000"/>
                <a:gd name="connsiteY60" fmla="*/ 9385 h 10000"/>
                <a:gd name="connsiteX61" fmla="*/ 9611 w 10000"/>
                <a:gd name="connsiteY61" fmla="*/ 9212 h 10000"/>
                <a:gd name="connsiteX62" fmla="*/ 9093 w 10000"/>
                <a:gd name="connsiteY62" fmla="*/ 8918 h 10000"/>
                <a:gd name="connsiteX63" fmla="*/ 8723 w 10000"/>
                <a:gd name="connsiteY63" fmla="*/ 8677 h 10000"/>
                <a:gd name="connsiteX64" fmla="*/ 8421 w 10000"/>
                <a:gd name="connsiteY64" fmla="*/ 8339 h 10000"/>
                <a:gd name="connsiteX65" fmla="*/ 8256 w 10000"/>
                <a:gd name="connsiteY65" fmla="*/ 7994 h 10000"/>
                <a:gd name="connsiteX66" fmla="*/ 8200 w 10000"/>
                <a:gd name="connsiteY66" fmla="*/ 7879 h 10000"/>
                <a:gd name="connsiteX67" fmla="*/ 8158 w 10000"/>
                <a:gd name="connsiteY67" fmla="*/ 7769 h 10000"/>
                <a:gd name="connsiteX68" fmla="*/ 8130 w 10000"/>
                <a:gd name="connsiteY68" fmla="*/ 7675 h 10000"/>
                <a:gd name="connsiteX69" fmla="*/ 8115 w 10000"/>
                <a:gd name="connsiteY69" fmla="*/ 7592 h 10000"/>
                <a:gd name="connsiteX70" fmla="*/ 8109 w 10000"/>
                <a:gd name="connsiteY70" fmla="*/ 7537 h 10000"/>
                <a:gd name="connsiteX71" fmla="*/ 8109 w 10000"/>
                <a:gd name="connsiteY71" fmla="*/ 7499 h 10000"/>
                <a:gd name="connsiteX72" fmla="*/ 8109 w 10000"/>
                <a:gd name="connsiteY72"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05 w 10000"/>
                <a:gd name="connsiteY49" fmla="*/ 8364 h 10000"/>
                <a:gd name="connsiteX50" fmla="*/ 2728 w 10000"/>
                <a:gd name="connsiteY50" fmla="*/ 8696 h 10000"/>
                <a:gd name="connsiteX51" fmla="*/ 2397 w 10000"/>
                <a:gd name="connsiteY51" fmla="*/ 8880 h 10000"/>
                <a:gd name="connsiteX52" fmla="*/ 2045 w 10000"/>
                <a:gd name="connsiteY52" fmla="*/ 9063 h 10000"/>
                <a:gd name="connsiteX53" fmla="*/ 1699 w 10000"/>
                <a:gd name="connsiteY53" fmla="*/ 9220 h 10000"/>
                <a:gd name="connsiteX54" fmla="*/ 1059 w 10000"/>
                <a:gd name="connsiteY54" fmla="*/ 9419 h 10000"/>
                <a:gd name="connsiteX55" fmla="*/ 0 w 10000"/>
                <a:gd name="connsiteY55" fmla="*/ 9579 h 10000"/>
                <a:gd name="connsiteX56" fmla="*/ 90 w 10000"/>
                <a:gd name="connsiteY56" fmla="*/ 9901 h 10000"/>
                <a:gd name="connsiteX57" fmla="*/ 111 w 10000"/>
                <a:gd name="connsiteY57" fmla="*/ 10000 h 10000"/>
                <a:gd name="connsiteX58" fmla="*/ 9775 w 10000"/>
                <a:gd name="connsiteY58" fmla="*/ 10000 h 10000"/>
                <a:gd name="connsiteX59" fmla="*/ 9795 w 10000"/>
                <a:gd name="connsiteY59" fmla="*/ 9901 h 10000"/>
                <a:gd name="connsiteX60" fmla="*/ 10000 w 10000"/>
                <a:gd name="connsiteY60" fmla="*/ 9385 h 10000"/>
                <a:gd name="connsiteX61" fmla="*/ 9611 w 10000"/>
                <a:gd name="connsiteY61" fmla="*/ 9212 h 10000"/>
                <a:gd name="connsiteX62" fmla="*/ 9093 w 10000"/>
                <a:gd name="connsiteY62" fmla="*/ 8918 h 10000"/>
                <a:gd name="connsiteX63" fmla="*/ 8723 w 10000"/>
                <a:gd name="connsiteY63" fmla="*/ 8677 h 10000"/>
                <a:gd name="connsiteX64" fmla="*/ 8421 w 10000"/>
                <a:gd name="connsiteY64" fmla="*/ 8339 h 10000"/>
                <a:gd name="connsiteX65" fmla="*/ 8256 w 10000"/>
                <a:gd name="connsiteY65" fmla="*/ 7994 h 10000"/>
                <a:gd name="connsiteX66" fmla="*/ 8200 w 10000"/>
                <a:gd name="connsiteY66" fmla="*/ 7879 h 10000"/>
                <a:gd name="connsiteX67" fmla="*/ 8158 w 10000"/>
                <a:gd name="connsiteY67" fmla="*/ 7769 h 10000"/>
                <a:gd name="connsiteX68" fmla="*/ 8130 w 10000"/>
                <a:gd name="connsiteY68" fmla="*/ 7675 h 10000"/>
                <a:gd name="connsiteX69" fmla="*/ 8115 w 10000"/>
                <a:gd name="connsiteY69" fmla="*/ 7592 h 10000"/>
                <a:gd name="connsiteX70" fmla="*/ 8109 w 10000"/>
                <a:gd name="connsiteY70" fmla="*/ 7537 h 10000"/>
                <a:gd name="connsiteX71" fmla="*/ 8109 w 10000"/>
                <a:gd name="connsiteY71" fmla="*/ 7499 h 10000"/>
                <a:gd name="connsiteX72" fmla="*/ 8109 w 10000"/>
                <a:gd name="connsiteY72"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61 w 10000"/>
                <a:gd name="connsiteY48" fmla="*/ 8303 h 10000"/>
                <a:gd name="connsiteX49" fmla="*/ 2728 w 10000"/>
                <a:gd name="connsiteY49" fmla="*/ 8696 h 10000"/>
                <a:gd name="connsiteX50" fmla="*/ 2397 w 10000"/>
                <a:gd name="connsiteY50" fmla="*/ 8880 h 10000"/>
                <a:gd name="connsiteX51" fmla="*/ 2045 w 10000"/>
                <a:gd name="connsiteY51" fmla="*/ 9063 h 10000"/>
                <a:gd name="connsiteX52" fmla="*/ 1699 w 10000"/>
                <a:gd name="connsiteY52" fmla="*/ 9220 h 10000"/>
                <a:gd name="connsiteX53" fmla="*/ 1059 w 10000"/>
                <a:gd name="connsiteY53" fmla="*/ 9419 h 10000"/>
                <a:gd name="connsiteX54" fmla="*/ 0 w 10000"/>
                <a:gd name="connsiteY54" fmla="*/ 9579 h 10000"/>
                <a:gd name="connsiteX55" fmla="*/ 90 w 10000"/>
                <a:gd name="connsiteY55" fmla="*/ 9901 h 10000"/>
                <a:gd name="connsiteX56" fmla="*/ 111 w 10000"/>
                <a:gd name="connsiteY56" fmla="*/ 10000 h 10000"/>
                <a:gd name="connsiteX57" fmla="*/ 9775 w 10000"/>
                <a:gd name="connsiteY57" fmla="*/ 10000 h 10000"/>
                <a:gd name="connsiteX58" fmla="*/ 9795 w 10000"/>
                <a:gd name="connsiteY58" fmla="*/ 9901 h 10000"/>
                <a:gd name="connsiteX59" fmla="*/ 10000 w 10000"/>
                <a:gd name="connsiteY59" fmla="*/ 9385 h 10000"/>
                <a:gd name="connsiteX60" fmla="*/ 9611 w 10000"/>
                <a:gd name="connsiteY60" fmla="*/ 9212 h 10000"/>
                <a:gd name="connsiteX61" fmla="*/ 9093 w 10000"/>
                <a:gd name="connsiteY61" fmla="*/ 8918 h 10000"/>
                <a:gd name="connsiteX62" fmla="*/ 8723 w 10000"/>
                <a:gd name="connsiteY62" fmla="*/ 8677 h 10000"/>
                <a:gd name="connsiteX63" fmla="*/ 8421 w 10000"/>
                <a:gd name="connsiteY63" fmla="*/ 8339 h 10000"/>
                <a:gd name="connsiteX64" fmla="*/ 8256 w 10000"/>
                <a:gd name="connsiteY64" fmla="*/ 7994 h 10000"/>
                <a:gd name="connsiteX65" fmla="*/ 8200 w 10000"/>
                <a:gd name="connsiteY65" fmla="*/ 7879 h 10000"/>
                <a:gd name="connsiteX66" fmla="*/ 8158 w 10000"/>
                <a:gd name="connsiteY66" fmla="*/ 7769 h 10000"/>
                <a:gd name="connsiteX67" fmla="*/ 8130 w 10000"/>
                <a:gd name="connsiteY67" fmla="*/ 7675 h 10000"/>
                <a:gd name="connsiteX68" fmla="*/ 8115 w 10000"/>
                <a:gd name="connsiteY68" fmla="*/ 7592 h 10000"/>
                <a:gd name="connsiteX69" fmla="*/ 8109 w 10000"/>
                <a:gd name="connsiteY69" fmla="*/ 7537 h 10000"/>
                <a:gd name="connsiteX70" fmla="*/ 8109 w 10000"/>
                <a:gd name="connsiteY70" fmla="*/ 7499 h 10000"/>
                <a:gd name="connsiteX71" fmla="*/ 8109 w 10000"/>
                <a:gd name="connsiteY71"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237 h 10000"/>
                <a:gd name="connsiteX48" fmla="*/ 2728 w 10000"/>
                <a:gd name="connsiteY48" fmla="*/ 8696 h 10000"/>
                <a:gd name="connsiteX49" fmla="*/ 2397 w 10000"/>
                <a:gd name="connsiteY49" fmla="*/ 8880 h 10000"/>
                <a:gd name="connsiteX50" fmla="*/ 2045 w 10000"/>
                <a:gd name="connsiteY50" fmla="*/ 9063 h 10000"/>
                <a:gd name="connsiteX51" fmla="*/ 1699 w 10000"/>
                <a:gd name="connsiteY51" fmla="*/ 9220 h 10000"/>
                <a:gd name="connsiteX52" fmla="*/ 1059 w 10000"/>
                <a:gd name="connsiteY52" fmla="*/ 9419 h 10000"/>
                <a:gd name="connsiteX53" fmla="*/ 0 w 10000"/>
                <a:gd name="connsiteY53" fmla="*/ 9579 h 10000"/>
                <a:gd name="connsiteX54" fmla="*/ 90 w 10000"/>
                <a:gd name="connsiteY54" fmla="*/ 9901 h 10000"/>
                <a:gd name="connsiteX55" fmla="*/ 111 w 10000"/>
                <a:gd name="connsiteY55" fmla="*/ 10000 h 10000"/>
                <a:gd name="connsiteX56" fmla="*/ 9775 w 10000"/>
                <a:gd name="connsiteY56" fmla="*/ 10000 h 10000"/>
                <a:gd name="connsiteX57" fmla="*/ 9795 w 10000"/>
                <a:gd name="connsiteY57" fmla="*/ 9901 h 10000"/>
                <a:gd name="connsiteX58" fmla="*/ 10000 w 10000"/>
                <a:gd name="connsiteY58" fmla="*/ 9385 h 10000"/>
                <a:gd name="connsiteX59" fmla="*/ 9611 w 10000"/>
                <a:gd name="connsiteY59" fmla="*/ 9212 h 10000"/>
                <a:gd name="connsiteX60" fmla="*/ 9093 w 10000"/>
                <a:gd name="connsiteY60" fmla="*/ 8918 h 10000"/>
                <a:gd name="connsiteX61" fmla="*/ 8723 w 10000"/>
                <a:gd name="connsiteY61" fmla="*/ 8677 h 10000"/>
                <a:gd name="connsiteX62" fmla="*/ 8421 w 10000"/>
                <a:gd name="connsiteY62" fmla="*/ 8339 h 10000"/>
                <a:gd name="connsiteX63" fmla="*/ 8256 w 10000"/>
                <a:gd name="connsiteY63" fmla="*/ 7994 h 10000"/>
                <a:gd name="connsiteX64" fmla="*/ 8200 w 10000"/>
                <a:gd name="connsiteY64" fmla="*/ 7879 h 10000"/>
                <a:gd name="connsiteX65" fmla="*/ 8158 w 10000"/>
                <a:gd name="connsiteY65" fmla="*/ 7769 h 10000"/>
                <a:gd name="connsiteX66" fmla="*/ 8130 w 10000"/>
                <a:gd name="connsiteY66" fmla="*/ 7675 h 10000"/>
                <a:gd name="connsiteX67" fmla="*/ 8115 w 10000"/>
                <a:gd name="connsiteY67" fmla="*/ 7592 h 10000"/>
                <a:gd name="connsiteX68" fmla="*/ 8109 w 10000"/>
                <a:gd name="connsiteY68" fmla="*/ 7537 h 10000"/>
                <a:gd name="connsiteX69" fmla="*/ 8109 w 10000"/>
                <a:gd name="connsiteY69" fmla="*/ 7499 h 10000"/>
                <a:gd name="connsiteX70" fmla="*/ 8109 w 10000"/>
                <a:gd name="connsiteY70"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786 w 10000"/>
                <a:gd name="connsiteY34" fmla="*/ 220 h 10000"/>
                <a:gd name="connsiteX35" fmla="*/ 1496 w 10000"/>
                <a:gd name="connsiteY35" fmla="*/ 1163 h 10000"/>
                <a:gd name="connsiteX36" fmla="*/ 1068 w 10000"/>
                <a:gd name="connsiteY36" fmla="*/ 2661 h 10000"/>
                <a:gd name="connsiteX37" fmla="*/ 1285 w 10000"/>
                <a:gd name="connsiteY37" fmla="*/ 3207 h 10000"/>
                <a:gd name="connsiteX38" fmla="*/ 554 w 10000"/>
                <a:gd name="connsiteY38" fmla="*/ 4507 h 10000"/>
                <a:gd name="connsiteX39" fmla="*/ 1208 w 10000"/>
                <a:gd name="connsiteY39" fmla="*/ 4793 h 10000"/>
                <a:gd name="connsiteX40" fmla="*/ 1243 w 10000"/>
                <a:gd name="connsiteY40" fmla="*/ 6909 h 10000"/>
                <a:gd name="connsiteX41" fmla="*/ 2845 w 10000"/>
                <a:gd name="connsiteY41" fmla="*/ 6986 h 10000"/>
                <a:gd name="connsiteX42" fmla="*/ 2845 w 10000"/>
                <a:gd name="connsiteY42" fmla="*/ 7124 h 10000"/>
                <a:gd name="connsiteX43" fmla="*/ 2845 w 10000"/>
                <a:gd name="connsiteY43" fmla="*/ 7466 h 10000"/>
                <a:gd name="connsiteX44" fmla="*/ 2845 w 10000"/>
                <a:gd name="connsiteY44" fmla="*/ 7846 h 10000"/>
                <a:gd name="connsiteX45" fmla="*/ 2845 w 10000"/>
                <a:gd name="connsiteY45" fmla="*/ 8138 h 10000"/>
                <a:gd name="connsiteX46" fmla="*/ 2831 w 10000"/>
                <a:gd name="connsiteY46" fmla="*/ 8187 h 10000"/>
                <a:gd name="connsiteX47" fmla="*/ 2817 w 10000"/>
                <a:gd name="connsiteY47" fmla="*/ 8454 h 10000"/>
                <a:gd name="connsiteX48" fmla="*/ 2728 w 10000"/>
                <a:gd name="connsiteY48" fmla="*/ 8696 h 10000"/>
                <a:gd name="connsiteX49" fmla="*/ 2397 w 10000"/>
                <a:gd name="connsiteY49" fmla="*/ 8880 h 10000"/>
                <a:gd name="connsiteX50" fmla="*/ 2045 w 10000"/>
                <a:gd name="connsiteY50" fmla="*/ 9063 h 10000"/>
                <a:gd name="connsiteX51" fmla="*/ 1699 w 10000"/>
                <a:gd name="connsiteY51" fmla="*/ 9220 h 10000"/>
                <a:gd name="connsiteX52" fmla="*/ 1059 w 10000"/>
                <a:gd name="connsiteY52" fmla="*/ 9419 h 10000"/>
                <a:gd name="connsiteX53" fmla="*/ 0 w 10000"/>
                <a:gd name="connsiteY53" fmla="*/ 9579 h 10000"/>
                <a:gd name="connsiteX54" fmla="*/ 90 w 10000"/>
                <a:gd name="connsiteY54" fmla="*/ 9901 h 10000"/>
                <a:gd name="connsiteX55" fmla="*/ 111 w 10000"/>
                <a:gd name="connsiteY55" fmla="*/ 10000 h 10000"/>
                <a:gd name="connsiteX56" fmla="*/ 9775 w 10000"/>
                <a:gd name="connsiteY56" fmla="*/ 10000 h 10000"/>
                <a:gd name="connsiteX57" fmla="*/ 9795 w 10000"/>
                <a:gd name="connsiteY57" fmla="*/ 9901 h 10000"/>
                <a:gd name="connsiteX58" fmla="*/ 10000 w 10000"/>
                <a:gd name="connsiteY58" fmla="*/ 9385 h 10000"/>
                <a:gd name="connsiteX59" fmla="*/ 9611 w 10000"/>
                <a:gd name="connsiteY59" fmla="*/ 9212 h 10000"/>
                <a:gd name="connsiteX60" fmla="*/ 9093 w 10000"/>
                <a:gd name="connsiteY60" fmla="*/ 8918 h 10000"/>
                <a:gd name="connsiteX61" fmla="*/ 8723 w 10000"/>
                <a:gd name="connsiteY61" fmla="*/ 8677 h 10000"/>
                <a:gd name="connsiteX62" fmla="*/ 8421 w 10000"/>
                <a:gd name="connsiteY62" fmla="*/ 8339 h 10000"/>
                <a:gd name="connsiteX63" fmla="*/ 8256 w 10000"/>
                <a:gd name="connsiteY63" fmla="*/ 7994 h 10000"/>
                <a:gd name="connsiteX64" fmla="*/ 8200 w 10000"/>
                <a:gd name="connsiteY64" fmla="*/ 7879 h 10000"/>
                <a:gd name="connsiteX65" fmla="*/ 8158 w 10000"/>
                <a:gd name="connsiteY65" fmla="*/ 7769 h 10000"/>
                <a:gd name="connsiteX66" fmla="*/ 8130 w 10000"/>
                <a:gd name="connsiteY66" fmla="*/ 7675 h 10000"/>
                <a:gd name="connsiteX67" fmla="*/ 8115 w 10000"/>
                <a:gd name="connsiteY67" fmla="*/ 7592 h 10000"/>
                <a:gd name="connsiteX68" fmla="*/ 8109 w 10000"/>
                <a:gd name="connsiteY68" fmla="*/ 7537 h 10000"/>
                <a:gd name="connsiteX69" fmla="*/ 8109 w 10000"/>
                <a:gd name="connsiteY69" fmla="*/ 7499 h 10000"/>
                <a:gd name="connsiteX70" fmla="*/ 8109 w 10000"/>
                <a:gd name="connsiteY70"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496 w 10000"/>
                <a:gd name="connsiteY34" fmla="*/ 1163 h 10000"/>
                <a:gd name="connsiteX35" fmla="*/ 1068 w 10000"/>
                <a:gd name="connsiteY35" fmla="*/ 2661 h 10000"/>
                <a:gd name="connsiteX36" fmla="*/ 1285 w 10000"/>
                <a:gd name="connsiteY36" fmla="*/ 3207 h 10000"/>
                <a:gd name="connsiteX37" fmla="*/ 554 w 10000"/>
                <a:gd name="connsiteY37" fmla="*/ 4507 h 10000"/>
                <a:gd name="connsiteX38" fmla="*/ 1208 w 10000"/>
                <a:gd name="connsiteY38" fmla="*/ 4793 h 10000"/>
                <a:gd name="connsiteX39" fmla="*/ 1243 w 10000"/>
                <a:gd name="connsiteY39" fmla="*/ 6909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661 h 10000"/>
                <a:gd name="connsiteX36" fmla="*/ 1285 w 10000"/>
                <a:gd name="connsiteY36" fmla="*/ 3207 h 10000"/>
                <a:gd name="connsiteX37" fmla="*/ 554 w 10000"/>
                <a:gd name="connsiteY37" fmla="*/ 4507 h 10000"/>
                <a:gd name="connsiteX38" fmla="*/ 1208 w 10000"/>
                <a:gd name="connsiteY38" fmla="*/ 4793 h 10000"/>
                <a:gd name="connsiteX39" fmla="*/ 1243 w 10000"/>
                <a:gd name="connsiteY39" fmla="*/ 6909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404 h 10000"/>
                <a:gd name="connsiteX36" fmla="*/ 1285 w 10000"/>
                <a:gd name="connsiteY36" fmla="*/ 3207 h 10000"/>
                <a:gd name="connsiteX37" fmla="*/ 554 w 10000"/>
                <a:gd name="connsiteY37" fmla="*/ 4507 h 10000"/>
                <a:gd name="connsiteX38" fmla="*/ 1208 w 10000"/>
                <a:gd name="connsiteY38" fmla="*/ 4793 h 10000"/>
                <a:gd name="connsiteX39" fmla="*/ 1243 w 10000"/>
                <a:gd name="connsiteY39" fmla="*/ 6909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404 h 10000"/>
                <a:gd name="connsiteX36" fmla="*/ 1324 w 10000"/>
                <a:gd name="connsiteY36" fmla="*/ 3001 h 10000"/>
                <a:gd name="connsiteX37" fmla="*/ 554 w 10000"/>
                <a:gd name="connsiteY37" fmla="*/ 4507 h 10000"/>
                <a:gd name="connsiteX38" fmla="*/ 1208 w 10000"/>
                <a:gd name="connsiteY38" fmla="*/ 4793 h 10000"/>
                <a:gd name="connsiteX39" fmla="*/ 1243 w 10000"/>
                <a:gd name="connsiteY39" fmla="*/ 6909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404 h 10000"/>
                <a:gd name="connsiteX36" fmla="*/ 1324 w 10000"/>
                <a:gd name="connsiteY36" fmla="*/ 3001 h 10000"/>
                <a:gd name="connsiteX37" fmla="*/ 708 w 10000"/>
                <a:gd name="connsiteY37" fmla="*/ 4199 h 10000"/>
                <a:gd name="connsiteX38" fmla="*/ 1208 w 10000"/>
                <a:gd name="connsiteY38" fmla="*/ 4793 h 10000"/>
                <a:gd name="connsiteX39" fmla="*/ 1243 w 10000"/>
                <a:gd name="connsiteY39" fmla="*/ 6909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404 h 10000"/>
                <a:gd name="connsiteX36" fmla="*/ 1324 w 10000"/>
                <a:gd name="connsiteY36" fmla="*/ 3001 h 10000"/>
                <a:gd name="connsiteX37" fmla="*/ 708 w 10000"/>
                <a:gd name="connsiteY37" fmla="*/ 4199 h 10000"/>
                <a:gd name="connsiteX38" fmla="*/ 1362 w 10000"/>
                <a:gd name="connsiteY38" fmla="*/ 4510 h 10000"/>
                <a:gd name="connsiteX39" fmla="*/ 1243 w 10000"/>
                <a:gd name="connsiteY39" fmla="*/ 6909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404 h 10000"/>
                <a:gd name="connsiteX36" fmla="*/ 1324 w 10000"/>
                <a:gd name="connsiteY36" fmla="*/ 3001 h 10000"/>
                <a:gd name="connsiteX37" fmla="*/ 708 w 10000"/>
                <a:gd name="connsiteY37" fmla="*/ 4199 h 10000"/>
                <a:gd name="connsiteX38" fmla="*/ 1362 w 10000"/>
                <a:gd name="connsiteY38" fmla="*/ 4510 h 10000"/>
                <a:gd name="connsiteX39" fmla="*/ 1243 w 10000"/>
                <a:gd name="connsiteY39" fmla="*/ 6575 h 10000"/>
                <a:gd name="connsiteX40" fmla="*/ 2845 w 10000"/>
                <a:gd name="connsiteY40" fmla="*/ 6986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109 w 10000"/>
                <a:gd name="connsiteY0" fmla="*/ 7482 h 10000"/>
                <a:gd name="connsiteX1" fmla="*/ 8039 w 10000"/>
                <a:gd name="connsiteY1" fmla="*/ 5504 h 10000"/>
                <a:gd name="connsiteX2" fmla="*/ 9380 w 10000"/>
                <a:gd name="connsiteY2" fmla="*/ 2066 h 10000"/>
                <a:gd name="connsiteX3" fmla="*/ 9380 w 10000"/>
                <a:gd name="connsiteY3" fmla="*/ 2055 h 10000"/>
                <a:gd name="connsiteX4" fmla="*/ 9366 w 10000"/>
                <a:gd name="connsiteY4" fmla="*/ 2033 h 10000"/>
                <a:gd name="connsiteX5" fmla="*/ 9353 w 10000"/>
                <a:gd name="connsiteY5" fmla="*/ 1989 h 10000"/>
                <a:gd name="connsiteX6" fmla="*/ 9318 w 10000"/>
                <a:gd name="connsiteY6" fmla="*/ 1934 h 10000"/>
                <a:gd name="connsiteX7" fmla="*/ 9282 w 10000"/>
                <a:gd name="connsiteY7" fmla="*/ 1862 h 10000"/>
                <a:gd name="connsiteX8" fmla="*/ 9233 w 10000"/>
                <a:gd name="connsiteY8" fmla="*/ 1785 h 10000"/>
                <a:gd name="connsiteX9" fmla="*/ 9162 w 10000"/>
                <a:gd name="connsiteY9" fmla="*/ 1702 h 10000"/>
                <a:gd name="connsiteX10" fmla="*/ 9092 w 10000"/>
                <a:gd name="connsiteY10" fmla="*/ 1598 h 10000"/>
                <a:gd name="connsiteX11" fmla="*/ 8994 w 10000"/>
                <a:gd name="connsiteY11" fmla="*/ 1499 h 10000"/>
                <a:gd name="connsiteX12" fmla="*/ 8896 w 10000"/>
                <a:gd name="connsiteY12" fmla="*/ 1394 h 10000"/>
                <a:gd name="connsiteX13" fmla="*/ 8770 w 10000"/>
                <a:gd name="connsiteY13" fmla="*/ 1278 h 10000"/>
                <a:gd name="connsiteX14" fmla="*/ 8630 w 10000"/>
                <a:gd name="connsiteY14" fmla="*/ 1163 h 10000"/>
                <a:gd name="connsiteX15" fmla="*/ 8474 w 10000"/>
                <a:gd name="connsiteY15" fmla="*/ 1041 h 10000"/>
                <a:gd name="connsiteX16" fmla="*/ 8298 w 10000"/>
                <a:gd name="connsiteY16" fmla="*/ 920 h 10000"/>
                <a:gd name="connsiteX17" fmla="*/ 8095 w 10000"/>
                <a:gd name="connsiteY17" fmla="*/ 804 h 10000"/>
                <a:gd name="connsiteX18" fmla="*/ 7869 w 10000"/>
                <a:gd name="connsiteY18" fmla="*/ 689 h 10000"/>
                <a:gd name="connsiteX19" fmla="*/ 7623 w 10000"/>
                <a:gd name="connsiteY19" fmla="*/ 579 h 10000"/>
                <a:gd name="connsiteX20" fmla="*/ 7357 w 10000"/>
                <a:gd name="connsiteY20" fmla="*/ 479 h 10000"/>
                <a:gd name="connsiteX21" fmla="*/ 7075 w 10000"/>
                <a:gd name="connsiteY21" fmla="*/ 380 h 10000"/>
                <a:gd name="connsiteX22" fmla="*/ 6746 w 10000"/>
                <a:gd name="connsiteY22" fmla="*/ 287 h 10000"/>
                <a:gd name="connsiteX23" fmla="*/ 6401 w 10000"/>
                <a:gd name="connsiteY23" fmla="*/ 209 h 10000"/>
                <a:gd name="connsiteX24" fmla="*/ 6035 w 10000"/>
                <a:gd name="connsiteY24" fmla="*/ 138 h 10000"/>
                <a:gd name="connsiteX25" fmla="*/ 5636 w 10000"/>
                <a:gd name="connsiteY25" fmla="*/ 88 h 10000"/>
                <a:gd name="connsiteX26" fmla="*/ 5199 w 10000"/>
                <a:gd name="connsiteY26" fmla="*/ 39 h 10000"/>
                <a:gd name="connsiteX27" fmla="*/ 4735 w 10000"/>
                <a:gd name="connsiteY27" fmla="*/ 11 h 10000"/>
                <a:gd name="connsiteX28" fmla="*/ 4244 w 10000"/>
                <a:gd name="connsiteY28" fmla="*/ 0 h 10000"/>
                <a:gd name="connsiteX29" fmla="*/ 3710 w 10000"/>
                <a:gd name="connsiteY29" fmla="*/ 11 h 10000"/>
                <a:gd name="connsiteX30" fmla="*/ 3148 w 10000"/>
                <a:gd name="connsiteY30" fmla="*/ 33 h 10000"/>
                <a:gd name="connsiteX31" fmla="*/ 2556 w 10000"/>
                <a:gd name="connsiteY31" fmla="*/ 77 h 10000"/>
                <a:gd name="connsiteX32" fmla="*/ 1925 w 10000"/>
                <a:gd name="connsiteY32" fmla="*/ 149 h 10000"/>
                <a:gd name="connsiteX33" fmla="*/ 1257 w 10000"/>
                <a:gd name="connsiteY33" fmla="*/ 242 h 10000"/>
                <a:gd name="connsiteX34" fmla="*/ 1573 w 10000"/>
                <a:gd name="connsiteY34" fmla="*/ 957 h 10000"/>
                <a:gd name="connsiteX35" fmla="*/ 1068 w 10000"/>
                <a:gd name="connsiteY35" fmla="*/ 2404 h 10000"/>
                <a:gd name="connsiteX36" fmla="*/ 1324 w 10000"/>
                <a:gd name="connsiteY36" fmla="*/ 3001 h 10000"/>
                <a:gd name="connsiteX37" fmla="*/ 708 w 10000"/>
                <a:gd name="connsiteY37" fmla="*/ 4199 h 10000"/>
                <a:gd name="connsiteX38" fmla="*/ 1362 w 10000"/>
                <a:gd name="connsiteY38" fmla="*/ 4510 h 10000"/>
                <a:gd name="connsiteX39" fmla="*/ 1243 w 10000"/>
                <a:gd name="connsiteY39" fmla="*/ 6575 h 10000"/>
                <a:gd name="connsiteX40" fmla="*/ 2884 w 10000"/>
                <a:gd name="connsiteY40" fmla="*/ 6652 h 10000"/>
                <a:gd name="connsiteX41" fmla="*/ 2845 w 10000"/>
                <a:gd name="connsiteY41" fmla="*/ 7124 h 10000"/>
                <a:gd name="connsiteX42" fmla="*/ 2845 w 10000"/>
                <a:gd name="connsiteY42" fmla="*/ 7466 h 10000"/>
                <a:gd name="connsiteX43" fmla="*/ 2845 w 10000"/>
                <a:gd name="connsiteY43" fmla="*/ 7846 h 10000"/>
                <a:gd name="connsiteX44" fmla="*/ 2845 w 10000"/>
                <a:gd name="connsiteY44" fmla="*/ 8138 h 10000"/>
                <a:gd name="connsiteX45" fmla="*/ 2831 w 10000"/>
                <a:gd name="connsiteY45" fmla="*/ 8187 h 10000"/>
                <a:gd name="connsiteX46" fmla="*/ 2817 w 10000"/>
                <a:gd name="connsiteY46" fmla="*/ 8454 h 10000"/>
                <a:gd name="connsiteX47" fmla="*/ 2728 w 10000"/>
                <a:gd name="connsiteY47" fmla="*/ 8696 h 10000"/>
                <a:gd name="connsiteX48" fmla="*/ 2397 w 10000"/>
                <a:gd name="connsiteY48" fmla="*/ 8880 h 10000"/>
                <a:gd name="connsiteX49" fmla="*/ 2045 w 10000"/>
                <a:gd name="connsiteY49" fmla="*/ 9063 h 10000"/>
                <a:gd name="connsiteX50" fmla="*/ 1699 w 10000"/>
                <a:gd name="connsiteY50" fmla="*/ 9220 h 10000"/>
                <a:gd name="connsiteX51" fmla="*/ 1059 w 10000"/>
                <a:gd name="connsiteY51" fmla="*/ 9419 h 10000"/>
                <a:gd name="connsiteX52" fmla="*/ 0 w 10000"/>
                <a:gd name="connsiteY52" fmla="*/ 9579 h 10000"/>
                <a:gd name="connsiteX53" fmla="*/ 90 w 10000"/>
                <a:gd name="connsiteY53" fmla="*/ 9901 h 10000"/>
                <a:gd name="connsiteX54" fmla="*/ 111 w 10000"/>
                <a:gd name="connsiteY54" fmla="*/ 10000 h 10000"/>
                <a:gd name="connsiteX55" fmla="*/ 9775 w 10000"/>
                <a:gd name="connsiteY55" fmla="*/ 10000 h 10000"/>
                <a:gd name="connsiteX56" fmla="*/ 9795 w 10000"/>
                <a:gd name="connsiteY56" fmla="*/ 9901 h 10000"/>
                <a:gd name="connsiteX57" fmla="*/ 10000 w 10000"/>
                <a:gd name="connsiteY57" fmla="*/ 9385 h 10000"/>
                <a:gd name="connsiteX58" fmla="*/ 9611 w 10000"/>
                <a:gd name="connsiteY58" fmla="*/ 9212 h 10000"/>
                <a:gd name="connsiteX59" fmla="*/ 9093 w 10000"/>
                <a:gd name="connsiteY59" fmla="*/ 8918 h 10000"/>
                <a:gd name="connsiteX60" fmla="*/ 8723 w 10000"/>
                <a:gd name="connsiteY60" fmla="*/ 8677 h 10000"/>
                <a:gd name="connsiteX61" fmla="*/ 8421 w 10000"/>
                <a:gd name="connsiteY61" fmla="*/ 8339 h 10000"/>
                <a:gd name="connsiteX62" fmla="*/ 8256 w 10000"/>
                <a:gd name="connsiteY62" fmla="*/ 7994 h 10000"/>
                <a:gd name="connsiteX63" fmla="*/ 8200 w 10000"/>
                <a:gd name="connsiteY63" fmla="*/ 7879 h 10000"/>
                <a:gd name="connsiteX64" fmla="*/ 8158 w 10000"/>
                <a:gd name="connsiteY64" fmla="*/ 7769 h 10000"/>
                <a:gd name="connsiteX65" fmla="*/ 8130 w 10000"/>
                <a:gd name="connsiteY65" fmla="*/ 7675 h 10000"/>
                <a:gd name="connsiteX66" fmla="*/ 8115 w 10000"/>
                <a:gd name="connsiteY66" fmla="*/ 7592 h 10000"/>
                <a:gd name="connsiteX67" fmla="*/ 8109 w 10000"/>
                <a:gd name="connsiteY67" fmla="*/ 7537 h 10000"/>
                <a:gd name="connsiteX68" fmla="*/ 8109 w 10000"/>
                <a:gd name="connsiteY68" fmla="*/ 7499 h 10000"/>
                <a:gd name="connsiteX69" fmla="*/ 8109 w 10000"/>
                <a:gd name="connsiteY69" fmla="*/ 7482 h 10000"/>
                <a:gd name="connsiteX0" fmla="*/ 8070 w 9961"/>
                <a:gd name="connsiteY0" fmla="*/ 7482 h 10000"/>
                <a:gd name="connsiteX1" fmla="*/ 8000 w 9961"/>
                <a:gd name="connsiteY1" fmla="*/ 5504 h 10000"/>
                <a:gd name="connsiteX2" fmla="*/ 9341 w 9961"/>
                <a:gd name="connsiteY2" fmla="*/ 2066 h 10000"/>
                <a:gd name="connsiteX3" fmla="*/ 9341 w 9961"/>
                <a:gd name="connsiteY3" fmla="*/ 2055 h 10000"/>
                <a:gd name="connsiteX4" fmla="*/ 9327 w 9961"/>
                <a:gd name="connsiteY4" fmla="*/ 2033 h 10000"/>
                <a:gd name="connsiteX5" fmla="*/ 9314 w 9961"/>
                <a:gd name="connsiteY5" fmla="*/ 1989 h 10000"/>
                <a:gd name="connsiteX6" fmla="*/ 9279 w 9961"/>
                <a:gd name="connsiteY6" fmla="*/ 1934 h 10000"/>
                <a:gd name="connsiteX7" fmla="*/ 9243 w 9961"/>
                <a:gd name="connsiteY7" fmla="*/ 1862 h 10000"/>
                <a:gd name="connsiteX8" fmla="*/ 9194 w 9961"/>
                <a:gd name="connsiteY8" fmla="*/ 1785 h 10000"/>
                <a:gd name="connsiteX9" fmla="*/ 9123 w 9961"/>
                <a:gd name="connsiteY9" fmla="*/ 1702 h 10000"/>
                <a:gd name="connsiteX10" fmla="*/ 9053 w 9961"/>
                <a:gd name="connsiteY10" fmla="*/ 1598 h 10000"/>
                <a:gd name="connsiteX11" fmla="*/ 8955 w 9961"/>
                <a:gd name="connsiteY11" fmla="*/ 1499 h 10000"/>
                <a:gd name="connsiteX12" fmla="*/ 8857 w 9961"/>
                <a:gd name="connsiteY12" fmla="*/ 1394 h 10000"/>
                <a:gd name="connsiteX13" fmla="*/ 8731 w 9961"/>
                <a:gd name="connsiteY13" fmla="*/ 1278 h 10000"/>
                <a:gd name="connsiteX14" fmla="*/ 8591 w 9961"/>
                <a:gd name="connsiteY14" fmla="*/ 1163 h 10000"/>
                <a:gd name="connsiteX15" fmla="*/ 8435 w 9961"/>
                <a:gd name="connsiteY15" fmla="*/ 1041 h 10000"/>
                <a:gd name="connsiteX16" fmla="*/ 8259 w 9961"/>
                <a:gd name="connsiteY16" fmla="*/ 920 h 10000"/>
                <a:gd name="connsiteX17" fmla="*/ 8056 w 9961"/>
                <a:gd name="connsiteY17" fmla="*/ 804 h 10000"/>
                <a:gd name="connsiteX18" fmla="*/ 7830 w 9961"/>
                <a:gd name="connsiteY18" fmla="*/ 689 h 10000"/>
                <a:gd name="connsiteX19" fmla="*/ 7584 w 9961"/>
                <a:gd name="connsiteY19" fmla="*/ 579 h 10000"/>
                <a:gd name="connsiteX20" fmla="*/ 7318 w 9961"/>
                <a:gd name="connsiteY20" fmla="*/ 479 h 10000"/>
                <a:gd name="connsiteX21" fmla="*/ 7036 w 9961"/>
                <a:gd name="connsiteY21" fmla="*/ 380 h 10000"/>
                <a:gd name="connsiteX22" fmla="*/ 6707 w 9961"/>
                <a:gd name="connsiteY22" fmla="*/ 287 h 10000"/>
                <a:gd name="connsiteX23" fmla="*/ 6362 w 9961"/>
                <a:gd name="connsiteY23" fmla="*/ 209 h 10000"/>
                <a:gd name="connsiteX24" fmla="*/ 5996 w 9961"/>
                <a:gd name="connsiteY24" fmla="*/ 138 h 10000"/>
                <a:gd name="connsiteX25" fmla="*/ 5597 w 9961"/>
                <a:gd name="connsiteY25" fmla="*/ 88 h 10000"/>
                <a:gd name="connsiteX26" fmla="*/ 5160 w 9961"/>
                <a:gd name="connsiteY26" fmla="*/ 39 h 10000"/>
                <a:gd name="connsiteX27" fmla="*/ 4696 w 9961"/>
                <a:gd name="connsiteY27" fmla="*/ 11 h 10000"/>
                <a:gd name="connsiteX28" fmla="*/ 4205 w 9961"/>
                <a:gd name="connsiteY28" fmla="*/ 0 h 10000"/>
                <a:gd name="connsiteX29" fmla="*/ 3671 w 9961"/>
                <a:gd name="connsiteY29" fmla="*/ 11 h 10000"/>
                <a:gd name="connsiteX30" fmla="*/ 3109 w 9961"/>
                <a:gd name="connsiteY30" fmla="*/ 33 h 10000"/>
                <a:gd name="connsiteX31" fmla="*/ 2517 w 9961"/>
                <a:gd name="connsiteY31" fmla="*/ 77 h 10000"/>
                <a:gd name="connsiteX32" fmla="*/ 1886 w 9961"/>
                <a:gd name="connsiteY32" fmla="*/ 149 h 10000"/>
                <a:gd name="connsiteX33" fmla="*/ 1218 w 9961"/>
                <a:gd name="connsiteY33" fmla="*/ 242 h 10000"/>
                <a:gd name="connsiteX34" fmla="*/ 1534 w 9961"/>
                <a:gd name="connsiteY34" fmla="*/ 957 h 10000"/>
                <a:gd name="connsiteX35" fmla="*/ 1029 w 9961"/>
                <a:gd name="connsiteY35" fmla="*/ 2404 h 10000"/>
                <a:gd name="connsiteX36" fmla="*/ 1285 w 9961"/>
                <a:gd name="connsiteY36" fmla="*/ 3001 h 10000"/>
                <a:gd name="connsiteX37" fmla="*/ 669 w 9961"/>
                <a:gd name="connsiteY37" fmla="*/ 4199 h 10000"/>
                <a:gd name="connsiteX38" fmla="*/ 1323 w 9961"/>
                <a:gd name="connsiteY38" fmla="*/ 4510 h 10000"/>
                <a:gd name="connsiteX39" fmla="*/ 1204 w 9961"/>
                <a:gd name="connsiteY39" fmla="*/ 6575 h 10000"/>
                <a:gd name="connsiteX40" fmla="*/ 2845 w 9961"/>
                <a:gd name="connsiteY40" fmla="*/ 6652 h 10000"/>
                <a:gd name="connsiteX41" fmla="*/ 2806 w 9961"/>
                <a:gd name="connsiteY41" fmla="*/ 7124 h 10000"/>
                <a:gd name="connsiteX42" fmla="*/ 2806 w 9961"/>
                <a:gd name="connsiteY42" fmla="*/ 7466 h 10000"/>
                <a:gd name="connsiteX43" fmla="*/ 2806 w 9961"/>
                <a:gd name="connsiteY43" fmla="*/ 7846 h 10000"/>
                <a:gd name="connsiteX44" fmla="*/ 2806 w 9961"/>
                <a:gd name="connsiteY44" fmla="*/ 8138 h 10000"/>
                <a:gd name="connsiteX45" fmla="*/ 2792 w 9961"/>
                <a:gd name="connsiteY45" fmla="*/ 8187 h 10000"/>
                <a:gd name="connsiteX46" fmla="*/ 2778 w 9961"/>
                <a:gd name="connsiteY46" fmla="*/ 8454 h 10000"/>
                <a:gd name="connsiteX47" fmla="*/ 2689 w 9961"/>
                <a:gd name="connsiteY47" fmla="*/ 8696 h 10000"/>
                <a:gd name="connsiteX48" fmla="*/ 2358 w 9961"/>
                <a:gd name="connsiteY48" fmla="*/ 8880 h 10000"/>
                <a:gd name="connsiteX49" fmla="*/ 2006 w 9961"/>
                <a:gd name="connsiteY49" fmla="*/ 9063 h 10000"/>
                <a:gd name="connsiteX50" fmla="*/ 1660 w 9961"/>
                <a:gd name="connsiteY50" fmla="*/ 9220 h 10000"/>
                <a:gd name="connsiteX51" fmla="*/ 1020 w 9961"/>
                <a:gd name="connsiteY51" fmla="*/ 9419 h 10000"/>
                <a:gd name="connsiteX52" fmla="*/ 0 w 9961"/>
                <a:gd name="connsiteY52" fmla="*/ 9733 h 10000"/>
                <a:gd name="connsiteX53" fmla="*/ 51 w 9961"/>
                <a:gd name="connsiteY53" fmla="*/ 9901 h 10000"/>
                <a:gd name="connsiteX54" fmla="*/ 72 w 9961"/>
                <a:gd name="connsiteY54" fmla="*/ 10000 h 10000"/>
                <a:gd name="connsiteX55" fmla="*/ 9736 w 9961"/>
                <a:gd name="connsiteY55" fmla="*/ 10000 h 10000"/>
                <a:gd name="connsiteX56" fmla="*/ 9756 w 9961"/>
                <a:gd name="connsiteY56" fmla="*/ 9901 h 10000"/>
                <a:gd name="connsiteX57" fmla="*/ 9961 w 9961"/>
                <a:gd name="connsiteY57" fmla="*/ 9385 h 10000"/>
                <a:gd name="connsiteX58" fmla="*/ 9572 w 9961"/>
                <a:gd name="connsiteY58" fmla="*/ 9212 h 10000"/>
                <a:gd name="connsiteX59" fmla="*/ 9054 w 9961"/>
                <a:gd name="connsiteY59" fmla="*/ 8918 h 10000"/>
                <a:gd name="connsiteX60" fmla="*/ 8684 w 9961"/>
                <a:gd name="connsiteY60" fmla="*/ 8677 h 10000"/>
                <a:gd name="connsiteX61" fmla="*/ 8382 w 9961"/>
                <a:gd name="connsiteY61" fmla="*/ 8339 h 10000"/>
                <a:gd name="connsiteX62" fmla="*/ 8217 w 9961"/>
                <a:gd name="connsiteY62" fmla="*/ 7994 h 10000"/>
                <a:gd name="connsiteX63" fmla="*/ 8161 w 9961"/>
                <a:gd name="connsiteY63" fmla="*/ 7879 h 10000"/>
                <a:gd name="connsiteX64" fmla="*/ 8119 w 9961"/>
                <a:gd name="connsiteY64" fmla="*/ 7769 h 10000"/>
                <a:gd name="connsiteX65" fmla="*/ 8091 w 9961"/>
                <a:gd name="connsiteY65" fmla="*/ 7675 h 10000"/>
                <a:gd name="connsiteX66" fmla="*/ 8076 w 9961"/>
                <a:gd name="connsiteY66" fmla="*/ 7592 h 10000"/>
                <a:gd name="connsiteX67" fmla="*/ 8070 w 9961"/>
                <a:gd name="connsiteY67" fmla="*/ 7537 h 10000"/>
                <a:gd name="connsiteX68" fmla="*/ 8070 w 9961"/>
                <a:gd name="connsiteY68" fmla="*/ 7499 h 10000"/>
                <a:gd name="connsiteX69" fmla="*/ 8070 w 9961"/>
                <a:gd name="connsiteY69" fmla="*/ 7482 h 10000"/>
                <a:gd name="connsiteX0" fmla="*/ 8102 w 10000"/>
                <a:gd name="connsiteY0" fmla="*/ 7482 h 10000"/>
                <a:gd name="connsiteX1" fmla="*/ 8031 w 10000"/>
                <a:gd name="connsiteY1" fmla="*/ 5504 h 10000"/>
                <a:gd name="connsiteX2" fmla="*/ 9378 w 10000"/>
                <a:gd name="connsiteY2" fmla="*/ 2066 h 10000"/>
                <a:gd name="connsiteX3" fmla="*/ 9378 w 10000"/>
                <a:gd name="connsiteY3" fmla="*/ 2055 h 10000"/>
                <a:gd name="connsiteX4" fmla="*/ 9364 w 10000"/>
                <a:gd name="connsiteY4" fmla="*/ 2033 h 10000"/>
                <a:gd name="connsiteX5" fmla="*/ 9350 w 10000"/>
                <a:gd name="connsiteY5" fmla="*/ 1989 h 10000"/>
                <a:gd name="connsiteX6" fmla="*/ 9315 w 10000"/>
                <a:gd name="connsiteY6" fmla="*/ 1934 h 10000"/>
                <a:gd name="connsiteX7" fmla="*/ 9279 w 10000"/>
                <a:gd name="connsiteY7" fmla="*/ 1862 h 10000"/>
                <a:gd name="connsiteX8" fmla="*/ 9230 w 10000"/>
                <a:gd name="connsiteY8" fmla="*/ 1785 h 10000"/>
                <a:gd name="connsiteX9" fmla="*/ 9159 w 10000"/>
                <a:gd name="connsiteY9" fmla="*/ 1702 h 10000"/>
                <a:gd name="connsiteX10" fmla="*/ 9088 w 10000"/>
                <a:gd name="connsiteY10" fmla="*/ 1598 h 10000"/>
                <a:gd name="connsiteX11" fmla="*/ 8990 w 10000"/>
                <a:gd name="connsiteY11" fmla="*/ 1499 h 10000"/>
                <a:gd name="connsiteX12" fmla="*/ 8892 w 10000"/>
                <a:gd name="connsiteY12" fmla="*/ 1394 h 10000"/>
                <a:gd name="connsiteX13" fmla="*/ 8765 w 10000"/>
                <a:gd name="connsiteY13" fmla="*/ 1278 h 10000"/>
                <a:gd name="connsiteX14" fmla="*/ 8625 w 10000"/>
                <a:gd name="connsiteY14" fmla="*/ 1163 h 10000"/>
                <a:gd name="connsiteX15" fmla="*/ 8468 w 10000"/>
                <a:gd name="connsiteY15" fmla="*/ 1041 h 10000"/>
                <a:gd name="connsiteX16" fmla="*/ 8291 w 10000"/>
                <a:gd name="connsiteY16" fmla="*/ 920 h 10000"/>
                <a:gd name="connsiteX17" fmla="*/ 8088 w 10000"/>
                <a:gd name="connsiteY17" fmla="*/ 804 h 10000"/>
                <a:gd name="connsiteX18" fmla="*/ 7861 w 10000"/>
                <a:gd name="connsiteY18" fmla="*/ 689 h 10000"/>
                <a:gd name="connsiteX19" fmla="*/ 7614 w 10000"/>
                <a:gd name="connsiteY19" fmla="*/ 579 h 10000"/>
                <a:gd name="connsiteX20" fmla="*/ 7347 w 10000"/>
                <a:gd name="connsiteY20" fmla="*/ 479 h 10000"/>
                <a:gd name="connsiteX21" fmla="*/ 7064 w 10000"/>
                <a:gd name="connsiteY21" fmla="*/ 380 h 10000"/>
                <a:gd name="connsiteX22" fmla="*/ 6733 w 10000"/>
                <a:gd name="connsiteY22" fmla="*/ 287 h 10000"/>
                <a:gd name="connsiteX23" fmla="*/ 6387 w 10000"/>
                <a:gd name="connsiteY23" fmla="*/ 209 h 10000"/>
                <a:gd name="connsiteX24" fmla="*/ 6019 w 10000"/>
                <a:gd name="connsiteY24" fmla="*/ 138 h 10000"/>
                <a:gd name="connsiteX25" fmla="*/ 5619 w 10000"/>
                <a:gd name="connsiteY25" fmla="*/ 88 h 10000"/>
                <a:gd name="connsiteX26" fmla="*/ 5180 w 10000"/>
                <a:gd name="connsiteY26" fmla="*/ 39 h 10000"/>
                <a:gd name="connsiteX27" fmla="*/ 4714 w 10000"/>
                <a:gd name="connsiteY27" fmla="*/ 11 h 10000"/>
                <a:gd name="connsiteX28" fmla="*/ 4221 w 10000"/>
                <a:gd name="connsiteY28" fmla="*/ 0 h 10000"/>
                <a:gd name="connsiteX29" fmla="*/ 3685 w 10000"/>
                <a:gd name="connsiteY29" fmla="*/ 11 h 10000"/>
                <a:gd name="connsiteX30" fmla="*/ 3121 w 10000"/>
                <a:gd name="connsiteY30" fmla="*/ 33 h 10000"/>
                <a:gd name="connsiteX31" fmla="*/ 2527 w 10000"/>
                <a:gd name="connsiteY31" fmla="*/ 77 h 10000"/>
                <a:gd name="connsiteX32" fmla="*/ 1893 w 10000"/>
                <a:gd name="connsiteY32" fmla="*/ 149 h 10000"/>
                <a:gd name="connsiteX33" fmla="*/ 1223 w 10000"/>
                <a:gd name="connsiteY33" fmla="*/ 242 h 10000"/>
                <a:gd name="connsiteX34" fmla="*/ 1540 w 10000"/>
                <a:gd name="connsiteY34" fmla="*/ 957 h 10000"/>
                <a:gd name="connsiteX35" fmla="*/ 1033 w 10000"/>
                <a:gd name="connsiteY35" fmla="*/ 2404 h 10000"/>
                <a:gd name="connsiteX36" fmla="*/ 1290 w 10000"/>
                <a:gd name="connsiteY36" fmla="*/ 3001 h 10000"/>
                <a:gd name="connsiteX37" fmla="*/ 672 w 10000"/>
                <a:gd name="connsiteY37" fmla="*/ 4199 h 10000"/>
                <a:gd name="connsiteX38" fmla="*/ 1328 w 10000"/>
                <a:gd name="connsiteY38" fmla="*/ 4510 h 10000"/>
                <a:gd name="connsiteX39" fmla="*/ 1209 w 10000"/>
                <a:gd name="connsiteY39" fmla="*/ 6575 h 10000"/>
                <a:gd name="connsiteX40" fmla="*/ 2856 w 10000"/>
                <a:gd name="connsiteY40" fmla="*/ 6652 h 10000"/>
                <a:gd name="connsiteX41" fmla="*/ 2817 w 10000"/>
                <a:gd name="connsiteY41" fmla="*/ 7124 h 10000"/>
                <a:gd name="connsiteX42" fmla="*/ 2817 w 10000"/>
                <a:gd name="connsiteY42" fmla="*/ 7466 h 10000"/>
                <a:gd name="connsiteX43" fmla="*/ 2817 w 10000"/>
                <a:gd name="connsiteY43" fmla="*/ 7846 h 10000"/>
                <a:gd name="connsiteX44" fmla="*/ 2817 w 10000"/>
                <a:gd name="connsiteY44" fmla="*/ 8138 h 10000"/>
                <a:gd name="connsiteX45" fmla="*/ 2803 w 10000"/>
                <a:gd name="connsiteY45" fmla="*/ 8187 h 10000"/>
                <a:gd name="connsiteX46" fmla="*/ 2789 w 10000"/>
                <a:gd name="connsiteY46" fmla="*/ 8454 h 10000"/>
                <a:gd name="connsiteX47" fmla="*/ 2700 w 10000"/>
                <a:gd name="connsiteY47" fmla="*/ 8696 h 10000"/>
                <a:gd name="connsiteX48" fmla="*/ 2367 w 10000"/>
                <a:gd name="connsiteY48" fmla="*/ 8880 h 10000"/>
                <a:gd name="connsiteX49" fmla="*/ 2014 w 10000"/>
                <a:gd name="connsiteY49" fmla="*/ 9063 h 10000"/>
                <a:gd name="connsiteX50" fmla="*/ 1666 w 10000"/>
                <a:gd name="connsiteY50" fmla="*/ 9220 h 10000"/>
                <a:gd name="connsiteX51" fmla="*/ 1102 w 10000"/>
                <a:gd name="connsiteY51" fmla="*/ 9470 h 10000"/>
                <a:gd name="connsiteX52" fmla="*/ 0 w 10000"/>
                <a:gd name="connsiteY52" fmla="*/ 9733 h 10000"/>
                <a:gd name="connsiteX53" fmla="*/ 51 w 10000"/>
                <a:gd name="connsiteY53" fmla="*/ 9901 h 10000"/>
                <a:gd name="connsiteX54" fmla="*/ 72 w 10000"/>
                <a:gd name="connsiteY54" fmla="*/ 10000 h 10000"/>
                <a:gd name="connsiteX55" fmla="*/ 9774 w 10000"/>
                <a:gd name="connsiteY55" fmla="*/ 10000 h 10000"/>
                <a:gd name="connsiteX56" fmla="*/ 9794 w 10000"/>
                <a:gd name="connsiteY56" fmla="*/ 9901 h 10000"/>
                <a:gd name="connsiteX57" fmla="*/ 10000 w 10000"/>
                <a:gd name="connsiteY57" fmla="*/ 9385 h 10000"/>
                <a:gd name="connsiteX58" fmla="*/ 9609 w 10000"/>
                <a:gd name="connsiteY58" fmla="*/ 9212 h 10000"/>
                <a:gd name="connsiteX59" fmla="*/ 9089 w 10000"/>
                <a:gd name="connsiteY59" fmla="*/ 8918 h 10000"/>
                <a:gd name="connsiteX60" fmla="*/ 8718 w 10000"/>
                <a:gd name="connsiteY60" fmla="*/ 8677 h 10000"/>
                <a:gd name="connsiteX61" fmla="*/ 8415 w 10000"/>
                <a:gd name="connsiteY61" fmla="*/ 8339 h 10000"/>
                <a:gd name="connsiteX62" fmla="*/ 8249 w 10000"/>
                <a:gd name="connsiteY62" fmla="*/ 7994 h 10000"/>
                <a:gd name="connsiteX63" fmla="*/ 8193 w 10000"/>
                <a:gd name="connsiteY63" fmla="*/ 7879 h 10000"/>
                <a:gd name="connsiteX64" fmla="*/ 8151 w 10000"/>
                <a:gd name="connsiteY64" fmla="*/ 7769 h 10000"/>
                <a:gd name="connsiteX65" fmla="*/ 8123 w 10000"/>
                <a:gd name="connsiteY65" fmla="*/ 7675 h 10000"/>
                <a:gd name="connsiteX66" fmla="*/ 8108 w 10000"/>
                <a:gd name="connsiteY66" fmla="*/ 7592 h 10000"/>
                <a:gd name="connsiteX67" fmla="*/ 8102 w 10000"/>
                <a:gd name="connsiteY67" fmla="*/ 7537 h 10000"/>
                <a:gd name="connsiteX68" fmla="*/ 8102 w 10000"/>
                <a:gd name="connsiteY68" fmla="*/ 7499 h 10000"/>
                <a:gd name="connsiteX69" fmla="*/ 8102 w 10000"/>
                <a:gd name="connsiteY69" fmla="*/ 7482 h 10000"/>
                <a:gd name="connsiteX0" fmla="*/ 8102 w 10000"/>
                <a:gd name="connsiteY0" fmla="*/ 7482 h 10000"/>
                <a:gd name="connsiteX1" fmla="*/ 8031 w 10000"/>
                <a:gd name="connsiteY1" fmla="*/ 5504 h 10000"/>
                <a:gd name="connsiteX2" fmla="*/ 9378 w 10000"/>
                <a:gd name="connsiteY2" fmla="*/ 2066 h 10000"/>
                <a:gd name="connsiteX3" fmla="*/ 9378 w 10000"/>
                <a:gd name="connsiteY3" fmla="*/ 2055 h 10000"/>
                <a:gd name="connsiteX4" fmla="*/ 9364 w 10000"/>
                <a:gd name="connsiteY4" fmla="*/ 2033 h 10000"/>
                <a:gd name="connsiteX5" fmla="*/ 9350 w 10000"/>
                <a:gd name="connsiteY5" fmla="*/ 1989 h 10000"/>
                <a:gd name="connsiteX6" fmla="*/ 9315 w 10000"/>
                <a:gd name="connsiteY6" fmla="*/ 1934 h 10000"/>
                <a:gd name="connsiteX7" fmla="*/ 9279 w 10000"/>
                <a:gd name="connsiteY7" fmla="*/ 1862 h 10000"/>
                <a:gd name="connsiteX8" fmla="*/ 9230 w 10000"/>
                <a:gd name="connsiteY8" fmla="*/ 1785 h 10000"/>
                <a:gd name="connsiteX9" fmla="*/ 9159 w 10000"/>
                <a:gd name="connsiteY9" fmla="*/ 1702 h 10000"/>
                <a:gd name="connsiteX10" fmla="*/ 9088 w 10000"/>
                <a:gd name="connsiteY10" fmla="*/ 1598 h 10000"/>
                <a:gd name="connsiteX11" fmla="*/ 8990 w 10000"/>
                <a:gd name="connsiteY11" fmla="*/ 1499 h 10000"/>
                <a:gd name="connsiteX12" fmla="*/ 8892 w 10000"/>
                <a:gd name="connsiteY12" fmla="*/ 1394 h 10000"/>
                <a:gd name="connsiteX13" fmla="*/ 8765 w 10000"/>
                <a:gd name="connsiteY13" fmla="*/ 1278 h 10000"/>
                <a:gd name="connsiteX14" fmla="*/ 8625 w 10000"/>
                <a:gd name="connsiteY14" fmla="*/ 1163 h 10000"/>
                <a:gd name="connsiteX15" fmla="*/ 8468 w 10000"/>
                <a:gd name="connsiteY15" fmla="*/ 1041 h 10000"/>
                <a:gd name="connsiteX16" fmla="*/ 8291 w 10000"/>
                <a:gd name="connsiteY16" fmla="*/ 920 h 10000"/>
                <a:gd name="connsiteX17" fmla="*/ 8088 w 10000"/>
                <a:gd name="connsiteY17" fmla="*/ 804 h 10000"/>
                <a:gd name="connsiteX18" fmla="*/ 7861 w 10000"/>
                <a:gd name="connsiteY18" fmla="*/ 689 h 10000"/>
                <a:gd name="connsiteX19" fmla="*/ 7614 w 10000"/>
                <a:gd name="connsiteY19" fmla="*/ 579 h 10000"/>
                <a:gd name="connsiteX20" fmla="*/ 7347 w 10000"/>
                <a:gd name="connsiteY20" fmla="*/ 479 h 10000"/>
                <a:gd name="connsiteX21" fmla="*/ 7064 w 10000"/>
                <a:gd name="connsiteY21" fmla="*/ 380 h 10000"/>
                <a:gd name="connsiteX22" fmla="*/ 6733 w 10000"/>
                <a:gd name="connsiteY22" fmla="*/ 287 h 10000"/>
                <a:gd name="connsiteX23" fmla="*/ 6387 w 10000"/>
                <a:gd name="connsiteY23" fmla="*/ 209 h 10000"/>
                <a:gd name="connsiteX24" fmla="*/ 6019 w 10000"/>
                <a:gd name="connsiteY24" fmla="*/ 138 h 10000"/>
                <a:gd name="connsiteX25" fmla="*/ 5619 w 10000"/>
                <a:gd name="connsiteY25" fmla="*/ 88 h 10000"/>
                <a:gd name="connsiteX26" fmla="*/ 5180 w 10000"/>
                <a:gd name="connsiteY26" fmla="*/ 39 h 10000"/>
                <a:gd name="connsiteX27" fmla="*/ 4714 w 10000"/>
                <a:gd name="connsiteY27" fmla="*/ 11 h 10000"/>
                <a:gd name="connsiteX28" fmla="*/ 4221 w 10000"/>
                <a:gd name="connsiteY28" fmla="*/ 0 h 10000"/>
                <a:gd name="connsiteX29" fmla="*/ 3685 w 10000"/>
                <a:gd name="connsiteY29" fmla="*/ 11 h 10000"/>
                <a:gd name="connsiteX30" fmla="*/ 3121 w 10000"/>
                <a:gd name="connsiteY30" fmla="*/ 33 h 10000"/>
                <a:gd name="connsiteX31" fmla="*/ 2527 w 10000"/>
                <a:gd name="connsiteY31" fmla="*/ 77 h 10000"/>
                <a:gd name="connsiteX32" fmla="*/ 1893 w 10000"/>
                <a:gd name="connsiteY32" fmla="*/ 149 h 10000"/>
                <a:gd name="connsiteX33" fmla="*/ 1223 w 10000"/>
                <a:gd name="connsiteY33" fmla="*/ 242 h 10000"/>
                <a:gd name="connsiteX34" fmla="*/ 1540 w 10000"/>
                <a:gd name="connsiteY34" fmla="*/ 957 h 10000"/>
                <a:gd name="connsiteX35" fmla="*/ 1033 w 10000"/>
                <a:gd name="connsiteY35" fmla="*/ 2404 h 10000"/>
                <a:gd name="connsiteX36" fmla="*/ 1290 w 10000"/>
                <a:gd name="connsiteY36" fmla="*/ 3001 h 10000"/>
                <a:gd name="connsiteX37" fmla="*/ 672 w 10000"/>
                <a:gd name="connsiteY37" fmla="*/ 4199 h 10000"/>
                <a:gd name="connsiteX38" fmla="*/ 1328 w 10000"/>
                <a:gd name="connsiteY38" fmla="*/ 4510 h 10000"/>
                <a:gd name="connsiteX39" fmla="*/ 1209 w 10000"/>
                <a:gd name="connsiteY39" fmla="*/ 6575 h 10000"/>
                <a:gd name="connsiteX40" fmla="*/ 2856 w 10000"/>
                <a:gd name="connsiteY40" fmla="*/ 6652 h 10000"/>
                <a:gd name="connsiteX41" fmla="*/ 2817 w 10000"/>
                <a:gd name="connsiteY41" fmla="*/ 7124 h 10000"/>
                <a:gd name="connsiteX42" fmla="*/ 2817 w 10000"/>
                <a:gd name="connsiteY42" fmla="*/ 7466 h 10000"/>
                <a:gd name="connsiteX43" fmla="*/ 2817 w 10000"/>
                <a:gd name="connsiteY43" fmla="*/ 7846 h 10000"/>
                <a:gd name="connsiteX44" fmla="*/ 2817 w 10000"/>
                <a:gd name="connsiteY44" fmla="*/ 8138 h 10000"/>
                <a:gd name="connsiteX45" fmla="*/ 2803 w 10000"/>
                <a:gd name="connsiteY45" fmla="*/ 8187 h 10000"/>
                <a:gd name="connsiteX46" fmla="*/ 2789 w 10000"/>
                <a:gd name="connsiteY46" fmla="*/ 8454 h 10000"/>
                <a:gd name="connsiteX47" fmla="*/ 2700 w 10000"/>
                <a:gd name="connsiteY47" fmla="*/ 8696 h 10000"/>
                <a:gd name="connsiteX48" fmla="*/ 2367 w 10000"/>
                <a:gd name="connsiteY48" fmla="*/ 8880 h 10000"/>
                <a:gd name="connsiteX49" fmla="*/ 2014 w 10000"/>
                <a:gd name="connsiteY49" fmla="*/ 9063 h 10000"/>
                <a:gd name="connsiteX50" fmla="*/ 1666 w 10000"/>
                <a:gd name="connsiteY50" fmla="*/ 9323 h 10000"/>
                <a:gd name="connsiteX51" fmla="*/ 1102 w 10000"/>
                <a:gd name="connsiteY51" fmla="*/ 9470 h 10000"/>
                <a:gd name="connsiteX52" fmla="*/ 0 w 10000"/>
                <a:gd name="connsiteY52" fmla="*/ 9733 h 10000"/>
                <a:gd name="connsiteX53" fmla="*/ 51 w 10000"/>
                <a:gd name="connsiteY53" fmla="*/ 9901 h 10000"/>
                <a:gd name="connsiteX54" fmla="*/ 72 w 10000"/>
                <a:gd name="connsiteY54" fmla="*/ 10000 h 10000"/>
                <a:gd name="connsiteX55" fmla="*/ 9774 w 10000"/>
                <a:gd name="connsiteY55" fmla="*/ 10000 h 10000"/>
                <a:gd name="connsiteX56" fmla="*/ 9794 w 10000"/>
                <a:gd name="connsiteY56" fmla="*/ 9901 h 10000"/>
                <a:gd name="connsiteX57" fmla="*/ 10000 w 10000"/>
                <a:gd name="connsiteY57" fmla="*/ 9385 h 10000"/>
                <a:gd name="connsiteX58" fmla="*/ 9609 w 10000"/>
                <a:gd name="connsiteY58" fmla="*/ 9212 h 10000"/>
                <a:gd name="connsiteX59" fmla="*/ 9089 w 10000"/>
                <a:gd name="connsiteY59" fmla="*/ 8918 h 10000"/>
                <a:gd name="connsiteX60" fmla="*/ 8718 w 10000"/>
                <a:gd name="connsiteY60" fmla="*/ 8677 h 10000"/>
                <a:gd name="connsiteX61" fmla="*/ 8415 w 10000"/>
                <a:gd name="connsiteY61" fmla="*/ 8339 h 10000"/>
                <a:gd name="connsiteX62" fmla="*/ 8249 w 10000"/>
                <a:gd name="connsiteY62" fmla="*/ 7994 h 10000"/>
                <a:gd name="connsiteX63" fmla="*/ 8193 w 10000"/>
                <a:gd name="connsiteY63" fmla="*/ 7879 h 10000"/>
                <a:gd name="connsiteX64" fmla="*/ 8151 w 10000"/>
                <a:gd name="connsiteY64" fmla="*/ 7769 h 10000"/>
                <a:gd name="connsiteX65" fmla="*/ 8123 w 10000"/>
                <a:gd name="connsiteY65" fmla="*/ 7675 h 10000"/>
                <a:gd name="connsiteX66" fmla="*/ 8108 w 10000"/>
                <a:gd name="connsiteY66" fmla="*/ 7592 h 10000"/>
                <a:gd name="connsiteX67" fmla="*/ 8102 w 10000"/>
                <a:gd name="connsiteY67" fmla="*/ 7537 h 10000"/>
                <a:gd name="connsiteX68" fmla="*/ 8102 w 10000"/>
                <a:gd name="connsiteY68" fmla="*/ 7499 h 10000"/>
                <a:gd name="connsiteX69" fmla="*/ 8102 w 10000"/>
                <a:gd name="connsiteY69" fmla="*/ 7482 h 10000"/>
                <a:gd name="connsiteX0" fmla="*/ 8102 w 9922"/>
                <a:gd name="connsiteY0" fmla="*/ 7482 h 10000"/>
                <a:gd name="connsiteX1" fmla="*/ 8031 w 9922"/>
                <a:gd name="connsiteY1" fmla="*/ 5504 h 10000"/>
                <a:gd name="connsiteX2" fmla="*/ 9378 w 9922"/>
                <a:gd name="connsiteY2" fmla="*/ 2066 h 10000"/>
                <a:gd name="connsiteX3" fmla="*/ 9378 w 9922"/>
                <a:gd name="connsiteY3" fmla="*/ 2055 h 10000"/>
                <a:gd name="connsiteX4" fmla="*/ 9364 w 9922"/>
                <a:gd name="connsiteY4" fmla="*/ 2033 h 10000"/>
                <a:gd name="connsiteX5" fmla="*/ 9350 w 9922"/>
                <a:gd name="connsiteY5" fmla="*/ 1989 h 10000"/>
                <a:gd name="connsiteX6" fmla="*/ 9315 w 9922"/>
                <a:gd name="connsiteY6" fmla="*/ 1934 h 10000"/>
                <a:gd name="connsiteX7" fmla="*/ 9279 w 9922"/>
                <a:gd name="connsiteY7" fmla="*/ 1862 h 10000"/>
                <a:gd name="connsiteX8" fmla="*/ 9230 w 9922"/>
                <a:gd name="connsiteY8" fmla="*/ 1785 h 10000"/>
                <a:gd name="connsiteX9" fmla="*/ 9159 w 9922"/>
                <a:gd name="connsiteY9" fmla="*/ 1702 h 10000"/>
                <a:gd name="connsiteX10" fmla="*/ 9088 w 9922"/>
                <a:gd name="connsiteY10" fmla="*/ 1598 h 10000"/>
                <a:gd name="connsiteX11" fmla="*/ 8990 w 9922"/>
                <a:gd name="connsiteY11" fmla="*/ 1499 h 10000"/>
                <a:gd name="connsiteX12" fmla="*/ 8892 w 9922"/>
                <a:gd name="connsiteY12" fmla="*/ 1394 h 10000"/>
                <a:gd name="connsiteX13" fmla="*/ 8765 w 9922"/>
                <a:gd name="connsiteY13" fmla="*/ 1278 h 10000"/>
                <a:gd name="connsiteX14" fmla="*/ 8625 w 9922"/>
                <a:gd name="connsiteY14" fmla="*/ 1163 h 10000"/>
                <a:gd name="connsiteX15" fmla="*/ 8468 w 9922"/>
                <a:gd name="connsiteY15" fmla="*/ 1041 h 10000"/>
                <a:gd name="connsiteX16" fmla="*/ 8291 w 9922"/>
                <a:gd name="connsiteY16" fmla="*/ 920 h 10000"/>
                <a:gd name="connsiteX17" fmla="*/ 8088 w 9922"/>
                <a:gd name="connsiteY17" fmla="*/ 804 h 10000"/>
                <a:gd name="connsiteX18" fmla="*/ 7861 w 9922"/>
                <a:gd name="connsiteY18" fmla="*/ 689 h 10000"/>
                <a:gd name="connsiteX19" fmla="*/ 7614 w 9922"/>
                <a:gd name="connsiteY19" fmla="*/ 579 h 10000"/>
                <a:gd name="connsiteX20" fmla="*/ 7347 w 9922"/>
                <a:gd name="connsiteY20" fmla="*/ 479 h 10000"/>
                <a:gd name="connsiteX21" fmla="*/ 7064 w 9922"/>
                <a:gd name="connsiteY21" fmla="*/ 380 h 10000"/>
                <a:gd name="connsiteX22" fmla="*/ 6733 w 9922"/>
                <a:gd name="connsiteY22" fmla="*/ 287 h 10000"/>
                <a:gd name="connsiteX23" fmla="*/ 6387 w 9922"/>
                <a:gd name="connsiteY23" fmla="*/ 209 h 10000"/>
                <a:gd name="connsiteX24" fmla="*/ 6019 w 9922"/>
                <a:gd name="connsiteY24" fmla="*/ 138 h 10000"/>
                <a:gd name="connsiteX25" fmla="*/ 5619 w 9922"/>
                <a:gd name="connsiteY25" fmla="*/ 88 h 10000"/>
                <a:gd name="connsiteX26" fmla="*/ 5180 w 9922"/>
                <a:gd name="connsiteY26" fmla="*/ 39 h 10000"/>
                <a:gd name="connsiteX27" fmla="*/ 4714 w 9922"/>
                <a:gd name="connsiteY27" fmla="*/ 11 h 10000"/>
                <a:gd name="connsiteX28" fmla="*/ 4221 w 9922"/>
                <a:gd name="connsiteY28" fmla="*/ 0 h 10000"/>
                <a:gd name="connsiteX29" fmla="*/ 3685 w 9922"/>
                <a:gd name="connsiteY29" fmla="*/ 11 h 10000"/>
                <a:gd name="connsiteX30" fmla="*/ 3121 w 9922"/>
                <a:gd name="connsiteY30" fmla="*/ 33 h 10000"/>
                <a:gd name="connsiteX31" fmla="*/ 2527 w 9922"/>
                <a:gd name="connsiteY31" fmla="*/ 77 h 10000"/>
                <a:gd name="connsiteX32" fmla="*/ 1893 w 9922"/>
                <a:gd name="connsiteY32" fmla="*/ 149 h 10000"/>
                <a:gd name="connsiteX33" fmla="*/ 1223 w 9922"/>
                <a:gd name="connsiteY33" fmla="*/ 242 h 10000"/>
                <a:gd name="connsiteX34" fmla="*/ 1540 w 9922"/>
                <a:gd name="connsiteY34" fmla="*/ 957 h 10000"/>
                <a:gd name="connsiteX35" fmla="*/ 1033 w 9922"/>
                <a:gd name="connsiteY35" fmla="*/ 2404 h 10000"/>
                <a:gd name="connsiteX36" fmla="*/ 1290 w 9922"/>
                <a:gd name="connsiteY36" fmla="*/ 3001 h 10000"/>
                <a:gd name="connsiteX37" fmla="*/ 672 w 9922"/>
                <a:gd name="connsiteY37" fmla="*/ 4199 h 10000"/>
                <a:gd name="connsiteX38" fmla="*/ 1328 w 9922"/>
                <a:gd name="connsiteY38" fmla="*/ 4510 h 10000"/>
                <a:gd name="connsiteX39" fmla="*/ 1209 w 9922"/>
                <a:gd name="connsiteY39" fmla="*/ 6575 h 10000"/>
                <a:gd name="connsiteX40" fmla="*/ 2856 w 9922"/>
                <a:gd name="connsiteY40" fmla="*/ 6652 h 10000"/>
                <a:gd name="connsiteX41" fmla="*/ 2817 w 9922"/>
                <a:gd name="connsiteY41" fmla="*/ 7124 h 10000"/>
                <a:gd name="connsiteX42" fmla="*/ 2817 w 9922"/>
                <a:gd name="connsiteY42" fmla="*/ 7466 h 10000"/>
                <a:gd name="connsiteX43" fmla="*/ 2817 w 9922"/>
                <a:gd name="connsiteY43" fmla="*/ 7846 h 10000"/>
                <a:gd name="connsiteX44" fmla="*/ 2817 w 9922"/>
                <a:gd name="connsiteY44" fmla="*/ 8138 h 10000"/>
                <a:gd name="connsiteX45" fmla="*/ 2803 w 9922"/>
                <a:gd name="connsiteY45" fmla="*/ 8187 h 10000"/>
                <a:gd name="connsiteX46" fmla="*/ 2789 w 9922"/>
                <a:gd name="connsiteY46" fmla="*/ 8454 h 10000"/>
                <a:gd name="connsiteX47" fmla="*/ 2700 w 9922"/>
                <a:gd name="connsiteY47" fmla="*/ 8696 h 10000"/>
                <a:gd name="connsiteX48" fmla="*/ 2367 w 9922"/>
                <a:gd name="connsiteY48" fmla="*/ 8880 h 10000"/>
                <a:gd name="connsiteX49" fmla="*/ 2014 w 9922"/>
                <a:gd name="connsiteY49" fmla="*/ 9063 h 10000"/>
                <a:gd name="connsiteX50" fmla="*/ 1666 w 9922"/>
                <a:gd name="connsiteY50" fmla="*/ 9323 h 10000"/>
                <a:gd name="connsiteX51" fmla="*/ 1102 w 9922"/>
                <a:gd name="connsiteY51" fmla="*/ 9470 h 10000"/>
                <a:gd name="connsiteX52" fmla="*/ 0 w 9922"/>
                <a:gd name="connsiteY52" fmla="*/ 9733 h 10000"/>
                <a:gd name="connsiteX53" fmla="*/ 51 w 9922"/>
                <a:gd name="connsiteY53" fmla="*/ 9901 h 10000"/>
                <a:gd name="connsiteX54" fmla="*/ 72 w 9922"/>
                <a:gd name="connsiteY54" fmla="*/ 10000 h 10000"/>
                <a:gd name="connsiteX55" fmla="*/ 9774 w 9922"/>
                <a:gd name="connsiteY55" fmla="*/ 10000 h 10000"/>
                <a:gd name="connsiteX56" fmla="*/ 9794 w 9922"/>
                <a:gd name="connsiteY56" fmla="*/ 9901 h 10000"/>
                <a:gd name="connsiteX57" fmla="*/ 9922 w 9922"/>
                <a:gd name="connsiteY57" fmla="*/ 9565 h 10000"/>
                <a:gd name="connsiteX58" fmla="*/ 9609 w 9922"/>
                <a:gd name="connsiteY58" fmla="*/ 9212 h 10000"/>
                <a:gd name="connsiteX59" fmla="*/ 9089 w 9922"/>
                <a:gd name="connsiteY59" fmla="*/ 8918 h 10000"/>
                <a:gd name="connsiteX60" fmla="*/ 8718 w 9922"/>
                <a:gd name="connsiteY60" fmla="*/ 8677 h 10000"/>
                <a:gd name="connsiteX61" fmla="*/ 8415 w 9922"/>
                <a:gd name="connsiteY61" fmla="*/ 8339 h 10000"/>
                <a:gd name="connsiteX62" fmla="*/ 8249 w 9922"/>
                <a:gd name="connsiteY62" fmla="*/ 7994 h 10000"/>
                <a:gd name="connsiteX63" fmla="*/ 8193 w 9922"/>
                <a:gd name="connsiteY63" fmla="*/ 7879 h 10000"/>
                <a:gd name="connsiteX64" fmla="*/ 8151 w 9922"/>
                <a:gd name="connsiteY64" fmla="*/ 7769 h 10000"/>
                <a:gd name="connsiteX65" fmla="*/ 8123 w 9922"/>
                <a:gd name="connsiteY65" fmla="*/ 7675 h 10000"/>
                <a:gd name="connsiteX66" fmla="*/ 8108 w 9922"/>
                <a:gd name="connsiteY66" fmla="*/ 7592 h 10000"/>
                <a:gd name="connsiteX67" fmla="*/ 8102 w 9922"/>
                <a:gd name="connsiteY67" fmla="*/ 7537 h 10000"/>
                <a:gd name="connsiteX68" fmla="*/ 8102 w 9922"/>
                <a:gd name="connsiteY68" fmla="*/ 7499 h 10000"/>
                <a:gd name="connsiteX69" fmla="*/ 8102 w 9922"/>
                <a:gd name="connsiteY69" fmla="*/ 7482 h 10000"/>
                <a:gd name="connsiteX0" fmla="*/ 8166 w 10000"/>
                <a:gd name="connsiteY0" fmla="*/ 7482 h 10000"/>
                <a:gd name="connsiteX1" fmla="*/ 8094 w 10000"/>
                <a:gd name="connsiteY1" fmla="*/ 5504 h 10000"/>
                <a:gd name="connsiteX2" fmla="*/ 9452 w 10000"/>
                <a:gd name="connsiteY2" fmla="*/ 2066 h 10000"/>
                <a:gd name="connsiteX3" fmla="*/ 9452 w 10000"/>
                <a:gd name="connsiteY3" fmla="*/ 2055 h 10000"/>
                <a:gd name="connsiteX4" fmla="*/ 9438 w 10000"/>
                <a:gd name="connsiteY4" fmla="*/ 2033 h 10000"/>
                <a:gd name="connsiteX5" fmla="*/ 9424 w 10000"/>
                <a:gd name="connsiteY5" fmla="*/ 1989 h 10000"/>
                <a:gd name="connsiteX6" fmla="*/ 9388 w 10000"/>
                <a:gd name="connsiteY6" fmla="*/ 1934 h 10000"/>
                <a:gd name="connsiteX7" fmla="*/ 9352 w 10000"/>
                <a:gd name="connsiteY7" fmla="*/ 1862 h 10000"/>
                <a:gd name="connsiteX8" fmla="*/ 9303 w 10000"/>
                <a:gd name="connsiteY8" fmla="*/ 1785 h 10000"/>
                <a:gd name="connsiteX9" fmla="*/ 9231 w 10000"/>
                <a:gd name="connsiteY9" fmla="*/ 1702 h 10000"/>
                <a:gd name="connsiteX10" fmla="*/ 9159 w 10000"/>
                <a:gd name="connsiteY10" fmla="*/ 1598 h 10000"/>
                <a:gd name="connsiteX11" fmla="*/ 9061 w 10000"/>
                <a:gd name="connsiteY11" fmla="*/ 1499 h 10000"/>
                <a:gd name="connsiteX12" fmla="*/ 8962 w 10000"/>
                <a:gd name="connsiteY12" fmla="*/ 1394 h 10000"/>
                <a:gd name="connsiteX13" fmla="*/ 8834 w 10000"/>
                <a:gd name="connsiteY13" fmla="*/ 1278 h 10000"/>
                <a:gd name="connsiteX14" fmla="*/ 8693 w 10000"/>
                <a:gd name="connsiteY14" fmla="*/ 1163 h 10000"/>
                <a:gd name="connsiteX15" fmla="*/ 8535 w 10000"/>
                <a:gd name="connsiteY15" fmla="*/ 1041 h 10000"/>
                <a:gd name="connsiteX16" fmla="*/ 8356 w 10000"/>
                <a:gd name="connsiteY16" fmla="*/ 920 h 10000"/>
                <a:gd name="connsiteX17" fmla="*/ 8152 w 10000"/>
                <a:gd name="connsiteY17" fmla="*/ 804 h 10000"/>
                <a:gd name="connsiteX18" fmla="*/ 7923 w 10000"/>
                <a:gd name="connsiteY18" fmla="*/ 689 h 10000"/>
                <a:gd name="connsiteX19" fmla="*/ 7674 w 10000"/>
                <a:gd name="connsiteY19" fmla="*/ 579 h 10000"/>
                <a:gd name="connsiteX20" fmla="*/ 7405 w 10000"/>
                <a:gd name="connsiteY20" fmla="*/ 479 h 10000"/>
                <a:gd name="connsiteX21" fmla="*/ 7120 w 10000"/>
                <a:gd name="connsiteY21" fmla="*/ 380 h 10000"/>
                <a:gd name="connsiteX22" fmla="*/ 6786 w 10000"/>
                <a:gd name="connsiteY22" fmla="*/ 287 h 10000"/>
                <a:gd name="connsiteX23" fmla="*/ 6437 w 10000"/>
                <a:gd name="connsiteY23" fmla="*/ 209 h 10000"/>
                <a:gd name="connsiteX24" fmla="*/ 6066 w 10000"/>
                <a:gd name="connsiteY24" fmla="*/ 138 h 10000"/>
                <a:gd name="connsiteX25" fmla="*/ 5663 w 10000"/>
                <a:gd name="connsiteY25" fmla="*/ 88 h 10000"/>
                <a:gd name="connsiteX26" fmla="*/ 5221 w 10000"/>
                <a:gd name="connsiteY26" fmla="*/ 39 h 10000"/>
                <a:gd name="connsiteX27" fmla="*/ 4751 w 10000"/>
                <a:gd name="connsiteY27" fmla="*/ 11 h 10000"/>
                <a:gd name="connsiteX28" fmla="*/ 4254 w 10000"/>
                <a:gd name="connsiteY28" fmla="*/ 0 h 10000"/>
                <a:gd name="connsiteX29" fmla="*/ 3714 w 10000"/>
                <a:gd name="connsiteY29" fmla="*/ 11 h 10000"/>
                <a:gd name="connsiteX30" fmla="*/ 3146 w 10000"/>
                <a:gd name="connsiteY30" fmla="*/ 33 h 10000"/>
                <a:gd name="connsiteX31" fmla="*/ 2547 w 10000"/>
                <a:gd name="connsiteY31" fmla="*/ 77 h 10000"/>
                <a:gd name="connsiteX32" fmla="*/ 1908 w 10000"/>
                <a:gd name="connsiteY32" fmla="*/ 149 h 10000"/>
                <a:gd name="connsiteX33" fmla="*/ 1233 w 10000"/>
                <a:gd name="connsiteY33" fmla="*/ 242 h 10000"/>
                <a:gd name="connsiteX34" fmla="*/ 1552 w 10000"/>
                <a:gd name="connsiteY34" fmla="*/ 957 h 10000"/>
                <a:gd name="connsiteX35" fmla="*/ 1041 w 10000"/>
                <a:gd name="connsiteY35" fmla="*/ 2404 h 10000"/>
                <a:gd name="connsiteX36" fmla="*/ 1300 w 10000"/>
                <a:gd name="connsiteY36" fmla="*/ 3001 h 10000"/>
                <a:gd name="connsiteX37" fmla="*/ 677 w 10000"/>
                <a:gd name="connsiteY37" fmla="*/ 4199 h 10000"/>
                <a:gd name="connsiteX38" fmla="*/ 1338 w 10000"/>
                <a:gd name="connsiteY38" fmla="*/ 4510 h 10000"/>
                <a:gd name="connsiteX39" fmla="*/ 1219 w 10000"/>
                <a:gd name="connsiteY39" fmla="*/ 6575 h 10000"/>
                <a:gd name="connsiteX40" fmla="*/ 2878 w 10000"/>
                <a:gd name="connsiteY40" fmla="*/ 6652 h 10000"/>
                <a:gd name="connsiteX41" fmla="*/ 2839 w 10000"/>
                <a:gd name="connsiteY41" fmla="*/ 7124 h 10000"/>
                <a:gd name="connsiteX42" fmla="*/ 2839 w 10000"/>
                <a:gd name="connsiteY42" fmla="*/ 7466 h 10000"/>
                <a:gd name="connsiteX43" fmla="*/ 2839 w 10000"/>
                <a:gd name="connsiteY43" fmla="*/ 7846 h 10000"/>
                <a:gd name="connsiteX44" fmla="*/ 2839 w 10000"/>
                <a:gd name="connsiteY44" fmla="*/ 8138 h 10000"/>
                <a:gd name="connsiteX45" fmla="*/ 2825 w 10000"/>
                <a:gd name="connsiteY45" fmla="*/ 8187 h 10000"/>
                <a:gd name="connsiteX46" fmla="*/ 2811 w 10000"/>
                <a:gd name="connsiteY46" fmla="*/ 8454 h 10000"/>
                <a:gd name="connsiteX47" fmla="*/ 2721 w 10000"/>
                <a:gd name="connsiteY47" fmla="*/ 8696 h 10000"/>
                <a:gd name="connsiteX48" fmla="*/ 2386 w 10000"/>
                <a:gd name="connsiteY48" fmla="*/ 8880 h 10000"/>
                <a:gd name="connsiteX49" fmla="*/ 2186 w 10000"/>
                <a:gd name="connsiteY49" fmla="*/ 9192 h 10000"/>
                <a:gd name="connsiteX50" fmla="*/ 1679 w 10000"/>
                <a:gd name="connsiteY50" fmla="*/ 9323 h 10000"/>
                <a:gd name="connsiteX51" fmla="*/ 1111 w 10000"/>
                <a:gd name="connsiteY51" fmla="*/ 9470 h 10000"/>
                <a:gd name="connsiteX52" fmla="*/ 0 w 10000"/>
                <a:gd name="connsiteY52" fmla="*/ 9733 h 10000"/>
                <a:gd name="connsiteX53" fmla="*/ 51 w 10000"/>
                <a:gd name="connsiteY53" fmla="*/ 9901 h 10000"/>
                <a:gd name="connsiteX54" fmla="*/ 73 w 10000"/>
                <a:gd name="connsiteY54" fmla="*/ 10000 h 10000"/>
                <a:gd name="connsiteX55" fmla="*/ 9851 w 10000"/>
                <a:gd name="connsiteY55" fmla="*/ 10000 h 10000"/>
                <a:gd name="connsiteX56" fmla="*/ 9871 w 10000"/>
                <a:gd name="connsiteY56" fmla="*/ 9901 h 10000"/>
                <a:gd name="connsiteX57" fmla="*/ 10000 w 10000"/>
                <a:gd name="connsiteY57" fmla="*/ 9565 h 10000"/>
                <a:gd name="connsiteX58" fmla="*/ 9685 w 10000"/>
                <a:gd name="connsiteY58" fmla="*/ 9212 h 10000"/>
                <a:gd name="connsiteX59" fmla="*/ 9160 w 10000"/>
                <a:gd name="connsiteY59" fmla="*/ 8918 h 10000"/>
                <a:gd name="connsiteX60" fmla="*/ 8787 w 10000"/>
                <a:gd name="connsiteY60" fmla="*/ 8677 h 10000"/>
                <a:gd name="connsiteX61" fmla="*/ 8481 w 10000"/>
                <a:gd name="connsiteY61" fmla="*/ 8339 h 10000"/>
                <a:gd name="connsiteX62" fmla="*/ 8314 w 10000"/>
                <a:gd name="connsiteY62" fmla="*/ 7994 h 10000"/>
                <a:gd name="connsiteX63" fmla="*/ 8257 w 10000"/>
                <a:gd name="connsiteY63" fmla="*/ 7879 h 10000"/>
                <a:gd name="connsiteX64" fmla="*/ 8215 w 10000"/>
                <a:gd name="connsiteY64" fmla="*/ 7769 h 10000"/>
                <a:gd name="connsiteX65" fmla="*/ 8187 w 10000"/>
                <a:gd name="connsiteY65" fmla="*/ 7675 h 10000"/>
                <a:gd name="connsiteX66" fmla="*/ 8172 w 10000"/>
                <a:gd name="connsiteY66" fmla="*/ 7592 h 10000"/>
                <a:gd name="connsiteX67" fmla="*/ 8166 w 10000"/>
                <a:gd name="connsiteY67" fmla="*/ 7537 h 10000"/>
                <a:gd name="connsiteX68" fmla="*/ 8166 w 10000"/>
                <a:gd name="connsiteY68" fmla="*/ 7499 h 10000"/>
                <a:gd name="connsiteX69" fmla="*/ 8166 w 10000"/>
                <a:gd name="connsiteY69" fmla="*/ 7482 h 10000"/>
                <a:gd name="connsiteX0" fmla="*/ 8166 w 10000"/>
                <a:gd name="connsiteY0" fmla="*/ 7482 h 10000"/>
                <a:gd name="connsiteX1" fmla="*/ 8094 w 10000"/>
                <a:gd name="connsiteY1" fmla="*/ 5504 h 10000"/>
                <a:gd name="connsiteX2" fmla="*/ 9452 w 10000"/>
                <a:gd name="connsiteY2" fmla="*/ 2066 h 10000"/>
                <a:gd name="connsiteX3" fmla="*/ 9452 w 10000"/>
                <a:gd name="connsiteY3" fmla="*/ 2055 h 10000"/>
                <a:gd name="connsiteX4" fmla="*/ 9438 w 10000"/>
                <a:gd name="connsiteY4" fmla="*/ 2033 h 10000"/>
                <a:gd name="connsiteX5" fmla="*/ 9424 w 10000"/>
                <a:gd name="connsiteY5" fmla="*/ 1989 h 10000"/>
                <a:gd name="connsiteX6" fmla="*/ 9388 w 10000"/>
                <a:gd name="connsiteY6" fmla="*/ 1934 h 10000"/>
                <a:gd name="connsiteX7" fmla="*/ 9352 w 10000"/>
                <a:gd name="connsiteY7" fmla="*/ 1862 h 10000"/>
                <a:gd name="connsiteX8" fmla="*/ 9303 w 10000"/>
                <a:gd name="connsiteY8" fmla="*/ 1785 h 10000"/>
                <a:gd name="connsiteX9" fmla="*/ 9231 w 10000"/>
                <a:gd name="connsiteY9" fmla="*/ 1702 h 10000"/>
                <a:gd name="connsiteX10" fmla="*/ 9159 w 10000"/>
                <a:gd name="connsiteY10" fmla="*/ 1598 h 10000"/>
                <a:gd name="connsiteX11" fmla="*/ 9061 w 10000"/>
                <a:gd name="connsiteY11" fmla="*/ 1499 h 10000"/>
                <a:gd name="connsiteX12" fmla="*/ 8962 w 10000"/>
                <a:gd name="connsiteY12" fmla="*/ 1394 h 10000"/>
                <a:gd name="connsiteX13" fmla="*/ 8834 w 10000"/>
                <a:gd name="connsiteY13" fmla="*/ 1278 h 10000"/>
                <a:gd name="connsiteX14" fmla="*/ 8693 w 10000"/>
                <a:gd name="connsiteY14" fmla="*/ 1163 h 10000"/>
                <a:gd name="connsiteX15" fmla="*/ 8535 w 10000"/>
                <a:gd name="connsiteY15" fmla="*/ 1041 h 10000"/>
                <a:gd name="connsiteX16" fmla="*/ 8356 w 10000"/>
                <a:gd name="connsiteY16" fmla="*/ 920 h 10000"/>
                <a:gd name="connsiteX17" fmla="*/ 8152 w 10000"/>
                <a:gd name="connsiteY17" fmla="*/ 804 h 10000"/>
                <a:gd name="connsiteX18" fmla="*/ 7923 w 10000"/>
                <a:gd name="connsiteY18" fmla="*/ 689 h 10000"/>
                <a:gd name="connsiteX19" fmla="*/ 7674 w 10000"/>
                <a:gd name="connsiteY19" fmla="*/ 579 h 10000"/>
                <a:gd name="connsiteX20" fmla="*/ 7405 w 10000"/>
                <a:gd name="connsiteY20" fmla="*/ 479 h 10000"/>
                <a:gd name="connsiteX21" fmla="*/ 7120 w 10000"/>
                <a:gd name="connsiteY21" fmla="*/ 380 h 10000"/>
                <a:gd name="connsiteX22" fmla="*/ 6786 w 10000"/>
                <a:gd name="connsiteY22" fmla="*/ 287 h 10000"/>
                <a:gd name="connsiteX23" fmla="*/ 6437 w 10000"/>
                <a:gd name="connsiteY23" fmla="*/ 209 h 10000"/>
                <a:gd name="connsiteX24" fmla="*/ 6066 w 10000"/>
                <a:gd name="connsiteY24" fmla="*/ 138 h 10000"/>
                <a:gd name="connsiteX25" fmla="*/ 5663 w 10000"/>
                <a:gd name="connsiteY25" fmla="*/ 88 h 10000"/>
                <a:gd name="connsiteX26" fmla="*/ 5221 w 10000"/>
                <a:gd name="connsiteY26" fmla="*/ 39 h 10000"/>
                <a:gd name="connsiteX27" fmla="*/ 4751 w 10000"/>
                <a:gd name="connsiteY27" fmla="*/ 11 h 10000"/>
                <a:gd name="connsiteX28" fmla="*/ 4254 w 10000"/>
                <a:gd name="connsiteY28" fmla="*/ 0 h 10000"/>
                <a:gd name="connsiteX29" fmla="*/ 3714 w 10000"/>
                <a:gd name="connsiteY29" fmla="*/ 11 h 10000"/>
                <a:gd name="connsiteX30" fmla="*/ 3146 w 10000"/>
                <a:gd name="connsiteY30" fmla="*/ 33 h 10000"/>
                <a:gd name="connsiteX31" fmla="*/ 2547 w 10000"/>
                <a:gd name="connsiteY31" fmla="*/ 77 h 10000"/>
                <a:gd name="connsiteX32" fmla="*/ 1908 w 10000"/>
                <a:gd name="connsiteY32" fmla="*/ 149 h 10000"/>
                <a:gd name="connsiteX33" fmla="*/ 1233 w 10000"/>
                <a:gd name="connsiteY33" fmla="*/ 242 h 10000"/>
                <a:gd name="connsiteX34" fmla="*/ 1552 w 10000"/>
                <a:gd name="connsiteY34" fmla="*/ 957 h 10000"/>
                <a:gd name="connsiteX35" fmla="*/ 1041 w 10000"/>
                <a:gd name="connsiteY35" fmla="*/ 2404 h 10000"/>
                <a:gd name="connsiteX36" fmla="*/ 1300 w 10000"/>
                <a:gd name="connsiteY36" fmla="*/ 3001 h 10000"/>
                <a:gd name="connsiteX37" fmla="*/ 677 w 10000"/>
                <a:gd name="connsiteY37" fmla="*/ 4199 h 10000"/>
                <a:gd name="connsiteX38" fmla="*/ 1338 w 10000"/>
                <a:gd name="connsiteY38" fmla="*/ 4510 h 10000"/>
                <a:gd name="connsiteX39" fmla="*/ 1219 w 10000"/>
                <a:gd name="connsiteY39" fmla="*/ 6575 h 10000"/>
                <a:gd name="connsiteX40" fmla="*/ 2878 w 10000"/>
                <a:gd name="connsiteY40" fmla="*/ 6652 h 10000"/>
                <a:gd name="connsiteX41" fmla="*/ 2839 w 10000"/>
                <a:gd name="connsiteY41" fmla="*/ 7124 h 10000"/>
                <a:gd name="connsiteX42" fmla="*/ 2839 w 10000"/>
                <a:gd name="connsiteY42" fmla="*/ 7466 h 10000"/>
                <a:gd name="connsiteX43" fmla="*/ 2839 w 10000"/>
                <a:gd name="connsiteY43" fmla="*/ 7846 h 10000"/>
                <a:gd name="connsiteX44" fmla="*/ 2839 w 10000"/>
                <a:gd name="connsiteY44" fmla="*/ 8138 h 10000"/>
                <a:gd name="connsiteX45" fmla="*/ 2825 w 10000"/>
                <a:gd name="connsiteY45" fmla="*/ 8187 h 10000"/>
                <a:gd name="connsiteX46" fmla="*/ 2811 w 10000"/>
                <a:gd name="connsiteY46" fmla="*/ 8454 h 10000"/>
                <a:gd name="connsiteX47" fmla="*/ 2721 w 10000"/>
                <a:gd name="connsiteY47" fmla="*/ 8696 h 10000"/>
                <a:gd name="connsiteX48" fmla="*/ 2542 w 10000"/>
                <a:gd name="connsiteY48" fmla="*/ 8983 h 10000"/>
                <a:gd name="connsiteX49" fmla="*/ 2186 w 10000"/>
                <a:gd name="connsiteY49" fmla="*/ 9192 h 10000"/>
                <a:gd name="connsiteX50" fmla="*/ 1679 w 10000"/>
                <a:gd name="connsiteY50" fmla="*/ 9323 h 10000"/>
                <a:gd name="connsiteX51" fmla="*/ 1111 w 10000"/>
                <a:gd name="connsiteY51" fmla="*/ 9470 h 10000"/>
                <a:gd name="connsiteX52" fmla="*/ 0 w 10000"/>
                <a:gd name="connsiteY52" fmla="*/ 9733 h 10000"/>
                <a:gd name="connsiteX53" fmla="*/ 51 w 10000"/>
                <a:gd name="connsiteY53" fmla="*/ 9901 h 10000"/>
                <a:gd name="connsiteX54" fmla="*/ 73 w 10000"/>
                <a:gd name="connsiteY54" fmla="*/ 10000 h 10000"/>
                <a:gd name="connsiteX55" fmla="*/ 9851 w 10000"/>
                <a:gd name="connsiteY55" fmla="*/ 10000 h 10000"/>
                <a:gd name="connsiteX56" fmla="*/ 9871 w 10000"/>
                <a:gd name="connsiteY56" fmla="*/ 9901 h 10000"/>
                <a:gd name="connsiteX57" fmla="*/ 10000 w 10000"/>
                <a:gd name="connsiteY57" fmla="*/ 9565 h 10000"/>
                <a:gd name="connsiteX58" fmla="*/ 9685 w 10000"/>
                <a:gd name="connsiteY58" fmla="*/ 9212 h 10000"/>
                <a:gd name="connsiteX59" fmla="*/ 9160 w 10000"/>
                <a:gd name="connsiteY59" fmla="*/ 8918 h 10000"/>
                <a:gd name="connsiteX60" fmla="*/ 8787 w 10000"/>
                <a:gd name="connsiteY60" fmla="*/ 8677 h 10000"/>
                <a:gd name="connsiteX61" fmla="*/ 8481 w 10000"/>
                <a:gd name="connsiteY61" fmla="*/ 8339 h 10000"/>
                <a:gd name="connsiteX62" fmla="*/ 8314 w 10000"/>
                <a:gd name="connsiteY62" fmla="*/ 7994 h 10000"/>
                <a:gd name="connsiteX63" fmla="*/ 8257 w 10000"/>
                <a:gd name="connsiteY63" fmla="*/ 7879 h 10000"/>
                <a:gd name="connsiteX64" fmla="*/ 8215 w 10000"/>
                <a:gd name="connsiteY64" fmla="*/ 7769 h 10000"/>
                <a:gd name="connsiteX65" fmla="*/ 8187 w 10000"/>
                <a:gd name="connsiteY65" fmla="*/ 7675 h 10000"/>
                <a:gd name="connsiteX66" fmla="*/ 8172 w 10000"/>
                <a:gd name="connsiteY66" fmla="*/ 7592 h 10000"/>
                <a:gd name="connsiteX67" fmla="*/ 8166 w 10000"/>
                <a:gd name="connsiteY67" fmla="*/ 7537 h 10000"/>
                <a:gd name="connsiteX68" fmla="*/ 8166 w 10000"/>
                <a:gd name="connsiteY68" fmla="*/ 7499 h 10000"/>
                <a:gd name="connsiteX69" fmla="*/ 8166 w 10000"/>
                <a:gd name="connsiteY69" fmla="*/ 7482 h 10000"/>
                <a:gd name="connsiteX0" fmla="*/ 8166 w 10000"/>
                <a:gd name="connsiteY0" fmla="*/ 7482 h 10000"/>
                <a:gd name="connsiteX1" fmla="*/ 8094 w 10000"/>
                <a:gd name="connsiteY1" fmla="*/ 5504 h 10000"/>
                <a:gd name="connsiteX2" fmla="*/ 9452 w 10000"/>
                <a:gd name="connsiteY2" fmla="*/ 2066 h 10000"/>
                <a:gd name="connsiteX3" fmla="*/ 9452 w 10000"/>
                <a:gd name="connsiteY3" fmla="*/ 2055 h 10000"/>
                <a:gd name="connsiteX4" fmla="*/ 9438 w 10000"/>
                <a:gd name="connsiteY4" fmla="*/ 2033 h 10000"/>
                <a:gd name="connsiteX5" fmla="*/ 9424 w 10000"/>
                <a:gd name="connsiteY5" fmla="*/ 1989 h 10000"/>
                <a:gd name="connsiteX6" fmla="*/ 9388 w 10000"/>
                <a:gd name="connsiteY6" fmla="*/ 1934 h 10000"/>
                <a:gd name="connsiteX7" fmla="*/ 9352 w 10000"/>
                <a:gd name="connsiteY7" fmla="*/ 1862 h 10000"/>
                <a:gd name="connsiteX8" fmla="*/ 9303 w 10000"/>
                <a:gd name="connsiteY8" fmla="*/ 1785 h 10000"/>
                <a:gd name="connsiteX9" fmla="*/ 9231 w 10000"/>
                <a:gd name="connsiteY9" fmla="*/ 1702 h 10000"/>
                <a:gd name="connsiteX10" fmla="*/ 9159 w 10000"/>
                <a:gd name="connsiteY10" fmla="*/ 1598 h 10000"/>
                <a:gd name="connsiteX11" fmla="*/ 9061 w 10000"/>
                <a:gd name="connsiteY11" fmla="*/ 1499 h 10000"/>
                <a:gd name="connsiteX12" fmla="*/ 8962 w 10000"/>
                <a:gd name="connsiteY12" fmla="*/ 1394 h 10000"/>
                <a:gd name="connsiteX13" fmla="*/ 8834 w 10000"/>
                <a:gd name="connsiteY13" fmla="*/ 1278 h 10000"/>
                <a:gd name="connsiteX14" fmla="*/ 8693 w 10000"/>
                <a:gd name="connsiteY14" fmla="*/ 1163 h 10000"/>
                <a:gd name="connsiteX15" fmla="*/ 8535 w 10000"/>
                <a:gd name="connsiteY15" fmla="*/ 1041 h 10000"/>
                <a:gd name="connsiteX16" fmla="*/ 8356 w 10000"/>
                <a:gd name="connsiteY16" fmla="*/ 920 h 10000"/>
                <a:gd name="connsiteX17" fmla="*/ 8152 w 10000"/>
                <a:gd name="connsiteY17" fmla="*/ 804 h 10000"/>
                <a:gd name="connsiteX18" fmla="*/ 7923 w 10000"/>
                <a:gd name="connsiteY18" fmla="*/ 689 h 10000"/>
                <a:gd name="connsiteX19" fmla="*/ 7674 w 10000"/>
                <a:gd name="connsiteY19" fmla="*/ 579 h 10000"/>
                <a:gd name="connsiteX20" fmla="*/ 7405 w 10000"/>
                <a:gd name="connsiteY20" fmla="*/ 479 h 10000"/>
                <a:gd name="connsiteX21" fmla="*/ 7120 w 10000"/>
                <a:gd name="connsiteY21" fmla="*/ 380 h 10000"/>
                <a:gd name="connsiteX22" fmla="*/ 6786 w 10000"/>
                <a:gd name="connsiteY22" fmla="*/ 287 h 10000"/>
                <a:gd name="connsiteX23" fmla="*/ 6437 w 10000"/>
                <a:gd name="connsiteY23" fmla="*/ 209 h 10000"/>
                <a:gd name="connsiteX24" fmla="*/ 6066 w 10000"/>
                <a:gd name="connsiteY24" fmla="*/ 138 h 10000"/>
                <a:gd name="connsiteX25" fmla="*/ 5663 w 10000"/>
                <a:gd name="connsiteY25" fmla="*/ 88 h 10000"/>
                <a:gd name="connsiteX26" fmla="*/ 5221 w 10000"/>
                <a:gd name="connsiteY26" fmla="*/ 39 h 10000"/>
                <a:gd name="connsiteX27" fmla="*/ 4751 w 10000"/>
                <a:gd name="connsiteY27" fmla="*/ 11 h 10000"/>
                <a:gd name="connsiteX28" fmla="*/ 4254 w 10000"/>
                <a:gd name="connsiteY28" fmla="*/ 0 h 10000"/>
                <a:gd name="connsiteX29" fmla="*/ 3714 w 10000"/>
                <a:gd name="connsiteY29" fmla="*/ 11 h 10000"/>
                <a:gd name="connsiteX30" fmla="*/ 3146 w 10000"/>
                <a:gd name="connsiteY30" fmla="*/ 33 h 10000"/>
                <a:gd name="connsiteX31" fmla="*/ 2547 w 10000"/>
                <a:gd name="connsiteY31" fmla="*/ 77 h 10000"/>
                <a:gd name="connsiteX32" fmla="*/ 1908 w 10000"/>
                <a:gd name="connsiteY32" fmla="*/ 149 h 10000"/>
                <a:gd name="connsiteX33" fmla="*/ 1233 w 10000"/>
                <a:gd name="connsiteY33" fmla="*/ 242 h 10000"/>
                <a:gd name="connsiteX34" fmla="*/ 1552 w 10000"/>
                <a:gd name="connsiteY34" fmla="*/ 957 h 10000"/>
                <a:gd name="connsiteX35" fmla="*/ 1041 w 10000"/>
                <a:gd name="connsiteY35" fmla="*/ 2404 h 10000"/>
                <a:gd name="connsiteX36" fmla="*/ 1300 w 10000"/>
                <a:gd name="connsiteY36" fmla="*/ 3001 h 10000"/>
                <a:gd name="connsiteX37" fmla="*/ 677 w 10000"/>
                <a:gd name="connsiteY37" fmla="*/ 4199 h 10000"/>
                <a:gd name="connsiteX38" fmla="*/ 1338 w 10000"/>
                <a:gd name="connsiteY38" fmla="*/ 4510 h 10000"/>
                <a:gd name="connsiteX39" fmla="*/ 1219 w 10000"/>
                <a:gd name="connsiteY39" fmla="*/ 6575 h 10000"/>
                <a:gd name="connsiteX40" fmla="*/ 2878 w 10000"/>
                <a:gd name="connsiteY40" fmla="*/ 6652 h 10000"/>
                <a:gd name="connsiteX41" fmla="*/ 2839 w 10000"/>
                <a:gd name="connsiteY41" fmla="*/ 7124 h 10000"/>
                <a:gd name="connsiteX42" fmla="*/ 2839 w 10000"/>
                <a:gd name="connsiteY42" fmla="*/ 7466 h 10000"/>
                <a:gd name="connsiteX43" fmla="*/ 2839 w 10000"/>
                <a:gd name="connsiteY43" fmla="*/ 7846 h 10000"/>
                <a:gd name="connsiteX44" fmla="*/ 2839 w 10000"/>
                <a:gd name="connsiteY44" fmla="*/ 8138 h 10000"/>
                <a:gd name="connsiteX45" fmla="*/ 2825 w 10000"/>
                <a:gd name="connsiteY45" fmla="*/ 8187 h 10000"/>
                <a:gd name="connsiteX46" fmla="*/ 2811 w 10000"/>
                <a:gd name="connsiteY46" fmla="*/ 8454 h 10000"/>
                <a:gd name="connsiteX47" fmla="*/ 2721 w 10000"/>
                <a:gd name="connsiteY47" fmla="*/ 8696 h 10000"/>
                <a:gd name="connsiteX48" fmla="*/ 2542 w 10000"/>
                <a:gd name="connsiteY48" fmla="*/ 8983 h 10000"/>
                <a:gd name="connsiteX49" fmla="*/ 2186 w 10000"/>
                <a:gd name="connsiteY49" fmla="*/ 9192 h 10000"/>
                <a:gd name="connsiteX50" fmla="*/ 1679 w 10000"/>
                <a:gd name="connsiteY50" fmla="*/ 9323 h 10000"/>
                <a:gd name="connsiteX51" fmla="*/ 0 w 10000"/>
                <a:gd name="connsiteY51" fmla="*/ 9733 h 10000"/>
                <a:gd name="connsiteX52" fmla="*/ 51 w 10000"/>
                <a:gd name="connsiteY52" fmla="*/ 9901 h 10000"/>
                <a:gd name="connsiteX53" fmla="*/ 73 w 10000"/>
                <a:gd name="connsiteY53" fmla="*/ 10000 h 10000"/>
                <a:gd name="connsiteX54" fmla="*/ 9851 w 10000"/>
                <a:gd name="connsiteY54" fmla="*/ 10000 h 10000"/>
                <a:gd name="connsiteX55" fmla="*/ 9871 w 10000"/>
                <a:gd name="connsiteY55" fmla="*/ 9901 h 10000"/>
                <a:gd name="connsiteX56" fmla="*/ 10000 w 10000"/>
                <a:gd name="connsiteY56" fmla="*/ 9565 h 10000"/>
                <a:gd name="connsiteX57" fmla="*/ 9685 w 10000"/>
                <a:gd name="connsiteY57" fmla="*/ 9212 h 10000"/>
                <a:gd name="connsiteX58" fmla="*/ 9160 w 10000"/>
                <a:gd name="connsiteY58" fmla="*/ 8918 h 10000"/>
                <a:gd name="connsiteX59" fmla="*/ 8787 w 10000"/>
                <a:gd name="connsiteY59" fmla="*/ 8677 h 10000"/>
                <a:gd name="connsiteX60" fmla="*/ 8481 w 10000"/>
                <a:gd name="connsiteY60" fmla="*/ 8339 h 10000"/>
                <a:gd name="connsiteX61" fmla="*/ 8314 w 10000"/>
                <a:gd name="connsiteY61" fmla="*/ 7994 h 10000"/>
                <a:gd name="connsiteX62" fmla="*/ 8257 w 10000"/>
                <a:gd name="connsiteY62" fmla="*/ 7879 h 10000"/>
                <a:gd name="connsiteX63" fmla="*/ 8215 w 10000"/>
                <a:gd name="connsiteY63" fmla="*/ 7769 h 10000"/>
                <a:gd name="connsiteX64" fmla="*/ 8187 w 10000"/>
                <a:gd name="connsiteY64" fmla="*/ 7675 h 10000"/>
                <a:gd name="connsiteX65" fmla="*/ 8172 w 10000"/>
                <a:gd name="connsiteY65" fmla="*/ 7592 h 10000"/>
                <a:gd name="connsiteX66" fmla="*/ 8166 w 10000"/>
                <a:gd name="connsiteY66" fmla="*/ 7537 h 10000"/>
                <a:gd name="connsiteX67" fmla="*/ 8166 w 10000"/>
                <a:gd name="connsiteY67" fmla="*/ 7499 h 10000"/>
                <a:gd name="connsiteX68" fmla="*/ 8166 w 10000"/>
                <a:gd name="connsiteY68" fmla="*/ 7482 h 10000"/>
                <a:gd name="connsiteX0" fmla="*/ 8166 w 10000"/>
                <a:gd name="connsiteY0" fmla="*/ 7482 h 10000"/>
                <a:gd name="connsiteX1" fmla="*/ 8094 w 10000"/>
                <a:gd name="connsiteY1" fmla="*/ 5504 h 10000"/>
                <a:gd name="connsiteX2" fmla="*/ 9452 w 10000"/>
                <a:gd name="connsiteY2" fmla="*/ 2066 h 10000"/>
                <a:gd name="connsiteX3" fmla="*/ 9452 w 10000"/>
                <a:gd name="connsiteY3" fmla="*/ 2055 h 10000"/>
                <a:gd name="connsiteX4" fmla="*/ 9438 w 10000"/>
                <a:gd name="connsiteY4" fmla="*/ 2033 h 10000"/>
                <a:gd name="connsiteX5" fmla="*/ 9424 w 10000"/>
                <a:gd name="connsiteY5" fmla="*/ 1989 h 10000"/>
                <a:gd name="connsiteX6" fmla="*/ 9388 w 10000"/>
                <a:gd name="connsiteY6" fmla="*/ 1934 h 10000"/>
                <a:gd name="connsiteX7" fmla="*/ 9352 w 10000"/>
                <a:gd name="connsiteY7" fmla="*/ 1862 h 10000"/>
                <a:gd name="connsiteX8" fmla="*/ 9303 w 10000"/>
                <a:gd name="connsiteY8" fmla="*/ 1785 h 10000"/>
                <a:gd name="connsiteX9" fmla="*/ 9231 w 10000"/>
                <a:gd name="connsiteY9" fmla="*/ 1702 h 10000"/>
                <a:gd name="connsiteX10" fmla="*/ 9159 w 10000"/>
                <a:gd name="connsiteY10" fmla="*/ 1598 h 10000"/>
                <a:gd name="connsiteX11" fmla="*/ 9061 w 10000"/>
                <a:gd name="connsiteY11" fmla="*/ 1499 h 10000"/>
                <a:gd name="connsiteX12" fmla="*/ 8962 w 10000"/>
                <a:gd name="connsiteY12" fmla="*/ 1394 h 10000"/>
                <a:gd name="connsiteX13" fmla="*/ 8834 w 10000"/>
                <a:gd name="connsiteY13" fmla="*/ 1278 h 10000"/>
                <a:gd name="connsiteX14" fmla="*/ 8693 w 10000"/>
                <a:gd name="connsiteY14" fmla="*/ 1163 h 10000"/>
                <a:gd name="connsiteX15" fmla="*/ 8535 w 10000"/>
                <a:gd name="connsiteY15" fmla="*/ 1041 h 10000"/>
                <a:gd name="connsiteX16" fmla="*/ 8356 w 10000"/>
                <a:gd name="connsiteY16" fmla="*/ 920 h 10000"/>
                <a:gd name="connsiteX17" fmla="*/ 8152 w 10000"/>
                <a:gd name="connsiteY17" fmla="*/ 804 h 10000"/>
                <a:gd name="connsiteX18" fmla="*/ 7923 w 10000"/>
                <a:gd name="connsiteY18" fmla="*/ 689 h 10000"/>
                <a:gd name="connsiteX19" fmla="*/ 7674 w 10000"/>
                <a:gd name="connsiteY19" fmla="*/ 579 h 10000"/>
                <a:gd name="connsiteX20" fmla="*/ 7405 w 10000"/>
                <a:gd name="connsiteY20" fmla="*/ 479 h 10000"/>
                <a:gd name="connsiteX21" fmla="*/ 7120 w 10000"/>
                <a:gd name="connsiteY21" fmla="*/ 380 h 10000"/>
                <a:gd name="connsiteX22" fmla="*/ 6786 w 10000"/>
                <a:gd name="connsiteY22" fmla="*/ 287 h 10000"/>
                <a:gd name="connsiteX23" fmla="*/ 6437 w 10000"/>
                <a:gd name="connsiteY23" fmla="*/ 209 h 10000"/>
                <a:gd name="connsiteX24" fmla="*/ 6066 w 10000"/>
                <a:gd name="connsiteY24" fmla="*/ 138 h 10000"/>
                <a:gd name="connsiteX25" fmla="*/ 5663 w 10000"/>
                <a:gd name="connsiteY25" fmla="*/ 88 h 10000"/>
                <a:gd name="connsiteX26" fmla="*/ 5221 w 10000"/>
                <a:gd name="connsiteY26" fmla="*/ 39 h 10000"/>
                <a:gd name="connsiteX27" fmla="*/ 4751 w 10000"/>
                <a:gd name="connsiteY27" fmla="*/ 11 h 10000"/>
                <a:gd name="connsiteX28" fmla="*/ 4254 w 10000"/>
                <a:gd name="connsiteY28" fmla="*/ 0 h 10000"/>
                <a:gd name="connsiteX29" fmla="*/ 3714 w 10000"/>
                <a:gd name="connsiteY29" fmla="*/ 11 h 10000"/>
                <a:gd name="connsiteX30" fmla="*/ 3146 w 10000"/>
                <a:gd name="connsiteY30" fmla="*/ 33 h 10000"/>
                <a:gd name="connsiteX31" fmla="*/ 2547 w 10000"/>
                <a:gd name="connsiteY31" fmla="*/ 77 h 10000"/>
                <a:gd name="connsiteX32" fmla="*/ 1908 w 10000"/>
                <a:gd name="connsiteY32" fmla="*/ 149 h 10000"/>
                <a:gd name="connsiteX33" fmla="*/ 1233 w 10000"/>
                <a:gd name="connsiteY33" fmla="*/ 242 h 10000"/>
                <a:gd name="connsiteX34" fmla="*/ 1552 w 10000"/>
                <a:gd name="connsiteY34" fmla="*/ 957 h 10000"/>
                <a:gd name="connsiteX35" fmla="*/ 1041 w 10000"/>
                <a:gd name="connsiteY35" fmla="*/ 2404 h 10000"/>
                <a:gd name="connsiteX36" fmla="*/ 1300 w 10000"/>
                <a:gd name="connsiteY36" fmla="*/ 3001 h 10000"/>
                <a:gd name="connsiteX37" fmla="*/ 677 w 10000"/>
                <a:gd name="connsiteY37" fmla="*/ 4199 h 10000"/>
                <a:gd name="connsiteX38" fmla="*/ 1338 w 10000"/>
                <a:gd name="connsiteY38" fmla="*/ 4510 h 10000"/>
                <a:gd name="connsiteX39" fmla="*/ 1219 w 10000"/>
                <a:gd name="connsiteY39" fmla="*/ 6575 h 10000"/>
                <a:gd name="connsiteX40" fmla="*/ 2878 w 10000"/>
                <a:gd name="connsiteY40" fmla="*/ 6652 h 10000"/>
                <a:gd name="connsiteX41" fmla="*/ 2839 w 10000"/>
                <a:gd name="connsiteY41" fmla="*/ 7124 h 10000"/>
                <a:gd name="connsiteX42" fmla="*/ 2839 w 10000"/>
                <a:gd name="connsiteY42" fmla="*/ 7466 h 10000"/>
                <a:gd name="connsiteX43" fmla="*/ 2839 w 10000"/>
                <a:gd name="connsiteY43" fmla="*/ 7846 h 10000"/>
                <a:gd name="connsiteX44" fmla="*/ 2839 w 10000"/>
                <a:gd name="connsiteY44" fmla="*/ 8138 h 10000"/>
                <a:gd name="connsiteX45" fmla="*/ 2825 w 10000"/>
                <a:gd name="connsiteY45" fmla="*/ 8187 h 10000"/>
                <a:gd name="connsiteX46" fmla="*/ 2811 w 10000"/>
                <a:gd name="connsiteY46" fmla="*/ 8454 h 10000"/>
                <a:gd name="connsiteX47" fmla="*/ 2721 w 10000"/>
                <a:gd name="connsiteY47" fmla="*/ 8696 h 10000"/>
                <a:gd name="connsiteX48" fmla="*/ 2542 w 10000"/>
                <a:gd name="connsiteY48" fmla="*/ 8983 h 10000"/>
                <a:gd name="connsiteX49" fmla="*/ 2186 w 10000"/>
                <a:gd name="connsiteY49" fmla="*/ 9192 h 10000"/>
                <a:gd name="connsiteX50" fmla="*/ 1015 w 10000"/>
                <a:gd name="connsiteY50" fmla="*/ 9529 h 10000"/>
                <a:gd name="connsiteX51" fmla="*/ 0 w 10000"/>
                <a:gd name="connsiteY51" fmla="*/ 9733 h 10000"/>
                <a:gd name="connsiteX52" fmla="*/ 51 w 10000"/>
                <a:gd name="connsiteY52" fmla="*/ 9901 h 10000"/>
                <a:gd name="connsiteX53" fmla="*/ 73 w 10000"/>
                <a:gd name="connsiteY53" fmla="*/ 10000 h 10000"/>
                <a:gd name="connsiteX54" fmla="*/ 9851 w 10000"/>
                <a:gd name="connsiteY54" fmla="*/ 10000 h 10000"/>
                <a:gd name="connsiteX55" fmla="*/ 9871 w 10000"/>
                <a:gd name="connsiteY55" fmla="*/ 9901 h 10000"/>
                <a:gd name="connsiteX56" fmla="*/ 10000 w 10000"/>
                <a:gd name="connsiteY56" fmla="*/ 9565 h 10000"/>
                <a:gd name="connsiteX57" fmla="*/ 9685 w 10000"/>
                <a:gd name="connsiteY57" fmla="*/ 9212 h 10000"/>
                <a:gd name="connsiteX58" fmla="*/ 9160 w 10000"/>
                <a:gd name="connsiteY58" fmla="*/ 8918 h 10000"/>
                <a:gd name="connsiteX59" fmla="*/ 8787 w 10000"/>
                <a:gd name="connsiteY59" fmla="*/ 8677 h 10000"/>
                <a:gd name="connsiteX60" fmla="*/ 8481 w 10000"/>
                <a:gd name="connsiteY60" fmla="*/ 8339 h 10000"/>
                <a:gd name="connsiteX61" fmla="*/ 8314 w 10000"/>
                <a:gd name="connsiteY61" fmla="*/ 7994 h 10000"/>
                <a:gd name="connsiteX62" fmla="*/ 8257 w 10000"/>
                <a:gd name="connsiteY62" fmla="*/ 7879 h 10000"/>
                <a:gd name="connsiteX63" fmla="*/ 8215 w 10000"/>
                <a:gd name="connsiteY63" fmla="*/ 7769 h 10000"/>
                <a:gd name="connsiteX64" fmla="*/ 8187 w 10000"/>
                <a:gd name="connsiteY64" fmla="*/ 7675 h 10000"/>
                <a:gd name="connsiteX65" fmla="*/ 8172 w 10000"/>
                <a:gd name="connsiteY65" fmla="*/ 7592 h 10000"/>
                <a:gd name="connsiteX66" fmla="*/ 8166 w 10000"/>
                <a:gd name="connsiteY66" fmla="*/ 7537 h 10000"/>
                <a:gd name="connsiteX67" fmla="*/ 8166 w 10000"/>
                <a:gd name="connsiteY67" fmla="*/ 7499 h 10000"/>
                <a:gd name="connsiteX68" fmla="*/ 8166 w 10000"/>
                <a:gd name="connsiteY68" fmla="*/ 7482 h 10000"/>
                <a:gd name="connsiteX0" fmla="*/ 8166 w 10156"/>
                <a:gd name="connsiteY0" fmla="*/ 7482 h 10000"/>
                <a:gd name="connsiteX1" fmla="*/ 8094 w 10156"/>
                <a:gd name="connsiteY1" fmla="*/ 5504 h 10000"/>
                <a:gd name="connsiteX2" fmla="*/ 9452 w 10156"/>
                <a:gd name="connsiteY2" fmla="*/ 2066 h 10000"/>
                <a:gd name="connsiteX3" fmla="*/ 9452 w 10156"/>
                <a:gd name="connsiteY3" fmla="*/ 2055 h 10000"/>
                <a:gd name="connsiteX4" fmla="*/ 9438 w 10156"/>
                <a:gd name="connsiteY4" fmla="*/ 2033 h 10000"/>
                <a:gd name="connsiteX5" fmla="*/ 9424 w 10156"/>
                <a:gd name="connsiteY5" fmla="*/ 1989 h 10000"/>
                <a:gd name="connsiteX6" fmla="*/ 9388 w 10156"/>
                <a:gd name="connsiteY6" fmla="*/ 1934 h 10000"/>
                <a:gd name="connsiteX7" fmla="*/ 9352 w 10156"/>
                <a:gd name="connsiteY7" fmla="*/ 1862 h 10000"/>
                <a:gd name="connsiteX8" fmla="*/ 9303 w 10156"/>
                <a:gd name="connsiteY8" fmla="*/ 1785 h 10000"/>
                <a:gd name="connsiteX9" fmla="*/ 9231 w 10156"/>
                <a:gd name="connsiteY9" fmla="*/ 1702 h 10000"/>
                <a:gd name="connsiteX10" fmla="*/ 9159 w 10156"/>
                <a:gd name="connsiteY10" fmla="*/ 1598 h 10000"/>
                <a:gd name="connsiteX11" fmla="*/ 9061 w 10156"/>
                <a:gd name="connsiteY11" fmla="*/ 1499 h 10000"/>
                <a:gd name="connsiteX12" fmla="*/ 8962 w 10156"/>
                <a:gd name="connsiteY12" fmla="*/ 1394 h 10000"/>
                <a:gd name="connsiteX13" fmla="*/ 8834 w 10156"/>
                <a:gd name="connsiteY13" fmla="*/ 1278 h 10000"/>
                <a:gd name="connsiteX14" fmla="*/ 8693 w 10156"/>
                <a:gd name="connsiteY14" fmla="*/ 1163 h 10000"/>
                <a:gd name="connsiteX15" fmla="*/ 8535 w 10156"/>
                <a:gd name="connsiteY15" fmla="*/ 1041 h 10000"/>
                <a:gd name="connsiteX16" fmla="*/ 8356 w 10156"/>
                <a:gd name="connsiteY16" fmla="*/ 920 h 10000"/>
                <a:gd name="connsiteX17" fmla="*/ 8152 w 10156"/>
                <a:gd name="connsiteY17" fmla="*/ 804 h 10000"/>
                <a:gd name="connsiteX18" fmla="*/ 7923 w 10156"/>
                <a:gd name="connsiteY18" fmla="*/ 689 h 10000"/>
                <a:gd name="connsiteX19" fmla="*/ 7674 w 10156"/>
                <a:gd name="connsiteY19" fmla="*/ 579 h 10000"/>
                <a:gd name="connsiteX20" fmla="*/ 7405 w 10156"/>
                <a:gd name="connsiteY20" fmla="*/ 479 h 10000"/>
                <a:gd name="connsiteX21" fmla="*/ 7120 w 10156"/>
                <a:gd name="connsiteY21" fmla="*/ 380 h 10000"/>
                <a:gd name="connsiteX22" fmla="*/ 6786 w 10156"/>
                <a:gd name="connsiteY22" fmla="*/ 287 h 10000"/>
                <a:gd name="connsiteX23" fmla="*/ 6437 w 10156"/>
                <a:gd name="connsiteY23" fmla="*/ 209 h 10000"/>
                <a:gd name="connsiteX24" fmla="*/ 6066 w 10156"/>
                <a:gd name="connsiteY24" fmla="*/ 138 h 10000"/>
                <a:gd name="connsiteX25" fmla="*/ 5663 w 10156"/>
                <a:gd name="connsiteY25" fmla="*/ 88 h 10000"/>
                <a:gd name="connsiteX26" fmla="*/ 5221 w 10156"/>
                <a:gd name="connsiteY26" fmla="*/ 39 h 10000"/>
                <a:gd name="connsiteX27" fmla="*/ 4751 w 10156"/>
                <a:gd name="connsiteY27" fmla="*/ 11 h 10000"/>
                <a:gd name="connsiteX28" fmla="*/ 4254 w 10156"/>
                <a:gd name="connsiteY28" fmla="*/ 0 h 10000"/>
                <a:gd name="connsiteX29" fmla="*/ 3714 w 10156"/>
                <a:gd name="connsiteY29" fmla="*/ 11 h 10000"/>
                <a:gd name="connsiteX30" fmla="*/ 3146 w 10156"/>
                <a:gd name="connsiteY30" fmla="*/ 33 h 10000"/>
                <a:gd name="connsiteX31" fmla="*/ 2547 w 10156"/>
                <a:gd name="connsiteY31" fmla="*/ 77 h 10000"/>
                <a:gd name="connsiteX32" fmla="*/ 1908 w 10156"/>
                <a:gd name="connsiteY32" fmla="*/ 149 h 10000"/>
                <a:gd name="connsiteX33" fmla="*/ 1233 w 10156"/>
                <a:gd name="connsiteY33" fmla="*/ 242 h 10000"/>
                <a:gd name="connsiteX34" fmla="*/ 1552 w 10156"/>
                <a:gd name="connsiteY34" fmla="*/ 957 h 10000"/>
                <a:gd name="connsiteX35" fmla="*/ 1041 w 10156"/>
                <a:gd name="connsiteY35" fmla="*/ 2404 h 10000"/>
                <a:gd name="connsiteX36" fmla="*/ 1300 w 10156"/>
                <a:gd name="connsiteY36" fmla="*/ 3001 h 10000"/>
                <a:gd name="connsiteX37" fmla="*/ 677 w 10156"/>
                <a:gd name="connsiteY37" fmla="*/ 4199 h 10000"/>
                <a:gd name="connsiteX38" fmla="*/ 1338 w 10156"/>
                <a:gd name="connsiteY38" fmla="*/ 4510 h 10000"/>
                <a:gd name="connsiteX39" fmla="*/ 1219 w 10156"/>
                <a:gd name="connsiteY39" fmla="*/ 6575 h 10000"/>
                <a:gd name="connsiteX40" fmla="*/ 2878 w 10156"/>
                <a:gd name="connsiteY40" fmla="*/ 6652 h 10000"/>
                <a:gd name="connsiteX41" fmla="*/ 2839 w 10156"/>
                <a:gd name="connsiteY41" fmla="*/ 7124 h 10000"/>
                <a:gd name="connsiteX42" fmla="*/ 2839 w 10156"/>
                <a:gd name="connsiteY42" fmla="*/ 7466 h 10000"/>
                <a:gd name="connsiteX43" fmla="*/ 2839 w 10156"/>
                <a:gd name="connsiteY43" fmla="*/ 7846 h 10000"/>
                <a:gd name="connsiteX44" fmla="*/ 2839 w 10156"/>
                <a:gd name="connsiteY44" fmla="*/ 8138 h 10000"/>
                <a:gd name="connsiteX45" fmla="*/ 2825 w 10156"/>
                <a:gd name="connsiteY45" fmla="*/ 8187 h 10000"/>
                <a:gd name="connsiteX46" fmla="*/ 2811 w 10156"/>
                <a:gd name="connsiteY46" fmla="*/ 8454 h 10000"/>
                <a:gd name="connsiteX47" fmla="*/ 2721 w 10156"/>
                <a:gd name="connsiteY47" fmla="*/ 8696 h 10000"/>
                <a:gd name="connsiteX48" fmla="*/ 2542 w 10156"/>
                <a:gd name="connsiteY48" fmla="*/ 8983 h 10000"/>
                <a:gd name="connsiteX49" fmla="*/ 2186 w 10156"/>
                <a:gd name="connsiteY49" fmla="*/ 9192 h 10000"/>
                <a:gd name="connsiteX50" fmla="*/ 1015 w 10156"/>
                <a:gd name="connsiteY50" fmla="*/ 9529 h 10000"/>
                <a:gd name="connsiteX51" fmla="*/ 0 w 10156"/>
                <a:gd name="connsiteY51" fmla="*/ 9733 h 10000"/>
                <a:gd name="connsiteX52" fmla="*/ 51 w 10156"/>
                <a:gd name="connsiteY52" fmla="*/ 9901 h 10000"/>
                <a:gd name="connsiteX53" fmla="*/ 73 w 10156"/>
                <a:gd name="connsiteY53" fmla="*/ 10000 h 10000"/>
                <a:gd name="connsiteX54" fmla="*/ 9851 w 10156"/>
                <a:gd name="connsiteY54" fmla="*/ 10000 h 10000"/>
                <a:gd name="connsiteX55" fmla="*/ 9871 w 10156"/>
                <a:gd name="connsiteY55" fmla="*/ 9901 h 10000"/>
                <a:gd name="connsiteX56" fmla="*/ 10156 w 10156"/>
                <a:gd name="connsiteY56" fmla="*/ 9514 h 10000"/>
                <a:gd name="connsiteX57" fmla="*/ 9685 w 10156"/>
                <a:gd name="connsiteY57" fmla="*/ 9212 h 10000"/>
                <a:gd name="connsiteX58" fmla="*/ 9160 w 10156"/>
                <a:gd name="connsiteY58" fmla="*/ 8918 h 10000"/>
                <a:gd name="connsiteX59" fmla="*/ 8787 w 10156"/>
                <a:gd name="connsiteY59" fmla="*/ 8677 h 10000"/>
                <a:gd name="connsiteX60" fmla="*/ 8481 w 10156"/>
                <a:gd name="connsiteY60" fmla="*/ 8339 h 10000"/>
                <a:gd name="connsiteX61" fmla="*/ 8314 w 10156"/>
                <a:gd name="connsiteY61" fmla="*/ 7994 h 10000"/>
                <a:gd name="connsiteX62" fmla="*/ 8257 w 10156"/>
                <a:gd name="connsiteY62" fmla="*/ 7879 h 10000"/>
                <a:gd name="connsiteX63" fmla="*/ 8215 w 10156"/>
                <a:gd name="connsiteY63" fmla="*/ 7769 h 10000"/>
                <a:gd name="connsiteX64" fmla="*/ 8187 w 10156"/>
                <a:gd name="connsiteY64" fmla="*/ 7675 h 10000"/>
                <a:gd name="connsiteX65" fmla="*/ 8172 w 10156"/>
                <a:gd name="connsiteY65" fmla="*/ 7592 h 10000"/>
                <a:gd name="connsiteX66" fmla="*/ 8166 w 10156"/>
                <a:gd name="connsiteY66" fmla="*/ 7537 h 10000"/>
                <a:gd name="connsiteX67" fmla="*/ 8166 w 10156"/>
                <a:gd name="connsiteY67" fmla="*/ 7499 h 10000"/>
                <a:gd name="connsiteX68" fmla="*/ 8166 w 10156"/>
                <a:gd name="connsiteY68" fmla="*/ 7482 h 10000"/>
                <a:gd name="connsiteX0" fmla="*/ 8166 w 10156"/>
                <a:gd name="connsiteY0" fmla="*/ 7482 h 10000"/>
                <a:gd name="connsiteX1" fmla="*/ 8094 w 10156"/>
                <a:gd name="connsiteY1" fmla="*/ 5504 h 10000"/>
                <a:gd name="connsiteX2" fmla="*/ 9452 w 10156"/>
                <a:gd name="connsiteY2" fmla="*/ 2066 h 10000"/>
                <a:gd name="connsiteX3" fmla="*/ 9452 w 10156"/>
                <a:gd name="connsiteY3" fmla="*/ 2055 h 10000"/>
                <a:gd name="connsiteX4" fmla="*/ 9438 w 10156"/>
                <a:gd name="connsiteY4" fmla="*/ 2033 h 10000"/>
                <a:gd name="connsiteX5" fmla="*/ 9424 w 10156"/>
                <a:gd name="connsiteY5" fmla="*/ 1989 h 10000"/>
                <a:gd name="connsiteX6" fmla="*/ 9388 w 10156"/>
                <a:gd name="connsiteY6" fmla="*/ 1934 h 10000"/>
                <a:gd name="connsiteX7" fmla="*/ 9352 w 10156"/>
                <a:gd name="connsiteY7" fmla="*/ 1862 h 10000"/>
                <a:gd name="connsiteX8" fmla="*/ 9303 w 10156"/>
                <a:gd name="connsiteY8" fmla="*/ 1785 h 10000"/>
                <a:gd name="connsiteX9" fmla="*/ 9231 w 10156"/>
                <a:gd name="connsiteY9" fmla="*/ 1702 h 10000"/>
                <a:gd name="connsiteX10" fmla="*/ 9159 w 10156"/>
                <a:gd name="connsiteY10" fmla="*/ 1598 h 10000"/>
                <a:gd name="connsiteX11" fmla="*/ 9061 w 10156"/>
                <a:gd name="connsiteY11" fmla="*/ 1499 h 10000"/>
                <a:gd name="connsiteX12" fmla="*/ 8962 w 10156"/>
                <a:gd name="connsiteY12" fmla="*/ 1394 h 10000"/>
                <a:gd name="connsiteX13" fmla="*/ 8834 w 10156"/>
                <a:gd name="connsiteY13" fmla="*/ 1278 h 10000"/>
                <a:gd name="connsiteX14" fmla="*/ 8693 w 10156"/>
                <a:gd name="connsiteY14" fmla="*/ 1163 h 10000"/>
                <a:gd name="connsiteX15" fmla="*/ 8535 w 10156"/>
                <a:gd name="connsiteY15" fmla="*/ 1041 h 10000"/>
                <a:gd name="connsiteX16" fmla="*/ 8356 w 10156"/>
                <a:gd name="connsiteY16" fmla="*/ 920 h 10000"/>
                <a:gd name="connsiteX17" fmla="*/ 8152 w 10156"/>
                <a:gd name="connsiteY17" fmla="*/ 804 h 10000"/>
                <a:gd name="connsiteX18" fmla="*/ 7923 w 10156"/>
                <a:gd name="connsiteY18" fmla="*/ 689 h 10000"/>
                <a:gd name="connsiteX19" fmla="*/ 7674 w 10156"/>
                <a:gd name="connsiteY19" fmla="*/ 579 h 10000"/>
                <a:gd name="connsiteX20" fmla="*/ 7405 w 10156"/>
                <a:gd name="connsiteY20" fmla="*/ 479 h 10000"/>
                <a:gd name="connsiteX21" fmla="*/ 7120 w 10156"/>
                <a:gd name="connsiteY21" fmla="*/ 380 h 10000"/>
                <a:gd name="connsiteX22" fmla="*/ 6786 w 10156"/>
                <a:gd name="connsiteY22" fmla="*/ 287 h 10000"/>
                <a:gd name="connsiteX23" fmla="*/ 6437 w 10156"/>
                <a:gd name="connsiteY23" fmla="*/ 209 h 10000"/>
                <a:gd name="connsiteX24" fmla="*/ 6066 w 10156"/>
                <a:gd name="connsiteY24" fmla="*/ 138 h 10000"/>
                <a:gd name="connsiteX25" fmla="*/ 5663 w 10156"/>
                <a:gd name="connsiteY25" fmla="*/ 88 h 10000"/>
                <a:gd name="connsiteX26" fmla="*/ 5221 w 10156"/>
                <a:gd name="connsiteY26" fmla="*/ 39 h 10000"/>
                <a:gd name="connsiteX27" fmla="*/ 4751 w 10156"/>
                <a:gd name="connsiteY27" fmla="*/ 11 h 10000"/>
                <a:gd name="connsiteX28" fmla="*/ 4254 w 10156"/>
                <a:gd name="connsiteY28" fmla="*/ 0 h 10000"/>
                <a:gd name="connsiteX29" fmla="*/ 3714 w 10156"/>
                <a:gd name="connsiteY29" fmla="*/ 11 h 10000"/>
                <a:gd name="connsiteX30" fmla="*/ 3146 w 10156"/>
                <a:gd name="connsiteY30" fmla="*/ 33 h 10000"/>
                <a:gd name="connsiteX31" fmla="*/ 2547 w 10156"/>
                <a:gd name="connsiteY31" fmla="*/ 77 h 10000"/>
                <a:gd name="connsiteX32" fmla="*/ 1908 w 10156"/>
                <a:gd name="connsiteY32" fmla="*/ 149 h 10000"/>
                <a:gd name="connsiteX33" fmla="*/ 1233 w 10156"/>
                <a:gd name="connsiteY33" fmla="*/ 242 h 10000"/>
                <a:gd name="connsiteX34" fmla="*/ 1552 w 10156"/>
                <a:gd name="connsiteY34" fmla="*/ 957 h 10000"/>
                <a:gd name="connsiteX35" fmla="*/ 1041 w 10156"/>
                <a:gd name="connsiteY35" fmla="*/ 2404 h 10000"/>
                <a:gd name="connsiteX36" fmla="*/ 1300 w 10156"/>
                <a:gd name="connsiteY36" fmla="*/ 3001 h 10000"/>
                <a:gd name="connsiteX37" fmla="*/ 677 w 10156"/>
                <a:gd name="connsiteY37" fmla="*/ 4199 h 10000"/>
                <a:gd name="connsiteX38" fmla="*/ 1338 w 10156"/>
                <a:gd name="connsiteY38" fmla="*/ 4510 h 10000"/>
                <a:gd name="connsiteX39" fmla="*/ 1219 w 10156"/>
                <a:gd name="connsiteY39" fmla="*/ 6575 h 10000"/>
                <a:gd name="connsiteX40" fmla="*/ 2878 w 10156"/>
                <a:gd name="connsiteY40" fmla="*/ 6652 h 10000"/>
                <a:gd name="connsiteX41" fmla="*/ 2839 w 10156"/>
                <a:gd name="connsiteY41" fmla="*/ 7124 h 10000"/>
                <a:gd name="connsiteX42" fmla="*/ 2839 w 10156"/>
                <a:gd name="connsiteY42" fmla="*/ 7466 h 10000"/>
                <a:gd name="connsiteX43" fmla="*/ 2839 w 10156"/>
                <a:gd name="connsiteY43" fmla="*/ 7846 h 10000"/>
                <a:gd name="connsiteX44" fmla="*/ 2839 w 10156"/>
                <a:gd name="connsiteY44" fmla="*/ 8138 h 10000"/>
                <a:gd name="connsiteX45" fmla="*/ 2825 w 10156"/>
                <a:gd name="connsiteY45" fmla="*/ 8187 h 10000"/>
                <a:gd name="connsiteX46" fmla="*/ 2811 w 10156"/>
                <a:gd name="connsiteY46" fmla="*/ 8454 h 10000"/>
                <a:gd name="connsiteX47" fmla="*/ 2721 w 10156"/>
                <a:gd name="connsiteY47" fmla="*/ 8696 h 10000"/>
                <a:gd name="connsiteX48" fmla="*/ 2542 w 10156"/>
                <a:gd name="connsiteY48" fmla="*/ 8983 h 10000"/>
                <a:gd name="connsiteX49" fmla="*/ 2186 w 10156"/>
                <a:gd name="connsiteY49" fmla="*/ 9192 h 10000"/>
                <a:gd name="connsiteX50" fmla="*/ 1015 w 10156"/>
                <a:gd name="connsiteY50" fmla="*/ 9529 h 10000"/>
                <a:gd name="connsiteX51" fmla="*/ 0 w 10156"/>
                <a:gd name="connsiteY51" fmla="*/ 9733 h 10000"/>
                <a:gd name="connsiteX52" fmla="*/ 51 w 10156"/>
                <a:gd name="connsiteY52" fmla="*/ 9901 h 10000"/>
                <a:gd name="connsiteX53" fmla="*/ 73 w 10156"/>
                <a:gd name="connsiteY53" fmla="*/ 10000 h 10000"/>
                <a:gd name="connsiteX54" fmla="*/ 9851 w 10156"/>
                <a:gd name="connsiteY54" fmla="*/ 10000 h 10000"/>
                <a:gd name="connsiteX55" fmla="*/ 9871 w 10156"/>
                <a:gd name="connsiteY55" fmla="*/ 9901 h 10000"/>
                <a:gd name="connsiteX56" fmla="*/ 10156 w 10156"/>
                <a:gd name="connsiteY56" fmla="*/ 9514 h 10000"/>
                <a:gd name="connsiteX57" fmla="*/ 9685 w 10156"/>
                <a:gd name="connsiteY57" fmla="*/ 9212 h 10000"/>
                <a:gd name="connsiteX58" fmla="*/ 9160 w 10156"/>
                <a:gd name="connsiteY58" fmla="*/ 8918 h 10000"/>
                <a:gd name="connsiteX59" fmla="*/ 8787 w 10156"/>
                <a:gd name="connsiteY59" fmla="*/ 8677 h 10000"/>
                <a:gd name="connsiteX60" fmla="*/ 8481 w 10156"/>
                <a:gd name="connsiteY60" fmla="*/ 8339 h 10000"/>
                <a:gd name="connsiteX61" fmla="*/ 8314 w 10156"/>
                <a:gd name="connsiteY61" fmla="*/ 7994 h 10000"/>
                <a:gd name="connsiteX62" fmla="*/ 8257 w 10156"/>
                <a:gd name="connsiteY62" fmla="*/ 7879 h 10000"/>
                <a:gd name="connsiteX63" fmla="*/ 8215 w 10156"/>
                <a:gd name="connsiteY63" fmla="*/ 7769 h 10000"/>
                <a:gd name="connsiteX64" fmla="*/ 8187 w 10156"/>
                <a:gd name="connsiteY64" fmla="*/ 7675 h 10000"/>
                <a:gd name="connsiteX65" fmla="*/ 8172 w 10156"/>
                <a:gd name="connsiteY65" fmla="*/ 7592 h 10000"/>
                <a:gd name="connsiteX66" fmla="*/ 8166 w 10156"/>
                <a:gd name="connsiteY66" fmla="*/ 7537 h 10000"/>
                <a:gd name="connsiteX67" fmla="*/ 8166 w 10156"/>
                <a:gd name="connsiteY67" fmla="*/ 7499 h 10000"/>
                <a:gd name="connsiteX68" fmla="*/ 8166 w 10156"/>
                <a:gd name="connsiteY68" fmla="*/ 7482 h 10000"/>
                <a:gd name="connsiteX0" fmla="*/ 8166 w 10156"/>
                <a:gd name="connsiteY0" fmla="*/ 7482 h 10011"/>
                <a:gd name="connsiteX1" fmla="*/ 8094 w 10156"/>
                <a:gd name="connsiteY1" fmla="*/ 5504 h 10011"/>
                <a:gd name="connsiteX2" fmla="*/ 9452 w 10156"/>
                <a:gd name="connsiteY2" fmla="*/ 2066 h 10011"/>
                <a:gd name="connsiteX3" fmla="*/ 9452 w 10156"/>
                <a:gd name="connsiteY3" fmla="*/ 2055 h 10011"/>
                <a:gd name="connsiteX4" fmla="*/ 9438 w 10156"/>
                <a:gd name="connsiteY4" fmla="*/ 2033 h 10011"/>
                <a:gd name="connsiteX5" fmla="*/ 9424 w 10156"/>
                <a:gd name="connsiteY5" fmla="*/ 1989 h 10011"/>
                <a:gd name="connsiteX6" fmla="*/ 9388 w 10156"/>
                <a:gd name="connsiteY6" fmla="*/ 1934 h 10011"/>
                <a:gd name="connsiteX7" fmla="*/ 9352 w 10156"/>
                <a:gd name="connsiteY7" fmla="*/ 1862 h 10011"/>
                <a:gd name="connsiteX8" fmla="*/ 9303 w 10156"/>
                <a:gd name="connsiteY8" fmla="*/ 1785 h 10011"/>
                <a:gd name="connsiteX9" fmla="*/ 9231 w 10156"/>
                <a:gd name="connsiteY9" fmla="*/ 1702 h 10011"/>
                <a:gd name="connsiteX10" fmla="*/ 9159 w 10156"/>
                <a:gd name="connsiteY10" fmla="*/ 1598 h 10011"/>
                <a:gd name="connsiteX11" fmla="*/ 9061 w 10156"/>
                <a:gd name="connsiteY11" fmla="*/ 1499 h 10011"/>
                <a:gd name="connsiteX12" fmla="*/ 8962 w 10156"/>
                <a:gd name="connsiteY12" fmla="*/ 1394 h 10011"/>
                <a:gd name="connsiteX13" fmla="*/ 8834 w 10156"/>
                <a:gd name="connsiteY13" fmla="*/ 1278 h 10011"/>
                <a:gd name="connsiteX14" fmla="*/ 8693 w 10156"/>
                <a:gd name="connsiteY14" fmla="*/ 1163 h 10011"/>
                <a:gd name="connsiteX15" fmla="*/ 8535 w 10156"/>
                <a:gd name="connsiteY15" fmla="*/ 1041 h 10011"/>
                <a:gd name="connsiteX16" fmla="*/ 8356 w 10156"/>
                <a:gd name="connsiteY16" fmla="*/ 920 h 10011"/>
                <a:gd name="connsiteX17" fmla="*/ 8152 w 10156"/>
                <a:gd name="connsiteY17" fmla="*/ 804 h 10011"/>
                <a:gd name="connsiteX18" fmla="*/ 7923 w 10156"/>
                <a:gd name="connsiteY18" fmla="*/ 689 h 10011"/>
                <a:gd name="connsiteX19" fmla="*/ 7674 w 10156"/>
                <a:gd name="connsiteY19" fmla="*/ 579 h 10011"/>
                <a:gd name="connsiteX20" fmla="*/ 7405 w 10156"/>
                <a:gd name="connsiteY20" fmla="*/ 479 h 10011"/>
                <a:gd name="connsiteX21" fmla="*/ 7120 w 10156"/>
                <a:gd name="connsiteY21" fmla="*/ 380 h 10011"/>
                <a:gd name="connsiteX22" fmla="*/ 6786 w 10156"/>
                <a:gd name="connsiteY22" fmla="*/ 287 h 10011"/>
                <a:gd name="connsiteX23" fmla="*/ 6437 w 10156"/>
                <a:gd name="connsiteY23" fmla="*/ 209 h 10011"/>
                <a:gd name="connsiteX24" fmla="*/ 6066 w 10156"/>
                <a:gd name="connsiteY24" fmla="*/ 138 h 10011"/>
                <a:gd name="connsiteX25" fmla="*/ 5663 w 10156"/>
                <a:gd name="connsiteY25" fmla="*/ 88 h 10011"/>
                <a:gd name="connsiteX26" fmla="*/ 5221 w 10156"/>
                <a:gd name="connsiteY26" fmla="*/ 39 h 10011"/>
                <a:gd name="connsiteX27" fmla="*/ 4751 w 10156"/>
                <a:gd name="connsiteY27" fmla="*/ 11 h 10011"/>
                <a:gd name="connsiteX28" fmla="*/ 4254 w 10156"/>
                <a:gd name="connsiteY28" fmla="*/ 0 h 10011"/>
                <a:gd name="connsiteX29" fmla="*/ 3714 w 10156"/>
                <a:gd name="connsiteY29" fmla="*/ 11 h 10011"/>
                <a:gd name="connsiteX30" fmla="*/ 3146 w 10156"/>
                <a:gd name="connsiteY30" fmla="*/ 33 h 10011"/>
                <a:gd name="connsiteX31" fmla="*/ 2547 w 10156"/>
                <a:gd name="connsiteY31" fmla="*/ 77 h 10011"/>
                <a:gd name="connsiteX32" fmla="*/ 1908 w 10156"/>
                <a:gd name="connsiteY32" fmla="*/ 149 h 10011"/>
                <a:gd name="connsiteX33" fmla="*/ 1233 w 10156"/>
                <a:gd name="connsiteY33" fmla="*/ 242 h 10011"/>
                <a:gd name="connsiteX34" fmla="*/ 1552 w 10156"/>
                <a:gd name="connsiteY34" fmla="*/ 957 h 10011"/>
                <a:gd name="connsiteX35" fmla="*/ 1041 w 10156"/>
                <a:gd name="connsiteY35" fmla="*/ 2404 h 10011"/>
                <a:gd name="connsiteX36" fmla="*/ 1300 w 10156"/>
                <a:gd name="connsiteY36" fmla="*/ 3001 h 10011"/>
                <a:gd name="connsiteX37" fmla="*/ 677 w 10156"/>
                <a:gd name="connsiteY37" fmla="*/ 4199 h 10011"/>
                <a:gd name="connsiteX38" fmla="*/ 1338 w 10156"/>
                <a:gd name="connsiteY38" fmla="*/ 4510 h 10011"/>
                <a:gd name="connsiteX39" fmla="*/ 1219 w 10156"/>
                <a:gd name="connsiteY39" fmla="*/ 6575 h 10011"/>
                <a:gd name="connsiteX40" fmla="*/ 2878 w 10156"/>
                <a:gd name="connsiteY40" fmla="*/ 6652 h 10011"/>
                <a:gd name="connsiteX41" fmla="*/ 2839 w 10156"/>
                <a:gd name="connsiteY41" fmla="*/ 7124 h 10011"/>
                <a:gd name="connsiteX42" fmla="*/ 2839 w 10156"/>
                <a:gd name="connsiteY42" fmla="*/ 7466 h 10011"/>
                <a:gd name="connsiteX43" fmla="*/ 2839 w 10156"/>
                <a:gd name="connsiteY43" fmla="*/ 7846 h 10011"/>
                <a:gd name="connsiteX44" fmla="*/ 2839 w 10156"/>
                <a:gd name="connsiteY44" fmla="*/ 8138 h 10011"/>
                <a:gd name="connsiteX45" fmla="*/ 2825 w 10156"/>
                <a:gd name="connsiteY45" fmla="*/ 8187 h 10011"/>
                <a:gd name="connsiteX46" fmla="*/ 2811 w 10156"/>
                <a:gd name="connsiteY46" fmla="*/ 8454 h 10011"/>
                <a:gd name="connsiteX47" fmla="*/ 2721 w 10156"/>
                <a:gd name="connsiteY47" fmla="*/ 8696 h 10011"/>
                <a:gd name="connsiteX48" fmla="*/ 2542 w 10156"/>
                <a:gd name="connsiteY48" fmla="*/ 8983 h 10011"/>
                <a:gd name="connsiteX49" fmla="*/ 2186 w 10156"/>
                <a:gd name="connsiteY49" fmla="*/ 9192 h 10011"/>
                <a:gd name="connsiteX50" fmla="*/ 1015 w 10156"/>
                <a:gd name="connsiteY50" fmla="*/ 9529 h 10011"/>
                <a:gd name="connsiteX51" fmla="*/ 0 w 10156"/>
                <a:gd name="connsiteY51" fmla="*/ 9733 h 10011"/>
                <a:gd name="connsiteX52" fmla="*/ 51 w 10156"/>
                <a:gd name="connsiteY52" fmla="*/ 9978 h 10011"/>
                <a:gd name="connsiteX53" fmla="*/ 73 w 10156"/>
                <a:gd name="connsiteY53" fmla="*/ 10000 h 10011"/>
                <a:gd name="connsiteX54" fmla="*/ 9851 w 10156"/>
                <a:gd name="connsiteY54" fmla="*/ 10000 h 10011"/>
                <a:gd name="connsiteX55" fmla="*/ 9871 w 10156"/>
                <a:gd name="connsiteY55" fmla="*/ 9901 h 10011"/>
                <a:gd name="connsiteX56" fmla="*/ 10156 w 10156"/>
                <a:gd name="connsiteY56" fmla="*/ 9514 h 10011"/>
                <a:gd name="connsiteX57" fmla="*/ 9685 w 10156"/>
                <a:gd name="connsiteY57" fmla="*/ 9212 h 10011"/>
                <a:gd name="connsiteX58" fmla="*/ 9160 w 10156"/>
                <a:gd name="connsiteY58" fmla="*/ 8918 h 10011"/>
                <a:gd name="connsiteX59" fmla="*/ 8787 w 10156"/>
                <a:gd name="connsiteY59" fmla="*/ 8677 h 10011"/>
                <a:gd name="connsiteX60" fmla="*/ 8481 w 10156"/>
                <a:gd name="connsiteY60" fmla="*/ 8339 h 10011"/>
                <a:gd name="connsiteX61" fmla="*/ 8314 w 10156"/>
                <a:gd name="connsiteY61" fmla="*/ 7994 h 10011"/>
                <a:gd name="connsiteX62" fmla="*/ 8257 w 10156"/>
                <a:gd name="connsiteY62" fmla="*/ 7879 h 10011"/>
                <a:gd name="connsiteX63" fmla="*/ 8215 w 10156"/>
                <a:gd name="connsiteY63" fmla="*/ 7769 h 10011"/>
                <a:gd name="connsiteX64" fmla="*/ 8187 w 10156"/>
                <a:gd name="connsiteY64" fmla="*/ 7675 h 10011"/>
                <a:gd name="connsiteX65" fmla="*/ 8172 w 10156"/>
                <a:gd name="connsiteY65" fmla="*/ 7592 h 10011"/>
                <a:gd name="connsiteX66" fmla="*/ 8166 w 10156"/>
                <a:gd name="connsiteY66" fmla="*/ 7537 h 10011"/>
                <a:gd name="connsiteX67" fmla="*/ 8166 w 10156"/>
                <a:gd name="connsiteY67" fmla="*/ 7499 h 10011"/>
                <a:gd name="connsiteX68" fmla="*/ 8166 w 10156"/>
                <a:gd name="connsiteY68" fmla="*/ 7482 h 10011"/>
                <a:gd name="connsiteX0" fmla="*/ 8166 w 10156"/>
                <a:gd name="connsiteY0" fmla="*/ 7482 h 10011"/>
                <a:gd name="connsiteX1" fmla="*/ 8094 w 10156"/>
                <a:gd name="connsiteY1" fmla="*/ 5504 h 10011"/>
                <a:gd name="connsiteX2" fmla="*/ 9452 w 10156"/>
                <a:gd name="connsiteY2" fmla="*/ 2066 h 10011"/>
                <a:gd name="connsiteX3" fmla="*/ 9452 w 10156"/>
                <a:gd name="connsiteY3" fmla="*/ 2055 h 10011"/>
                <a:gd name="connsiteX4" fmla="*/ 9438 w 10156"/>
                <a:gd name="connsiteY4" fmla="*/ 2033 h 10011"/>
                <a:gd name="connsiteX5" fmla="*/ 9424 w 10156"/>
                <a:gd name="connsiteY5" fmla="*/ 1989 h 10011"/>
                <a:gd name="connsiteX6" fmla="*/ 9388 w 10156"/>
                <a:gd name="connsiteY6" fmla="*/ 1934 h 10011"/>
                <a:gd name="connsiteX7" fmla="*/ 9352 w 10156"/>
                <a:gd name="connsiteY7" fmla="*/ 1862 h 10011"/>
                <a:gd name="connsiteX8" fmla="*/ 9303 w 10156"/>
                <a:gd name="connsiteY8" fmla="*/ 1785 h 10011"/>
                <a:gd name="connsiteX9" fmla="*/ 9231 w 10156"/>
                <a:gd name="connsiteY9" fmla="*/ 1702 h 10011"/>
                <a:gd name="connsiteX10" fmla="*/ 9159 w 10156"/>
                <a:gd name="connsiteY10" fmla="*/ 1598 h 10011"/>
                <a:gd name="connsiteX11" fmla="*/ 9061 w 10156"/>
                <a:gd name="connsiteY11" fmla="*/ 1499 h 10011"/>
                <a:gd name="connsiteX12" fmla="*/ 8962 w 10156"/>
                <a:gd name="connsiteY12" fmla="*/ 1394 h 10011"/>
                <a:gd name="connsiteX13" fmla="*/ 8834 w 10156"/>
                <a:gd name="connsiteY13" fmla="*/ 1278 h 10011"/>
                <a:gd name="connsiteX14" fmla="*/ 8693 w 10156"/>
                <a:gd name="connsiteY14" fmla="*/ 1163 h 10011"/>
                <a:gd name="connsiteX15" fmla="*/ 8535 w 10156"/>
                <a:gd name="connsiteY15" fmla="*/ 1041 h 10011"/>
                <a:gd name="connsiteX16" fmla="*/ 8356 w 10156"/>
                <a:gd name="connsiteY16" fmla="*/ 920 h 10011"/>
                <a:gd name="connsiteX17" fmla="*/ 8152 w 10156"/>
                <a:gd name="connsiteY17" fmla="*/ 804 h 10011"/>
                <a:gd name="connsiteX18" fmla="*/ 7923 w 10156"/>
                <a:gd name="connsiteY18" fmla="*/ 689 h 10011"/>
                <a:gd name="connsiteX19" fmla="*/ 7674 w 10156"/>
                <a:gd name="connsiteY19" fmla="*/ 579 h 10011"/>
                <a:gd name="connsiteX20" fmla="*/ 7405 w 10156"/>
                <a:gd name="connsiteY20" fmla="*/ 479 h 10011"/>
                <a:gd name="connsiteX21" fmla="*/ 7120 w 10156"/>
                <a:gd name="connsiteY21" fmla="*/ 380 h 10011"/>
                <a:gd name="connsiteX22" fmla="*/ 6786 w 10156"/>
                <a:gd name="connsiteY22" fmla="*/ 287 h 10011"/>
                <a:gd name="connsiteX23" fmla="*/ 6437 w 10156"/>
                <a:gd name="connsiteY23" fmla="*/ 209 h 10011"/>
                <a:gd name="connsiteX24" fmla="*/ 6066 w 10156"/>
                <a:gd name="connsiteY24" fmla="*/ 138 h 10011"/>
                <a:gd name="connsiteX25" fmla="*/ 5663 w 10156"/>
                <a:gd name="connsiteY25" fmla="*/ 88 h 10011"/>
                <a:gd name="connsiteX26" fmla="*/ 5221 w 10156"/>
                <a:gd name="connsiteY26" fmla="*/ 39 h 10011"/>
                <a:gd name="connsiteX27" fmla="*/ 4751 w 10156"/>
                <a:gd name="connsiteY27" fmla="*/ 11 h 10011"/>
                <a:gd name="connsiteX28" fmla="*/ 4254 w 10156"/>
                <a:gd name="connsiteY28" fmla="*/ 0 h 10011"/>
                <a:gd name="connsiteX29" fmla="*/ 3714 w 10156"/>
                <a:gd name="connsiteY29" fmla="*/ 11 h 10011"/>
                <a:gd name="connsiteX30" fmla="*/ 3146 w 10156"/>
                <a:gd name="connsiteY30" fmla="*/ 33 h 10011"/>
                <a:gd name="connsiteX31" fmla="*/ 2547 w 10156"/>
                <a:gd name="connsiteY31" fmla="*/ 77 h 10011"/>
                <a:gd name="connsiteX32" fmla="*/ 1908 w 10156"/>
                <a:gd name="connsiteY32" fmla="*/ 149 h 10011"/>
                <a:gd name="connsiteX33" fmla="*/ 1233 w 10156"/>
                <a:gd name="connsiteY33" fmla="*/ 242 h 10011"/>
                <a:gd name="connsiteX34" fmla="*/ 1552 w 10156"/>
                <a:gd name="connsiteY34" fmla="*/ 957 h 10011"/>
                <a:gd name="connsiteX35" fmla="*/ 1041 w 10156"/>
                <a:gd name="connsiteY35" fmla="*/ 2404 h 10011"/>
                <a:gd name="connsiteX36" fmla="*/ 1300 w 10156"/>
                <a:gd name="connsiteY36" fmla="*/ 3001 h 10011"/>
                <a:gd name="connsiteX37" fmla="*/ 677 w 10156"/>
                <a:gd name="connsiteY37" fmla="*/ 4199 h 10011"/>
                <a:gd name="connsiteX38" fmla="*/ 1338 w 10156"/>
                <a:gd name="connsiteY38" fmla="*/ 4510 h 10011"/>
                <a:gd name="connsiteX39" fmla="*/ 1219 w 10156"/>
                <a:gd name="connsiteY39" fmla="*/ 6575 h 10011"/>
                <a:gd name="connsiteX40" fmla="*/ 2878 w 10156"/>
                <a:gd name="connsiteY40" fmla="*/ 6652 h 10011"/>
                <a:gd name="connsiteX41" fmla="*/ 2839 w 10156"/>
                <a:gd name="connsiteY41" fmla="*/ 7124 h 10011"/>
                <a:gd name="connsiteX42" fmla="*/ 2839 w 10156"/>
                <a:gd name="connsiteY42" fmla="*/ 7466 h 10011"/>
                <a:gd name="connsiteX43" fmla="*/ 2839 w 10156"/>
                <a:gd name="connsiteY43" fmla="*/ 7846 h 10011"/>
                <a:gd name="connsiteX44" fmla="*/ 2839 w 10156"/>
                <a:gd name="connsiteY44" fmla="*/ 8138 h 10011"/>
                <a:gd name="connsiteX45" fmla="*/ 2825 w 10156"/>
                <a:gd name="connsiteY45" fmla="*/ 8187 h 10011"/>
                <a:gd name="connsiteX46" fmla="*/ 2811 w 10156"/>
                <a:gd name="connsiteY46" fmla="*/ 8454 h 10011"/>
                <a:gd name="connsiteX47" fmla="*/ 2721 w 10156"/>
                <a:gd name="connsiteY47" fmla="*/ 8696 h 10011"/>
                <a:gd name="connsiteX48" fmla="*/ 2542 w 10156"/>
                <a:gd name="connsiteY48" fmla="*/ 8983 h 10011"/>
                <a:gd name="connsiteX49" fmla="*/ 2186 w 10156"/>
                <a:gd name="connsiteY49" fmla="*/ 9192 h 10011"/>
                <a:gd name="connsiteX50" fmla="*/ 1132 w 10156"/>
                <a:gd name="connsiteY50" fmla="*/ 9580 h 10011"/>
                <a:gd name="connsiteX51" fmla="*/ 0 w 10156"/>
                <a:gd name="connsiteY51" fmla="*/ 9733 h 10011"/>
                <a:gd name="connsiteX52" fmla="*/ 51 w 10156"/>
                <a:gd name="connsiteY52" fmla="*/ 9978 h 10011"/>
                <a:gd name="connsiteX53" fmla="*/ 73 w 10156"/>
                <a:gd name="connsiteY53" fmla="*/ 10000 h 10011"/>
                <a:gd name="connsiteX54" fmla="*/ 9851 w 10156"/>
                <a:gd name="connsiteY54" fmla="*/ 10000 h 10011"/>
                <a:gd name="connsiteX55" fmla="*/ 9871 w 10156"/>
                <a:gd name="connsiteY55" fmla="*/ 9901 h 10011"/>
                <a:gd name="connsiteX56" fmla="*/ 10156 w 10156"/>
                <a:gd name="connsiteY56" fmla="*/ 9514 h 10011"/>
                <a:gd name="connsiteX57" fmla="*/ 9685 w 10156"/>
                <a:gd name="connsiteY57" fmla="*/ 9212 h 10011"/>
                <a:gd name="connsiteX58" fmla="*/ 9160 w 10156"/>
                <a:gd name="connsiteY58" fmla="*/ 8918 h 10011"/>
                <a:gd name="connsiteX59" fmla="*/ 8787 w 10156"/>
                <a:gd name="connsiteY59" fmla="*/ 8677 h 10011"/>
                <a:gd name="connsiteX60" fmla="*/ 8481 w 10156"/>
                <a:gd name="connsiteY60" fmla="*/ 8339 h 10011"/>
                <a:gd name="connsiteX61" fmla="*/ 8314 w 10156"/>
                <a:gd name="connsiteY61" fmla="*/ 7994 h 10011"/>
                <a:gd name="connsiteX62" fmla="*/ 8257 w 10156"/>
                <a:gd name="connsiteY62" fmla="*/ 7879 h 10011"/>
                <a:gd name="connsiteX63" fmla="*/ 8215 w 10156"/>
                <a:gd name="connsiteY63" fmla="*/ 7769 h 10011"/>
                <a:gd name="connsiteX64" fmla="*/ 8187 w 10156"/>
                <a:gd name="connsiteY64" fmla="*/ 7675 h 10011"/>
                <a:gd name="connsiteX65" fmla="*/ 8172 w 10156"/>
                <a:gd name="connsiteY65" fmla="*/ 7592 h 10011"/>
                <a:gd name="connsiteX66" fmla="*/ 8166 w 10156"/>
                <a:gd name="connsiteY66" fmla="*/ 7537 h 10011"/>
                <a:gd name="connsiteX67" fmla="*/ 8166 w 10156"/>
                <a:gd name="connsiteY67" fmla="*/ 7499 h 10011"/>
                <a:gd name="connsiteX68" fmla="*/ 8166 w 10156"/>
                <a:gd name="connsiteY68" fmla="*/ 7482 h 10011"/>
                <a:gd name="connsiteX0" fmla="*/ 8166 w 10156"/>
                <a:gd name="connsiteY0" fmla="*/ 7482 h 10011"/>
                <a:gd name="connsiteX1" fmla="*/ 8094 w 10156"/>
                <a:gd name="connsiteY1" fmla="*/ 5504 h 10011"/>
                <a:gd name="connsiteX2" fmla="*/ 9452 w 10156"/>
                <a:gd name="connsiteY2" fmla="*/ 2066 h 10011"/>
                <a:gd name="connsiteX3" fmla="*/ 9452 w 10156"/>
                <a:gd name="connsiteY3" fmla="*/ 2055 h 10011"/>
                <a:gd name="connsiteX4" fmla="*/ 9438 w 10156"/>
                <a:gd name="connsiteY4" fmla="*/ 2033 h 10011"/>
                <a:gd name="connsiteX5" fmla="*/ 9424 w 10156"/>
                <a:gd name="connsiteY5" fmla="*/ 1989 h 10011"/>
                <a:gd name="connsiteX6" fmla="*/ 9388 w 10156"/>
                <a:gd name="connsiteY6" fmla="*/ 1934 h 10011"/>
                <a:gd name="connsiteX7" fmla="*/ 9352 w 10156"/>
                <a:gd name="connsiteY7" fmla="*/ 1862 h 10011"/>
                <a:gd name="connsiteX8" fmla="*/ 9303 w 10156"/>
                <a:gd name="connsiteY8" fmla="*/ 1785 h 10011"/>
                <a:gd name="connsiteX9" fmla="*/ 9231 w 10156"/>
                <a:gd name="connsiteY9" fmla="*/ 1702 h 10011"/>
                <a:gd name="connsiteX10" fmla="*/ 9159 w 10156"/>
                <a:gd name="connsiteY10" fmla="*/ 1598 h 10011"/>
                <a:gd name="connsiteX11" fmla="*/ 9061 w 10156"/>
                <a:gd name="connsiteY11" fmla="*/ 1499 h 10011"/>
                <a:gd name="connsiteX12" fmla="*/ 8962 w 10156"/>
                <a:gd name="connsiteY12" fmla="*/ 1394 h 10011"/>
                <a:gd name="connsiteX13" fmla="*/ 8834 w 10156"/>
                <a:gd name="connsiteY13" fmla="*/ 1278 h 10011"/>
                <a:gd name="connsiteX14" fmla="*/ 8693 w 10156"/>
                <a:gd name="connsiteY14" fmla="*/ 1163 h 10011"/>
                <a:gd name="connsiteX15" fmla="*/ 8535 w 10156"/>
                <a:gd name="connsiteY15" fmla="*/ 1041 h 10011"/>
                <a:gd name="connsiteX16" fmla="*/ 8356 w 10156"/>
                <a:gd name="connsiteY16" fmla="*/ 920 h 10011"/>
                <a:gd name="connsiteX17" fmla="*/ 8152 w 10156"/>
                <a:gd name="connsiteY17" fmla="*/ 804 h 10011"/>
                <a:gd name="connsiteX18" fmla="*/ 7923 w 10156"/>
                <a:gd name="connsiteY18" fmla="*/ 689 h 10011"/>
                <a:gd name="connsiteX19" fmla="*/ 7674 w 10156"/>
                <a:gd name="connsiteY19" fmla="*/ 579 h 10011"/>
                <a:gd name="connsiteX20" fmla="*/ 7405 w 10156"/>
                <a:gd name="connsiteY20" fmla="*/ 479 h 10011"/>
                <a:gd name="connsiteX21" fmla="*/ 7120 w 10156"/>
                <a:gd name="connsiteY21" fmla="*/ 380 h 10011"/>
                <a:gd name="connsiteX22" fmla="*/ 6786 w 10156"/>
                <a:gd name="connsiteY22" fmla="*/ 287 h 10011"/>
                <a:gd name="connsiteX23" fmla="*/ 6437 w 10156"/>
                <a:gd name="connsiteY23" fmla="*/ 209 h 10011"/>
                <a:gd name="connsiteX24" fmla="*/ 6066 w 10156"/>
                <a:gd name="connsiteY24" fmla="*/ 138 h 10011"/>
                <a:gd name="connsiteX25" fmla="*/ 5663 w 10156"/>
                <a:gd name="connsiteY25" fmla="*/ 88 h 10011"/>
                <a:gd name="connsiteX26" fmla="*/ 5221 w 10156"/>
                <a:gd name="connsiteY26" fmla="*/ 39 h 10011"/>
                <a:gd name="connsiteX27" fmla="*/ 4751 w 10156"/>
                <a:gd name="connsiteY27" fmla="*/ 11 h 10011"/>
                <a:gd name="connsiteX28" fmla="*/ 4254 w 10156"/>
                <a:gd name="connsiteY28" fmla="*/ 0 h 10011"/>
                <a:gd name="connsiteX29" fmla="*/ 3714 w 10156"/>
                <a:gd name="connsiteY29" fmla="*/ 11 h 10011"/>
                <a:gd name="connsiteX30" fmla="*/ 3146 w 10156"/>
                <a:gd name="connsiteY30" fmla="*/ 33 h 10011"/>
                <a:gd name="connsiteX31" fmla="*/ 2547 w 10156"/>
                <a:gd name="connsiteY31" fmla="*/ 77 h 10011"/>
                <a:gd name="connsiteX32" fmla="*/ 1908 w 10156"/>
                <a:gd name="connsiteY32" fmla="*/ 149 h 10011"/>
                <a:gd name="connsiteX33" fmla="*/ 1233 w 10156"/>
                <a:gd name="connsiteY33" fmla="*/ 242 h 10011"/>
                <a:gd name="connsiteX34" fmla="*/ 1552 w 10156"/>
                <a:gd name="connsiteY34" fmla="*/ 957 h 10011"/>
                <a:gd name="connsiteX35" fmla="*/ 1041 w 10156"/>
                <a:gd name="connsiteY35" fmla="*/ 2404 h 10011"/>
                <a:gd name="connsiteX36" fmla="*/ 1300 w 10156"/>
                <a:gd name="connsiteY36" fmla="*/ 3001 h 10011"/>
                <a:gd name="connsiteX37" fmla="*/ 677 w 10156"/>
                <a:gd name="connsiteY37" fmla="*/ 4199 h 10011"/>
                <a:gd name="connsiteX38" fmla="*/ 1338 w 10156"/>
                <a:gd name="connsiteY38" fmla="*/ 4510 h 10011"/>
                <a:gd name="connsiteX39" fmla="*/ 1219 w 10156"/>
                <a:gd name="connsiteY39" fmla="*/ 6575 h 10011"/>
                <a:gd name="connsiteX40" fmla="*/ 2878 w 10156"/>
                <a:gd name="connsiteY40" fmla="*/ 6652 h 10011"/>
                <a:gd name="connsiteX41" fmla="*/ 2839 w 10156"/>
                <a:gd name="connsiteY41" fmla="*/ 7124 h 10011"/>
                <a:gd name="connsiteX42" fmla="*/ 2839 w 10156"/>
                <a:gd name="connsiteY42" fmla="*/ 7466 h 10011"/>
                <a:gd name="connsiteX43" fmla="*/ 2839 w 10156"/>
                <a:gd name="connsiteY43" fmla="*/ 7846 h 10011"/>
                <a:gd name="connsiteX44" fmla="*/ 2839 w 10156"/>
                <a:gd name="connsiteY44" fmla="*/ 8138 h 10011"/>
                <a:gd name="connsiteX45" fmla="*/ 2825 w 10156"/>
                <a:gd name="connsiteY45" fmla="*/ 8187 h 10011"/>
                <a:gd name="connsiteX46" fmla="*/ 2811 w 10156"/>
                <a:gd name="connsiteY46" fmla="*/ 8454 h 10011"/>
                <a:gd name="connsiteX47" fmla="*/ 2721 w 10156"/>
                <a:gd name="connsiteY47" fmla="*/ 8696 h 10011"/>
                <a:gd name="connsiteX48" fmla="*/ 2542 w 10156"/>
                <a:gd name="connsiteY48" fmla="*/ 8983 h 10011"/>
                <a:gd name="connsiteX49" fmla="*/ 2186 w 10156"/>
                <a:gd name="connsiteY49" fmla="*/ 9192 h 10011"/>
                <a:gd name="connsiteX50" fmla="*/ 1132 w 10156"/>
                <a:gd name="connsiteY50" fmla="*/ 9580 h 10011"/>
                <a:gd name="connsiteX51" fmla="*/ 0 w 10156"/>
                <a:gd name="connsiteY51" fmla="*/ 9807 h 10011"/>
                <a:gd name="connsiteX52" fmla="*/ 51 w 10156"/>
                <a:gd name="connsiteY52" fmla="*/ 9978 h 10011"/>
                <a:gd name="connsiteX53" fmla="*/ 73 w 10156"/>
                <a:gd name="connsiteY53" fmla="*/ 10000 h 10011"/>
                <a:gd name="connsiteX54" fmla="*/ 9851 w 10156"/>
                <a:gd name="connsiteY54" fmla="*/ 10000 h 10011"/>
                <a:gd name="connsiteX55" fmla="*/ 9871 w 10156"/>
                <a:gd name="connsiteY55" fmla="*/ 9901 h 10011"/>
                <a:gd name="connsiteX56" fmla="*/ 10156 w 10156"/>
                <a:gd name="connsiteY56" fmla="*/ 9514 h 10011"/>
                <a:gd name="connsiteX57" fmla="*/ 9685 w 10156"/>
                <a:gd name="connsiteY57" fmla="*/ 9212 h 10011"/>
                <a:gd name="connsiteX58" fmla="*/ 9160 w 10156"/>
                <a:gd name="connsiteY58" fmla="*/ 8918 h 10011"/>
                <a:gd name="connsiteX59" fmla="*/ 8787 w 10156"/>
                <a:gd name="connsiteY59" fmla="*/ 8677 h 10011"/>
                <a:gd name="connsiteX60" fmla="*/ 8481 w 10156"/>
                <a:gd name="connsiteY60" fmla="*/ 8339 h 10011"/>
                <a:gd name="connsiteX61" fmla="*/ 8314 w 10156"/>
                <a:gd name="connsiteY61" fmla="*/ 7994 h 10011"/>
                <a:gd name="connsiteX62" fmla="*/ 8257 w 10156"/>
                <a:gd name="connsiteY62" fmla="*/ 7879 h 10011"/>
                <a:gd name="connsiteX63" fmla="*/ 8215 w 10156"/>
                <a:gd name="connsiteY63" fmla="*/ 7769 h 10011"/>
                <a:gd name="connsiteX64" fmla="*/ 8187 w 10156"/>
                <a:gd name="connsiteY64" fmla="*/ 7675 h 10011"/>
                <a:gd name="connsiteX65" fmla="*/ 8172 w 10156"/>
                <a:gd name="connsiteY65" fmla="*/ 7592 h 10011"/>
                <a:gd name="connsiteX66" fmla="*/ 8166 w 10156"/>
                <a:gd name="connsiteY66" fmla="*/ 7537 h 10011"/>
                <a:gd name="connsiteX67" fmla="*/ 8166 w 10156"/>
                <a:gd name="connsiteY67" fmla="*/ 7499 h 10011"/>
                <a:gd name="connsiteX68" fmla="*/ 8166 w 10156"/>
                <a:gd name="connsiteY68" fmla="*/ 7482 h 10011"/>
                <a:gd name="connsiteX0" fmla="*/ 8166 w 10156"/>
                <a:gd name="connsiteY0" fmla="*/ 7482 h 10011"/>
                <a:gd name="connsiteX1" fmla="*/ 8094 w 10156"/>
                <a:gd name="connsiteY1" fmla="*/ 5504 h 10011"/>
                <a:gd name="connsiteX2" fmla="*/ 9452 w 10156"/>
                <a:gd name="connsiteY2" fmla="*/ 2066 h 10011"/>
                <a:gd name="connsiteX3" fmla="*/ 9452 w 10156"/>
                <a:gd name="connsiteY3" fmla="*/ 2055 h 10011"/>
                <a:gd name="connsiteX4" fmla="*/ 9438 w 10156"/>
                <a:gd name="connsiteY4" fmla="*/ 2033 h 10011"/>
                <a:gd name="connsiteX5" fmla="*/ 9424 w 10156"/>
                <a:gd name="connsiteY5" fmla="*/ 1989 h 10011"/>
                <a:gd name="connsiteX6" fmla="*/ 9388 w 10156"/>
                <a:gd name="connsiteY6" fmla="*/ 1934 h 10011"/>
                <a:gd name="connsiteX7" fmla="*/ 9352 w 10156"/>
                <a:gd name="connsiteY7" fmla="*/ 1862 h 10011"/>
                <a:gd name="connsiteX8" fmla="*/ 9303 w 10156"/>
                <a:gd name="connsiteY8" fmla="*/ 1785 h 10011"/>
                <a:gd name="connsiteX9" fmla="*/ 9231 w 10156"/>
                <a:gd name="connsiteY9" fmla="*/ 1702 h 10011"/>
                <a:gd name="connsiteX10" fmla="*/ 9159 w 10156"/>
                <a:gd name="connsiteY10" fmla="*/ 1598 h 10011"/>
                <a:gd name="connsiteX11" fmla="*/ 9061 w 10156"/>
                <a:gd name="connsiteY11" fmla="*/ 1499 h 10011"/>
                <a:gd name="connsiteX12" fmla="*/ 8962 w 10156"/>
                <a:gd name="connsiteY12" fmla="*/ 1394 h 10011"/>
                <a:gd name="connsiteX13" fmla="*/ 8834 w 10156"/>
                <a:gd name="connsiteY13" fmla="*/ 1278 h 10011"/>
                <a:gd name="connsiteX14" fmla="*/ 8693 w 10156"/>
                <a:gd name="connsiteY14" fmla="*/ 1163 h 10011"/>
                <a:gd name="connsiteX15" fmla="*/ 8535 w 10156"/>
                <a:gd name="connsiteY15" fmla="*/ 1041 h 10011"/>
                <a:gd name="connsiteX16" fmla="*/ 8356 w 10156"/>
                <a:gd name="connsiteY16" fmla="*/ 920 h 10011"/>
                <a:gd name="connsiteX17" fmla="*/ 8152 w 10156"/>
                <a:gd name="connsiteY17" fmla="*/ 804 h 10011"/>
                <a:gd name="connsiteX18" fmla="*/ 7923 w 10156"/>
                <a:gd name="connsiteY18" fmla="*/ 689 h 10011"/>
                <a:gd name="connsiteX19" fmla="*/ 7674 w 10156"/>
                <a:gd name="connsiteY19" fmla="*/ 579 h 10011"/>
                <a:gd name="connsiteX20" fmla="*/ 7405 w 10156"/>
                <a:gd name="connsiteY20" fmla="*/ 479 h 10011"/>
                <a:gd name="connsiteX21" fmla="*/ 7120 w 10156"/>
                <a:gd name="connsiteY21" fmla="*/ 380 h 10011"/>
                <a:gd name="connsiteX22" fmla="*/ 6786 w 10156"/>
                <a:gd name="connsiteY22" fmla="*/ 287 h 10011"/>
                <a:gd name="connsiteX23" fmla="*/ 6437 w 10156"/>
                <a:gd name="connsiteY23" fmla="*/ 209 h 10011"/>
                <a:gd name="connsiteX24" fmla="*/ 6066 w 10156"/>
                <a:gd name="connsiteY24" fmla="*/ 138 h 10011"/>
                <a:gd name="connsiteX25" fmla="*/ 5663 w 10156"/>
                <a:gd name="connsiteY25" fmla="*/ 88 h 10011"/>
                <a:gd name="connsiteX26" fmla="*/ 5221 w 10156"/>
                <a:gd name="connsiteY26" fmla="*/ 39 h 10011"/>
                <a:gd name="connsiteX27" fmla="*/ 4751 w 10156"/>
                <a:gd name="connsiteY27" fmla="*/ 11 h 10011"/>
                <a:gd name="connsiteX28" fmla="*/ 4254 w 10156"/>
                <a:gd name="connsiteY28" fmla="*/ 0 h 10011"/>
                <a:gd name="connsiteX29" fmla="*/ 3714 w 10156"/>
                <a:gd name="connsiteY29" fmla="*/ 11 h 10011"/>
                <a:gd name="connsiteX30" fmla="*/ 3146 w 10156"/>
                <a:gd name="connsiteY30" fmla="*/ 33 h 10011"/>
                <a:gd name="connsiteX31" fmla="*/ 2547 w 10156"/>
                <a:gd name="connsiteY31" fmla="*/ 77 h 10011"/>
                <a:gd name="connsiteX32" fmla="*/ 1908 w 10156"/>
                <a:gd name="connsiteY32" fmla="*/ 149 h 10011"/>
                <a:gd name="connsiteX33" fmla="*/ 1233 w 10156"/>
                <a:gd name="connsiteY33" fmla="*/ 242 h 10011"/>
                <a:gd name="connsiteX34" fmla="*/ 1552 w 10156"/>
                <a:gd name="connsiteY34" fmla="*/ 957 h 10011"/>
                <a:gd name="connsiteX35" fmla="*/ 1041 w 10156"/>
                <a:gd name="connsiteY35" fmla="*/ 2404 h 10011"/>
                <a:gd name="connsiteX36" fmla="*/ 1300 w 10156"/>
                <a:gd name="connsiteY36" fmla="*/ 3001 h 10011"/>
                <a:gd name="connsiteX37" fmla="*/ 677 w 10156"/>
                <a:gd name="connsiteY37" fmla="*/ 4199 h 10011"/>
                <a:gd name="connsiteX38" fmla="*/ 1338 w 10156"/>
                <a:gd name="connsiteY38" fmla="*/ 4510 h 10011"/>
                <a:gd name="connsiteX39" fmla="*/ 1219 w 10156"/>
                <a:gd name="connsiteY39" fmla="*/ 6575 h 10011"/>
                <a:gd name="connsiteX40" fmla="*/ 2878 w 10156"/>
                <a:gd name="connsiteY40" fmla="*/ 6652 h 10011"/>
                <a:gd name="connsiteX41" fmla="*/ 2839 w 10156"/>
                <a:gd name="connsiteY41" fmla="*/ 7124 h 10011"/>
                <a:gd name="connsiteX42" fmla="*/ 2839 w 10156"/>
                <a:gd name="connsiteY42" fmla="*/ 7466 h 10011"/>
                <a:gd name="connsiteX43" fmla="*/ 2839 w 10156"/>
                <a:gd name="connsiteY43" fmla="*/ 7846 h 10011"/>
                <a:gd name="connsiteX44" fmla="*/ 2839 w 10156"/>
                <a:gd name="connsiteY44" fmla="*/ 8138 h 10011"/>
                <a:gd name="connsiteX45" fmla="*/ 2825 w 10156"/>
                <a:gd name="connsiteY45" fmla="*/ 8187 h 10011"/>
                <a:gd name="connsiteX46" fmla="*/ 2811 w 10156"/>
                <a:gd name="connsiteY46" fmla="*/ 8454 h 10011"/>
                <a:gd name="connsiteX47" fmla="*/ 2721 w 10156"/>
                <a:gd name="connsiteY47" fmla="*/ 8696 h 10011"/>
                <a:gd name="connsiteX48" fmla="*/ 2542 w 10156"/>
                <a:gd name="connsiteY48" fmla="*/ 8983 h 10011"/>
                <a:gd name="connsiteX49" fmla="*/ 2186 w 10156"/>
                <a:gd name="connsiteY49" fmla="*/ 9192 h 10011"/>
                <a:gd name="connsiteX50" fmla="*/ 1132 w 10156"/>
                <a:gd name="connsiteY50" fmla="*/ 9642 h 10011"/>
                <a:gd name="connsiteX51" fmla="*/ 0 w 10156"/>
                <a:gd name="connsiteY51" fmla="*/ 9807 h 10011"/>
                <a:gd name="connsiteX52" fmla="*/ 51 w 10156"/>
                <a:gd name="connsiteY52" fmla="*/ 9978 h 10011"/>
                <a:gd name="connsiteX53" fmla="*/ 73 w 10156"/>
                <a:gd name="connsiteY53" fmla="*/ 10000 h 10011"/>
                <a:gd name="connsiteX54" fmla="*/ 9851 w 10156"/>
                <a:gd name="connsiteY54" fmla="*/ 10000 h 10011"/>
                <a:gd name="connsiteX55" fmla="*/ 9871 w 10156"/>
                <a:gd name="connsiteY55" fmla="*/ 9901 h 10011"/>
                <a:gd name="connsiteX56" fmla="*/ 10156 w 10156"/>
                <a:gd name="connsiteY56" fmla="*/ 9514 h 10011"/>
                <a:gd name="connsiteX57" fmla="*/ 9685 w 10156"/>
                <a:gd name="connsiteY57" fmla="*/ 9212 h 10011"/>
                <a:gd name="connsiteX58" fmla="*/ 9160 w 10156"/>
                <a:gd name="connsiteY58" fmla="*/ 8918 h 10011"/>
                <a:gd name="connsiteX59" fmla="*/ 8787 w 10156"/>
                <a:gd name="connsiteY59" fmla="*/ 8677 h 10011"/>
                <a:gd name="connsiteX60" fmla="*/ 8481 w 10156"/>
                <a:gd name="connsiteY60" fmla="*/ 8339 h 10011"/>
                <a:gd name="connsiteX61" fmla="*/ 8314 w 10156"/>
                <a:gd name="connsiteY61" fmla="*/ 7994 h 10011"/>
                <a:gd name="connsiteX62" fmla="*/ 8257 w 10156"/>
                <a:gd name="connsiteY62" fmla="*/ 7879 h 10011"/>
                <a:gd name="connsiteX63" fmla="*/ 8215 w 10156"/>
                <a:gd name="connsiteY63" fmla="*/ 7769 h 10011"/>
                <a:gd name="connsiteX64" fmla="*/ 8187 w 10156"/>
                <a:gd name="connsiteY64" fmla="*/ 7675 h 10011"/>
                <a:gd name="connsiteX65" fmla="*/ 8172 w 10156"/>
                <a:gd name="connsiteY65" fmla="*/ 7592 h 10011"/>
                <a:gd name="connsiteX66" fmla="*/ 8166 w 10156"/>
                <a:gd name="connsiteY66" fmla="*/ 7537 h 10011"/>
                <a:gd name="connsiteX67" fmla="*/ 8166 w 10156"/>
                <a:gd name="connsiteY67" fmla="*/ 7499 h 10011"/>
                <a:gd name="connsiteX68" fmla="*/ 8166 w 10156"/>
                <a:gd name="connsiteY68" fmla="*/ 7482 h 10011"/>
                <a:gd name="connsiteX0" fmla="*/ 8166 w 10156"/>
                <a:gd name="connsiteY0" fmla="*/ 7482 h 10049"/>
                <a:gd name="connsiteX1" fmla="*/ 8094 w 10156"/>
                <a:gd name="connsiteY1" fmla="*/ 5504 h 10049"/>
                <a:gd name="connsiteX2" fmla="*/ 9452 w 10156"/>
                <a:gd name="connsiteY2" fmla="*/ 2066 h 10049"/>
                <a:gd name="connsiteX3" fmla="*/ 9452 w 10156"/>
                <a:gd name="connsiteY3" fmla="*/ 2055 h 10049"/>
                <a:gd name="connsiteX4" fmla="*/ 9438 w 10156"/>
                <a:gd name="connsiteY4" fmla="*/ 2033 h 10049"/>
                <a:gd name="connsiteX5" fmla="*/ 9424 w 10156"/>
                <a:gd name="connsiteY5" fmla="*/ 1989 h 10049"/>
                <a:gd name="connsiteX6" fmla="*/ 9388 w 10156"/>
                <a:gd name="connsiteY6" fmla="*/ 1934 h 10049"/>
                <a:gd name="connsiteX7" fmla="*/ 9352 w 10156"/>
                <a:gd name="connsiteY7" fmla="*/ 1862 h 10049"/>
                <a:gd name="connsiteX8" fmla="*/ 9303 w 10156"/>
                <a:gd name="connsiteY8" fmla="*/ 1785 h 10049"/>
                <a:gd name="connsiteX9" fmla="*/ 9231 w 10156"/>
                <a:gd name="connsiteY9" fmla="*/ 1702 h 10049"/>
                <a:gd name="connsiteX10" fmla="*/ 9159 w 10156"/>
                <a:gd name="connsiteY10" fmla="*/ 1598 h 10049"/>
                <a:gd name="connsiteX11" fmla="*/ 9061 w 10156"/>
                <a:gd name="connsiteY11" fmla="*/ 1499 h 10049"/>
                <a:gd name="connsiteX12" fmla="*/ 8962 w 10156"/>
                <a:gd name="connsiteY12" fmla="*/ 1394 h 10049"/>
                <a:gd name="connsiteX13" fmla="*/ 8834 w 10156"/>
                <a:gd name="connsiteY13" fmla="*/ 1278 h 10049"/>
                <a:gd name="connsiteX14" fmla="*/ 8693 w 10156"/>
                <a:gd name="connsiteY14" fmla="*/ 1163 h 10049"/>
                <a:gd name="connsiteX15" fmla="*/ 8535 w 10156"/>
                <a:gd name="connsiteY15" fmla="*/ 1041 h 10049"/>
                <a:gd name="connsiteX16" fmla="*/ 8356 w 10156"/>
                <a:gd name="connsiteY16" fmla="*/ 920 h 10049"/>
                <a:gd name="connsiteX17" fmla="*/ 8152 w 10156"/>
                <a:gd name="connsiteY17" fmla="*/ 804 h 10049"/>
                <a:gd name="connsiteX18" fmla="*/ 7923 w 10156"/>
                <a:gd name="connsiteY18" fmla="*/ 689 h 10049"/>
                <a:gd name="connsiteX19" fmla="*/ 7674 w 10156"/>
                <a:gd name="connsiteY19" fmla="*/ 579 h 10049"/>
                <a:gd name="connsiteX20" fmla="*/ 7405 w 10156"/>
                <a:gd name="connsiteY20" fmla="*/ 479 h 10049"/>
                <a:gd name="connsiteX21" fmla="*/ 7120 w 10156"/>
                <a:gd name="connsiteY21" fmla="*/ 380 h 10049"/>
                <a:gd name="connsiteX22" fmla="*/ 6786 w 10156"/>
                <a:gd name="connsiteY22" fmla="*/ 287 h 10049"/>
                <a:gd name="connsiteX23" fmla="*/ 6437 w 10156"/>
                <a:gd name="connsiteY23" fmla="*/ 209 h 10049"/>
                <a:gd name="connsiteX24" fmla="*/ 6066 w 10156"/>
                <a:gd name="connsiteY24" fmla="*/ 138 h 10049"/>
                <a:gd name="connsiteX25" fmla="*/ 5663 w 10156"/>
                <a:gd name="connsiteY25" fmla="*/ 88 h 10049"/>
                <a:gd name="connsiteX26" fmla="*/ 5221 w 10156"/>
                <a:gd name="connsiteY26" fmla="*/ 39 h 10049"/>
                <a:gd name="connsiteX27" fmla="*/ 4751 w 10156"/>
                <a:gd name="connsiteY27" fmla="*/ 11 h 10049"/>
                <a:gd name="connsiteX28" fmla="*/ 4254 w 10156"/>
                <a:gd name="connsiteY28" fmla="*/ 0 h 10049"/>
                <a:gd name="connsiteX29" fmla="*/ 3714 w 10156"/>
                <a:gd name="connsiteY29" fmla="*/ 11 h 10049"/>
                <a:gd name="connsiteX30" fmla="*/ 3146 w 10156"/>
                <a:gd name="connsiteY30" fmla="*/ 33 h 10049"/>
                <a:gd name="connsiteX31" fmla="*/ 2547 w 10156"/>
                <a:gd name="connsiteY31" fmla="*/ 77 h 10049"/>
                <a:gd name="connsiteX32" fmla="*/ 1908 w 10156"/>
                <a:gd name="connsiteY32" fmla="*/ 149 h 10049"/>
                <a:gd name="connsiteX33" fmla="*/ 1233 w 10156"/>
                <a:gd name="connsiteY33" fmla="*/ 242 h 10049"/>
                <a:gd name="connsiteX34" fmla="*/ 1552 w 10156"/>
                <a:gd name="connsiteY34" fmla="*/ 957 h 10049"/>
                <a:gd name="connsiteX35" fmla="*/ 1041 w 10156"/>
                <a:gd name="connsiteY35" fmla="*/ 2404 h 10049"/>
                <a:gd name="connsiteX36" fmla="*/ 1300 w 10156"/>
                <a:gd name="connsiteY36" fmla="*/ 3001 h 10049"/>
                <a:gd name="connsiteX37" fmla="*/ 677 w 10156"/>
                <a:gd name="connsiteY37" fmla="*/ 4199 h 10049"/>
                <a:gd name="connsiteX38" fmla="*/ 1338 w 10156"/>
                <a:gd name="connsiteY38" fmla="*/ 4510 h 10049"/>
                <a:gd name="connsiteX39" fmla="*/ 1219 w 10156"/>
                <a:gd name="connsiteY39" fmla="*/ 6575 h 10049"/>
                <a:gd name="connsiteX40" fmla="*/ 2878 w 10156"/>
                <a:gd name="connsiteY40" fmla="*/ 6652 h 10049"/>
                <a:gd name="connsiteX41" fmla="*/ 2839 w 10156"/>
                <a:gd name="connsiteY41" fmla="*/ 7124 h 10049"/>
                <a:gd name="connsiteX42" fmla="*/ 2839 w 10156"/>
                <a:gd name="connsiteY42" fmla="*/ 7466 h 10049"/>
                <a:gd name="connsiteX43" fmla="*/ 2839 w 10156"/>
                <a:gd name="connsiteY43" fmla="*/ 7846 h 10049"/>
                <a:gd name="connsiteX44" fmla="*/ 2839 w 10156"/>
                <a:gd name="connsiteY44" fmla="*/ 8138 h 10049"/>
                <a:gd name="connsiteX45" fmla="*/ 2825 w 10156"/>
                <a:gd name="connsiteY45" fmla="*/ 8187 h 10049"/>
                <a:gd name="connsiteX46" fmla="*/ 2811 w 10156"/>
                <a:gd name="connsiteY46" fmla="*/ 8454 h 10049"/>
                <a:gd name="connsiteX47" fmla="*/ 2721 w 10156"/>
                <a:gd name="connsiteY47" fmla="*/ 8696 h 10049"/>
                <a:gd name="connsiteX48" fmla="*/ 2542 w 10156"/>
                <a:gd name="connsiteY48" fmla="*/ 8983 h 10049"/>
                <a:gd name="connsiteX49" fmla="*/ 2186 w 10156"/>
                <a:gd name="connsiteY49" fmla="*/ 9192 h 10049"/>
                <a:gd name="connsiteX50" fmla="*/ 1132 w 10156"/>
                <a:gd name="connsiteY50" fmla="*/ 9642 h 10049"/>
                <a:gd name="connsiteX51" fmla="*/ 0 w 10156"/>
                <a:gd name="connsiteY51" fmla="*/ 9807 h 10049"/>
                <a:gd name="connsiteX52" fmla="*/ 51 w 10156"/>
                <a:gd name="connsiteY52" fmla="*/ 9978 h 10049"/>
                <a:gd name="connsiteX53" fmla="*/ 73 w 10156"/>
                <a:gd name="connsiteY53" fmla="*/ 10049 h 10049"/>
                <a:gd name="connsiteX54" fmla="*/ 9851 w 10156"/>
                <a:gd name="connsiteY54" fmla="*/ 10000 h 10049"/>
                <a:gd name="connsiteX55" fmla="*/ 9871 w 10156"/>
                <a:gd name="connsiteY55" fmla="*/ 9901 h 10049"/>
                <a:gd name="connsiteX56" fmla="*/ 10156 w 10156"/>
                <a:gd name="connsiteY56" fmla="*/ 9514 h 10049"/>
                <a:gd name="connsiteX57" fmla="*/ 9685 w 10156"/>
                <a:gd name="connsiteY57" fmla="*/ 9212 h 10049"/>
                <a:gd name="connsiteX58" fmla="*/ 9160 w 10156"/>
                <a:gd name="connsiteY58" fmla="*/ 8918 h 10049"/>
                <a:gd name="connsiteX59" fmla="*/ 8787 w 10156"/>
                <a:gd name="connsiteY59" fmla="*/ 8677 h 10049"/>
                <a:gd name="connsiteX60" fmla="*/ 8481 w 10156"/>
                <a:gd name="connsiteY60" fmla="*/ 8339 h 10049"/>
                <a:gd name="connsiteX61" fmla="*/ 8314 w 10156"/>
                <a:gd name="connsiteY61" fmla="*/ 7994 h 10049"/>
                <a:gd name="connsiteX62" fmla="*/ 8257 w 10156"/>
                <a:gd name="connsiteY62" fmla="*/ 7879 h 10049"/>
                <a:gd name="connsiteX63" fmla="*/ 8215 w 10156"/>
                <a:gd name="connsiteY63" fmla="*/ 7769 h 10049"/>
                <a:gd name="connsiteX64" fmla="*/ 8187 w 10156"/>
                <a:gd name="connsiteY64" fmla="*/ 7675 h 10049"/>
                <a:gd name="connsiteX65" fmla="*/ 8172 w 10156"/>
                <a:gd name="connsiteY65" fmla="*/ 7592 h 10049"/>
                <a:gd name="connsiteX66" fmla="*/ 8166 w 10156"/>
                <a:gd name="connsiteY66" fmla="*/ 7537 h 10049"/>
                <a:gd name="connsiteX67" fmla="*/ 8166 w 10156"/>
                <a:gd name="connsiteY67" fmla="*/ 7499 h 10049"/>
                <a:gd name="connsiteX68" fmla="*/ 8166 w 10156"/>
                <a:gd name="connsiteY68" fmla="*/ 7482 h 10049"/>
                <a:gd name="connsiteX0" fmla="*/ 9735 w 11725"/>
                <a:gd name="connsiteY0" fmla="*/ 7482 h 10049"/>
                <a:gd name="connsiteX1" fmla="*/ 9663 w 11725"/>
                <a:gd name="connsiteY1" fmla="*/ 5504 h 10049"/>
                <a:gd name="connsiteX2" fmla="*/ 11021 w 11725"/>
                <a:gd name="connsiteY2" fmla="*/ 2066 h 10049"/>
                <a:gd name="connsiteX3" fmla="*/ 11021 w 11725"/>
                <a:gd name="connsiteY3" fmla="*/ 2055 h 10049"/>
                <a:gd name="connsiteX4" fmla="*/ 11007 w 11725"/>
                <a:gd name="connsiteY4" fmla="*/ 2033 h 10049"/>
                <a:gd name="connsiteX5" fmla="*/ 10993 w 11725"/>
                <a:gd name="connsiteY5" fmla="*/ 1989 h 10049"/>
                <a:gd name="connsiteX6" fmla="*/ 10957 w 11725"/>
                <a:gd name="connsiteY6" fmla="*/ 1934 h 10049"/>
                <a:gd name="connsiteX7" fmla="*/ 10921 w 11725"/>
                <a:gd name="connsiteY7" fmla="*/ 1862 h 10049"/>
                <a:gd name="connsiteX8" fmla="*/ 10872 w 11725"/>
                <a:gd name="connsiteY8" fmla="*/ 1785 h 10049"/>
                <a:gd name="connsiteX9" fmla="*/ 10800 w 11725"/>
                <a:gd name="connsiteY9" fmla="*/ 1702 h 10049"/>
                <a:gd name="connsiteX10" fmla="*/ 10728 w 11725"/>
                <a:gd name="connsiteY10" fmla="*/ 1598 h 10049"/>
                <a:gd name="connsiteX11" fmla="*/ 10630 w 11725"/>
                <a:gd name="connsiteY11" fmla="*/ 1499 h 10049"/>
                <a:gd name="connsiteX12" fmla="*/ 10531 w 11725"/>
                <a:gd name="connsiteY12" fmla="*/ 1394 h 10049"/>
                <a:gd name="connsiteX13" fmla="*/ 10403 w 11725"/>
                <a:gd name="connsiteY13" fmla="*/ 1278 h 10049"/>
                <a:gd name="connsiteX14" fmla="*/ 10262 w 11725"/>
                <a:gd name="connsiteY14" fmla="*/ 1163 h 10049"/>
                <a:gd name="connsiteX15" fmla="*/ 10104 w 11725"/>
                <a:gd name="connsiteY15" fmla="*/ 1041 h 10049"/>
                <a:gd name="connsiteX16" fmla="*/ 9925 w 11725"/>
                <a:gd name="connsiteY16" fmla="*/ 920 h 10049"/>
                <a:gd name="connsiteX17" fmla="*/ 9721 w 11725"/>
                <a:gd name="connsiteY17" fmla="*/ 804 h 10049"/>
                <a:gd name="connsiteX18" fmla="*/ 9492 w 11725"/>
                <a:gd name="connsiteY18" fmla="*/ 689 h 10049"/>
                <a:gd name="connsiteX19" fmla="*/ 9243 w 11725"/>
                <a:gd name="connsiteY19" fmla="*/ 579 h 10049"/>
                <a:gd name="connsiteX20" fmla="*/ 8974 w 11725"/>
                <a:gd name="connsiteY20" fmla="*/ 479 h 10049"/>
                <a:gd name="connsiteX21" fmla="*/ 8689 w 11725"/>
                <a:gd name="connsiteY21" fmla="*/ 380 h 10049"/>
                <a:gd name="connsiteX22" fmla="*/ 8355 w 11725"/>
                <a:gd name="connsiteY22" fmla="*/ 287 h 10049"/>
                <a:gd name="connsiteX23" fmla="*/ 8006 w 11725"/>
                <a:gd name="connsiteY23" fmla="*/ 209 h 10049"/>
                <a:gd name="connsiteX24" fmla="*/ 7635 w 11725"/>
                <a:gd name="connsiteY24" fmla="*/ 138 h 10049"/>
                <a:gd name="connsiteX25" fmla="*/ 7232 w 11725"/>
                <a:gd name="connsiteY25" fmla="*/ 88 h 10049"/>
                <a:gd name="connsiteX26" fmla="*/ 6790 w 11725"/>
                <a:gd name="connsiteY26" fmla="*/ 39 h 10049"/>
                <a:gd name="connsiteX27" fmla="*/ 6320 w 11725"/>
                <a:gd name="connsiteY27" fmla="*/ 11 h 10049"/>
                <a:gd name="connsiteX28" fmla="*/ 5823 w 11725"/>
                <a:gd name="connsiteY28" fmla="*/ 0 h 10049"/>
                <a:gd name="connsiteX29" fmla="*/ 5283 w 11725"/>
                <a:gd name="connsiteY29" fmla="*/ 11 h 10049"/>
                <a:gd name="connsiteX30" fmla="*/ 4715 w 11725"/>
                <a:gd name="connsiteY30" fmla="*/ 33 h 10049"/>
                <a:gd name="connsiteX31" fmla="*/ 4116 w 11725"/>
                <a:gd name="connsiteY31" fmla="*/ 77 h 10049"/>
                <a:gd name="connsiteX32" fmla="*/ 3477 w 11725"/>
                <a:gd name="connsiteY32" fmla="*/ 149 h 10049"/>
                <a:gd name="connsiteX33" fmla="*/ 2802 w 11725"/>
                <a:gd name="connsiteY33" fmla="*/ 242 h 10049"/>
                <a:gd name="connsiteX34" fmla="*/ 3121 w 11725"/>
                <a:gd name="connsiteY34" fmla="*/ 957 h 10049"/>
                <a:gd name="connsiteX35" fmla="*/ 2610 w 11725"/>
                <a:gd name="connsiteY35" fmla="*/ 2404 h 10049"/>
                <a:gd name="connsiteX36" fmla="*/ 2869 w 11725"/>
                <a:gd name="connsiteY36" fmla="*/ 3001 h 10049"/>
                <a:gd name="connsiteX37" fmla="*/ 2246 w 11725"/>
                <a:gd name="connsiteY37" fmla="*/ 4199 h 10049"/>
                <a:gd name="connsiteX38" fmla="*/ 2907 w 11725"/>
                <a:gd name="connsiteY38" fmla="*/ 4510 h 10049"/>
                <a:gd name="connsiteX39" fmla="*/ 2788 w 11725"/>
                <a:gd name="connsiteY39" fmla="*/ 6575 h 10049"/>
                <a:gd name="connsiteX40" fmla="*/ 4447 w 11725"/>
                <a:gd name="connsiteY40" fmla="*/ 6652 h 10049"/>
                <a:gd name="connsiteX41" fmla="*/ 4408 w 11725"/>
                <a:gd name="connsiteY41" fmla="*/ 7124 h 10049"/>
                <a:gd name="connsiteX42" fmla="*/ 4408 w 11725"/>
                <a:gd name="connsiteY42" fmla="*/ 7466 h 10049"/>
                <a:gd name="connsiteX43" fmla="*/ 4408 w 11725"/>
                <a:gd name="connsiteY43" fmla="*/ 7846 h 10049"/>
                <a:gd name="connsiteX44" fmla="*/ 4408 w 11725"/>
                <a:gd name="connsiteY44" fmla="*/ 8138 h 10049"/>
                <a:gd name="connsiteX45" fmla="*/ 4394 w 11725"/>
                <a:gd name="connsiteY45" fmla="*/ 8187 h 10049"/>
                <a:gd name="connsiteX46" fmla="*/ 4380 w 11725"/>
                <a:gd name="connsiteY46" fmla="*/ 8454 h 10049"/>
                <a:gd name="connsiteX47" fmla="*/ 4290 w 11725"/>
                <a:gd name="connsiteY47" fmla="*/ 8696 h 10049"/>
                <a:gd name="connsiteX48" fmla="*/ 4111 w 11725"/>
                <a:gd name="connsiteY48" fmla="*/ 8983 h 10049"/>
                <a:gd name="connsiteX49" fmla="*/ 3755 w 11725"/>
                <a:gd name="connsiteY49" fmla="*/ 9192 h 10049"/>
                <a:gd name="connsiteX50" fmla="*/ 2701 w 11725"/>
                <a:gd name="connsiteY50" fmla="*/ 9642 h 10049"/>
                <a:gd name="connsiteX51" fmla="*/ 1569 w 11725"/>
                <a:gd name="connsiteY51" fmla="*/ 9807 h 10049"/>
                <a:gd name="connsiteX52" fmla="*/ 1642 w 11725"/>
                <a:gd name="connsiteY52" fmla="*/ 10049 h 10049"/>
                <a:gd name="connsiteX53" fmla="*/ 11420 w 11725"/>
                <a:gd name="connsiteY53" fmla="*/ 10000 h 10049"/>
                <a:gd name="connsiteX54" fmla="*/ 11440 w 11725"/>
                <a:gd name="connsiteY54" fmla="*/ 9901 h 10049"/>
                <a:gd name="connsiteX55" fmla="*/ 11725 w 11725"/>
                <a:gd name="connsiteY55" fmla="*/ 9514 h 10049"/>
                <a:gd name="connsiteX56" fmla="*/ 11254 w 11725"/>
                <a:gd name="connsiteY56" fmla="*/ 9212 h 10049"/>
                <a:gd name="connsiteX57" fmla="*/ 10729 w 11725"/>
                <a:gd name="connsiteY57" fmla="*/ 8918 h 10049"/>
                <a:gd name="connsiteX58" fmla="*/ 10356 w 11725"/>
                <a:gd name="connsiteY58" fmla="*/ 8677 h 10049"/>
                <a:gd name="connsiteX59" fmla="*/ 10050 w 11725"/>
                <a:gd name="connsiteY59" fmla="*/ 8339 h 10049"/>
                <a:gd name="connsiteX60" fmla="*/ 9883 w 11725"/>
                <a:gd name="connsiteY60" fmla="*/ 7994 h 10049"/>
                <a:gd name="connsiteX61" fmla="*/ 9826 w 11725"/>
                <a:gd name="connsiteY61" fmla="*/ 7879 h 10049"/>
                <a:gd name="connsiteX62" fmla="*/ 9784 w 11725"/>
                <a:gd name="connsiteY62" fmla="*/ 7769 h 10049"/>
                <a:gd name="connsiteX63" fmla="*/ 9756 w 11725"/>
                <a:gd name="connsiteY63" fmla="*/ 7675 h 10049"/>
                <a:gd name="connsiteX64" fmla="*/ 9741 w 11725"/>
                <a:gd name="connsiteY64" fmla="*/ 7592 h 10049"/>
                <a:gd name="connsiteX65" fmla="*/ 9735 w 11725"/>
                <a:gd name="connsiteY65" fmla="*/ 7537 h 10049"/>
                <a:gd name="connsiteX66" fmla="*/ 9735 w 11725"/>
                <a:gd name="connsiteY66" fmla="*/ 7499 h 10049"/>
                <a:gd name="connsiteX67" fmla="*/ 9735 w 11725"/>
                <a:gd name="connsiteY67" fmla="*/ 7482 h 10049"/>
                <a:gd name="connsiteX0" fmla="*/ 9735 w 11725"/>
                <a:gd name="connsiteY0" fmla="*/ 7482 h 10049"/>
                <a:gd name="connsiteX1" fmla="*/ 9663 w 11725"/>
                <a:gd name="connsiteY1" fmla="*/ 5504 h 10049"/>
                <a:gd name="connsiteX2" fmla="*/ 11021 w 11725"/>
                <a:gd name="connsiteY2" fmla="*/ 2066 h 10049"/>
                <a:gd name="connsiteX3" fmla="*/ 11021 w 11725"/>
                <a:gd name="connsiteY3" fmla="*/ 2055 h 10049"/>
                <a:gd name="connsiteX4" fmla="*/ 11007 w 11725"/>
                <a:gd name="connsiteY4" fmla="*/ 2033 h 10049"/>
                <a:gd name="connsiteX5" fmla="*/ 10993 w 11725"/>
                <a:gd name="connsiteY5" fmla="*/ 1989 h 10049"/>
                <a:gd name="connsiteX6" fmla="*/ 10957 w 11725"/>
                <a:gd name="connsiteY6" fmla="*/ 1934 h 10049"/>
                <a:gd name="connsiteX7" fmla="*/ 10921 w 11725"/>
                <a:gd name="connsiteY7" fmla="*/ 1862 h 10049"/>
                <a:gd name="connsiteX8" fmla="*/ 10872 w 11725"/>
                <a:gd name="connsiteY8" fmla="*/ 1785 h 10049"/>
                <a:gd name="connsiteX9" fmla="*/ 10800 w 11725"/>
                <a:gd name="connsiteY9" fmla="*/ 1702 h 10049"/>
                <a:gd name="connsiteX10" fmla="*/ 10728 w 11725"/>
                <a:gd name="connsiteY10" fmla="*/ 1598 h 10049"/>
                <a:gd name="connsiteX11" fmla="*/ 10630 w 11725"/>
                <a:gd name="connsiteY11" fmla="*/ 1499 h 10049"/>
                <a:gd name="connsiteX12" fmla="*/ 10531 w 11725"/>
                <a:gd name="connsiteY12" fmla="*/ 1394 h 10049"/>
                <a:gd name="connsiteX13" fmla="*/ 10403 w 11725"/>
                <a:gd name="connsiteY13" fmla="*/ 1278 h 10049"/>
                <a:gd name="connsiteX14" fmla="*/ 10262 w 11725"/>
                <a:gd name="connsiteY14" fmla="*/ 1163 h 10049"/>
                <a:gd name="connsiteX15" fmla="*/ 10104 w 11725"/>
                <a:gd name="connsiteY15" fmla="*/ 1041 h 10049"/>
                <a:gd name="connsiteX16" fmla="*/ 9925 w 11725"/>
                <a:gd name="connsiteY16" fmla="*/ 920 h 10049"/>
                <a:gd name="connsiteX17" fmla="*/ 9721 w 11725"/>
                <a:gd name="connsiteY17" fmla="*/ 804 h 10049"/>
                <a:gd name="connsiteX18" fmla="*/ 9492 w 11725"/>
                <a:gd name="connsiteY18" fmla="*/ 689 h 10049"/>
                <a:gd name="connsiteX19" fmla="*/ 9243 w 11725"/>
                <a:gd name="connsiteY19" fmla="*/ 579 h 10049"/>
                <a:gd name="connsiteX20" fmla="*/ 8974 w 11725"/>
                <a:gd name="connsiteY20" fmla="*/ 479 h 10049"/>
                <a:gd name="connsiteX21" fmla="*/ 8689 w 11725"/>
                <a:gd name="connsiteY21" fmla="*/ 380 h 10049"/>
                <a:gd name="connsiteX22" fmla="*/ 8355 w 11725"/>
                <a:gd name="connsiteY22" fmla="*/ 287 h 10049"/>
                <a:gd name="connsiteX23" fmla="*/ 8006 w 11725"/>
                <a:gd name="connsiteY23" fmla="*/ 209 h 10049"/>
                <a:gd name="connsiteX24" fmla="*/ 7635 w 11725"/>
                <a:gd name="connsiteY24" fmla="*/ 138 h 10049"/>
                <a:gd name="connsiteX25" fmla="*/ 7232 w 11725"/>
                <a:gd name="connsiteY25" fmla="*/ 88 h 10049"/>
                <a:gd name="connsiteX26" fmla="*/ 6790 w 11725"/>
                <a:gd name="connsiteY26" fmla="*/ 39 h 10049"/>
                <a:gd name="connsiteX27" fmla="*/ 6320 w 11725"/>
                <a:gd name="connsiteY27" fmla="*/ 11 h 10049"/>
                <a:gd name="connsiteX28" fmla="*/ 5823 w 11725"/>
                <a:gd name="connsiteY28" fmla="*/ 0 h 10049"/>
                <a:gd name="connsiteX29" fmla="*/ 5283 w 11725"/>
                <a:gd name="connsiteY29" fmla="*/ 11 h 10049"/>
                <a:gd name="connsiteX30" fmla="*/ 4715 w 11725"/>
                <a:gd name="connsiteY30" fmla="*/ 33 h 10049"/>
                <a:gd name="connsiteX31" fmla="*/ 4116 w 11725"/>
                <a:gd name="connsiteY31" fmla="*/ 77 h 10049"/>
                <a:gd name="connsiteX32" fmla="*/ 3477 w 11725"/>
                <a:gd name="connsiteY32" fmla="*/ 149 h 10049"/>
                <a:gd name="connsiteX33" fmla="*/ 2802 w 11725"/>
                <a:gd name="connsiteY33" fmla="*/ 242 h 10049"/>
                <a:gd name="connsiteX34" fmla="*/ 3121 w 11725"/>
                <a:gd name="connsiteY34" fmla="*/ 957 h 10049"/>
                <a:gd name="connsiteX35" fmla="*/ 2610 w 11725"/>
                <a:gd name="connsiteY35" fmla="*/ 2404 h 10049"/>
                <a:gd name="connsiteX36" fmla="*/ 2869 w 11725"/>
                <a:gd name="connsiteY36" fmla="*/ 3001 h 10049"/>
                <a:gd name="connsiteX37" fmla="*/ 2246 w 11725"/>
                <a:gd name="connsiteY37" fmla="*/ 4199 h 10049"/>
                <a:gd name="connsiteX38" fmla="*/ 2907 w 11725"/>
                <a:gd name="connsiteY38" fmla="*/ 4510 h 10049"/>
                <a:gd name="connsiteX39" fmla="*/ 2788 w 11725"/>
                <a:gd name="connsiteY39" fmla="*/ 6575 h 10049"/>
                <a:gd name="connsiteX40" fmla="*/ 4447 w 11725"/>
                <a:gd name="connsiteY40" fmla="*/ 6652 h 10049"/>
                <a:gd name="connsiteX41" fmla="*/ 4408 w 11725"/>
                <a:gd name="connsiteY41" fmla="*/ 7124 h 10049"/>
                <a:gd name="connsiteX42" fmla="*/ 4408 w 11725"/>
                <a:gd name="connsiteY42" fmla="*/ 7466 h 10049"/>
                <a:gd name="connsiteX43" fmla="*/ 4408 w 11725"/>
                <a:gd name="connsiteY43" fmla="*/ 7846 h 10049"/>
                <a:gd name="connsiteX44" fmla="*/ 4408 w 11725"/>
                <a:gd name="connsiteY44" fmla="*/ 8138 h 10049"/>
                <a:gd name="connsiteX45" fmla="*/ 4394 w 11725"/>
                <a:gd name="connsiteY45" fmla="*/ 8187 h 10049"/>
                <a:gd name="connsiteX46" fmla="*/ 4380 w 11725"/>
                <a:gd name="connsiteY46" fmla="*/ 8454 h 10049"/>
                <a:gd name="connsiteX47" fmla="*/ 4290 w 11725"/>
                <a:gd name="connsiteY47" fmla="*/ 8696 h 10049"/>
                <a:gd name="connsiteX48" fmla="*/ 4111 w 11725"/>
                <a:gd name="connsiteY48" fmla="*/ 8983 h 10049"/>
                <a:gd name="connsiteX49" fmla="*/ 3755 w 11725"/>
                <a:gd name="connsiteY49" fmla="*/ 9192 h 10049"/>
                <a:gd name="connsiteX50" fmla="*/ 2701 w 11725"/>
                <a:gd name="connsiteY50" fmla="*/ 9642 h 10049"/>
                <a:gd name="connsiteX51" fmla="*/ 1569 w 11725"/>
                <a:gd name="connsiteY51" fmla="*/ 9807 h 10049"/>
                <a:gd name="connsiteX52" fmla="*/ 1642 w 11725"/>
                <a:gd name="connsiteY52" fmla="*/ 10049 h 10049"/>
                <a:gd name="connsiteX53" fmla="*/ 11420 w 11725"/>
                <a:gd name="connsiteY53" fmla="*/ 10000 h 10049"/>
                <a:gd name="connsiteX54" fmla="*/ 11440 w 11725"/>
                <a:gd name="connsiteY54" fmla="*/ 9901 h 10049"/>
                <a:gd name="connsiteX55" fmla="*/ 11725 w 11725"/>
                <a:gd name="connsiteY55" fmla="*/ 9514 h 10049"/>
                <a:gd name="connsiteX56" fmla="*/ 11254 w 11725"/>
                <a:gd name="connsiteY56" fmla="*/ 9212 h 10049"/>
                <a:gd name="connsiteX57" fmla="*/ 10729 w 11725"/>
                <a:gd name="connsiteY57" fmla="*/ 8918 h 10049"/>
                <a:gd name="connsiteX58" fmla="*/ 10356 w 11725"/>
                <a:gd name="connsiteY58" fmla="*/ 8677 h 10049"/>
                <a:gd name="connsiteX59" fmla="*/ 10050 w 11725"/>
                <a:gd name="connsiteY59" fmla="*/ 8339 h 10049"/>
                <a:gd name="connsiteX60" fmla="*/ 9883 w 11725"/>
                <a:gd name="connsiteY60" fmla="*/ 7994 h 10049"/>
                <a:gd name="connsiteX61" fmla="*/ 9826 w 11725"/>
                <a:gd name="connsiteY61" fmla="*/ 7879 h 10049"/>
                <a:gd name="connsiteX62" fmla="*/ 9784 w 11725"/>
                <a:gd name="connsiteY62" fmla="*/ 7769 h 10049"/>
                <a:gd name="connsiteX63" fmla="*/ 9756 w 11725"/>
                <a:gd name="connsiteY63" fmla="*/ 7675 h 10049"/>
                <a:gd name="connsiteX64" fmla="*/ 9741 w 11725"/>
                <a:gd name="connsiteY64" fmla="*/ 7592 h 10049"/>
                <a:gd name="connsiteX65" fmla="*/ 9735 w 11725"/>
                <a:gd name="connsiteY65" fmla="*/ 7537 h 10049"/>
                <a:gd name="connsiteX66" fmla="*/ 9735 w 11725"/>
                <a:gd name="connsiteY66" fmla="*/ 7499 h 10049"/>
                <a:gd name="connsiteX67" fmla="*/ 9735 w 11725"/>
                <a:gd name="connsiteY67" fmla="*/ 7482 h 10049"/>
                <a:gd name="connsiteX0" fmla="*/ 8166 w 10156"/>
                <a:gd name="connsiteY0" fmla="*/ 7482 h 10049"/>
                <a:gd name="connsiteX1" fmla="*/ 8094 w 10156"/>
                <a:gd name="connsiteY1" fmla="*/ 5504 h 10049"/>
                <a:gd name="connsiteX2" fmla="*/ 9452 w 10156"/>
                <a:gd name="connsiteY2" fmla="*/ 2066 h 10049"/>
                <a:gd name="connsiteX3" fmla="*/ 9452 w 10156"/>
                <a:gd name="connsiteY3" fmla="*/ 2055 h 10049"/>
                <a:gd name="connsiteX4" fmla="*/ 9438 w 10156"/>
                <a:gd name="connsiteY4" fmla="*/ 2033 h 10049"/>
                <a:gd name="connsiteX5" fmla="*/ 9424 w 10156"/>
                <a:gd name="connsiteY5" fmla="*/ 1989 h 10049"/>
                <a:gd name="connsiteX6" fmla="*/ 9388 w 10156"/>
                <a:gd name="connsiteY6" fmla="*/ 1934 h 10049"/>
                <a:gd name="connsiteX7" fmla="*/ 9352 w 10156"/>
                <a:gd name="connsiteY7" fmla="*/ 1862 h 10049"/>
                <a:gd name="connsiteX8" fmla="*/ 9303 w 10156"/>
                <a:gd name="connsiteY8" fmla="*/ 1785 h 10049"/>
                <a:gd name="connsiteX9" fmla="*/ 9231 w 10156"/>
                <a:gd name="connsiteY9" fmla="*/ 1702 h 10049"/>
                <a:gd name="connsiteX10" fmla="*/ 9159 w 10156"/>
                <a:gd name="connsiteY10" fmla="*/ 1598 h 10049"/>
                <a:gd name="connsiteX11" fmla="*/ 9061 w 10156"/>
                <a:gd name="connsiteY11" fmla="*/ 1499 h 10049"/>
                <a:gd name="connsiteX12" fmla="*/ 8962 w 10156"/>
                <a:gd name="connsiteY12" fmla="*/ 1394 h 10049"/>
                <a:gd name="connsiteX13" fmla="*/ 8834 w 10156"/>
                <a:gd name="connsiteY13" fmla="*/ 1278 h 10049"/>
                <a:gd name="connsiteX14" fmla="*/ 8693 w 10156"/>
                <a:gd name="connsiteY14" fmla="*/ 1163 h 10049"/>
                <a:gd name="connsiteX15" fmla="*/ 8535 w 10156"/>
                <a:gd name="connsiteY15" fmla="*/ 1041 h 10049"/>
                <a:gd name="connsiteX16" fmla="*/ 8356 w 10156"/>
                <a:gd name="connsiteY16" fmla="*/ 920 h 10049"/>
                <a:gd name="connsiteX17" fmla="*/ 8152 w 10156"/>
                <a:gd name="connsiteY17" fmla="*/ 804 h 10049"/>
                <a:gd name="connsiteX18" fmla="*/ 7923 w 10156"/>
                <a:gd name="connsiteY18" fmla="*/ 689 h 10049"/>
                <a:gd name="connsiteX19" fmla="*/ 7674 w 10156"/>
                <a:gd name="connsiteY19" fmla="*/ 579 h 10049"/>
                <a:gd name="connsiteX20" fmla="*/ 7405 w 10156"/>
                <a:gd name="connsiteY20" fmla="*/ 479 h 10049"/>
                <a:gd name="connsiteX21" fmla="*/ 7120 w 10156"/>
                <a:gd name="connsiteY21" fmla="*/ 380 h 10049"/>
                <a:gd name="connsiteX22" fmla="*/ 6786 w 10156"/>
                <a:gd name="connsiteY22" fmla="*/ 287 h 10049"/>
                <a:gd name="connsiteX23" fmla="*/ 6437 w 10156"/>
                <a:gd name="connsiteY23" fmla="*/ 209 h 10049"/>
                <a:gd name="connsiteX24" fmla="*/ 6066 w 10156"/>
                <a:gd name="connsiteY24" fmla="*/ 138 h 10049"/>
                <a:gd name="connsiteX25" fmla="*/ 5663 w 10156"/>
                <a:gd name="connsiteY25" fmla="*/ 88 h 10049"/>
                <a:gd name="connsiteX26" fmla="*/ 5221 w 10156"/>
                <a:gd name="connsiteY26" fmla="*/ 39 h 10049"/>
                <a:gd name="connsiteX27" fmla="*/ 4751 w 10156"/>
                <a:gd name="connsiteY27" fmla="*/ 11 h 10049"/>
                <a:gd name="connsiteX28" fmla="*/ 4254 w 10156"/>
                <a:gd name="connsiteY28" fmla="*/ 0 h 10049"/>
                <a:gd name="connsiteX29" fmla="*/ 3714 w 10156"/>
                <a:gd name="connsiteY29" fmla="*/ 11 h 10049"/>
                <a:gd name="connsiteX30" fmla="*/ 3146 w 10156"/>
                <a:gd name="connsiteY30" fmla="*/ 33 h 10049"/>
                <a:gd name="connsiteX31" fmla="*/ 2547 w 10156"/>
                <a:gd name="connsiteY31" fmla="*/ 77 h 10049"/>
                <a:gd name="connsiteX32" fmla="*/ 1908 w 10156"/>
                <a:gd name="connsiteY32" fmla="*/ 149 h 10049"/>
                <a:gd name="connsiteX33" fmla="*/ 1233 w 10156"/>
                <a:gd name="connsiteY33" fmla="*/ 242 h 10049"/>
                <a:gd name="connsiteX34" fmla="*/ 1552 w 10156"/>
                <a:gd name="connsiteY34" fmla="*/ 957 h 10049"/>
                <a:gd name="connsiteX35" fmla="*/ 1041 w 10156"/>
                <a:gd name="connsiteY35" fmla="*/ 2404 h 10049"/>
                <a:gd name="connsiteX36" fmla="*/ 1300 w 10156"/>
                <a:gd name="connsiteY36" fmla="*/ 3001 h 10049"/>
                <a:gd name="connsiteX37" fmla="*/ 677 w 10156"/>
                <a:gd name="connsiteY37" fmla="*/ 4199 h 10049"/>
                <a:gd name="connsiteX38" fmla="*/ 1338 w 10156"/>
                <a:gd name="connsiteY38" fmla="*/ 4510 h 10049"/>
                <a:gd name="connsiteX39" fmla="*/ 1219 w 10156"/>
                <a:gd name="connsiteY39" fmla="*/ 6575 h 10049"/>
                <a:gd name="connsiteX40" fmla="*/ 2878 w 10156"/>
                <a:gd name="connsiteY40" fmla="*/ 6652 h 10049"/>
                <a:gd name="connsiteX41" fmla="*/ 2839 w 10156"/>
                <a:gd name="connsiteY41" fmla="*/ 7124 h 10049"/>
                <a:gd name="connsiteX42" fmla="*/ 2839 w 10156"/>
                <a:gd name="connsiteY42" fmla="*/ 7466 h 10049"/>
                <a:gd name="connsiteX43" fmla="*/ 2839 w 10156"/>
                <a:gd name="connsiteY43" fmla="*/ 7846 h 10049"/>
                <a:gd name="connsiteX44" fmla="*/ 2839 w 10156"/>
                <a:gd name="connsiteY44" fmla="*/ 8138 h 10049"/>
                <a:gd name="connsiteX45" fmla="*/ 2825 w 10156"/>
                <a:gd name="connsiteY45" fmla="*/ 8187 h 10049"/>
                <a:gd name="connsiteX46" fmla="*/ 2811 w 10156"/>
                <a:gd name="connsiteY46" fmla="*/ 8454 h 10049"/>
                <a:gd name="connsiteX47" fmla="*/ 2721 w 10156"/>
                <a:gd name="connsiteY47" fmla="*/ 8696 h 10049"/>
                <a:gd name="connsiteX48" fmla="*/ 2542 w 10156"/>
                <a:gd name="connsiteY48" fmla="*/ 8983 h 10049"/>
                <a:gd name="connsiteX49" fmla="*/ 2186 w 10156"/>
                <a:gd name="connsiteY49" fmla="*/ 9192 h 10049"/>
                <a:gd name="connsiteX50" fmla="*/ 1132 w 10156"/>
                <a:gd name="connsiteY50" fmla="*/ 9642 h 10049"/>
                <a:gd name="connsiteX51" fmla="*/ 0 w 10156"/>
                <a:gd name="connsiteY51" fmla="*/ 9807 h 10049"/>
                <a:gd name="connsiteX52" fmla="*/ 73 w 10156"/>
                <a:gd name="connsiteY52" fmla="*/ 10049 h 10049"/>
                <a:gd name="connsiteX53" fmla="*/ 9851 w 10156"/>
                <a:gd name="connsiteY53" fmla="*/ 10000 h 10049"/>
                <a:gd name="connsiteX54" fmla="*/ 9871 w 10156"/>
                <a:gd name="connsiteY54" fmla="*/ 9901 h 10049"/>
                <a:gd name="connsiteX55" fmla="*/ 10156 w 10156"/>
                <a:gd name="connsiteY55" fmla="*/ 9514 h 10049"/>
                <a:gd name="connsiteX56" fmla="*/ 9685 w 10156"/>
                <a:gd name="connsiteY56" fmla="*/ 9212 h 10049"/>
                <a:gd name="connsiteX57" fmla="*/ 9160 w 10156"/>
                <a:gd name="connsiteY57" fmla="*/ 8918 h 10049"/>
                <a:gd name="connsiteX58" fmla="*/ 8787 w 10156"/>
                <a:gd name="connsiteY58" fmla="*/ 8677 h 10049"/>
                <a:gd name="connsiteX59" fmla="*/ 8481 w 10156"/>
                <a:gd name="connsiteY59" fmla="*/ 8339 h 10049"/>
                <a:gd name="connsiteX60" fmla="*/ 8314 w 10156"/>
                <a:gd name="connsiteY60" fmla="*/ 7994 h 10049"/>
                <a:gd name="connsiteX61" fmla="*/ 8257 w 10156"/>
                <a:gd name="connsiteY61" fmla="*/ 7879 h 10049"/>
                <a:gd name="connsiteX62" fmla="*/ 8215 w 10156"/>
                <a:gd name="connsiteY62" fmla="*/ 7769 h 10049"/>
                <a:gd name="connsiteX63" fmla="*/ 8187 w 10156"/>
                <a:gd name="connsiteY63" fmla="*/ 7675 h 10049"/>
                <a:gd name="connsiteX64" fmla="*/ 8172 w 10156"/>
                <a:gd name="connsiteY64" fmla="*/ 7592 h 10049"/>
                <a:gd name="connsiteX65" fmla="*/ 8166 w 10156"/>
                <a:gd name="connsiteY65" fmla="*/ 7537 h 10049"/>
                <a:gd name="connsiteX66" fmla="*/ 8166 w 10156"/>
                <a:gd name="connsiteY66" fmla="*/ 7499 h 10049"/>
                <a:gd name="connsiteX67" fmla="*/ 8166 w 10156"/>
                <a:gd name="connsiteY67" fmla="*/ 7482 h 10049"/>
                <a:gd name="connsiteX0" fmla="*/ 8166 w 10156"/>
                <a:gd name="connsiteY0" fmla="*/ 7482 h 10049"/>
                <a:gd name="connsiteX1" fmla="*/ 8094 w 10156"/>
                <a:gd name="connsiteY1" fmla="*/ 5504 h 10049"/>
                <a:gd name="connsiteX2" fmla="*/ 9452 w 10156"/>
                <a:gd name="connsiteY2" fmla="*/ 2066 h 10049"/>
                <a:gd name="connsiteX3" fmla="*/ 9452 w 10156"/>
                <a:gd name="connsiteY3" fmla="*/ 2055 h 10049"/>
                <a:gd name="connsiteX4" fmla="*/ 9438 w 10156"/>
                <a:gd name="connsiteY4" fmla="*/ 2033 h 10049"/>
                <a:gd name="connsiteX5" fmla="*/ 9424 w 10156"/>
                <a:gd name="connsiteY5" fmla="*/ 1989 h 10049"/>
                <a:gd name="connsiteX6" fmla="*/ 9388 w 10156"/>
                <a:gd name="connsiteY6" fmla="*/ 1934 h 10049"/>
                <a:gd name="connsiteX7" fmla="*/ 9352 w 10156"/>
                <a:gd name="connsiteY7" fmla="*/ 1862 h 10049"/>
                <a:gd name="connsiteX8" fmla="*/ 9303 w 10156"/>
                <a:gd name="connsiteY8" fmla="*/ 1785 h 10049"/>
                <a:gd name="connsiteX9" fmla="*/ 9231 w 10156"/>
                <a:gd name="connsiteY9" fmla="*/ 1702 h 10049"/>
                <a:gd name="connsiteX10" fmla="*/ 9159 w 10156"/>
                <a:gd name="connsiteY10" fmla="*/ 1598 h 10049"/>
                <a:gd name="connsiteX11" fmla="*/ 9061 w 10156"/>
                <a:gd name="connsiteY11" fmla="*/ 1499 h 10049"/>
                <a:gd name="connsiteX12" fmla="*/ 8962 w 10156"/>
                <a:gd name="connsiteY12" fmla="*/ 1394 h 10049"/>
                <a:gd name="connsiteX13" fmla="*/ 8834 w 10156"/>
                <a:gd name="connsiteY13" fmla="*/ 1278 h 10049"/>
                <a:gd name="connsiteX14" fmla="*/ 8693 w 10156"/>
                <a:gd name="connsiteY14" fmla="*/ 1163 h 10049"/>
                <a:gd name="connsiteX15" fmla="*/ 8535 w 10156"/>
                <a:gd name="connsiteY15" fmla="*/ 1041 h 10049"/>
                <a:gd name="connsiteX16" fmla="*/ 8356 w 10156"/>
                <a:gd name="connsiteY16" fmla="*/ 920 h 10049"/>
                <a:gd name="connsiteX17" fmla="*/ 8152 w 10156"/>
                <a:gd name="connsiteY17" fmla="*/ 804 h 10049"/>
                <a:gd name="connsiteX18" fmla="*/ 7923 w 10156"/>
                <a:gd name="connsiteY18" fmla="*/ 689 h 10049"/>
                <a:gd name="connsiteX19" fmla="*/ 7674 w 10156"/>
                <a:gd name="connsiteY19" fmla="*/ 579 h 10049"/>
                <a:gd name="connsiteX20" fmla="*/ 7405 w 10156"/>
                <a:gd name="connsiteY20" fmla="*/ 479 h 10049"/>
                <a:gd name="connsiteX21" fmla="*/ 7120 w 10156"/>
                <a:gd name="connsiteY21" fmla="*/ 380 h 10049"/>
                <a:gd name="connsiteX22" fmla="*/ 6786 w 10156"/>
                <a:gd name="connsiteY22" fmla="*/ 287 h 10049"/>
                <a:gd name="connsiteX23" fmla="*/ 6437 w 10156"/>
                <a:gd name="connsiteY23" fmla="*/ 209 h 10049"/>
                <a:gd name="connsiteX24" fmla="*/ 6066 w 10156"/>
                <a:gd name="connsiteY24" fmla="*/ 138 h 10049"/>
                <a:gd name="connsiteX25" fmla="*/ 5663 w 10156"/>
                <a:gd name="connsiteY25" fmla="*/ 88 h 10049"/>
                <a:gd name="connsiteX26" fmla="*/ 5221 w 10156"/>
                <a:gd name="connsiteY26" fmla="*/ 39 h 10049"/>
                <a:gd name="connsiteX27" fmla="*/ 4751 w 10156"/>
                <a:gd name="connsiteY27" fmla="*/ 11 h 10049"/>
                <a:gd name="connsiteX28" fmla="*/ 4254 w 10156"/>
                <a:gd name="connsiteY28" fmla="*/ 0 h 10049"/>
                <a:gd name="connsiteX29" fmla="*/ 3714 w 10156"/>
                <a:gd name="connsiteY29" fmla="*/ 11 h 10049"/>
                <a:gd name="connsiteX30" fmla="*/ 3146 w 10156"/>
                <a:gd name="connsiteY30" fmla="*/ 33 h 10049"/>
                <a:gd name="connsiteX31" fmla="*/ 2547 w 10156"/>
                <a:gd name="connsiteY31" fmla="*/ 77 h 10049"/>
                <a:gd name="connsiteX32" fmla="*/ 1908 w 10156"/>
                <a:gd name="connsiteY32" fmla="*/ 149 h 10049"/>
                <a:gd name="connsiteX33" fmla="*/ 1233 w 10156"/>
                <a:gd name="connsiteY33" fmla="*/ 242 h 10049"/>
                <a:gd name="connsiteX34" fmla="*/ 1552 w 10156"/>
                <a:gd name="connsiteY34" fmla="*/ 957 h 10049"/>
                <a:gd name="connsiteX35" fmla="*/ 1041 w 10156"/>
                <a:gd name="connsiteY35" fmla="*/ 2404 h 10049"/>
                <a:gd name="connsiteX36" fmla="*/ 1300 w 10156"/>
                <a:gd name="connsiteY36" fmla="*/ 3001 h 10049"/>
                <a:gd name="connsiteX37" fmla="*/ 677 w 10156"/>
                <a:gd name="connsiteY37" fmla="*/ 4199 h 10049"/>
                <a:gd name="connsiteX38" fmla="*/ 1338 w 10156"/>
                <a:gd name="connsiteY38" fmla="*/ 4510 h 10049"/>
                <a:gd name="connsiteX39" fmla="*/ 1219 w 10156"/>
                <a:gd name="connsiteY39" fmla="*/ 6575 h 10049"/>
                <a:gd name="connsiteX40" fmla="*/ 2878 w 10156"/>
                <a:gd name="connsiteY40" fmla="*/ 6652 h 10049"/>
                <a:gd name="connsiteX41" fmla="*/ 2839 w 10156"/>
                <a:gd name="connsiteY41" fmla="*/ 7124 h 10049"/>
                <a:gd name="connsiteX42" fmla="*/ 2839 w 10156"/>
                <a:gd name="connsiteY42" fmla="*/ 7466 h 10049"/>
                <a:gd name="connsiteX43" fmla="*/ 2839 w 10156"/>
                <a:gd name="connsiteY43" fmla="*/ 7846 h 10049"/>
                <a:gd name="connsiteX44" fmla="*/ 2839 w 10156"/>
                <a:gd name="connsiteY44" fmla="*/ 8138 h 10049"/>
                <a:gd name="connsiteX45" fmla="*/ 2825 w 10156"/>
                <a:gd name="connsiteY45" fmla="*/ 8187 h 10049"/>
                <a:gd name="connsiteX46" fmla="*/ 2811 w 10156"/>
                <a:gd name="connsiteY46" fmla="*/ 8454 h 10049"/>
                <a:gd name="connsiteX47" fmla="*/ 2721 w 10156"/>
                <a:gd name="connsiteY47" fmla="*/ 8696 h 10049"/>
                <a:gd name="connsiteX48" fmla="*/ 2542 w 10156"/>
                <a:gd name="connsiteY48" fmla="*/ 8983 h 10049"/>
                <a:gd name="connsiteX49" fmla="*/ 2186 w 10156"/>
                <a:gd name="connsiteY49" fmla="*/ 9192 h 10049"/>
                <a:gd name="connsiteX50" fmla="*/ 1132 w 10156"/>
                <a:gd name="connsiteY50" fmla="*/ 9642 h 10049"/>
                <a:gd name="connsiteX51" fmla="*/ 0 w 10156"/>
                <a:gd name="connsiteY51" fmla="*/ 9893 h 10049"/>
                <a:gd name="connsiteX52" fmla="*/ 73 w 10156"/>
                <a:gd name="connsiteY52" fmla="*/ 10049 h 10049"/>
                <a:gd name="connsiteX53" fmla="*/ 9851 w 10156"/>
                <a:gd name="connsiteY53" fmla="*/ 10000 h 10049"/>
                <a:gd name="connsiteX54" fmla="*/ 9871 w 10156"/>
                <a:gd name="connsiteY54" fmla="*/ 9901 h 10049"/>
                <a:gd name="connsiteX55" fmla="*/ 10156 w 10156"/>
                <a:gd name="connsiteY55" fmla="*/ 9514 h 10049"/>
                <a:gd name="connsiteX56" fmla="*/ 9685 w 10156"/>
                <a:gd name="connsiteY56" fmla="*/ 9212 h 10049"/>
                <a:gd name="connsiteX57" fmla="*/ 9160 w 10156"/>
                <a:gd name="connsiteY57" fmla="*/ 8918 h 10049"/>
                <a:gd name="connsiteX58" fmla="*/ 8787 w 10156"/>
                <a:gd name="connsiteY58" fmla="*/ 8677 h 10049"/>
                <a:gd name="connsiteX59" fmla="*/ 8481 w 10156"/>
                <a:gd name="connsiteY59" fmla="*/ 8339 h 10049"/>
                <a:gd name="connsiteX60" fmla="*/ 8314 w 10156"/>
                <a:gd name="connsiteY60" fmla="*/ 7994 h 10049"/>
                <a:gd name="connsiteX61" fmla="*/ 8257 w 10156"/>
                <a:gd name="connsiteY61" fmla="*/ 7879 h 10049"/>
                <a:gd name="connsiteX62" fmla="*/ 8215 w 10156"/>
                <a:gd name="connsiteY62" fmla="*/ 7769 h 10049"/>
                <a:gd name="connsiteX63" fmla="*/ 8187 w 10156"/>
                <a:gd name="connsiteY63" fmla="*/ 7675 h 10049"/>
                <a:gd name="connsiteX64" fmla="*/ 8172 w 10156"/>
                <a:gd name="connsiteY64" fmla="*/ 7592 h 10049"/>
                <a:gd name="connsiteX65" fmla="*/ 8166 w 10156"/>
                <a:gd name="connsiteY65" fmla="*/ 7537 h 10049"/>
                <a:gd name="connsiteX66" fmla="*/ 8166 w 10156"/>
                <a:gd name="connsiteY66" fmla="*/ 7499 h 10049"/>
                <a:gd name="connsiteX67" fmla="*/ 8166 w 10156"/>
                <a:gd name="connsiteY67" fmla="*/ 7482 h 10049"/>
                <a:gd name="connsiteX0" fmla="*/ 8166 w 11531"/>
                <a:gd name="connsiteY0" fmla="*/ 7482 h 10049"/>
                <a:gd name="connsiteX1" fmla="*/ 8094 w 11531"/>
                <a:gd name="connsiteY1" fmla="*/ 5504 h 10049"/>
                <a:gd name="connsiteX2" fmla="*/ 9452 w 11531"/>
                <a:gd name="connsiteY2" fmla="*/ 2066 h 10049"/>
                <a:gd name="connsiteX3" fmla="*/ 9452 w 11531"/>
                <a:gd name="connsiteY3" fmla="*/ 2055 h 10049"/>
                <a:gd name="connsiteX4" fmla="*/ 9438 w 11531"/>
                <a:gd name="connsiteY4" fmla="*/ 2033 h 10049"/>
                <a:gd name="connsiteX5" fmla="*/ 9424 w 11531"/>
                <a:gd name="connsiteY5" fmla="*/ 1989 h 10049"/>
                <a:gd name="connsiteX6" fmla="*/ 9388 w 11531"/>
                <a:gd name="connsiteY6" fmla="*/ 1934 h 10049"/>
                <a:gd name="connsiteX7" fmla="*/ 9352 w 11531"/>
                <a:gd name="connsiteY7" fmla="*/ 1862 h 10049"/>
                <a:gd name="connsiteX8" fmla="*/ 9303 w 11531"/>
                <a:gd name="connsiteY8" fmla="*/ 1785 h 10049"/>
                <a:gd name="connsiteX9" fmla="*/ 9231 w 11531"/>
                <a:gd name="connsiteY9" fmla="*/ 1702 h 10049"/>
                <a:gd name="connsiteX10" fmla="*/ 9159 w 11531"/>
                <a:gd name="connsiteY10" fmla="*/ 1598 h 10049"/>
                <a:gd name="connsiteX11" fmla="*/ 9061 w 11531"/>
                <a:gd name="connsiteY11" fmla="*/ 1499 h 10049"/>
                <a:gd name="connsiteX12" fmla="*/ 8962 w 11531"/>
                <a:gd name="connsiteY12" fmla="*/ 1394 h 10049"/>
                <a:gd name="connsiteX13" fmla="*/ 8834 w 11531"/>
                <a:gd name="connsiteY13" fmla="*/ 1278 h 10049"/>
                <a:gd name="connsiteX14" fmla="*/ 8693 w 11531"/>
                <a:gd name="connsiteY14" fmla="*/ 1163 h 10049"/>
                <a:gd name="connsiteX15" fmla="*/ 8535 w 11531"/>
                <a:gd name="connsiteY15" fmla="*/ 1041 h 10049"/>
                <a:gd name="connsiteX16" fmla="*/ 8356 w 11531"/>
                <a:gd name="connsiteY16" fmla="*/ 920 h 10049"/>
                <a:gd name="connsiteX17" fmla="*/ 8152 w 11531"/>
                <a:gd name="connsiteY17" fmla="*/ 804 h 10049"/>
                <a:gd name="connsiteX18" fmla="*/ 7923 w 11531"/>
                <a:gd name="connsiteY18" fmla="*/ 689 h 10049"/>
                <a:gd name="connsiteX19" fmla="*/ 7674 w 11531"/>
                <a:gd name="connsiteY19" fmla="*/ 579 h 10049"/>
                <a:gd name="connsiteX20" fmla="*/ 7405 w 11531"/>
                <a:gd name="connsiteY20" fmla="*/ 479 h 10049"/>
                <a:gd name="connsiteX21" fmla="*/ 7120 w 11531"/>
                <a:gd name="connsiteY21" fmla="*/ 380 h 10049"/>
                <a:gd name="connsiteX22" fmla="*/ 6786 w 11531"/>
                <a:gd name="connsiteY22" fmla="*/ 287 h 10049"/>
                <a:gd name="connsiteX23" fmla="*/ 6437 w 11531"/>
                <a:gd name="connsiteY23" fmla="*/ 209 h 10049"/>
                <a:gd name="connsiteX24" fmla="*/ 6066 w 11531"/>
                <a:gd name="connsiteY24" fmla="*/ 138 h 10049"/>
                <a:gd name="connsiteX25" fmla="*/ 5663 w 11531"/>
                <a:gd name="connsiteY25" fmla="*/ 88 h 10049"/>
                <a:gd name="connsiteX26" fmla="*/ 5221 w 11531"/>
                <a:gd name="connsiteY26" fmla="*/ 39 h 10049"/>
                <a:gd name="connsiteX27" fmla="*/ 4751 w 11531"/>
                <a:gd name="connsiteY27" fmla="*/ 11 h 10049"/>
                <a:gd name="connsiteX28" fmla="*/ 4254 w 11531"/>
                <a:gd name="connsiteY28" fmla="*/ 0 h 10049"/>
                <a:gd name="connsiteX29" fmla="*/ 3714 w 11531"/>
                <a:gd name="connsiteY29" fmla="*/ 11 h 10049"/>
                <a:gd name="connsiteX30" fmla="*/ 3146 w 11531"/>
                <a:gd name="connsiteY30" fmla="*/ 33 h 10049"/>
                <a:gd name="connsiteX31" fmla="*/ 2547 w 11531"/>
                <a:gd name="connsiteY31" fmla="*/ 77 h 10049"/>
                <a:gd name="connsiteX32" fmla="*/ 1908 w 11531"/>
                <a:gd name="connsiteY32" fmla="*/ 149 h 10049"/>
                <a:gd name="connsiteX33" fmla="*/ 1233 w 11531"/>
                <a:gd name="connsiteY33" fmla="*/ 242 h 10049"/>
                <a:gd name="connsiteX34" fmla="*/ 1552 w 11531"/>
                <a:gd name="connsiteY34" fmla="*/ 957 h 10049"/>
                <a:gd name="connsiteX35" fmla="*/ 1041 w 11531"/>
                <a:gd name="connsiteY35" fmla="*/ 2404 h 10049"/>
                <a:gd name="connsiteX36" fmla="*/ 1300 w 11531"/>
                <a:gd name="connsiteY36" fmla="*/ 3001 h 10049"/>
                <a:gd name="connsiteX37" fmla="*/ 677 w 11531"/>
                <a:gd name="connsiteY37" fmla="*/ 4199 h 10049"/>
                <a:gd name="connsiteX38" fmla="*/ 1338 w 11531"/>
                <a:gd name="connsiteY38" fmla="*/ 4510 h 10049"/>
                <a:gd name="connsiteX39" fmla="*/ 1219 w 11531"/>
                <a:gd name="connsiteY39" fmla="*/ 6575 h 10049"/>
                <a:gd name="connsiteX40" fmla="*/ 2878 w 11531"/>
                <a:gd name="connsiteY40" fmla="*/ 6652 h 10049"/>
                <a:gd name="connsiteX41" fmla="*/ 2839 w 11531"/>
                <a:gd name="connsiteY41" fmla="*/ 7124 h 10049"/>
                <a:gd name="connsiteX42" fmla="*/ 2839 w 11531"/>
                <a:gd name="connsiteY42" fmla="*/ 7466 h 10049"/>
                <a:gd name="connsiteX43" fmla="*/ 2839 w 11531"/>
                <a:gd name="connsiteY43" fmla="*/ 7846 h 10049"/>
                <a:gd name="connsiteX44" fmla="*/ 2839 w 11531"/>
                <a:gd name="connsiteY44" fmla="*/ 8138 h 10049"/>
                <a:gd name="connsiteX45" fmla="*/ 2825 w 11531"/>
                <a:gd name="connsiteY45" fmla="*/ 8187 h 10049"/>
                <a:gd name="connsiteX46" fmla="*/ 2811 w 11531"/>
                <a:gd name="connsiteY46" fmla="*/ 8454 h 10049"/>
                <a:gd name="connsiteX47" fmla="*/ 2721 w 11531"/>
                <a:gd name="connsiteY47" fmla="*/ 8696 h 10049"/>
                <a:gd name="connsiteX48" fmla="*/ 2542 w 11531"/>
                <a:gd name="connsiteY48" fmla="*/ 8983 h 10049"/>
                <a:gd name="connsiteX49" fmla="*/ 2186 w 11531"/>
                <a:gd name="connsiteY49" fmla="*/ 9192 h 10049"/>
                <a:gd name="connsiteX50" fmla="*/ 1132 w 11531"/>
                <a:gd name="connsiteY50" fmla="*/ 9642 h 10049"/>
                <a:gd name="connsiteX51" fmla="*/ 0 w 11531"/>
                <a:gd name="connsiteY51" fmla="*/ 9893 h 10049"/>
                <a:gd name="connsiteX52" fmla="*/ 73 w 11531"/>
                <a:gd name="connsiteY52" fmla="*/ 10049 h 10049"/>
                <a:gd name="connsiteX53" fmla="*/ 9851 w 11531"/>
                <a:gd name="connsiteY53" fmla="*/ 10000 h 10049"/>
                <a:gd name="connsiteX54" fmla="*/ 10156 w 11531"/>
                <a:gd name="connsiteY54" fmla="*/ 9514 h 10049"/>
                <a:gd name="connsiteX55" fmla="*/ 9685 w 11531"/>
                <a:gd name="connsiteY55" fmla="*/ 9212 h 10049"/>
                <a:gd name="connsiteX56" fmla="*/ 9160 w 11531"/>
                <a:gd name="connsiteY56" fmla="*/ 8918 h 10049"/>
                <a:gd name="connsiteX57" fmla="*/ 8787 w 11531"/>
                <a:gd name="connsiteY57" fmla="*/ 8677 h 10049"/>
                <a:gd name="connsiteX58" fmla="*/ 8481 w 11531"/>
                <a:gd name="connsiteY58" fmla="*/ 8339 h 10049"/>
                <a:gd name="connsiteX59" fmla="*/ 8314 w 11531"/>
                <a:gd name="connsiteY59" fmla="*/ 7994 h 10049"/>
                <a:gd name="connsiteX60" fmla="*/ 8257 w 11531"/>
                <a:gd name="connsiteY60" fmla="*/ 7879 h 10049"/>
                <a:gd name="connsiteX61" fmla="*/ 8215 w 11531"/>
                <a:gd name="connsiteY61" fmla="*/ 7769 h 10049"/>
                <a:gd name="connsiteX62" fmla="*/ 8187 w 11531"/>
                <a:gd name="connsiteY62" fmla="*/ 7675 h 10049"/>
                <a:gd name="connsiteX63" fmla="*/ 8172 w 11531"/>
                <a:gd name="connsiteY63" fmla="*/ 7592 h 10049"/>
                <a:gd name="connsiteX64" fmla="*/ 8166 w 11531"/>
                <a:gd name="connsiteY64" fmla="*/ 7537 h 10049"/>
                <a:gd name="connsiteX65" fmla="*/ 8166 w 11531"/>
                <a:gd name="connsiteY65" fmla="*/ 7499 h 10049"/>
                <a:gd name="connsiteX66" fmla="*/ 8166 w 11531"/>
                <a:gd name="connsiteY66" fmla="*/ 7482 h 10049"/>
                <a:gd name="connsiteX0" fmla="*/ 8166 w 11531"/>
                <a:gd name="connsiteY0" fmla="*/ 7482 h 10049"/>
                <a:gd name="connsiteX1" fmla="*/ 8094 w 11531"/>
                <a:gd name="connsiteY1" fmla="*/ 5504 h 10049"/>
                <a:gd name="connsiteX2" fmla="*/ 9452 w 11531"/>
                <a:gd name="connsiteY2" fmla="*/ 2066 h 10049"/>
                <a:gd name="connsiteX3" fmla="*/ 9452 w 11531"/>
                <a:gd name="connsiteY3" fmla="*/ 2055 h 10049"/>
                <a:gd name="connsiteX4" fmla="*/ 9438 w 11531"/>
                <a:gd name="connsiteY4" fmla="*/ 2033 h 10049"/>
                <a:gd name="connsiteX5" fmla="*/ 9424 w 11531"/>
                <a:gd name="connsiteY5" fmla="*/ 1989 h 10049"/>
                <a:gd name="connsiteX6" fmla="*/ 9388 w 11531"/>
                <a:gd name="connsiteY6" fmla="*/ 1934 h 10049"/>
                <a:gd name="connsiteX7" fmla="*/ 9352 w 11531"/>
                <a:gd name="connsiteY7" fmla="*/ 1862 h 10049"/>
                <a:gd name="connsiteX8" fmla="*/ 9303 w 11531"/>
                <a:gd name="connsiteY8" fmla="*/ 1785 h 10049"/>
                <a:gd name="connsiteX9" fmla="*/ 9231 w 11531"/>
                <a:gd name="connsiteY9" fmla="*/ 1702 h 10049"/>
                <a:gd name="connsiteX10" fmla="*/ 9159 w 11531"/>
                <a:gd name="connsiteY10" fmla="*/ 1598 h 10049"/>
                <a:gd name="connsiteX11" fmla="*/ 9061 w 11531"/>
                <a:gd name="connsiteY11" fmla="*/ 1499 h 10049"/>
                <a:gd name="connsiteX12" fmla="*/ 8962 w 11531"/>
                <a:gd name="connsiteY12" fmla="*/ 1394 h 10049"/>
                <a:gd name="connsiteX13" fmla="*/ 8834 w 11531"/>
                <a:gd name="connsiteY13" fmla="*/ 1278 h 10049"/>
                <a:gd name="connsiteX14" fmla="*/ 8693 w 11531"/>
                <a:gd name="connsiteY14" fmla="*/ 1163 h 10049"/>
                <a:gd name="connsiteX15" fmla="*/ 8535 w 11531"/>
                <a:gd name="connsiteY15" fmla="*/ 1041 h 10049"/>
                <a:gd name="connsiteX16" fmla="*/ 8356 w 11531"/>
                <a:gd name="connsiteY16" fmla="*/ 920 h 10049"/>
                <a:gd name="connsiteX17" fmla="*/ 8152 w 11531"/>
                <a:gd name="connsiteY17" fmla="*/ 804 h 10049"/>
                <a:gd name="connsiteX18" fmla="*/ 7923 w 11531"/>
                <a:gd name="connsiteY18" fmla="*/ 689 h 10049"/>
                <a:gd name="connsiteX19" fmla="*/ 7674 w 11531"/>
                <a:gd name="connsiteY19" fmla="*/ 579 h 10049"/>
                <a:gd name="connsiteX20" fmla="*/ 7405 w 11531"/>
                <a:gd name="connsiteY20" fmla="*/ 479 h 10049"/>
                <a:gd name="connsiteX21" fmla="*/ 7120 w 11531"/>
                <a:gd name="connsiteY21" fmla="*/ 380 h 10049"/>
                <a:gd name="connsiteX22" fmla="*/ 6786 w 11531"/>
                <a:gd name="connsiteY22" fmla="*/ 287 h 10049"/>
                <a:gd name="connsiteX23" fmla="*/ 6437 w 11531"/>
                <a:gd name="connsiteY23" fmla="*/ 209 h 10049"/>
                <a:gd name="connsiteX24" fmla="*/ 6066 w 11531"/>
                <a:gd name="connsiteY24" fmla="*/ 138 h 10049"/>
                <a:gd name="connsiteX25" fmla="*/ 5663 w 11531"/>
                <a:gd name="connsiteY25" fmla="*/ 88 h 10049"/>
                <a:gd name="connsiteX26" fmla="*/ 5221 w 11531"/>
                <a:gd name="connsiteY26" fmla="*/ 39 h 10049"/>
                <a:gd name="connsiteX27" fmla="*/ 4751 w 11531"/>
                <a:gd name="connsiteY27" fmla="*/ 11 h 10049"/>
                <a:gd name="connsiteX28" fmla="*/ 4254 w 11531"/>
                <a:gd name="connsiteY28" fmla="*/ 0 h 10049"/>
                <a:gd name="connsiteX29" fmla="*/ 3714 w 11531"/>
                <a:gd name="connsiteY29" fmla="*/ 11 h 10049"/>
                <a:gd name="connsiteX30" fmla="*/ 3146 w 11531"/>
                <a:gd name="connsiteY30" fmla="*/ 33 h 10049"/>
                <a:gd name="connsiteX31" fmla="*/ 2547 w 11531"/>
                <a:gd name="connsiteY31" fmla="*/ 77 h 10049"/>
                <a:gd name="connsiteX32" fmla="*/ 1908 w 11531"/>
                <a:gd name="connsiteY32" fmla="*/ 149 h 10049"/>
                <a:gd name="connsiteX33" fmla="*/ 1233 w 11531"/>
                <a:gd name="connsiteY33" fmla="*/ 242 h 10049"/>
                <a:gd name="connsiteX34" fmla="*/ 1552 w 11531"/>
                <a:gd name="connsiteY34" fmla="*/ 957 h 10049"/>
                <a:gd name="connsiteX35" fmla="*/ 1041 w 11531"/>
                <a:gd name="connsiteY35" fmla="*/ 2404 h 10049"/>
                <a:gd name="connsiteX36" fmla="*/ 1300 w 11531"/>
                <a:gd name="connsiteY36" fmla="*/ 3001 h 10049"/>
                <a:gd name="connsiteX37" fmla="*/ 677 w 11531"/>
                <a:gd name="connsiteY37" fmla="*/ 4199 h 10049"/>
                <a:gd name="connsiteX38" fmla="*/ 1338 w 11531"/>
                <a:gd name="connsiteY38" fmla="*/ 4510 h 10049"/>
                <a:gd name="connsiteX39" fmla="*/ 1219 w 11531"/>
                <a:gd name="connsiteY39" fmla="*/ 6575 h 10049"/>
                <a:gd name="connsiteX40" fmla="*/ 2878 w 11531"/>
                <a:gd name="connsiteY40" fmla="*/ 6652 h 10049"/>
                <a:gd name="connsiteX41" fmla="*/ 2839 w 11531"/>
                <a:gd name="connsiteY41" fmla="*/ 7124 h 10049"/>
                <a:gd name="connsiteX42" fmla="*/ 2839 w 11531"/>
                <a:gd name="connsiteY42" fmla="*/ 7466 h 10049"/>
                <a:gd name="connsiteX43" fmla="*/ 2839 w 11531"/>
                <a:gd name="connsiteY43" fmla="*/ 7846 h 10049"/>
                <a:gd name="connsiteX44" fmla="*/ 2839 w 11531"/>
                <a:gd name="connsiteY44" fmla="*/ 8138 h 10049"/>
                <a:gd name="connsiteX45" fmla="*/ 2825 w 11531"/>
                <a:gd name="connsiteY45" fmla="*/ 8187 h 10049"/>
                <a:gd name="connsiteX46" fmla="*/ 2811 w 11531"/>
                <a:gd name="connsiteY46" fmla="*/ 8454 h 10049"/>
                <a:gd name="connsiteX47" fmla="*/ 2721 w 11531"/>
                <a:gd name="connsiteY47" fmla="*/ 8696 h 10049"/>
                <a:gd name="connsiteX48" fmla="*/ 2542 w 11531"/>
                <a:gd name="connsiteY48" fmla="*/ 8983 h 10049"/>
                <a:gd name="connsiteX49" fmla="*/ 2186 w 11531"/>
                <a:gd name="connsiteY49" fmla="*/ 9192 h 10049"/>
                <a:gd name="connsiteX50" fmla="*/ 1132 w 11531"/>
                <a:gd name="connsiteY50" fmla="*/ 9642 h 10049"/>
                <a:gd name="connsiteX51" fmla="*/ 0 w 11531"/>
                <a:gd name="connsiteY51" fmla="*/ 9893 h 10049"/>
                <a:gd name="connsiteX52" fmla="*/ 73 w 11531"/>
                <a:gd name="connsiteY52" fmla="*/ 10049 h 10049"/>
                <a:gd name="connsiteX53" fmla="*/ 9851 w 11531"/>
                <a:gd name="connsiteY53" fmla="*/ 10000 h 10049"/>
                <a:gd name="connsiteX54" fmla="*/ 10156 w 11531"/>
                <a:gd name="connsiteY54" fmla="*/ 9514 h 10049"/>
                <a:gd name="connsiteX55" fmla="*/ 9685 w 11531"/>
                <a:gd name="connsiteY55" fmla="*/ 9212 h 10049"/>
                <a:gd name="connsiteX56" fmla="*/ 9160 w 11531"/>
                <a:gd name="connsiteY56" fmla="*/ 8918 h 10049"/>
                <a:gd name="connsiteX57" fmla="*/ 8787 w 11531"/>
                <a:gd name="connsiteY57" fmla="*/ 8677 h 10049"/>
                <a:gd name="connsiteX58" fmla="*/ 8481 w 11531"/>
                <a:gd name="connsiteY58" fmla="*/ 8339 h 10049"/>
                <a:gd name="connsiteX59" fmla="*/ 8314 w 11531"/>
                <a:gd name="connsiteY59" fmla="*/ 7994 h 10049"/>
                <a:gd name="connsiteX60" fmla="*/ 8257 w 11531"/>
                <a:gd name="connsiteY60" fmla="*/ 7879 h 10049"/>
                <a:gd name="connsiteX61" fmla="*/ 8215 w 11531"/>
                <a:gd name="connsiteY61" fmla="*/ 7769 h 10049"/>
                <a:gd name="connsiteX62" fmla="*/ 8187 w 11531"/>
                <a:gd name="connsiteY62" fmla="*/ 7675 h 10049"/>
                <a:gd name="connsiteX63" fmla="*/ 8172 w 11531"/>
                <a:gd name="connsiteY63" fmla="*/ 7592 h 10049"/>
                <a:gd name="connsiteX64" fmla="*/ 8166 w 11531"/>
                <a:gd name="connsiteY64" fmla="*/ 7537 h 10049"/>
                <a:gd name="connsiteX65" fmla="*/ 8166 w 11531"/>
                <a:gd name="connsiteY65" fmla="*/ 7499 h 10049"/>
                <a:gd name="connsiteX66" fmla="*/ 8166 w 11531"/>
                <a:gd name="connsiteY66" fmla="*/ 7482 h 10049"/>
                <a:gd name="connsiteX0" fmla="*/ 8166 w 10156"/>
                <a:gd name="connsiteY0" fmla="*/ 7482 h 10049"/>
                <a:gd name="connsiteX1" fmla="*/ 8094 w 10156"/>
                <a:gd name="connsiteY1" fmla="*/ 5504 h 10049"/>
                <a:gd name="connsiteX2" fmla="*/ 9452 w 10156"/>
                <a:gd name="connsiteY2" fmla="*/ 2066 h 10049"/>
                <a:gd name="connsiteX3" fmla="*/ 9452 w 10156"/>
                <a:gd name="connsiteY3" fmla="*/ 2055 h 10049"/>
                <a:gd name="connsiteX4" fmla="*/ 9438 w 10156"/>
                <a:gd name="connsiteY4" fmla="*/ 2033 h 10049"/>
                <a:gd name="connsiteX5" fmla="*/ 9424 w 10156"/>
                <a:gd name="connsiteY5" fmla="*/ 1989 h 10049"/>
                <a:gd name="connsiteX6" fmla="*/ 9388 w 10156"/>
                <a:gd name="connsiteY6" fmla="*/ 1934 h 10049"/>
                <a:gd name="connsiteX7" fmla="*/ 9352 w 10156"/>
                <a:gd name="connsiteY7" fmla="*/ 1862 h 10049"/>
                <a:gd name="connsiteX8" fmla="*/ 9303 w 10156"/>
                <a:gd name="connsiteY8" fmla="*/ 1785 h 10049"/>
                <a:gd name="connsiteX9" fmla="*/ 9231 w 10156"/>
                <a:gd name="connsiteY9" fmla="*/ 1702 h 10049"/>
                <a:gd name="connsiteX10" fmla="*/ 9159 w 10156"/>
                <a:gd name="connsiteY10" fmla="*/ 1598 h 10049"/>
                <a:gd name="connsiteX11" fmla="*/ 9061 w 10156"/>
                <a:gd name="connsiteY11" fmla="*/ 1499 h 10049"/>
                <a:gd name="connsiteX12" fmla="*/ 8962 w 10156"/>
                <a:gd name="connsiteY12" fmla="*/ 1394 h 10049"/>
                <a:gd name="connsiteX13" fmla="*/ 8834 w 10156"/>
                <a:gd name="connsiteY13" fmla="*/ 1278 h 10049"/>
                <a:gd name="connsiteX14" fmla="*/ 8693 w 10156"/>
                <a:gd name="connsiteY14" fmla="*/ 1163 h 10049"/>
                <a:gd name="connsiteX15" fmla="*/ 8535 w 10156"/>
                <a:gd name="connsiteY15" fmla="*/ 1041 h 10049"/>
                <a:gd name="connsiteX16" fmla="*/ 8356 w 10156"/>
                <a:gd name="connsiteY16" fmla="*/ 920 h 10049"/>
                <a:gd name="connsiteX17" fmla="*/ 8152 w 10156"/>
                <a:gd name="connsiteY17" fmla="*/ 804 h 10049"/>
                <a:gd name="connsiteX18" fmla="*/ 7923 w 10156"/>
                <a:gd name="connsiteY18" fmla="*/ 689 h 10049"/>
                <a:gd name="connsiteX19" fmla="*/ 7674 w 10156"/>
                <a:gd name="connsiteY19" fmla="*/ 579 h 10049"/>
                <a:gd name="connsiteX20" fmla="*/ 7405 w 10156"/>
                <a:gd name="connsiteY20" fmla="*/ 479 h 10049"/>
                <a:gd name="connsiteX21" fmla="*/ 7120 w 10156"/>
                <a:gd name="connsiteY21" fmla="*/ 380 h 10049"/>
                <a:gd name="connsiteX22" fmla="*/ 6786 w 10156"/>
                <a:gd name="connsiteY22" fmla="*/ 287 h 10049"/>
                <a:gd name="connsiteX23" fmla="*/ 6437 w 10156"/>
                <a:gd name="connsiteY23" fmla="*/ 209 h 10049"/>
                <a:gd name="connsiteX24" fmla="*/ 6066 w 10156"/>
                <a:gd name="connsiteY24" fmla="*/ 138 h 10049"/>
                <a:gd name="connsiteX25" fmla="*/ 5663 w 10156"/>
                <a:gd name="connsiteY25" fmla="*/ 88 h 10049"/>
                <a:gd name="connsiteX26" fmla="*/ 5221 w 10156"/>
                <a:gd name="connsiteY26" fmla="*/ 39 h 10049"/>
                <a:gd name="connsiteX27" fmla="*/ 4751 w 10156"/>
                <a:gd name="connsiteY27" fmla="*/ 11 h 10049"/>
                <a:gd name="connsiteX28" fmla="*/ 4254 w 10156"/>
                <a:gd name="connsiteY28" fmla="*/ 0 h 10049"/>
                <a:gd name="connsiteX29" fmla="*/ 3714 w 10156"/>
                <a:gd name="connsiteY29" fmla="*/ 11 h 10049"/>
                <a:gd name="connsiteX30" fmla="*/ 3146 w 10156"/>
                <a:gd name="connsiteY30" fmla="*/ 33 h 10049"/>
                <a:gd name="connsiteX31" fmla="*/ 2547 w 10156"/>
                <a:gd name="connsiteY31" fmla="*/ 77 h 10049"/>
                <a:gd name="connsiteX32" fmla="*/ 1908 w 10156"/>
                <a:gd name="connsiteY32" fmla="*/ 149 h 10049"/>
                <a:gd name="connsiteX33" fmla="*/ 1233 w 10156"/>
                <a:gd name="connsiteY33" fmla="*/ 242 h 10049"/>
                <a:gd name="connsiteX34" fmla="*/ 1552 w 10156"/>
                <a:gd name="connsiteY34" fmla="*/ 957 h 10049"/>
                <a:gd name="connsiteX35" fmla="*/ 1041 w 10156"/>
                <a:gd name="connsiteY35" fmla="*/ 2404 h 10049"/>
                <a:gd name="connsiteX36" fmla="*/ 1300 w 10156"/>
                <a:gd name="connsiteY36" fmla="*/ 3001 h 10049"/>
                <a:gd name="connsiteX37" fmla="*/ 677 w 10156"/>
                <a:gd name="connsiteY37" fmla="*/ 4199 h 10049"/>
                <a:gd name="connsiteX38" fmla="*/ 1338 w 10156"/>
                <a:gd name="connsiteY38" fmla="*/ 4510 h 10049"/>
                <a:gd name="connsiteX39" fmla="*/ 1219 w 10156"/>
                <a:gd name="connsiteY39" fmla="*/ 6575 h 10049"/>
                <a:gd name="connsiteX40" fmla="*/ 2878 w 10156"/>
                <a:gd name="connsiteY40" fmla="*/ 6652 h 10049"/>
                <a:gd name="connsiteX41" fmla="*/ 2839 w 10156"/>
                <a:gd name="connsiteY41" fmla="*/ 7124 h 10049"/>
                <a:gd name="connsiteX42" fmla="*/ 2839 w 10156"/>
                <a:gd name="connsiteY42" fmla="*/ 7466 h 10049"/>
                <a:gd name="connsiteX43" fmla="*/ 2839 w 10156"/>
                <a:gd name="connsiteY43" fmla="*/ 7846 h 10049"/>
                <a:gd name="connsiteX44" fmla="*/ 2839 w 10156"/>
                <a:gd name="connsiteY44" fmla="*/ 8138 h 10049"/>
                <a:gd name="connsiteX45" fmla="*/ 2825 w 10156"/>
                <a:gd name="connsiteY45" fmla="*/ 8187 h 10049"/>
                <a:gd name="connsiteX46" fmla="*/ 2811 w 10156"/>
                <a:gd name="connsiteY46" fmla="*/ 8454 h 10049"/>
                <a:gd name="connsiteX47" fmla="*/ 2721 w 10156"/>
                <a:gd name="connsiteY47" fmla="*/ 8696 h 10049"/>
                <a:gd name="connsiteX48" fmla="*/ 2542 w 10156"/>
                <a:gd name="connsiteY48" fmla="*/ 8983 h 10049"/>
                <a:gd name="connsiteX49" fmla="*/ 2186 w 10156"/>
                <a:gd name="connsiteY49" fmla="*/ 9192 h 10049"/>
                <a:gd name="connsiteX50" fmla="*/ 1132 w 10156"/>
                <a:gd name="connsiteY50" fmla="*/ 9642 h 10049"/>
                <a:gd name="connsiteX51" fmla="*/ 0 w 10156"/>
                <a:gd name="connsiteY51" fmla="*/ 9893 h 10049"/>
                <a:gd name="connsiteX52" fmla="*/ 73 w 10156"/>
                <a:gd name="connsiteY52" fmla="*/ 10049 h 10049"/>
                <a:gd name="connsiteX53" fmla="*/ 9851 w 10156"/>
                <a:gd name="connsiteY53" fmla="*/ 10000 h 10049"/>
                <a:gd name="connsiteX54" fmla="*/ 10156 w 10156"/>
                <a:gd name="connsiteY54" fmla="*/ 9514 h 10049"/>
                <a:gd name="connsiteX55" fmla="*/ 9685 w 10156"/>
                <a:gd name="connsiteY55" fmla="*/ 9212 h 10049"/>
                <a:gd name="connsiteX56" fmla="*/ 9160 w 10156"/>
                <a:gd name="connsiteY56" fmla="*/ 8918 h 10049"/>
                <a:gd name="connsiteX57" fmla="*/ 8787 w 10156"/>
                <a:gd name="connsiteY57" fmla="*/ 8677 h 10049"/>
                <a:gd name="connsiteX58" fmla="*/ 8481 w 10156"/>
                <a:gd name="connsiteY58" fmla="*/ 8339 h 10049"/>
                <a:gd name="connsiteX59" fmla="*/ 8314 w 10156"/>
                <a:gd name="connsiteY59" fmla="*/ 7994 h 10049"/>
                <a:gd name="connsiteX60" fmla="*/ 8257 w 10156"/>
                <a:gd name="connsiteY60" fmla="*/ 7879 h 10049"/>
                <a:gd name="connsiteX61" fmla="*/ 8215 w 10156"/>
                <a:gd name="connsiteY61" fmla="*/ 7769 h 10049"/>
                <a:gd name="connsiteX62" fmla="*/ 8187 w 10156"/>
                <a:gd name="connsiteY62" fmla="*/ 7675 h 10049"/>
                <a:gd name="connsiteX63" fmla="*/ 8172 w 10156"/>
                <a:gd name="connsiteY63" fmla="*/ 7592 h 10049"/>
                <a:gd name="connsiteX64" fmla="*/ 8166 w 10156"/>
                <a:gd name="connsiteY64" fmla="*/ 7537 h 10049"/>
                <a:gd name="connsiteX65" fmla="*/ 8166 w 10156"/>
                <a:gd name="connsiteY65" fmla="*/ 7499 h 10049"/>
                <a:gd name="connsiteX66" fmla="*/ 8166 w 10156"/>
                <a:gd name="connsiteY66" fmla="*/ 7482 h 10049"/>
                <a:gd name="connsiteX0" fmla="*/ 8166 w 10156"/>
                <a:gd name="connsiteY0" fmla="*/ 7482 h 10049"/>
                <a:gd name="connsiteX1" fmla="*/ 8094 w 10156"/>
                <a:gd name="connsiteY1" fmla="*/ 5504 h 10049"/>
                <a:gd name="connsiteX2" fmla="*/ 9452 w 10156"/>
                <a:gd name="connsiteY2" fmla="*/ 2066 h 10049"/>
                <a:gd name="connsiteX3" fmla="*/ 9452 w 10156"/>
                <a:gd name="connsiteY3" fmla="*/ 2055 h 10049"/>
                <a:gd name="connsiteX4" fmla="*/ 9438 w 10156"/>
                <a:gd name="connsiteY4" fmla="*/ 2033 h 10049"/>
                <a:gd name="connsiteX5" fmla="*/ 9424 w 10156"/>
                <a:gd name="connsiteY5" fmla="*/ 1989 h 10049"/>
                <a:gd name="connsiteX6" fmla="*/ 9388 w 10156"/>
                <a:gd name="connsiteY6" fmla="*/ 1934 h 10049"/>
                <a:gd name="connsiteX7" fmla="*/ 9352 w 10156"/>
                <a:gd name="connsiteY7" fmla="*/ 1862 h 10049"/>
                <a:gd name="connsiteX8" fmla="*/ 9303 w 10156"/>
                <a:gd name="connsiteY8" fmla="*/ 1785 h 10049"/>
                <a:gd name="connsiteX9" fmla="*/ 9231 w 10156"/>
                <a:gd name="connsiteY9" fmla="*/ 1702 h 10049"/>
                <a:gd name="connsiteX10" fmla="*/ 9159 w 10156"/>
                <a:gd name="connsiteY10" fmla="*/ 1598 h 10049"/>
                <a:gd name="connsiteX11" fmla="*/ 9061 w 10156"/>
                <a:gd name="connsiteY11" fmla="*/ 1499 h 10049"/>
                <a:gd name="connsiteX12" fmla="*/ 8962 w 10156"/>
                <a:gd name="connsiteY12" fmla="*/ 1394 h 10049"/>
                <a:gd name="connsiteX13" fmla="*/ 8834 w 10156"/>
                <a:gd name="connsiteY13" fmla="*/ 1278 h 10049"/>
                <a:gd name="connsiteX14" fmla="*/ 8693 w 10156"/>
                <a:gd name="connsiteY14" fmla="*/ 1163 h 10049"/>
                <a:gd name="connsiteX15" fmla="*/ 8535 w 10156"/>
                <a:gd name="connsiteY15" fmla="*/ 1041 h 10049"/>
                <a:gd name="connsiteX16" fmla="*/ 8356 w 10156"/>
                <a:gd name="connsiteY16" fmla="*/ 920 h 10049"/>
                <a:gd name="connsiteX17" fmla="*/ 8152 w 10156"/>
                <a:gd name="connsiteY17" fmla="*/ 804 h 10049"/>
                <a:gd name="connsiteX18" fmla="*/ 7923 w 10156"/>
                <a:gd name="connsiteY18" fmla="*/ 689 h 10049"/>
                <a:gd name="connsiteX19" fmla="*/ 7674 w 10156"/>
                <a:gd name="connsiteY19" fmla="*/ 579 h 10049"/>
                <a:gd name="connsiteX20" fmla="*/ 7405 w 10156"/>
                <a:gd name="connsiteY20" fmla="*/ 479 h 10049"/>
                <a:gd name="connsiteX21" fmla="*/ 7120 w 10156"/>
                <a:gd name="connsiteY21" fmla="*/ 380 h 10049"/>
                <a:gd name="connsiteX22" fmla="*/ 6786 w 10156"/>
                <a:gd name="connsiteY22" fmla="*/ 287 h 10049"/>
                <a:gd name="connsiteX23" fmla="*/ 6437 w 10156"/>
                <a:gd name="connsiteY23" fmla="*/ 209 h 10049"/>
                <a:gd name="connsiteX24" fmla="*/ 6066 w 10156"/>
                <a:gd name="connsiteY24" fmla="*/ 138 h 10049"/>
                <a:gd name="connsiteX25" fmla="*/ 5663 w 10156"/>
                <a:gd name="connsiteY25" fmla="*/ 88 h 10049"/>
                <a:gd name="connsiteX26" fmla="*/ 5221 w 10156"/>
                <a:gd name="connsiteY26" fmla="*/ 39 h 10049"/>
                <a:gd name="connsiteX27" fmla="*/ 4751 w 10156"/>
                <a:gd name="connsiteY27" fmla="*/ 11 h 10049"/>
                <a:gd name="connsiteX28" fmla="*/ 4254 w 10156"/>
                <a:gd name="connsiteY28" fmla="*/ 0 h 10049"/>
                <a:gd name="connsiteX29" fmla="*/ 3714 w 10156"/>
                <a:gd name="connsiteY29" fmla="*/ 11 h 10049"/>
                <a:gd name="connsiteX30" fmla="*/ 3146 w 10156"/>
                <a:gd name="connsiteY30" fmla="*/ 33 h 10049"/>
                <a:gd name="connsiteX31" fmla="*/ 2547 w 10156"/>
                <a:gd name="connsiteY31" fmla="*/ 77 h 10049"/>
                <a:gd name="connsiteX32" fmla="*/ 1908 w 10156"/>
                <a:gd name="connsiteY32" fmla="*/ 149 h 10049"/>
                <a:gd name="connsiteX33" fmla="*/ 1233 w 10156"/>
                <a:gd name="connsiteY33" fmla="*/ 242 h 10049"/>
                <a:gd name="connsiteX34" fmla="*/ 1552 w 10156"/>
                <a:gd name="connsiteY34" fmla="*/ 957 h 10049"/>
                <a:gd name="connsiteX35" fmla="*/ 1041 w 10156"/>
                <a:gd name="connsiteY35" fmla="*/ 2404 h 10049"/>
                <a:gd name="connsiteX36" fmla="*/ 1300 w 10156"/>
                <a:gd name="connsiteY36" fmla="*/ 3001 h 10049"/>
                <a:gd name="connsiteX37" fmla="*/ 677 w 10156"/>
                <a:gd name="connsiteY37" fmla="*/ 4199 h 10049"/>
                <a:gd name="connsiteX38" fmla="*/ 1338 w 10156"/>
                <a:gd name="connsiteY38" fmla="*/ 4510 h 10049"/>
                <a:gd name="connsiteX39" fmla="*/ 1219 w 10156"/>
                <a:gd name="connsiteY39" fmla="*/ 6575 h 10049"/>
                <a:gd name="connsiteX40" fmla="*/ 2878 w 10156"/>
                <a:gd name="connsiteY40" fmla="*/ 6652 h 10049"/>
                <a:gd name="connsiteX41" fmla="*/ 2839 w 10156"/>
                <a:gd name="connsiteY41" fmla="*/ 7124 h 10049"/>
                <a:gd name="connsiteX42" fmla="*/ 2839 w 10156"/>
                <a:gd name="connsiteY42" fmla="*/ 7466 h 10049"/>
                <a:gd name="connsiteX43" fmla="*/ 2839 w 10156"/>
                <a:gd name="connsiteY43" fmla="*/ 7846 h 10049"/>
                <a:gd name="connsiteX44" fmla="*/ 2839 w 10156"/>
                <a:gd name="connsiteY44" fmla="*/ 8138 h 10049"/>
                <a:gd name="connsiteX45" fmla="*/ 2825 w 10156"/>
                <a:gd name="connsiteY45" fmla="*/ 8187 h 10049"/>
                <a:gd name="connsiteX46" fmla="*/ 2811 w 10156"/>
                <a:gd name="connsiteY46" fmla="*/ 8454 h 10049"/>
                <a:gd name="connsiteX47" fmla="*/ 2721 w 10156"/>
                <a:gd name="connsiteY47" fmla="*/ 8696 h 10049"/>
                <a:gd name="connsiteX48" fmla="*/ 2542 w 10156"/>
                <a:gd name="connsiteY48" fmla="*/ 8983 h 10049"/>
                <a:gd name="connsiteX49" fmla="*/ 2186 w 10156"/>
                <a:gd name="connsiteY49" fmla="*/ 9192 h 10049"/>
                <a:gd name="connsiteX50" fmla="*/ 1132 w 10156"/>
                <a:gd name="connsiteY50" fmla="*/ 9642 h 10049"/>
                <a:gd name="connsiteX51" fmla="*/ 0 w 10156"/>
                <a:gd name="connsiteY51" fmla="*/ 9893 h 10049"/>
                <a:gd name="connsiteX52" fmla="*/ 73 w 10156"/>
                <a:gd name="connsiteY52" fmla="*/ 10049 h 10049"/>
                <a:gd name="connsiteX53" fmla="*/ 9851 w 10156"/>
                <a:gd name="connsiteY53" fmla="*/ 10000 h 10049"/>
                <a:gd name="connsiteX54" fmla="*/ 10156 w 10156"/>
                <a:gd name="connsiteY54" fmla="*/ 9514 h 10049"/>
                <a:gd name="connsiteX55" fmla="*/ 9553 w 10156"/>
                <a:gd name="connsiteY55" fmla="*/ 9237 h 10049"/>
                <a:gd name="connsiteX56" fmla="*/ 9160 w 10156"/>
                <a:gd name="connsiteY56" fmla="*/ 8918 h 10049"/>
                <a:gd name="connsiteX57" fmla="*/ 8787 w 10156"/>
                <a:gd name="connsiteY57" fmla="*/ 8677 h 10049"/>
                <a:gd name="connsiteX58" fmla="*/ 8481 w 10156"/>
                <a:gd name="connsiteY58" fmla="*/ 8339 h 10049"/>
                <a:gd name="connsiteX59" fmla="*/ 8314 w 10156"/>
                <a:gd name="connsiteY59" fmla="*/ 7994 h 10049"/>
                <a:gd name="connsiteX60" fmla="*/ 8257 w 10156"/>
                <a:gd name="connsiteY60" fmla="*/ 7879 h 10049"/>
                <a:gd name="connsiteX61" fmla="*/ 8215 w 10156"/>
                <a:gd name="connsiteY61" fmla="*/ 7769 h 10049"/>
                <a:gd name="connsiteX62" fmla="*/ 8187 w 10156"/>
                <a:gd name="connsiteY62" fmla="*/ 7675 h 10049"/>
                <a:gd name="connsiteX63" fmla="*/ 8172 w 10156"/>
                <a:gd name="connsiteY63" fmla="*/ 7592 h 10049"/>
                <a:gd name="connsiteX64" fmla="*/ 8166 w 10156"/>
                <a:gd name="connsiteY64" fmla="*/ 7537 h 10049"/>
                <a:gd name="connsiteX65" fmla="*/ 8166 w 10156"/>
                <a:gd name="connsiteY65" fmla="*/ 7499 h 10049"/>
                <a:gd name="connsiteX66" fmla="*/ 8166 w 1015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553 w 10066"/>
                <a:gd name="connsiteY55" fmla="*/ 9237 h 10049"/>
                <a:gd name="connsiteX56" fmla="*/ 9160 w 10066"/>
                <a:gd name="connsiteY56" fmla="*/ 8918 h 10049"/>
                <a:gd name="connsiteX57" fmla="*/ 8787 w 10066"/>
                <a:gd name="connsiteY57" fmla="*/ 8677 h 10049"/>
                <a:gd name="connsiteX58" fmla="*/ 8481 w 10066"/>
                <a:gd name="connsiteY58" fmla="*/ 8339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553 w 10066"/>
                <a:gd name="connsiteY55" fmla="*/ 9237 h 10049"/>
                <a:gd name="connsiteX56" fmla="*/ 9160 w 10066"/>
                <a:gd name="connsiteY56" fmla="*/ 8918 h 10049"/>
                <a:gd name="connsiteX57" fmla="*/ 8787 w 10066"/>
                <a:gd name="connsiteY57" fmla="*/ 8677 h 10049"/>
                <a:gd name="connsiteX58" fmla="*/ 8481 w 10066"/>
                <a:gd name="connsiteY58" fmla="*/ 8339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9160 w 10066"/>
                <a:gd name="connsiteY56" fmla="*/ 8918 h 10049"/>
                <a:gd name="connsiteX57" fmla="*/ 8787 w 10066"/>
                <a:gd name="connsiteY57" fmla="*/ 8677 h 10049"/>
                <a:gd name="connsiteX58" fmla="*/ 8481 w 10066"/>
                <a:gd name="connsiteY58" fmla="*/ 8339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787 w 10066"/>
                <a:gd name="connsiteY57" fmla="*/ 8677 h 10049"/>
                <a:gd name="connsiteX58" fmla="*/ 8481 w 10066"/>
                <a:gd name="connsiteY58" fmla="*/ 8339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481 w 10066"/>
                <a:gd name="connsiteY58" fmla="*/ 8339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314 w 10066"/>
                <a:gd name="connsiteY59" fmla="*/ 7994 h 10049"/>
                <a:gd name="connsiteX60" fmla="*/ 8257 w 10066"/>
                <a:gd name="connsiteY60" fmla="*/ 7879 h 10049"/>
                <a:gd name="connsiteX61" fmla="*/ 8215 w 10066"/>
                <a:gd name="connsiteY61" fmla="*/ 7769 h 10049"/>
                <a:gd name="connsiteX62" fmla="*/ 8187 w 10066"/>
                <a:gd name="connsiteY62" fmla="*/ 7675 h 10049"/>
                <a:gd name="connsiteX63" fmla="*/ 8172 w 10066"/>
                <a:gd name="connsiteY63" fmla="*/ 7592 h 10049"/>
                <a:gd name="connsiteX64" fmla="*/ 8166 w 10066"/>
                <a:gd name="connsiteY64" fmla="*/ 7537 h 10049"/>
                <a:gd name="connsiteX65" fmla="*/ 8166 w 10066"/>
                <a:gd name="connsiteY65" fmla="*/ 7499 h 10049"/>
                <a:gd name="connsiteX66" fmla="*/ 8166 w 10066"/>
                <a:gd name="connsiteY66"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32 w 10066"/>
                <a:gd name="connsiteY50" fmla="*/ 9642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257 w 10066"/>
                <a:gd name="connsiteY59" fmla="*/ 7879 h 10049"/>
                <a:gd name="connsiteX60" fmla="*/ 8215 w 10066"/>
                <a:gd name="connsiteY60" fmla="*/ 7769 h 10049"/>
                <a:gd name="connsiteX61" fmla="*/ 8187 w 10066"/>
                <a:gd name="connsiteY61" fmla="*/ 7675 h 10049"/>
                <a:gd name="connsiteX62" fmla="*/ 8172 w 10066"/>
                <a:gd name="connsiteY62" fmla="*/ 7592 h 10049"/>
                <a:gd name="connsiteX63" fmla="*/ 8166 w 10066"/>
                <a:gd name="connsiteY63" fmla="*/ 7537 h 10049"/>
                <a:gd name="connsiteX64" fmla="*/ 8166 w 10066"/>
                <a:gd name="connsiteY64" fmla="*/ 7499 h 10049"/>
                <a:gd name="connsiteX65" fmla="*/ 8166 w 10066"/>
                <a:gd name="connsiteY65"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186 w 10066"/>
                <a:gd name="connsiteY49" fmla="*/ 9192 h 10049"/>
                <a:gd name="connsiteX50" fmla="*/ 1167 w 10066"/>
                <a:gd name="connsiteY50" fmla="*/ 9745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257 w 10066"/>
                <a:gd name="connsiteY59" fmla="*/ 7879 h 10049"/>
                <a:gd name="connsiteX60" fmla="*/ 8215 w 10066"/>
                <a:gd name="connsiteY60" fmla="*/ 7769 h 10049"/>
                <a:gd name="connsiteX61" fmla="*/ 8187 w 10066"/>
                <a:gd name="connsiteY61" fmla="*/ 7675 h 10049"/>
                <a:gd name="connsiteX62" fmla="*/ 8172 w 10066"/>
                <a:gd name="connsiteY62" fmla="*/ 7592 h 10049"/>
                <a:gd name="connsiteX63" fmla="*/ 8166 w 10066"/>
                <a:gd name="connsiteY63" fmla="*/ 7537 h 10049"/>
                <a:gd name="connsiteX64" fmla="*/ 8166 w 10066"/>
                <a:gd name="connsiteY64" fmla="*/ 7499 h 10049"/>
                <a:gd name="connsiteX65" fmla="*/ 8166 w 10066"/>
                <a:gd name="connsiteY65"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42 w 10066"/>
                <a:gd name="connsiteY48" fmla="*/ 8983 h 10049"/>
                <a:gd name="connsiteX49" fmla="*/ 2063 w 10066"/>
                <a:gd name="connsiteY49" fmla="*/ 9383 h 10049"/>
                <a:gd name="connsiteX50" fmla="*/ 1167 w 10066"/>
                <a:gd name="connsiteY50" fmla="*/ 9745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257 w 10066"/>
                <a:gd name="connsiteY59" fmla="*/ 7879 h 10049"/>
                <a:gd name="connsiteX60" fmla="*/ 8215 w 10066"/>
                <a:gd name="connsiteY60" fmla="*/ 7769 h 10049"/>
                <a:gd name="connsiteX61" fmla="*/ 8187 w 10066"/>
                <a:gd name="connsiteY61" fmla="*/ 7675 h 10049"/>
                <a:gd name="connsiteX62" fmla="*/ 8172 w 10066"/>
                <a:gd name="connsiteY62" fmla="*/ 7592 h 10049"/>
                <a:gd name="connsiteX63" fmla="*/ 8166 w 10066"/>
                <a:gd name="connsiteY63" fmla="*/ 7537 h 10049"/>
                <a:gd name="connsiteX64" fmla="*/ 8166 w 10066"/>
                <a:gd name="connsiteY64" fmla="*/ 7499 h 10049"/>
                <a:gd name="connsiteX65" fmla="*/ 8166 w 10066"/>
                <a:gd name="connsiteY65"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21 w 10066"/>
                <a:gd name="connsiteY47" fmla="*/ 8696 h 10049"/>
                <a:gd name="connsiteX48" fmla="*/ 2507 w 10066"/>
                <a:gd name="connsiteY48" fmla="*/ 9101 h 10049"/>
                <a:gd name="connsiteX49" fmla="*/ 2063 w 10066"/>
                <a:gd name="connsiteY49" fmla="*/ 9383 h 10049"/>
                <a:gd name="connsiteX50" fmla="*/ 1167 w 10066"/>
                <a:gd name="connsiteY50" fmla="*/ 9745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257 w 10066"/>
                <a:gd name="connsiteY59" fmla="*/ 7879 h 10049"/>
                <a:gd name="connsiteX60" fmla="*/ 8215 w 10066"/>
                <a:gd name="connsiteY60" fmla="*/ 7769 h 10049"/>
                <a:gd name="connsiteX61" fmla="*/ 8187 w 10066"/>
                <a:gd name="connsiteY61" fmla="*/ 7675 h 10049"/>
                <a:gd name="connsiteX62" fmla="*/ 8172 w 10066"/>
                <a:gd name="connsiteY62" fmla="*/ 7592 h 10049"/>
                <a:gd name="connsiteX63" fmla="*/ 8166 w 10066"/>
                <a:gd name="connsiteY63" fmla="*/ 7537 h 10049"/>
                <a:gd name="connsiteX64" fmla="*/ 8166 w 10066"/>
                <a:gd name="connsiteY64" fmla="*/ 7499 h 10049"/>
                <a:gd name="connsiteX65" fmla="*/ 8166 w 10066"/>
                <a:gd name="connsiteY65" fmla="*/ 7482 h 10049"/>
                <a:gd name="connsiteX0" fmla="*/ 8166 w 10066"/>
                <a:gd name="connsiteY0" fmla="*/ 7482 h 10049"/>
                <a:gd name="connsiteX1" fmla="*/ 8094 w 10066"/>
                <a:gd name="connsiteY1" fmla="*/ 5504 h 10049"/>
                <a:gd name="connsiteX2" fmla="*/ 9452 w 10066"/>
                <a:gd name="connsiteY2" fmla="*/ 2066 h 10049"/>
                <a:gd name="connsiteX3" fmla="*/ 9452 w 10066"/>
                <a:gd name="connsiteY3" fmla="*/ 2055 h 10049"/>
                <a:gd name="connsiteX4" fmla="*/ 9438 w 10066"/>
                <a:gd name="connsiteY4" fmla="*/ 2033 h 10049"/>
                <a:gd name="connsiteX5" fmla="*/ 9424 w 10066"/>
                <a:gd name="connsiteY5" fmla="*/ 1989 h 10049"/>
                <a:gd name="connsiteX6" fmla="*/ 9388 w 10066"/>
                <a:gd name="connsiteY6" fmla="*/ 1934 h 10049"/>
                <a:gd name="connsiteX7" fmla="*/ 9352 w 10066"/>
                <a:gd name="connsiteY7" fmla="*/ 1862 h 10049"/>
                <a:gd name="connsiteX8" fmla="*/ 9303 w 10066"/>
                <a:gd name="connsiteY8" fmla="*/ 1785 h 10049"/>
                <a:gd name="connsiteX9" fmla="*/ 9231 w 10066"/>
                <a:gd name="connsiteY9" fmla="*/ 1702 h 10049"/>
                <a:gd name="connsiteX10" fmla="*/ 9159 w 10066"/>
                <a:gd name="connsiteY10" fmla="*/ 1598 h 10049"/>
                <a:gd name="connsiteX11" fmla="*/ 9061 w 10066"/>
                <a:gd name="connsiteY11" fmla="*/ 1499 h 10049"/>
                <a:gd name="connsiteX12" fmla="*/ 8962 w 10066"/>
                <a:gd name="connsiteY12" fmla="*/ 1394 h 10049"/>
                <a:gd name="connsiteX13" fmla="*/ 8834 w 10066"/>
                <a:gd name="connsiteY13" fmla="*/ 1278 h 10049"/>
                <a:gd name="connsiteX14" fmla="*/ 8693 w 10066"/>
                <a:gd name="connsiteY14" fmla="*/ 1163 h 10049"/>
                <a:gd name="connsiteX15" fmla="*/ 8535 w 10066"/>
                <a:gd name="connsiteY15" fmla="*/ 1041 h 10049"/>
                <a:gd name="connsiteX16" fmla="*/ 8356 w 10066"/>
                <a:gd name="connsiteY16" fmla="*/ 920 h 10049"/>
                <a:gd name="connsiteX17" fmla="*/ 8152 w 10066"/>
                <a:gd name="connsiteY17" fmla="*/ 804 h 10049"/>
                <a:gd name="connsiteX18" fmla="*/ 7923 w 10066"/>
                <a:gd name="connsiteY18" fmla="*/ 689 h 10049"/>
                <a:gd name="connsiteX19" fmla="*/ 7674 w 10066"/>
                <a:gd name="connsiteY19" fmla="*/ 579 h 10049"/>
                <a:gd name="connsiteX20" fmla="*/ 7405 w 10066"/>
                <a:gd name="connsiteY20" fmla="*/ 479 h 10049"/>
                <a:gd name="connsiteX21" fmla="*/ 7120 w 10066"/>
                <a:gd name="connsiteY21" fmla="*/ 380 h 10049"/>
                <a:gd name="connsiteX22" fmla="*/ 6786 w 10066"/>
                <a:gd name="connsiteY22" fmla="*/ 287 h 10049"/>
                <a:gd name="connsiteX23" fmla="*/ 6437 w 10066"/>
                <a:gd name="connsiteY23" fmla="*/ 209 h 10049"/>
                <a:gd name="connsiteX24" fmla="*/ 6066 w 10066"/>
                <a:gd name="connsiteY24" fmla="*/ 138 h 10049"/>
                <a:gd name="connsiteX25" fmla="*/ 5663 w 10066"/>
                <a:gd name="connsiteY25" fmla="*/ 88 h 10049"/>
                <a:gd name="connsiteX26" fmla="*/ 5221 w 10066"/>
                <a:gd name="connsiteY26" fmla="*/ 39 h 10049"/>
                <a:gd name="connsiteX27" fmla="*/ 4751 w 10066"/>
                <a:gd name="connsiteY27" fmla="*/ 11 h 10049"/>
                <a:gd name="connsiteX28" fmla="*/ 4254 w 10066"/>
                <a:gd name="connsiteY28" fmla="*/ 0 h 10049"/>
                <a:gd name="connsiteX29" fmla="*/ 3714 w 10066"/>
                <a:gd name="connsiteY29" fmla="*/ 11 h 10049"/>
                <a:gd name="connsiteX30" fmla="*/ 3146 w 10066"/>
                <a:gd name="connsiteY30" fmla="*/ 33 h 10049"/>
                <a:gd name="connsiteX31" fmla="*/ 2547 w 10066"/>
                <a:gd name="connsiteY31" fmla="*/ 77 h 10049"/>
                <a:gd name="connsiteX32" fmla="*/ 1908 w 10066"/>
                <a:gd name="connsiteY32" fmla="*/ 149 h 10049"/>
                <a:gd name="connsiteX33" fmla="*/ 1233 w 10066"/>
                <a:gd name="connsiteY33" fmla="*/ 242 h 10049"/>
                <a:gd name="connsiteX34" fmla="*/ 1552 w 10066"/>
                <a:gd name="connsiteY34" fmla="*/ 957 h 10049"/>
                <a:gd name="connsiteX35" fmla="*/ 1041 w 10066"/>
                <a:gd name="connsiteY35" fmla="*/ 2404 h 10049"/>
                <a:gd name="connsiteX36" fmla="*/ 1300 w 10066"/>
                <a:gd name="connsiteY36" fmla="*/ 3001 h 10049"/>
                <a:gd name="connsiteX37" fmla="*/ 677 w 10066"/>
                <a:gd name="connsiteY37" fmla="*/ 4199 h 10049"/>
                <a:gd name="connsiteX38" fmla="*/ 1338 w 10066"/>
                <a:gd name="connsiteY38" fmla="*/ 4510 h 10049"/>
                <a:gd name="connsiteX39" fmla="*/ 1219 w 10066"/>
                <a:gd name="connsiteY39" fmla="*/ 6575 h 10049"/>
                <a:gd name="connsiteX40" fmla="*/ 2878 w 10066"/>
                <a:gd name="connsiteY40" fmla="*/ 6652 h 10049"/>
                <a:gd name="connsiteX41" fmla="*/ 2839 w 10066"/>
                <a:gd name="connsiteY41" fmla="*/ 7124 h 10049"/>
                <a:gd name="connsiteX42" fmla="*/ 2839 w 10066"/>
                <a:gd name="connsiteY42" fmla="*/ 7466 h 10049"/>
                <a:gd name="connsiteX43" fmla="*/ 2839 w 10066"/>
                <a:gd name="connsiteY43" fmla="*/ 7846 h 10049"/>
                <a:gd name="connsiteX44" fmla="*/ 2839 w 10066"/>
                <a:gd name="connsiteY44" fmla="*/ 8138 h 10049"/>
                <a:gd name="connsiteX45" fmla="*/ 2825 w 10066"/>
                <a:gd name="connsiteY45" fmla="*/ 8187 h 10049"/>
                <a:gd name="connsiteX46" fmla="*/ 2811 w 10066"/>
                <a:gd name="connsiteY46" fmla="*/ 8454 h 10049"/>
                <a:gd name="connsiteX47" fmla="*/ 2739 w 10066"/>
                <a:gd name="connsiteY47" fmla="*/ 8799 h 10049"/>
                <a:gd name="connsiteX48" fmla="*/ 2507 w 10066"/>
                <a:gd name="connsiteY48" fmla="*/ 9101 h 10049"/>
                <a:gd name="connsiteX49" fmla="*/ 2063 w 10066"/>
                <a:gd name="connsiteY49" fmla="*/ 9383 h 10049"/>
                <a:gd name="connsiteX50" fmla="*/ 1167 w 10066"/>
                <a:gd name="connsiteY50" fmla="*/ 9745 h 10049"/>
                <a:gd name="connsiteX51" fmla="*/ 0 w 10066"/>
                <a:gd name="connsiteY51" fmla="*/ 9893 h 10049"/>
                <a:gd name="connsiteX52" fmla="*/ 73 w 10066"/>
                <a:gd name="connsiteY52" fmla="*/ 10049 h 10049"/>
                <a:gd name="connsiteX53" fmla="*/ 9851 w 10066"/>
                <a:gd name="connsiteY53" fmla="*/ 10000 h 10049"/>
                <a:gd name="connsiteX54" fmla="*/ 10051 w 10066"/>
                <a:gd name="connsiteY54" fmla="*/ 9646 h 10049"/>
                <a:gd name="connsiteX55" fmla="*/ 9430 w 10066"/>
                <a:gd name="connsiteY55" fmla="*/ 9266 h 10049"/>
                <a:gd name="connsiteX56" fmla="*/ 8949 w 10066"/>
                <a:gd name="connsiteY56" fmla="*/ 8992 h 10049"/>
                <a:gd name="connsiteX57" fmla="*/ 8541 w 10066"/>
                <a:gd name="connsiteY57" fmla="*/ 8618 h 10049"/>
                <a:gd name="connsiteX58" fmla="*/ 8393 w 10066"/>
                <a:gd name="connsiteY58" fmla="*/ 8280 h 10049"/>
                <a:gd name="connsiteX59" fmla="*/ 8257 w 10066"/>
                <a:gd name="connsiteY59" fmla="*/ 7879 h 10049"/>
                <a:gd name="connsiteX60" fmla="*/ 8215 w 10066"/>
                <a:gd name="connsiteY60" fmla="*/ 7769 h 10049"/>
                <a:gd name="connsiteX61" fmla="*/ 8187 w 10066"/>
                <a:gd name="connsiteY61" fmla="*/ 7675 h 10049"/>
                <a:gd name="connsiteX62" fmla="*/ 8172 w 10066"/>
                <a:gd name="connsiteY62" fmla="*/ 7592 h 10049"/>
                <a:gd name="connsiteX63" fmla="*/ 8166 w 10066"/>
                <a:gd name="connsiteY63" fmla="*/ 7537 h 10049"/>
                <a:gd name="connsiteX64" fmla="*/ 8166 w 10066"/>
                <a:gd name="connsiteY64" fmla="*/ 7499 h 10049"/>
                <a:gd name="connsiteX65" fmla="*/ 8166 w 10066"/>
                <a:gd name="connsiteY65" fmla="*/ 7482 h 10049"/>
                <a:gd name="connsiteX0" fmla="*/ 8166 w 10066"/>
                <a:gd name="connsiteY0" fmla="*/ 7482 h 10108"/>
                <a:gd name="connsiteX1" fmla="*/ 8094 w 10066"/>
                <a:gd name="connsiteY1" fmla="*/ 5504 h 10108"/>
                <a:gd name="connsiteX2" fmla="*/ 9452 w 10066"/>
                <a:gd name="connsiteY2" fmla="*/ 2066 h 10108"/>
                <a:gd name="connsiteX3" fmla="*/ 9452 w 10066"/>
                <a:gd name="connsiteY3" fmla="*/ 2055 h 10108"/>
                <a:gd name="connsiteX4" fmla="*/ 9438 w 10066"/>
                <a:gd name="connsiteY4" fmla="*/ 2033 h 10108"/>
                <a:gd name="connsiteX5" fmla="*/ 9424 w 10066"/>
                <a:gd name="connsiteY5" fmla="*/ 1989 h 10108"/>
                <a:gd name="connsiteX6" fmla="*/ 9388 w 10066"/>
                <a:gd name="connsiteY6" fmla="*/ 1934 h 10108"/>
                <a:gd name="connsiteX7" fmla="*/ 9352 w 10066"/>
                <a:gd name="connsiteY7" fmla="*/ 1862 h 10108"/>
                <a:gd name="connsiteX8" fmla="*/ 9303 w 10066"/>
                <a:gd name="connsiteY8" fmla="*/ 1785 h 10108"/>
                <a:gd name="connsiteX9" fmla="*/ 9231 w 10066"/>
                <a:gd name="connsiteY9" fmla="*/ 1702 h 10108"/>
                <a:gd name="connsiteX10" fmla="*/ 9159 w 10066"/>
                <a:gd name="connsiteY10" fmla="*/ 1598 h 10108"/>
                <a:gd name="connsiteX11" fmla="*/ 9061 w 10066"/>
                <a:gd name="connsiteY11" fmla="*/ 1499 h 10108"/>
                <a:gd name="connsiteX12" fmla="*/ 8962 w 10066"/>
                <a:gd name="connsiteY12" fmla="*/ 1394 h 10108"/>
                <a:gd name="connsiteX13" fmla="*/ 8834 w 10066"/>
                <a:gd name="connsiteY13" fmla="*/ 1278 h 10108"/>
                <a:gd name="connsiteX14" fmla="*/ 8693 w 10066"/>
                <a:gd name="connsiteY14" fmla="*/ 1163 h 10108"/>
                <a:gd name="connsiteX15" fmla="*/ 8535 w 10066"/>
                <a:gd name="connsiteY15" fmla="*/ 1041 h 10108"/>
                <a:gd name="connsiteX16" fmla="*/ 8356 w 10066"/>
                <a:gd name="connsiteY16" fmla="*/ 920 h 10108"/>
                <a:gd name="connsiteX17" fmla="*/ 8152 w 10066"/>
                <a:gd name="connsiteY17" fmla="*/ 804 h 10108"/>
                <a:gd name="connsiteX18" fmla="*/ 7923 w 10066"/>
                <a:gd name="connsiteY18" fmla="*/ 689 h 10108"/>
                <a:gd name="connsiteX19" fmla="*/ 7674 w 10066"/>
                <a:gd name="connsiteY19" fmla="*/ 579 h 10108"/>
                <a:gd name="connsiteX20" fmla="*/ 7405 w 10066"/>
                <a:gd name="connsiteY20" fmla="*/ 479 h 10108"/>
                <a:gd name="connsiteX21" fmla="*/ 7120 w 10066"/>
                <a:gd name="connsiteY21" fmla="*/ 380 h 10108"/>
                <a:gd name="connsiteX22" fmla="*/ 6786 w 10066"/>
                <a:gd name="connsiteY22" fmla="*/ 287 h 10108"/>
                <a:gd name="connsiteX23" fmla="*/ 6437 w 10066"/>
                <a:gd name="connsiteY23" fmla="*/ 209 h 10108"/>
                <a:gd name="connsiteX24" fmla="*/ 6066 w 10066"/>
                <a:gd name="connsiteY24" fmla="*/ 138 h 10108"/>
                <a:gd name="connsiteX25" fmla="*/ 5663 w 10066"/>
                <a:gd name="connsiteY25" fmla="*/ 88 h 10108"/>
                <a:gd name="connsiteX26" fmla="*/ 5221 w 10066"/>
                <a:gd name="connsiteY26" fmla="*/ 39 h 10108"/>
                <a:gd name="connsiteX27" fmla="*/ 4751 w 10066"/>
                <a:gd name="connsiteY27" fmla="*/ 11 h 10108"/>
                <a:gd name="connsiteX28" fmla="*/ 4254 w 10066"/>
                <a:gd name="connsiteY28" fmla="*/ 0 h 10108"/>
                <a:gd name="connsiteX29" fmla="*/ 3714 w 10066"/>
                <a:gd name="connsiteY29" fmla="*/ 11 h 10108"/>
                <a:gd name="connsiteX30" fmla="*/ 3146 w 10066"/>
                <a:gd name="connsiteY30" fmla="*/ 33 h 10108"/>
                <a:gd name="connsiteX31" fmla="*/ 2547 w 10066"/>
                <a:gd name="connsiteY31" fmla="*/ 77 h 10108"/>
                <a:gd name="connsiteX32" fmla="*/ 1908 w 10066"/>
                <a:gd name="connsiteY32" fmla="*/ 149 h 10108"/>
                <a:gd name="connsiteX33" fmla="*/ 1233 w 10066"/>
                <a:gd name="connsiteY33" fmla="*/ 242 h 10108"/>
                <a:gd name="connsiteX34" fmla="*/ 1552 w 10066"/>
                <a:gd name="connsiteY34" fmla="*/ 957 h 10108"/>
                <a:gd name="connsiteX35" fmla="*/ 1041 w 10066"/>
                <a:gd name="connsiteY35" fmla="*/ 2404 h 10108"/>
                <a:gd name="connsiteX36" fmla="*/ 1300 w 10066"/>
                <a:gd name="connsiteY36" fmla="*/ 3001 h 10108"/>
                <a:gd name="connsiteX37" fmla="*/ 677 w 10066"/>
                <a:gd name="connsiteY37" fmla="*/ 4199 h 10108"/>
                <a:gd name="connsiteX38" fmla="*/ 1338 w 10066"/>
                <a:gd name="connsiteY38" fmla="*/ 4510 h 10108"/>
                <a:gd name="connsiteX39" fmla="*/ 1219 w 10066"/>
                <a:gd name="connsiteY39" fmla="*/ 6575 h 10108"/>
                <a:gd name="connsiteX40" fmla="*/ 2878 w 10066"/>
                <a:gd name="connsiteY40" fmla="*/ 6652 h 10108"/>
                <a:gd name="connsiteX41" fmla="*/ 2839 w 10066"/>
                <a:gd name="connsiteY41" fmla="*/ 7124 h 10108"/>
                <a:gd name="connsiteX42" fmla="*/ 2839 w 10066"/>
                <a:gd name="connsiteY42" fmla="*/ 7466 h 10108"/>
                <a:gd name="connsiteX43" fmla="*/ 2839 w 10066"/>
                <a:gd name="connsiteY43" fmla="*/ 7846 h 10108"/>
                <a:gd name="connsiteX44" fmla="*/ 2839 w 10066"/>
                <a:gd name="connsiteY44" fmla="*/ 8138 h 10108"/>
                <a:gd name="connsiteX45" fmla="*/ 2825 w 10066"/>
                <a:gd name="connsiteY45" fmla="*/ 8187 h 10108"/>
                <a:gd name="connsiteX46" fmla="*/ 2811 w 10066"/>
                <a:gd name="connsiteY46" fmla="*/ 8454 h 10108"/>
                <a:gd name="connsiteX47" fmla="*/ 2739 w 10066"/>
                <a:gd name="connsiteY47" fmla="*/ 8799 h 10108"/>
                <a:gd name="connsiteX48" fmla="*/ 2507 w 10066"/>
                <a:gd name="connsiteY48" fmla="*/ 9101 h 10108"/>
                <a:gd name="connsiteX49" fmla="*/ 2063 w 10066"/>
                <a:gd name="connsiteY49" fmla="*/ 9383 h 10108"/>
                <a:gd name="connsiteX50" fmla="*/ 1167 w 10066"/>
                <a:gd name="connsiteY50" fmla="*/ 9745 h 10108"/>
                <a:gd name="connsiteX51" fmla="*/ 0 w 10066"/>
                <a:gd name="connsiteY51" fmla="*/ 9893 h 10108"/>
                <a:gd name="connsiteX52" fmla="*/ 73 w 10066"/>
                <a:gd name="connsiteY52" fmla="*/ 10108 h 10108"/>
                <a:gd name="connsiteX53" fmla="*/ 9851 w 10066"/>
                <a:gd name="connsiteY53" fmla="*/ 10000 h 10108"/>
                <a:gd name="connsiteX54" fmla="*/ 10051 w 10066"/>
                <a:gd name="connsiteY54" fmla="*/ 9646 h 10108"/>
                <a:gd name="connsiteX55" fmla="*/ 9430 w 10066"/>
                <a:gd name="connsiteY55" fmla="*/ 9266 h 10108"/>
                <a:gd name="connsiteX56" fmla="*/ 8949 w 10066"/>
                <a:gd name="connsiteY56" fmla="*/ 8992 h 10108"/>
                <a:gd name="connsiteX57" fmla="*/ 8541 w 10066"/>
                <a:gd name="connsiteY57" fmla="*/ 8618 h 10108"/>
                <a:gd name="connsiteX58" fmla="*/ 8393 w 10066"/>
                <a:gd name="connsiteY58" fmla="*/ 8280 h 10108"/>
                <a:gd name="connsiteX59" fmla="*/ 8257 w 10066"/>
                <a:gd name="connsiteY59" fmla="*/ 7879 h 10108"/>
                <a:gd name="connsiteX60" fmla="*/ 8215 w 10066"/>
                <a:gd name="connsiteY60" fmla="*/ 7769 h 10108"/>
                <a:gd name="connsiteX61" fmla="*/ 8187 w 10066"/>
                <a:gd name="connsiteY61" fmla="*/ 7675 h 10108"/>
                <a:gd name="connsiteX62" fmla="*/ 8172 w 10066"/>
                <a:gd name="connsiteY62" fmla="*/ 7592 h 10108"/>
                <a:gd name="connsiteX63" fmla="*/ 8166 w 10066"/>
                <a:gd name="connsiteY63" fmla="*/ 7537 h 10108"/>
                <a:gd name="connsiteX64" fmla="*/ 8166 w 10066"/>
                <a:gd name="connsiteY64" fmla="*/ 7499 h 10108"/>
                <a:gd name="connsiteX65" fmla="*/ 8166 w 10066"/>
                <a:gd name="connsiteY65" fmla="*/ 7482 h 10108"/>
                <a:gd name="connsiteX0" fmla="*/ 8148 w 10048"/>
                <a:gd name="connsiteY0" fmla="*/ 7482 h 10108"/>
                <a:gd name="connsiteX1" fmla="*/ 8076 w 10048"/>
                <a:gd name="connsiteY1" fmla="*/ 5504 h 10108"/>
                <a:gd name="connsiteX2" fmla="*/ 9434 w 10048"/>
                <a:gd name="connsiteY2" fmla="*/ 2066 h 10108"/>
                <a:gd name="connsiteX3" fmla="*/ 9434 w 10048"/>
                <a:gd name="connsiteY3" fmla="*/ 2055 h 10108"/>
                <a:gd name="connsiteX4" fmla="*/ 9420 w 10048"/>
                <a:gd name="connsiteY4" fmla="*/ 2033 h 10108"/>
                <a:gd name="connsiteX5" fmla="*/ 9406 w 10048"/>
                <a:gd name="connsiteY5" fmla="*/ 1989 h 10108"/>
                <a:gd name="connsiteX6" fmla="*/ 9370 w 10048"/>
                <a:gd name="connsiteY6" fmla="*/ 1934 h 10108"/>
                <a:gd name="connsiteX7" fmla="*/ 9334 w 10048"/>
                <a:gd name="connsiteY7" fmla="*/ 1862 h 10108"/>
                <a:gd name="connsiteX8" fmla="*/ 9285 w 10048"/>
                <a:gd name="connsiteY8" fmla="*/ 1785 h 10108"/>
                <a:gd name="connsiteX9" fmla="*/ 9213 w 10048"/>
                <a:gd name="connsiteY9" fmla="*/ 1702 h 10108"/>
                <a:gd name="connsiteX10" fmla="*/ 9141 w 10048"/>
                <a:gd name="connsiteY10" fmla="*/ 1598 h 10108"/>
                <a:gd name="connsiteX11" fmla="*/ 9043 w 10048"/>
                <a:gd name="connsiteY11" fmla="*/ 1499 h 10108"/>
                <a:gd name="connsiteX12" fmla="*/ 8944 w 10048"/>
                <a:gd name="connsiteY12" fmla="*/ 1394 h 10108"/>
                <a:gd name="connsiteX13" fmla="*/ 8816 w 10048"/>
                <a:gd name="connsiteY13" fmla="*/ 1278 h 10108"/>
                <a:gd name="connsiteX14" fmla="*/ 8675 w 10048"/>
                <a:gd name="connsiteY14" fmla="*/ 1163 h 10108"/>
                <a:gd name="connsiteX15" fmla="*/ 8517 w 10048"/>
                <a:gd name="connsiteY15" fmla="*/ 1041 h 10108"/>
                <a:gd name="connsiteX16" fmla="*/ 8338 w 10048"/>
                <a:gd name="connsiteY16" fmla="*/ 920 h 10108"/>
                <a:gd name="connsiteX17" fmla="*/ 8134 w 10048"/>
                <a:gd name="connsiteY17" fmla="*/ 804 h 10108"/>
                <a:gd name="connsiteX18" fmla="*/ 7905 w 10048"/>
                <a:gd name="connsiteY18" fmla="*/ 689 h 10108"/>
                <a:gd name="connsiteX19" fmla="*/ 7656 w 10048"/>
                <a:gd name="connsiteY19" fmla="*/ 579 h 10108"/>
                <a:gd name="connsiteX20" fmla="*/ 7387 w 10048"/>
                <a:gd name="connsiteY20" fmla="*/ 479 h 10108"/>
                <a:gd name="connsiteX21" fmla="*/ 7102 w 10048"/>
                <a:gd name="connsiteY21" fmla="*/ 380 h 10108"/>
                <a:gd name="connsiteX22" fmla="*/ 6768 w 10048"/>
                <a:gd name="connsiteY22" fmla="*/ 287 h 10108"/>
                <a:gd name="connsiteX23" fmla="*/ 6419 w 10048"/>
                <a:gd name="connsiteY23" fmla="*/ 209 h 10108"/>
                <a:gd name="connsiteX24" fmla="*/ 6048 w 10048"/>
                <a:gd name="connsiteY24" fmla="*/ 138 h 10108"/>
                <a:gd name="connsiteX25" fmla="*/ 5645 w 10048"/>
                <a:gd name="connsiteY25" fmla="*/ 88 h 10108"/>
                <a:gd name="connsiteX26" fmla="*/ 5203 w 10048"/>
                <a:gd name="connsiteY26" fmla="*/ 39 h 10108"/>
                <a:gd name="connsiteX27" fmla="*/ 4733 w 10048"/>
                <a:gd name="connsiteY27" fmla="*/ 11 h 10108"/>
                <a:gd name="connsiteX28" fmla="*/ 4236 w 10048"/>
                <a:gd name="connsiteY28" fmla="*/ 0 h 10108"/>
                <a:gd name="connsiteX29" fmla="*/ 3696 w 10048"/>
                <a:gd name="connsiteY29" fmla="*/ 11 h 10108"/>
                <a:gd name="connsiteX30" fmla="*/ 3128 w 10048"/>
                <a:gd name="connsiteY30" fmla="*/ 33 h 10108"/>
                <a:gd name="connsiteX31" fmla="*/ 2529 w 10048"/>
                <a:gd name="connsiteY31" fmla="*/ 77 h 10108"/>
                <a:gd name="connsiteX32" fmla="*/ 1890 w 10048"/>
                <a:gd name="connsiteY32" fmla="*/ 149 h 10108"/>
                <a:gd name="connsiteX33" fmla="*/ 1215 w 10048"/>
                <a:gd name="connsiteY33" fmla="*/ 242 h 10108"/>
                <a:gd name="connsiteX34" fmla="*/ 1534 w 10048"/>
                <a:gd name="connsiteY34" fmla="*/ 957 h 10108"/>
                <a:gd name="connsiteX35" fmla="*/ 1023 w 10048"/>
                <a:gd name="connsiteY35" fmla="*/ 2404 h 10108"/>
                <a:gd name="connsiteX36" fmla="*/ 1282 w 10048"/>
                <a:gd name="connsiteY36" fmla="*/ 3001 h 10108"/>
                <a:gd name="connsiteX37" fmla="*/ 659 w 10048"/>
                <a:gd name="connsiteY37" fmla="*/ 4199 h 10108"/>
                <a:gd name="connsiteX38" fmla="*/ 1320 w 10048"/>
                <a:gd name="connsiteY38" fmla="*/ 4510 h 10108"/>
                <a:gd name="connsiteX39" fmla="*/ 1201 w 10048"/>
                <a:gd name="connsiteY39" fmla="*/ 6575 h 10108"/>
                <a:gd name="connsiteX40" fmla="*/ 2860 w 10048"/>
                <a:gd name="connsiteY40" fmla="*/ 6652 h 10108"/>
                <a:gd name="connsiteX41" fmla="*/ 2821 w 10048"/>
                <a:gd name="connsiteY41" fmla="*/ 7124 h 10108"/>
                <a:gd name="connsiteX42" fmla="*/ 2821 w 10048"/>
                <a:gd name="connsiteY42" fmla="*/ 7466 h 10108"/>
                <a:gd name="connsiteX43" fmla="*/ 2821 w 10048"/>
                <a:gd name="connsiteY43" fmla="*/ 7846 h 10108"/>
                <a:gd name="connsiteX44" fmla="*/ 2821 w 10048"/>
                <a:gd name="connsiteY44" fmla="*/ 8138 h 10108"/>
                <a:gd name="connsiteX45" fmla="*/ 2807 w 10048"/>
                <a:gd name="connsiteY45" fmla="*/ 8187 h 10108"/>
                <a:gd name="connsiteX46" fmla="*/ 2793 w 10048"/>
                <a:gd name="connsiteY46" fmla="*/ 8454 h 10108"/>
                <a:gd name="connsiteX47" fmla="*/ 2721 w 10048"/>
                <a:gd name="connsiteY47" fmla="*/ 8799 h 10108"/>
                <a:gd name="connsiteX48" fmla="*/ 2489 w 10048"/>
                <a:gd name="connsiteY48" fmla="*/ 9101 h 10108"/>
                <a:gd name="connsiteX49" fmla="*/ 2045 w 10048"/>
                <a:gd name="connsiteY49" fmla="*/ 9383 h 10108"/>
                <a:gd name="connsiteX50" fmla="*/ 1149 w 10048"/>
                <a:gd name="connsiteY50" fmla="*/ 9745 h 10108"/>
                <a:gd name="connsiteX51" fmla="*/ 0 w 10048"/>
                <a:gd name="connsiteY51" fmla="*/ 9937 h 10108"/>
                <a:gd name="connsiteX52" fmla="*/ 55 w 10048"/>
                <a:gd name="connsiteY52" fmla="*/ 10108 h 10108"/>
                <a:gd name="connsiteX53" fmla="*/ 9833 w 10048"/>
                <a:gd name="connsiteY53" fmla="*/ 10000 h 10108"/>
                <a:gd name="connsiteX54" fmla="*/ 10033 w 10048"/>
                <a:gd name="connsiteY54" fmla="*/ 9646 h 10108"/>
                <a:gd name="connsiteX55" fmla="*/ 9412 w 10048"/>
                <a:gd name="connsiteY55" fmla="*/ 9266 h 10108"/>
                <a:gd name="connsiteX56" fmla="*/ 8931 w 10048"/>
                <a:gd name="connsiteY56" fmla="*/ 8992 h 10108"/>
                <a:gd name="connsiteX57" fmla="*/ 8523 w 10048"/>
                <a:gd name="connsiteY57" fmla="*/ 8618 h 10108"/>
                <a:gd name="connsiteX58" fmla="*/ 8375 w 10048"/>
                <a:gd name="connsiteY58" fmla="*/ 8280 h 10108"/>
                <a:gd name="connsiteX59" fmla="*/ 8239 w 10048"/>
                <a:gd name="connsiteY59" fmla="*/ 7879 h 10108"/>
                <a:gd name="connsiteX60" fmla="*/ 8197 w 10048"/>
                <a:gd name="connsiteY60" fmla="*/ 7769 h 10108"/>
                <a:gd name="connsiteX61" fmla="*/ 8169 w 10048"/>
                <a:gd name="connsiteY61" fmla="*/ 7675 h 10108"/>
                <a:gd name="connsiteX62" fmla="*/ 8154 w 10048"/>
                <a:gd name="connsiteY62" fmla="*/ 7592 h 10108"/>
                <a:gd name="connsiteX63" fmla="*/ 8148 w 10048"/>
                <a:gd name="connsiteY63" fmla="*/ 7537 h 10108"/>
                <a:gd name="connsiteX64" fmla="*/ 8148 w 10048"/>
                <a:gd name="connsiteY64" fmla="*/ 7499 h 10108"/>
                <a:gd name="connsiteX65" fmla="*/ 8148 w 10048"/>
                <a:gd name="connsiteY65" fmla="*/ 7482 h 10108"/>
                <a:gd name="connsiteX0" fmla="*/ 8148 w 10048"/>
                <a:gd name="connsiteY0" fmla="*/ 7482 h 10196"/>
                <a:gd name="connsiteX1" fmla="*/ 8076 w 10048"/>
                <a:gd name="connsiteY1" fmla="*/ 5504 h 10196"/>
                <a:gd name="connsiteX2" fmla="*/ 9434 w 10048"/>
                <a:gd name="connsiteY2" fmla="*/ 2066 h 10196"/>
                <a:gd name="connsiteX3" fmla="*/ 9434 w 10048"/>
                <a:gd name="connsiteY3" fmla="*/ 2055 h 10196"/>
                <a:gd name="connsiteX4" fmla="*/ 9420 w 10048"/>
                <a:gd name="connsiteY4" fmla="*/ 2033 h 10196"/>
                <a:gd name="connsiteX5" fmla="*/ 9406 w 10048"/>
                <a:gd name="connsiteY5" fmla="*/ 1989 h 10196"/>
                <a:gd name="connsiteX6" fmla="*/ 9370 w 10048"/>
                <a:gd name="connsiteY6" fmla="*/ 1934 h 10196"/>
                <a:gd name="connsiteX7" fmla="*/ 9334 w 10048"/>
                <a:gd name="connsiteY7" fmla="*/ 1862 h 10196"/>
                <a:gd name="connsiteX8" fmla="*/ 9285 w 10048"/>
                <a:gd name="connsiteY8" fmla="*/ 1785 h 10196"/>
                <a:gd name="connsiteX9" fmla="*/ 9213 w 10048"/>
                <a:gd name="connsiteY9" fmla="*/ 1702 h 10196"/>
                <a:gd name="connsiteX10" fmla="*/ 9141 w 10048"/>
                <a:gd name="connsiteY10" fmla="*/ 1598 h 10196"/>
                <a:gd name="connsiteX11" fmla="*/ 9043 w 10048"/>
                <a:gd name="connsiteY11" fmla="*/ 1499 h 10196"/>
                <a:gd name="connsiteX12" fmla="*/ 8944 w 10048"/>
                <a:gd name="connsiteY12" fmla="*/ 1394 h 10196"/>
                <a:gd name="connsiteX13" fmla="*/ 8816 w 10048"/>
                <a:gd name="connsiteY13" fmla="*/ 1278 h 10196"/>
                <a:gd name="connsiteX14" fmla="*/ 8675 w 10048"/>
                <a:gd name="connsiteY14" fmla="*/ 1163 h 10196"/>
                <a:gd name="connsiteX15" fmla="*/ 8517 w 10048"/>
                <a:gd name="connsiteY15" fmla="*/ 1041 h 10196"/>
                <a:gd name="connsiteX16" fmla="*/ 8338 w 10048"/>
                <a:gd name="connsiteY16" fmla="*/ 920 h 10196"/>
                <a:gd name="connsiteX17" fmla="*/ 8134 w 10048"/>
                <a:gd name="connsiteY17" fmla="*/ 804 h 10196"/>
                <a:gd name="connsiteX18" fmla="*/ 7905 w 10048"/>
                <a:gd name="connsiteY18" fmla="*/ 689 h 10196"/>
                <a:gd name="connsiteX19" fmla="*/ 7656 w 10048"/>
                <a:gd name="connsiteY19" fmla="*/ 579 h 10196"/>
                <a:gd name="connsiteX20" fmla="*/ 7387 w 10048"/>
                <a:gd name="connsiteY20" fmla="*/ 479 h 10196"/>
                <a:gd name="connsiteX21" fmla="*/ 7102 w 10048"/>
                <a:gd name="connsiteY21" fmla="*/ 380 h 10196"/>
                <a:gd name="connsiteX22" fmla="*/ 6768 w 10048"/>
                <a:gd name="connsiteY22" fmla="*/ 287 h 10196"/>
                <a:gd name="connsiteX23" fmla="*/ 6419 w 10048"/>
                <a:gd name="connsiteY23" fmla="*/ 209 h 10196"/>
                <a:gd name="connsiteX24" fmla="*/ 6048 w 10048"/>
                <a:gd name="connsiteY24" fmla="*/ 138 h 10196"/>
                <a:gd name="connsiteX25" fmla="*/ 5645 w 10048"/>
                <a:gd name="connsiteY25" fmla="*/ 88 h 10196"/>
                <a:gd name="connsiteX26" fmla="*/ 5203 w 10048"/>
                <a:gd name="connsiteY26" fmla="*/ 39 h 10196"/>
                <a:gd name="connsiteX27" fmla="*/ 4733 w 10048"/>
                <a:gd name="connsiteY27" fmla="*/ 11 h 10196"/>
                <a:gd name="connsiteX28" fmla="*/ 4236 w 10048"/>
                <a:gd name="connsiteY28" fmla="*/ 0 h 10196"/>
                <a:gd name="connsiteX29" fmla="*/ 3696 w 10048"/>
                <a:gd name="connsiteY29" fmla="*/ 11 h 10196"/>
                <a:gd name="connsiteX30" fmla="*/ 3128 w 10048"/>
                <a:gd name="connsiteY30" fmla="*/ 33 h 10196"/>
                <a:gd name="connsiteX31" fmla="*/ 2529 w 10048"/>
                <a:gd name="connsiteY31" fmla="*/ 77 h 10196"/>
                <a:gd name="connsiteX32" fmla="*/ 1890 w 10048"/>
                <a:gd name="connsiteY32" fmla="*/ 149 h 10196"/>
                <a:gd name="connsiteX33" fmla="*/ 1215 w 10048"/>
                <a:gd name="connsiteY33" fmla="*/ 242 h 10196"/>
                <a:gd name="connsiteX34" fmla="*/ 1534 w 10048"/>
                <a:gd name="connsiteY34" fmla="*/ 957 h 10196"/>
                <a:gd name="connsiteX35" fmla="*/ 1023 w 10048"/>
                <a:gd name="connsiteY35" fmla="*/ 2404 h 10196"/>
                <a:gd name="connsiteX36" fmla="*/ 1282 w 10048"/>
                <a:gd name="connsiteY36" fmla="*/ 3001 h 10196"/>
                <a:gd name="connsiteX37" fmla="*/ 659 w 10048"/>
                <a:gd name="connsiteY37" fmla="*/ 4199 h 10196"/>
                <a:gd name="connsiteX38" fmla="*/ 1320 w 10048"/>
                <a:gd name="connsiteY38" fmla="*/ 4510 h 10196"/>
                <a:gd name="connsiteX39" fmla="*/ 1201 w 10048"/>
                <a:gd name="connsiteY39" fmla="*/ 6575 h 10196"/>
                <a:gd name="connsiteX40" fmla="*/ 2860 w 10048"/>
                <a:gd name="connsiteY40" fmla="*/ 6652 h 10196"/>
                <a:gd name="connsiteX41" fmla="*/ 2821 w 10048"/>
                <a:gd name="connsiteY41" fmla="*/ 7124 h 10196"/>
                <a:gd name="connsiteX42" fmla="*/ 2821 w 10048"/>
                <a:gd name="connsiteY42" fmla="*/ 7466 h 10196"/>
                <a:gd name="connsiteX43" fmla="*/ 2821 w 10048"/>
                <a:gd name="connsiteY43" fmla="*/ 7846 h 10196"/>
                <a:gd name="connsiteX44" fmla="*/ 2821 w 10048"/>
                <a:gd name="connsiteY44" fmla="*/ 8138 h 10196"/>
                <a:gd name="connsiteX45" fmla="*/ 2807 w 10048"/>
                <a:gd name="connsiteY45" fmla="*/ 8187 h 10196"/>
                <a:gd name="connsiteX46" fmla="*/ 2793 w 10048"/>
                <a:gd name="connsiteY46" fmla="*/ 8454 h 10196"/>
                <a:gd name="connsiteX47" fmla="*/ 2721 w 10048"/>
                <a:gd name="connsiteY47" fmla="*/ 8799 h 10196"/>
                <a:gd name="connsiteX48" fmla="*/ 2489 w 10048"/>
                <a:gd name="connsiteY48" fmla="*/ 9101 h 10196"/>
                <a:gd name="connsiteX49" fmla="*/ 2045 w 10048"/>
                <a:gd name="connsiteY49" fmla="*/ 9383 h 10196"/>
                <a:gd name="connsiteX50" fmla="*/ 1149 w 10048"/>
                <a:gd name="connsiteY50" fmla="*/ 9745 h 10196"/>
                <a:gd name="connsiteX51" fmla="*/ 0 w 10048"/>
                <a:gd name="connsiteY51" fmla="*/ 9937 h 10196"/>
                <a:gd name="connsiteX52" fmla="*/ 55 w 10048"/>
                <a:gd name="connsiteY52" fmla="*/ 10196 h 10196"/>
                <a:gd name="connsiteX53" fmla="*/ 9833 w 10048"/>
                <a:gd name="connsiteY53" fmla="*/ 10000 h 10196"/>
                <a:gd name="connsiteX54" fmla="*/ 10033 w 10048"/>
                <a:gd name="connsiteY54" fmla="*/ 9646 h 10196"/>
                <a:gd name="connsiteX55" fmla="*/ 9412 w 10048"/>
                <a:gd name="connsiteY55" fmla="*/ 9266 h 10196"/>
                <a:gd name="connsiteX56" fmla="*/ 8931 w 10048"/>
                <a:gd name="connsiteY56" fmla="*/ 8992 h 10196"/>
                <a:gd name="connsiteX57" fmla="*/ 8523 w 10048"/>
                <a:gd name="connsiteY57" fmla="*/ 8618 h 10196"/>
                <a:gd name="connsiteX58" fmla="*/ 8375 w 10048"/>
                <a:gd name="connsiteY58" fmla="*/ 8280 h 10196"/>
                <a:gd name="connsiteX59" fmla="*/ 8239 w 10048"/>
                <a:gd name="connsiteY59" fmla="*/ 7879 h 10196"/>
                <a:gd name="connsiteX60" fmla="*/ 8197 w 10048"/>
                <a:gd name="connsiteY60" fmla="*/ 7769 h 10196"/>
                <a:gd name="connsiteX61" fmla="*/ 8169 w 10048"/>
                <a:gd name="connsiteY61" fmla="*/ 7675 h 10196"/>
                <a:gd name="connsiteX62" fmla="*/ 8154 w 10048"/>
                <a:gd name="connsiteY62" fmla="*/ 7592 h 10196"/>
                <a:gd name="connsiteX63" fmla="*/ 8148 w 10048"/>
                <a:gd name="connsiteY63" fmla="*/ 7537 h 10196"/>
                <a:gd name="connsiteX64" fmla="*/ 8148 w 10048"/>
                <a:gd name="connsiteY64" fmla="*/ 7499 h 10196"/>
                <a:gd name="connsiteX65" fmla="*/ 8148 w 10048"/>
                <a:gd name="connsiteY65" fmla="*/ 7482 h 10196"/>
                <a:gd name="connsiteX0" fmla="*/ 8148 w 10033"/>
                <a:gd name="connsiteY0" fmla="*/ 748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169 w 10033"/>
                <a:gd name="connsiteY61" fmla="*/ 7675 h 10196"/>
                <a:gd name="connsiteX62" fmla="*/ 8154 w 10033"/>
                <a:gd name="connsiteY62" fmla="*/ 7592 h 10196"/>
                <a:gd name="connsiteX63" fmla="*/ 8148 w 10033"/>
                <a:gd name="connsiteY63" fmla="*/ 7537 h 10196"/>
                <a:gd name="connsiteX64" fmla="*/ 8148 w 10033"/>
                <a:gd name="connsiteY64" fmla="*/ 7499 h 10196"/>
                <a:gd name="connsiteX65" fmla="*/ 8148 w 10033"/>
                <a:gd name="connsiteY65" fmla="*/ 7482 h 10196"/>
                <a:gd name="connsiteX0" fmla="*/ 8148 w 10033"/>
                <a:gd name="connsiteY0" fmla="*/ 7499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169 w 10033"/>
                <a:gd name="connsiteY61" fmla="*/ 7675 h 10196"/>
                <a:gd name="connsiteX62" fmla="*/ 8154 w 10033"/>
                <a:gd name="connsiteY62" fmla="*/ 7592 h 10196"/>
                <a:gd name="connsiteX63" fmla="*/ 8148 w 10033"/>
                <a:gd name="connsiteY63" fmla="*/ 7537 h 10196"/>
                <a:gd name="connsiteX64" fmla="*/ 8148 w 10033"/>
                <a:gd name="connsiteY64" fmla="*/ 7499 h 10196"/>
                <a:gd name="connsiteX0" fmla="*/ 8148 w 10033"/>
                <a:gd name="connsiteY0" fmla="*/ 7499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154 w 10033"/>
                <a:gd name="connsiteY61" fmla="*/ 7592 h 10196"/>
                <a:gd name="connsiteX62" fmla="*/ 8148 w 10033"/>
                <a:gd name="connsiteY62" fmla="*/ 7537 h 10196"/>
                <a:gd name="connsiteX63" fmla="*/ 8148 w 10033"/>
                <a:gd name="connsiteY63" fmla="*/ 7499 h 10196"/>
                <a:gd name="connsiteX0" fmla="*/ 8148 w 10033"/>
                <a:gd name="connsiteY0" fmla="*/ 7537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154 w 10033"/>
                <a:gd name="connsiteY61" fmla="*/ 7592 h 10196"/>
                <a:gd name="connsiteX62" fmla="*/ 8148 w 10033"/>
                <a:gd name="connsiteY62" fmla="*/ 7537 h 10196"/>
                <a:gd name="connsiteX0" fmla="*/ 8154 w 10033"/>
                <a:gd name="connsiteY0" fmla="*/ 759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154 w 10033"/>
                <a:gd name="connsiteY61" fmla="*/ 759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084 w 10033"/>
                <a:gd name="connsiteY61"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084 w 10033"/>
                <a:gd name="connsiteY61"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59 w 10033"/>
                <a:gd name="connsiteY37" fmla="*/ 4199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084 w 10033"/>
                <a:gd name="connsiteY61"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38 w 10033"/>
                <a:gd name="connsiteY37" fmla="*/ 4411 h 10196"/>
                <a:gd name="connsiteX38" fmla="*/ 1320 w 10033"/>
                <a:gd name="connsiteY38" fmla="*/ 4510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084 w 10033"/>
                <a:gd name="connsiteY61"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38 w 10033"/>
                <a:gd name="connsiteY37" fmla="*/ 4411 h 10196"/>
                <a:gd name="connsiteX38" fmla="*/ 1258 w 10033"/>
                <a:gd name="connsiteY38" fmla="*/ 4722 h 10196"/>
                <a:gd name="connsiteX39" fmla="*/ 1201 w 10033"/>
                <a:gd name="connsiteY39" fmla="*/ 6575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084 w 10033"/>
                <a:gd name="connsiteY61"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38 w 10033"/>
                <a:gd name="connsiteY37" fmla="*/ 4411 h 10196"/>
                <a:gd name="connsiteX38" fmla="*/ 1258 w 10033"/>
                <a:gd name="connsiteY38" fmla="*/ 4722 h 10196"/>
                <a:gd name="connsiteX39" fmla="*/ 1160 w 10033"/>
                <a:gd name="connsiteY39" fmla="*/ 6881 h 10196"/>
                <a:gd name="connsiteX40" fmla="*/ 2860 w 10033"/>
                <a:gd name="connsiteY40" fmla="*/ 6652 h 10196"/>
                <a:gd name="connsiteX41" fmla="*/ 2821 w 10033"/>
                <a:gd name="connsiteY41" fmla="*/ 7124 h 10196"/>
                <a:gd name="connsiteX42" fmla="*/ 2821 w 10033"/>
                <a:gd name="connsiteY42" fmla="*/ 7466 h 10196"/>
                <a:gd name="connsiteX43" fmla="*/ 2821 w 10033"/>
                <a:gd name="connsiteY43" fmla="*/ 7846 h 10196"/>
                <a:gd name="connsiteX44" fmla="*/ 2821 w 10033"/>
                <a:gd name="connsiteY44" fmla="*/ 8138 h 10196"/>
                <a:gd name="connsiteX45" fmla="*/ 2807 w 10033"/>
                <a:gd name="connsiteY45" fmla="*/ 8187 h 10196"/>
                <a:gd name="connsiteX46" fmla="*/ 2793 w 10033"/>
                <a:gd name="connsiteY46" fmla="*/ 8454 h 10196"/>
                <a:gd name="connsiteX47" fmla="*/ 2721 w 10033"/>
                <a:gd name="connsiteY47" fmla="*/ 8799 h 10196"/>
                <a:gd name="connsiteX48" fmla="*/ 2489 w 10033"/>
                <a:gd name="connsiteY48" fmla="*/ 9101 h 10196"/>
                <a:gd name="connsiteX49" fmla="*/ 2045 w 10033"/>
                <a:gd name="connsiteY49" fmla="*/ 9383 h 10196"/>
                <a:gd name="connsiteX50" fmla="*/ 1149 w 10033"/>
                <a:gd name="connsiteY50" fmla="*/ 9745 h 10196"/>
                <a:gd name="connsiteX51" fmla="*/ 0 w 10033"/>
                <a:gd name="connsiteY51" fmla="*/ 9937 h 10196"/>
                <a:gd name="connsiteX52" fmla="*/ 55 w 10033"/>
                <a:gd name="connsiteY52" fmla="*/ 10196 h 10196"/>
                <a:gd name="connsiteX53" fmla="*/ 9780 w 10033"/>
                <a:gd name="connsiteY53" fmla="*/ 10118 h 10196"/>
                <a:gd name="connsiteX54" fmla="*/ 10033 w 10033"/>
                <a:gd name="connsiteY54" fmla="*/ 9646 h 10196"/>
                <a:gd name="connsiteX55" fmla="*/ 9412 w 10033"/>
                <a:gd name="connsiteY55" fmla="*/ 9266 h 10196"/>
                <a:gd name="connsiteX56" fmla="*/ 8931 w 10033"/>
                <a:gd name="connsiteY56" fmla="*/ 8992 h 10196"/>
                <a:gd name="connsiteX57" fmla="*/ 8523 w 10033"/>
                <a:gd name="connsiteY57" fmla="*/ 8618 h 10196"/>
                <a:gd name="connsiteX58" fmla="*/ 8375 w 10033"/>
                <a:gd name="connsiteY58" fmla="*/ 8280 h 10196"/>
                <a:gd name="connsiteX59" fmla="*/ 8239 w 10033"/>
                <a:gd name="connsiteY59" fmla="*/ 7879 h 10196"/>
                <a:gd name="connsiteX60" fmla="*/ 8197 w 10033"/>
                <a:gd name="connsiteY60" fmla="*/ 7769 h 10196"/>
                <a:gd name="connsiteX61" fmla="*/ 8084 w 10033"/>
                <a:gd name="connsiteY61"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38 w 10033"/>
                <a:gd name="connsiteY37" fmla="*/ 4411 h 10196"/>
                <a:gd name="connsiteX38" fmla="*/ 1258 w 10033"/>
                <a:gd name="connsiteY38" fmla="*/ 4722 h 10196"/>
                <a:gd name="connsiteX39" fmla="*/ 1160 w 10033"/>
                <a:gd name="connsiteY39" fmla="*/ 6881 h 10196"/>
                <a:gd name="connsiteX40" fmla="*/ 2821 w 10033"/>
                <a:gd name="connsiteY40" fmla="*/ 7124 h 10196"/>
                <a:gd name="connsiteX41" fmla="*/ 2821 w 10033"/>
                <a:gd name="connsiteY41" fmla="*/ 7466 h 10196"/>
                <a:gd name="connsiteX42" fmla="*/ 2821 w 10033"/>
                <a:gd name="connsiteY42" fmla="*/ 7846 h 10196"/>
                <a:gd name="connsiteX43" fmla="*/ 2821 w 10033"/>
                <a:gd name="connsiteY43" fmla="*/ 8138 h 10196"/>
                <a:gd name="connsiteX44" fmla="*/ 2807 w 10033"/>
                <a:gd name="connsiteY44" fmla="*/ 8187 h 10196"/>
                <a:gd name="connsiteX45" fmla="*/ 2793 w 10033"/>
                <a:gd name="connsiteY45" fmla="*/ 8454 h 10196"/>
                <a:gd name="connsiteX46" fmla="*/ 2721 w 10033"/>
                <a:gd name="connsiteY46" fmla="*/ 8799 h 10196"/>
                <a:gd name="connsiteX47" fmla="*/ 2489 w 10033"/>
                <a:gd name="connsiteY47" fmla="*/ 9101 h 10196"/>
                <a:gd name="connsiteX48" fmla="*/ 2045 w 10033"/>
                <a:gd name="connsiteY48" fmla="*/ 9383 h 10196"/>
                <a:gd name="connsiteX49" fmla="*/ 1149 w 10033"/>
                <a:gd name="connsiteY49" fmla="*/ 9745 h 10196"/>
                <a:gd name="connsiteX50" fmla="*/ 0 w 10033"/>
                <a:gd name="connsiteY50" fmla="*/ 9937 h 10196"/>
                <a:gd name="connsiteX51" fmla="*/ 55 w 10033"/>
                <a:gd name="connsiteY51" fmla="*/ 10196 h 10196"/>
                <a:gd name="connsiteX52" fmla="*/ 9780 w 10033"/>
                <a:gd name="connsiteY52" fmla="*/ 10118 h 10196"/>
                <a:gd name="connsiteX53" fmla="*/ 10033 w 10033"/>
                <a:gd name="connsiteY53" fmla="*/ 9646 h 10196"/>
                <a:gd name="connsiteX54" fmla="*/ 9412 w 10033"/>
                <a:gd name="connsiteY54" fmla="*/ 9266 h 10196"/>
                <a:gd name="connsiteX55" fmla="*/ 8931 w 10033"/>
                <a:gd name="connsiteY55" fmla="*/ 8992 h 10196"/>
                <a:gd name="connsiteX56" fmla="*/ 8523 w 10033"/>
                <a:gd name="connsiteY56" fmla="*/ 8618 h 10196"/>
                <a:gd name="connsiteX57" fmla="*/ 8375 w 10033"/>
                <a:gd name="connsiteY57" fmla="*/ 8280 h 10196"/>
                <a:gd name="connsiteX58" fmla="*/ 8239 w 10033"/>
                <a:gd name="connsiteY58" fmla="*/ 7879 h 10196"/>
                <a:gd name="connsiteX59" fmla="*/ 8197 w 10033"/>
                <a:gd name="connsiteY59" fmla="*/ 7769 h 10196"/>
                <a:gd name="connsiteX60" fmla="*/ 8084 w 10033"/>
                <a:gd name="connsiteY60"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38 w 10033"/>
                <a:gd name="connsiteY37" fmla="*/ 4411 h 10196"/>
                <a:gd name="connsiteX38" fmla="*/ 1258 w 10033"/>
                <a:gd name="connsiteY38" fmla="*/ 4722 h 10196"/>
                <a:gd name="connsiteX39" fmla="*/ 1160 w 10033"/>
                <a:gd name="connsiteY39" fmla="*/ 6881 h 10196"/>
                <a:gd name="connsiteX40" fmla="*/ 2842 w 10033"/>
                <a:gd name="connsiteY40" fmla="*/ 7006 h 10196"/>
                <a:gd name="connsiteX41" fmla="*/ 2821 w 10033"/>
                <a:gd name="connsiteY41" fmla="*/ 7466 h 10196"/>
                <a:gd name="connsiteX42" fmla="*/ 2821 w 10033"/>
                <a:gd name="connsiteY42" fmla="*/ 7846 h 10196"/>
                <a:gd name="connsiteX43" fmla="*/ 2821 w 10033"/>
                <a:gd name="connsiteY43" fmla="*/ 8138 h 10196"/>
                <a:gd name="connsiteX44" fmla="*/ 2807 w 10033"/>
                <a:gd name="connsiteY44" fmla="*/ 8187 h 10196"/>
                <a:gd name="connsiteX45" fmla="*/ 2793 w 10033"/>
                <a:gd name="connsiteY45" fmla="*/ 8454 h 10196"/>
                <a:gd name="connsiteX46" fmla="*/ 2721 w 10033"/>
                <a:gd name="connsiteY46" fmla="*/ 8799 h 10196"/>
                <a:gd name="connsiteX47" fmla="*/ 2489 w 10033"/>
                <a:gd name="connsiteY47" fmla="*/ 9101 h 10196"/>
                <a:gd name="connsiteX48" fmla="*/ 2045 w 10033"/>
                <a:gd name="connsiteY48" fmla="*/ 9383 h 10196"/>
                <a:gd name="connsiteX49" fmla="*/ 1149 w 10033"/>
                <a:gd name="connsiteY49" fmla="*/ 9745 h 10196"/>
                <a:gd name="connsiteX50" fmla="*/ 0 w 10033"/>
                <a:gd name="connsiteY50" fmla="*/ 9937 h 10196"/>
                <a:gd name="connsiteX51" fmla="*/ 55 w 10033"/>
                <a:gd name="connsiteY51" fmla="*/ 10196 h 10196"/>
                <a:gd name="connsiteX52" fmla="*/ 9780 w 10033"/>
                <a:gd name="connsiteY52" fmla="*/ 10118 h 10196"/>
                <a:gd name="connsiteX53" fmla="*/ 10033 w 10033"/>
                <a:gd name="connsiteY53" fmla="*/ 9646 h 10196"/>
                <a:gd name="connsiteX54" fmla="*/ 9412 w 10033"/>
                <a:gd name="connsiteY54" fmla="*/ 9266 h 10196"/>
                <a:gd name="connsiteX55" fmla="*/ 8931 w 10033"/>
                <a:gd name="connsiteY55" fmla="*/ 8992 h 10196"/>
                <a:gd name="connsiteX56" fmla="*/ 8523 w 10033"/>
                <a:gd name="connsiteY56" fmla="*/ 8618 h 10196"/>
                <a:gd name="connsiteX57" fmla="*/ 8375 w 10033"/>
                <a:gd name="connsiteY57" fmla="*/ 8280 h 10196"/>
                <a:gd name="connsiteX58" fmla="*/ 8239 w 10033"/>
                <a:gd name="connsiteY58" fmla="*/ 7879 h 10196"/>
                <a:gd name="connsiteX59" fmla="*/ 8197 w 10033"/>
                <a:gd name="connsiteY59" fmla="*/ 7769 h 10196"/>
                <a:gd name="connsiteX60" fmla="*/ 8084 w 10033"/>
                <a:gd name="connsiteY60" fmla="*/ 6872 h 10196"/>
                <a:gd name="connsiteX0" fmla="*/ 8084 w 10033"/>
                <a:gd name="connsiteY0" fmla="*/ 6872 h 10196"/>
                <a:gd name="connsiteX1" fmla="*/ 8076 w 10033"/>
                <a:gd name="connsiteY1" fmla="*/ 5504 h 10196"/>
                <a:gd name="connsiteX2" fmla="*/ 9434 w 10033"/>
                <a:gd name="connsiteY2" fmla="*/ 2066 h 10196"/>
                <a:gd name="connsiteX3" fmla="*/ 9434 w 10033"/>
                <a:gd name="connsiteY3" fmla="*/ 2055 h 10196"/>
                <a:gd name="connsiteX4" fmla="*/ 9420 w 10033"/>
                <a:gd name="connsiteY4" fmla="*/ 2033 h 10196"/>
                <a:gd name="connsiteX5" fmla="*/ 9406 w 10033"/>
                <a:gd name="connsiteY5" fmla="*/ 1989 h 10196"/>
                <a:gd name="connsiteX6" fmla="*/ 9370 w 10033"/>
                <a:gd name="connsiteY6" fmla="*/ 1934 h 10196"/>
                <a:gd name="connsiteX7" fmla="*/ 9334 w 10033"/>
                <a:gd name="connsiteY7" fmla="*/ 1862 h 10196"/>
                <a:gd name="connsiteX8" fmla="*/ 9285 w 10033"/>
                <a:gd name="connsiteY8" fmla="*/ 1785 h 10196"/>
                <a:gd name="connsiteX9" fmla="*/ 9213 w 10033"/>
                <a:gd name="connsiteY9" fmla="*/ 1702 h 10196"/>
                <a:gd name="connsiteX10" fmla="*/ 9141 w 10033"/>
                <a:gd name="connsiteY10" fmla="*/ 1598 h 10196"/>
                <a:gd name="connsiteX11" fmla="*/ 9043 w 10033"/>
                <a:gd name="connsiteY11" fmla="*/ 1499 h 10196"/>
                <a:gd name="connsiteX12" fmla="*/ 8944 w 10033"/>
                <a:gd name="connsiteY12" fmla="*/ 1394 h 10196"/>
                <a:gd name="connsiteX13" fmla="*/ 8816 w 10033"/>
                <a:gd name="connsiteY13" fmla="*/ 1278 h 10196"/>
                <a:gd name="connsiteX14" fmla="*/ 8675 w 10033"/>
                <a:gd name="connsiteY14" fmla="*/ 1163 h 10196"/>
                <a:gd name="connsiteX15" fmla="*/ 8517 w 10033"/>
                <a:gd name="connsiteY15" fmla="*/ 1041 h 10196"/>
                <a:gd name="connsiteX16" fmla="*/ 8338 w 10033"/>
                <a:gd name="connsiteY16" fmla="*/ 920 h 10196"/>
                <a:gd name="connsiteX17" fmla="*/ 8134 w 10033"/>
                <a:gd name="connsiteY17" fmla="*/ 804 h 10196"/>
                <a:gd name="connsiteX18" fmla="*/ 7905 w 10033"/>
                <a:gd name="connsiteY18" fmla="*/ 689 h 10196"/>
                <a:gd name="connsiteX19" fmla="*/ 7656 w 10033"/>
                <a:gd name="connsiteY19" fmla="*/ 579 h 10196"/>
                <a:gd name="connsiteX20" fmla="*/ 7387 w 10033"/>
                <a:gd name="connsiteY20" fmla="*/ 479 h 10196"/>
                <a:gd name="connsiteX21" fmla="*/ 7102 w 10033"/>
                <a:gd name="connsiteY21" fmla="*/ 380 h 10196"/>
                <a:gd name="connsiteX22" fmla="*/ 6768 w 10033"/>
                <a:gd name="connsiteY22" fmla="*/ 287 h 10196"/>
                <a:gd name="connsiteX23" fmla="*/ 6419 w 10033"/>
                <a:gd name="connsiteY23" fmla="*/ 209 h 10196"/>
                <a:gd name="connsiteX24" fmla="*/ 6048 w 10033"/>
                <a:gd name="connsiteY24" fmla="*/ 138 h 10196"/>
                <a:gd name="connsiteX25" fmla="*/ 5645 w 10033"/>
                <a:gd name="connsiteY25" fmla="*/ 88 h 10196"/>
                <a:gd name="connsiteX26" fmla="*/ 5203 w 10033"/>
                <a:gd name="connsiteY26" fmla="*/ 39 h 10196"/>
                <a:gd name="connsiteX27" fmla="*/ 4733 w 10033"/>
                <a:gd name="connsiteY27" fmla="*/ 11 h 10196"/>
                <a:gd name="connsiteX28" fmla="*/ 4236 w 10033"/>
                <a:gd name="connsiteY28" fmla="*/ 0 h 10196"/>
                <a:gd name="connsiteX29" fmla="*/ 3696 w 10033"/>
                <a:gd name="connsiteY29" fmla="*/ 11 h 10196"/>
                <a:gd name="connsiteX30" fmla="*/ 3128 w 10033"/>
                <a:gd name="connsiteY30" fmla="*/ 33 h 10196"/>
                <a:gd name="connsiteX31" fmla="*/ 2529 w 10033"/>
                <a:gd name="connsiteY31" fmla="*/ 77 h 10196"/>
                <a:gd name="connsiteX32" fmla="*/ 1890 w 10033"/>
                <a:gd name="connsiteY32" fmla="*/ 149 h 10196"/>
                <a:gd name="connsiteX33" fmla="*/ 1215 w 10033"/>
                <a:gd name="connsiteY33" fmla="*/ 242 h 10196"/>
                <a:gd name="connsiteX34" fmla="*/ 1534 w 10033"/>
                <a:gd name="connsiteY34" fmla="*/ 957 h 10196"/>
                <a:gd name="connsiteX35" fmla="*/ 1023 w 10033"/>
                <a:gd name="connsiteY35" fmla="*/ 2404 h 10196"/>
                <a:gd name="connsiteX36" fmla="*/ 1282 w 10033"/>
                <a:gd name="connsiteY36" fmla="*/ 3001 h 10196"/>
                <a:gd name="connsiteX37" fmla="*/ 638 w 10033"/>
                <a:gd name="connsiteY37" fmla="*/ 4411 h 10196"/>
                <a:gd name="connsiteX38" fmla="*/ 1258 w 10033"/>
                <a:gd name="connsiteY38" fmla="*/ 4722 h 10196"/>
                <a:gd name="connsiteX39" fmla="*/ 1160 w 10033"/>
                <a:gd name="connsiteY39" fmla="*/ 6881 h 10196"/>
                <a:gd name="connsiteX40" fmla="*/ 2842 w 10033"/>
                <a:gd name="connsiteY40" fmla="*/ 7006 h 10196"/>
                <a:gd name="connsiteX41" fmla="*/ 2821 w 10033"/>
                <a:gd name="connsiteY41" fmla="*/ 7466 h 10196"/>
                <a:gd name="connsiteX42" fmla="*/ 2821 w 10033"/>
                <a:gd name="connsiteY42" fmla="*/ 7846 h 10196"/>
                <a:gd name="connsiteX43" fmla="*/ 2821 w 10033"/>
                <a:gd name="connsiteY43" fmla="*/ 8138 h 10196"/>
                <a:gd name="connsiteX44" fmla="*/ 2807 w 10033"/>
                <a:gd name="connsiteY44" fmla="*/ 8187 h 10196"/>
                <a:gd name="connsiteX45" fmla="*/ 2793 w 10033"/>
                <a:gd name="connsiteY45" fmla="*/ 8454 h 10196"/>
                <a:gd name="connsiteX46" fmla="*/ 2721 w 10033"/>
                <a:gd name="connsiteY46" fmla="*/ 8799 h 10196"/>
                <a:gd name="connsiteX47" fmla="*/ 2489 w 10033"/>
                <a:gd name="connsiteY47" fmla="*/ 9101 h 10196"/>
                <a:gd name="connsiteX48" fmla="*/ 2045 w 10033"/>
                <a:gd name="connsiteY48" fmla="*/ 9383 h 10196"/>
                <a:gd name="connsiteX49" fmla="*/ 0 w 10033"/>
                <a:gd name="connsiteY49" fmla="*/ 9937 h 10196"/>
                <a:gd name="connsiteX50" fmla="*/ 55 w 10033"/>
                <a:gd name="connsiteY50" fmla="*/ 10196 h 10196"/>
                <a:gd name="connsiteX51" fmla="*/ 9780 w 10033"/>
                <a:gd name="connsiteY51" fmla="*/ 10118 h 10196"/>
                <a:gd name="connsiteX52" fmla="*/ 10033 w 10033"/>
                <a:gd name="connsiteY52" fmla="*/ 9646 h 10196"/>
                <a:gd name="connsiteX53" fmla="*/ 9412 w 10033"/>
                <a:gd name="connsiteY53" fmla="*/ 9266 h 10196"/>
                <a:gd name="connsiteX54" fmla="*/ 8931 w 10033"/>
                <a:gd name="connsiteY54" fmla="*/ 8992 h 10196"/>
                <a:gd name="connsiteX55" fmla="*/ 8523 w 10033"/>
                <a:gd name="connsiteY55" fmla="*/ 8618 h 10196"/>
                <a:gd name="connsiteX56" fmla="*/ 8375 w 10033"/>
                <a:gd name="connsiteY56" fmla="*/ 8280 h 10196"/>
                <a:gd name="connsiteX57" fmla="*/ 8239 w 10033"/>
                <a:gd name="connsiteY57" fmla="*/ 7879 h 10196"/>
                <a:gd name="connsiteX58" fmla="*/ 8197 w 10033"/>
                <a:gd name="connsiteY58" fmla="*/ 7769 h 10196"/>
                <a:gd name="connsiteX59" fmla="*/ 8084 w 10033"/>
                <a:gd name="connsiteY59" fmla="*/ 6872 h 10196"/>
                <a:gd name="connsiteX0" fmla="*/ 8041 w 9990"/>
                <a:gd name="connsiteY0" fmla="*/ 6872 h 10196"/>
                <a:gd name="connsiteX1" fmla="*/ 8033 w 9990"/>
                <a:gd name="connsiteY1" fmla="*/ 5504 h 10196"/>
                <a:gd name="connsiteX2" fmla="*/ 9391 w 9990"/>
                <a:gd name="connsiteY2" fmla="*/ 2066 h 10196"/>
                <a:gd name="connsiteX3" fmla="*/ 9391 w 9990"/>
                <a:gd name="connsiteY3" fmla="*/ 2055 h 10196"/>
                <a:gd name="connsiteX4" fmla="*/ 9377 w 9990"/>
                <a:gd name="connsiteY4" fmla="*/ 2033 h 10196"/>
                <a:gd name="connsiteX5" fmla="*/ 9363 w 9990"/>
                <a:gd name="connsiteY5" fmla="*/ 1989 h 10196"/>
                <a:gd name="connsiteX6" fmla="*/ 9327 w 9990"/>
                <a:gd name="connsiteY6" fmla="*/ 1934 h 10196"/>
                <a:gd name="connsiteX7" fmla="*/ 9291 w 9990"/>
                <a:gd name="connsiteY7" fmla="*/ 1862 h 10196"/>
                <a:gd name="connsiteX8" fmla="*/ 9242 w 9990"/>
                <a:gd name="connsiteY8" fmla="*/ 1785 h 10196"/>
                <a:gd name="connsiteX9" fmla="*/ 9170 w 9990"/>
                <a:gd name="connsiteY9" fmla="*/ 1702 h 10196"/>
                <a:gd name="connsiteX10" fmla="*/ 9098 w 9990"/>
                <a:gd name="connsiteY10" fmla="*/ 1598 h 10196"/>
                <a:gd name="connsiteX11" fmla="*/ 9000 w 9990"/>
                <a:gd name="connsiteY11" fmla="*/ 1499 h 10196"/>
                <a:gd name="connsiteX12" fmla="*/ 8901 w 9990"/>
                <a:gd name="connsiteY12" fmla="*/ 1394 h 10196"/>
                <a:gd name="connsiteX13" fmla="*/ 8773 w 9990"/>
                <a:gd name="connsiteY13" fmla="*/ 1278 h 10196"/>
                <a:gd name="connsiteX14" fmla="*/ 8632 w 9990"/>
                <a:gd name="connsiteY14" fmla="*/ 1163 h 10196"/>
                <a:gd name="connsiteX15" fmla="*/ 8474 w 9990"/>
                <a:gd name="connsiteY15" fmla="*/ 1041 h 10196"/>
                <a:gd name="connsiteX16" fmla="*/ 8295 w 9990"/>
                <a:gd name="connsiteY16" fmla="*/ 920 h 10196"/>
                <a:gd name="connsiteX17" fmla="*/ 8091 w 9990"/>
                <a:gd name="connsiteY17" fmla="*/ 804 h 10196"/>
                <a:gd name="connsiteX18" fmla="*/ 7862 w 9990"/>
                <a:gd name="connsiteY18" fmla="*/ 689 h 10196"/>
                <a:gd name="connsiteX19" fmla="*/ 7613 w 9990"/>
                <a:gd name="connsiteY19" fmla="*/ 579 h 10196"/>
                <a:gd name="connsiteX20" fmla="*/ 7344 w 9990"/>
                <a:gd name="connsiteY20" fmla="*/ 479 h 10196"/>
                <a:gd name="connsiteX21" fmla="*/ 7059 w 9990"/>
                <a:gd name="connsiteY21" fmla="*/ 380 h 10196"/>
                <a:gd name="connsiteX22" fmla="*/ 6725 w 9990"/>
                <a:gd name="connsiteY22" fmla="*/ 287 h 10196"/>
                <a:gd name="connsiteX23" fmla="*/ 6376 w 9990"/>
                <a:gd name="connsiteY23" fmla="*/ 209 h 10196"/>
                <a:gd name="connsiteX24" fmla="*/ 6005 w 9990"/>
                <a:gd name="connsiteY24" fmla="*/ 138 h 10196"/>
                <a:gd name="connsiteX25" fmla="*/ 5602 w 9990"/>
                <a:gd name="connsiteY25" fmla="*/ 88 h 10196"/>
                <a:gd name="connsiteX26" fmla="*/ 5160 w 9990"/>
                <a:gd name="connsiteY26" fmla="*/ 39 h 10196"/>
                <a:gd name="connsiteX27" fmla="*/ 4690 w 9990"/>
                <a:gd name="connsiteY27" fmla="*/ 11 h 10196"/>
                <a:gd name="connsiteX28" fmla="*/ 4193 w 9990"/>
                <a:gd name="connsiteY28" fmla="*/ 0 h 10196"/>
                <a:gd name="connsiteX29" fmla="*/ 3653 w 9990"/>
                <a:gd name="connsiteY29" fmla="*/ 11 h 10196"/>
                <a:gd name="connsiteX30" fmla="*/ 3085 w 9990"/>
                <a:gd name="connsiteY30" fmla="*/ 33 h 10196"/>
                <a:gd name="connsiteX31" fmla="*/ 2486 w 9990"/>
                <a:gd name="connsiteY31" fmla="*/ 77 h 10196"/>
                <a:gd name="connsiteX32" fmla="*/ 1847 w 9990"/>
                <a:gd name="connsiteY32" fmla="*/ 149 h 10196"/>
                <a:gd name="connsiteX33" fmla="*/ 1172 w 9990"/>
                <a:gd name="connsiteY33" fmla="*/ 242 h 10196"/>
                <a:gd name="connsiteX34" fmla="*/ 1491 w 9990"/>
                <a:gd name="connsiteY34" fmla="*/ 957 h 10196"/>
                <a:gd name="connsiteX35" fmla="*/ 980 w 9990"/>
                <a:gd name="connsiteY35" fmla="*/ 2404 h 10196"/>
                <a:gd name="connsiteX36" fmla="*/ 1239 w 9990"/>
                <a:gd name="connsiteY36" fmla="*/ 3001 h 10196"/>
                <a:gd name="connsiteX37" fmla="*/ 595 w 9990"/>
                <a:gd name="connsiteY37" fmla="*/ 4411 h 10196"/>
                <a:gd name="connsiteX38" fmla="*/ 1215 w 9990"/>
                <a:gd name="connsiteY38" fmla="*/ 4722 h 10196"/>
                <a:gd name="connsiteX39" fmla="*/ 1117 w 9990"/>
                <a:gd name="connsiteY39" fmla="*/ 6881 h 10196"/>
                <a:gd name="connsiteX40" fmla="*/ 2799 w 9990"/>
                <a:gd name="connsiteY40" fmla="*/ 7006 h 10196"/>
                <a:gd name="connsiteX41" fmla="*/ 2778 w 9990"/>
                <a:gd name="connsiteY41" fmla="*/ 7466 h 10196"/>
                <a:gd name="connsiteX42" fmla="*/ 2778 w 9990"/>
                <a:gd name="connsiteY42" fmla="*/ 7846 h 10196"/>
                <a:gd name="connsiteX43" fmla="*/ 2778 w 9990"/>
                <a:gd name="connsiteY43" fmla="*/ 8138 h 10196"/>
                <a:gd name="connsiteX44" fmla="*/ 2764 w 9990"/>
                <a:gd name="connsiteY44" fmla="*/ 8187 h 10196"/>
                <a:gd name="connsiteX45" fmla="*/ 2750 w 9990"/>
                <a:gd name="connsiteY45" fmla="*/ 8454 h 10196"/>
                <a:gd name="connsiteX46" fmla="*/ 2678 w 9990"/>
                <a:gd name="connsiteY46" fmla="*/ 8799 h 10196"/>
                <a:gd name="connsiteX47" fmla="*/ 2446 w 9990"/>
                <a:gd name="connsiteY47" fmla="*/ 9101 h 10196"/>
                <a:gd name="connsiteX48" fmla="*/ 2002 w 9990"/>
                <a:gd name="connsiteY48" fmla="*/ 9383 h 10196"/>
                <a:gd name="connsiteX49" fmla="*/ 908 w 9990"/>
                <a:gd name="connsiteY49" fmla="*/ 9824 h 10196"/>
                <a:gd name="connsiteX50" fmla="*/ 12 w 9990"/>
                <a:gd name="connsiteY50" fmla="*/ 10196 h 10196"/>
                <a:gd name="connsiteX51" fmla="*/ 9737 w 9990"/>
                <a:gd name="connsiteY51" fmla="*/ 10118 h 10196"/>
                <a:gd name="connsiteX52" fmla="*/ 9990 w 9990"/>
                <a:gd name="connsiteY52" fmla="*/ 9646 h 10196"/>
                <a:gd name="connsiteX53" fmla="*/ 9369 w 9990"/>
                <a:gd name="connsiteY53" fmla="*/ 9266 h 10196"/>
                <a:gd name="connsiteX54" fmla="*/ 8888 w 9990"/>
                <a:gd name="connsiteY54" fmla="*/ 8992 h 10196"/>
                <a:gd name="connsiteX55" fmla="*/ 8480 w 9990"/>
                <a:gd name="connsiteY55" fmla="*/ 8618 h 10196"/>
                <a:gd name="connsiteX56" fmla="*/ 8332 w 9990"/>
                <a:gd name="connsiteY56" fmla="*/ 8280 h 10196"/>
                <a:gd name="connsiteX57" fmla="*/ 8196 w 9990"/>
                <a:gd name="connsiteY57" fmla="*/ 7879 h 10196"/>
                <a:gd name="connsiteX58" fmla="*/ 8154 w 9990"/>
                <a:gd name="connsiteY58" fmla="*/ 7769 h 10196"/>
                <a:gd name="connsiteX59" fmla="*/ 8041 w 9990"/>
                <a:gd name="connsiteY59" fmla="*/ 6872 h 10196"/>
                <a:gd name="connsiteX0" fmla="*/ 7453 w 9404"/>
                <a:gd name="connsiteY0" fmla="*/ 6740 h 9978"/>
                <a:gd name="connsiteX1" fmla="*/ 7445 w 9404"/>
                <a:gd name="connsiteY1" fmla="*/ 5398 h 9978"/>
                <a:gd name="connsiteX2" fmla="*/ 8804 w 9404"/>
                <a:gd name="connsiteY2" fmla="*/ 2026 h 9978"/>
                <a:gd name="connsiteX3" fmla="*/ 8804 w 9404"/>
                <a:gd name="connsiteY3" fmla="*/ 2015 h 9978"/>
                <a:gd name="connsiteX4" fmla="*/ 8790 w 9404"/>
                <a:gd name="connsiteY4" fmla="*/ 1994 h 9978"/>
                <a:gd name="connsiteX5" fmla="*/ 8776 w 9404"/>
                <a:gd name="connsiteY5" fmla="*/ 1951 h 9978"/>
                <a:gd name="connsiteX6" fmla="*/ 8740 w 9404"/>
                <a:gd name="connsiteY6" fmla="*/ 1897 h 9978"/>
                <a:gd name="connsiteX7" fmla="*/ 8704 w 9404"/>
                <a:gd name="connsiteY7" fmla="*/ 1826 h 9978"/>
                <a:gd name="connsiteX8" fmla="*/ 8655 w 9404"/>
                <a:gd name="connsiteY8" fmla="*/ 1751 h 9978"/>
                <a:gd name="connsiteX9" fmla="*/ 8583 w 9404"/>
                <a:gd name="connsiteY9" fmla="*/ 1669 h 9978"/>
                <a:gd name="connsiteX10" fmla="*/ 8511 w 9404"/>
                <a:gd name="connsiteY10" fmla="*/ 1567 h 9978"/>
                <a:gd name="connsiteX11" fmla="*/ 8413 w 9404"/>
                <a:gd name="connsiteY11" fmla="*/ 1470 h 9978"/>
                <a:gd name="connsiteX12" fmla="*/ 8314 w 9404"/>
                <a:gd name="connsiteY12" fmla="*/ 1367 h 9978"/>
                <a:gd name="connsiteX13" fmla="*/ 8186 w 9404"/>
                <a:gd name="connsiteY13" fmla="*/ 1253 h 9978"/>
                <a:gd name="connsiteX14" fmla="*/ 8045 w 9404"/>
                <a:gd name="connsiteY14" fmla="*/ 1141 h 9978"/>
                <a:gd name="connsiteX15" fmla="*/ 7886 w 9404"/>
                <a:gd name="connsiteY15" fmla="*/ 1021 h 9978"/>
                <a:gd name="connsiteX16" fmla="*/ 7707 w 9404"/>
                <a:gd name="connsiteY16" fmla="*/ 902 h 9978"/>
                <a:gd name="connsiteX17" fmla="*/ 7503 w 9404"/>
                <a:gd name="connsiteY17" fmla="*/ 789 h 9978"/>
                <a:gd name="connsiteX18" fmla="*/ 7274 w 9404"/>
                <a:gd name="connsiteY18" fmla="*/ 676 h 9978"/>
                <a:gd name="connsiteX19" fmla="*/ 7025 w 9404"/>
                <a:gd name="connsiteY19" fmla="*/ 568 h 9978"/>
                <a:gd name="connsiteX20" fmla="*/ 6755 w 9404"/>
                <a:gd name="connsiteY20" fmla="*/ 470 h 9978"/>
                <a:gd name="connsiteX21" fmla="*/ 6470 w 9404"/>
                <a:gd name="connsiteY21" fmla="*/ 373 h 9978"/>
                <a:gd name="connsiteX22" fmla="*/ 6136 w 9404"/>
                <a:gd name="connsiteY22" fmla="*/ 281 h 9978"/>
                <a:gd name="connsiteX23" fmla="*/ 5786 w 9404"/>
                <a:gd name="connsiteY23" fmla="*/ 205 h 9978"/>
                <a:gd name="connsiteX24" fmla="*/ 5415 w 9404"/>
                <a:gd name="connsiteY24" fmla="*/ 135 h 9978"/>
                <a:gd name="connsiteX25" fmla="*/ 5012 w 9404"/>
                <a:gd name="connsiteY25" fmla="*/ 86 h 9978"/>
                <a:gd name="connsiteX26" fmla="*/ 4569 w 9404"/>
                <a:gd name="connsiteY26" fmla="*/ 38 h 9978"/>
                <a:gd name="connsiteX27" fmla="*/ 4099 w 9404"/>
                <a:gd name="connsiteY27" fmla="*/ 11 h 9978"/>
                <a:gd name="connsiteX28" fmla="*/ 3601 w 9404"/>
                <a:gd name="connsiteY28" fmla="*/ 0 h 9978"/>
                <a:gd name="connsiteX29" fmla="*/ 3061 w 9404"/>
                <a:gd name="connsiteY29" fmla="*/ 11 h 9978"/>
                <a:gd name="connsiteX30" fmla="*/ 2492 w 9404"/>
                <a:gd name="connsiteY30" fmla="*/ 32 h 9978"/>
                <a:gd name="connsiteX31" fmla="*/ 1892 w 9404"/>
                <a:gd name="connsiteY31" fmla="*/ 76 h 9978"/>
                <a:gd name="connsiteX32" fmla="*/ 1253 w 9404"/>
                <a:gd name="connsiteY32" fmla="*/ 146 h 9978"/>
                <a:gd name="connsiteX33" fmla="*/ 577 w 9404"/>
                <a:gd name="connsiteY33" fmla="*/ 237 h 9978"/>
                <a:gd name="connsiteX34" fmla="*/ 896 w 9404"/>
                <a:gd name="connsiteY34" fmla="*/ 939 h 9978"/>
                <a:gd name="connsiteX35" fmla="*/ 385 w 9404"/>
                <a:gd name="connsiteY35" fmla="*/ 2358 h 9978"/>
                <a:gd name="connsiteX36" fmla="*/ 644 w 9404"/>
                <a:gd name="connsiteY36" fmla="*/ 2943 h 9978"/>
                <a:gd name="connsiteX37" fmla="*/ 0 w 9404"/>
                <a:gd name="connsiteY37" fmla="*/ 4326 h 9978"/>
                <a:gd name="connsiteX38" fmla="*/ 620 w 9404"/>
                <a:gd name="connsiteY38" fmla="*/ 4631 h 9978"/>
                <a:gd name="connsiteX39" fmla="*/ 522 w 9404"/>
                <a:gd name="connsiteY39" fmla="*/ 6749 h 9978"/>
                <a:gd name="connsiteX40" fmla="*/ 2206 w 9404"/>
                <a:gd name="connsiteY40" fmla="*/ 6871 h 9978"/>
                <a:gd name="connsiteX41" fmla="*/ 2185 w 9404"/>
                <a:gd name="connsiteY41" fmla="*/ 7322 h 9978"/>
                <a:gd name="connsiteX42" fmla="*/ 2185 w 9404"/>
                <a:gd name="connsiteY42" fmla="*/ 7695 h 9978"/>
                <a:gd name="connsiteX43" fmla="*/ 2185 w 9404"/>
                <a:gd name="connsiteY43" fmla="*/ 7982 h 9978"/>
                <a:gd name="connsiteX44" fmla="*/ 2171 w 9404"/>
                <a:gd name="connsiteY44" fmla="*/ 8030 h 9978"/>
                <a:gd name="connsiteX45" fmla="*/ 2157 w 9404"/>
                <a:gd name="connsiteY45" fmla="*/ 8291 h 9978"/>
                <a:gd name="connsiteX46" fmla="*/ 2085 w 9404"/>
                <a:gd name="connsiteY46" fmla="*/ 8630 h 9978"/>
                <a:gd name="connsiteX47" fmla="*/ 1852 w 9404"/>
                <a:gd name="connsiteY47" fmla="*/ 8926 h 9978"/>
                <a:gd name="connsiteX48" fmla="*/ 1408 w 9404"/>
                <a:gd name="connsiteY48" fmla="*/ 9203 h 9978"/>
                <a:gd name="connsiteX49" fmla="*/ 313 w 9404"/>
                <a:gd name="connsiteY49" fmla="*/ 9635 h 9978"/>
                <a:gd name="connsiteX50" fmla="*/ 319 w 9404"/>
                <a:gd name="connsiteY50" fmla="*/ 9978 h 9978"/>
                <a:gd name="connsiteX51" fmla="*/ 9151 w 9404"/>
                <a:gd name="connsiteY51" fmla="*/ 9923 h 9978"/>
                <a:gd name="connsiteX52" fmla="*/ 9404 w 9404"/>
                <a:gd name="connsiteY52" fmla="*/ 9461 h 9978"/>
                <a:gd name="connsiteX53" fmla="*/ 8782 w 9404"/>
                <a:gd name="connsiteY53" fmla="*/ 9088 h 9978"/>
                <a:gd name="connsiteX54" fmla="*/ 8301 w 9404"/>
                <a:gd name="connsiteY54" fmla="*/ 8819 h 9978"/>
                <a:gd name="connsiteX55" fmla="*/ 7892 w 9404"/>
                <a:gd name="connsiteY55" fmla="*/ 8452 h 9978"/>
                <a:gd name="connsiteX56" fmla="*/ 7744 w 9404"/>
                <a:gd name="connsiteY56" fmla="*/ 8121 h 9978"/>
                <a:gd name="connsiteX57" fmla="*/ 7608 w 9404"/>
                <a:gd name="connsiteY57" fmla="*/ 7728 h 9978"/>
                <a:gd name="connsiteX58" fmla="*/ 7566 w 9404"/>
                <a:gd name="connsiteY58" fmla="*/ 7620 h 9978"/>
                <a:gd name="connsiteX59" fmla="*/ 7453 w 9404"/>
                <a:gd name="connsiteY59" fmla="*/ 6740 h 9978"/>
                <a:gd name="connsiteX0" fmla="*/ 7925 w 10000"/>
                <a:gd name="connsiteY0" fmla="*/ 6755 h 10000"/>
                <a:gd name="connsiteX1" fmla="*/ 7917 w 10000"/>
                <a:gd name="connsiteY1" fmla="*/ 5410 h 10000"/>
                <a:gd name="connsiteX2" fmla="*/ 9362 w 10000"/>
                <a:gd name="connsiteY2" fmla="*/ 2030 h 10000"/>
                <a:gd name="connsiteX3" fmla="*/ 9362 w 10000"/>
                <a:gd name="connsiteY3" fmla="*/ 2019 h 10000"/>
                <a:gd name="connsiteX4" fmla="*/ 9347 w 10000"/>
                <a:gd name="connsiteY4" fmla="*/ 1998 h 10000"/>
                <a:gd name="connsiteX5" fmla="*/ 9332 w 10000"/>
                <a:gd name="connsiteY5" fmla="*/ 1955 h 10000"/>
                <a:gd name="connsiteX6" fmla="*/ 9294 w 10000"/>
                <a:gd name="connsiteY6" fmla="*/ 1901 h 10000"/>
                <a:gd name="connsiteX7" fmla="*/ 9256 w 10000"/>
                <a:gd name="connsiteY7" fmla="*/ 1830 h 10000"/>
                <a:gd name="connsiteX8" fmla="*/ 9204 w 10000"/>
                <a:gd name="connsiteY8" fmla="*/ 1755 h 10000"/>
                <a:gd name="connsiteX9" fmla="*/ 9127 w 10000"/>
                <a:gd name="connsiteY9" fmla="*/ 1673 h 10000"/>
                <a:gd name="connsiteX10" fmla="*/ 9050 w 10000"/>
                <a:gd name="connsiteY10" fmla="*/ 1570 h 10000"/>
                <a:gd name="connsiteX11" fmla="*/ 8946 w 10000"/>
                <a:gd name="connsiteY11" fmla="*/ 1473 h 10000"/>
                <a:gd name="connsiteX12" fmla="*/ 8841 w 10000"/>
                <a:gd name="connsiteY12" fmla="*/ 1370 h 10000"/>
                <a:gd name="connsiteX13" fmla="*/ 8705 w 10000"/>
                <a:gd name="connsiteY13" fmla="*/ 1256 h 10000"/>
                <a:gd name="connsiteX14" fmla="*/ 8555 w 10000"/>
                <a:gd name="connsiteY14" fmla="*/ 1144 h 10000"/>
                <a:gd name="connsiteX15" fmla="*/ 8386 w 10000"/>
                <a:gd name="connsiteY15" fmla="*/ 1023 h 10000"/>
                <a:gd name="connsiteX16" fmla="*/ 8195 w 10000"/>
                <a:gd name="connsiteY16" fmla="*/ 904 h 10000"/>
                <a:gd name="connsiteX17" fmla="*/ 7979 w 10000"/>
                <a:gd name="connsiteY17" fmla="*/ 791 h 10000"/>
                <a:gd name="connsiteX18" fmla="*/ 7735 w 10000"/>
                <a:gd name="connsiteY18" fmla="*/ 677 h 10000"/>
                <a:gd name="connsiteX19" fmla="*/ 7470 w 10000"/>
                <a:gd name="connsiteY19" fmla="*/ 569 h 10000"/>
                <a:gd name="connsiteX20" fmla="*/ 7183 w 10000"/>
                <a:gd name="connsiteY20" fmla="*/ 471 h 10000"/>
                <a:gd name="connsiteX21" fmla="*/ 6880 w 10000"/>
                <a:gd name="connsiteY21" fmla="*/ 374 h 10000"/>
                <a:gd name="connsiteX22" fmla="*/ 6525 w 10000"/>
                <a:gd name="connsiteY22" fmla="*/ 282 h 10000"/>
                <a:gd name="connsiteX23" fmla="*/ 6153 w 10000"/>
                <a:gd name="connsiteY23" fmla="*/ 205 h 10000"/>
                <a:gd name="connsiteX24" fmla="*/ 5758 w 10000"/>
                <a:gd name="connsiteY24" fmla="*/ 135 h 10000"/>
                <a:gd name="connsiteX25" fmla="*/ 5330 w 10000"/>
                <a:gd name="connsiteY25" fmla="*/ 86 h 10000"/>
                <a:gd name="connsiteX26" fmla="*/ 4859 w 10000"/>
                <a:gd name="connsiteY26" fmla="*/ 38 h 10000"/>
                <a:gd name="connsiteX27" fmla="*/ 4359 w 10000"/>
                <a:gd name="connsiteY27" fmla="*/ 11 h 10000"/>
                <a:gd name="connsiteX28" fmla="*/ 3829 w 10000"/>
                <a:gd name="connsiteY28" fmla="*/ 0 h 10000"/>
                <a:gd name="connsiteX29" fmla="*/ 3255 w 10000"/>
                <a:gd name="connsiteY29" fmla="*/ 11 h 10000"/>
                <a:gd name="connsiteX30" fmla="*/ 2650 w 10000"/>
                <a:gd name="connsiteY30" fmla="*/ 32 h 10000"/>
                <a:gd name="connsiteX31" fmla="*/ 2012 w 10000"/>
                <a:gd name="connsiteY31" fmla="*/ 76 h 10000"/>
                <a:gd name="connsiteX32" fmla="*/ 1332 w 10000"/>
                <a:gd name="connsiteY32" fmla="*/ 146 h 10000"/>
                <a:gd name="connsiteX33" fmla="*/ 614 w 10000"/>
                <a:gd name="connsiteY33" fmla="*/ 238 h 10000"/>
                <a:gd name="connsiteX34" fmla="*/ 953 w 10000"/>
                <a:gd name="connsiteY34" fmla="*/ 941 h 10000"/>
                <a:gd name="connsiteX35" fmla="*/ 409 w 10000"/>
                <a:gd name="connsiteY35" fmla="*/ 2363 h 10000"/>
                <a:gd name="connsiteX36" fmla="*/ 685 w 10000"/>
                <a:gd name="connsiteY36" fmla="*/ 2949 h 10000"/>
                <a:gd name="connsiteX37" fmla="*/ 0 w 10000"/>
                <a:gd name="connsiteY37" fmla="*/ 4336 h 10000"/>
                <a:gd name="connsiteX38" fmla="*/ 659 w 10000"/>
                <a:gd name="connsiteY38" fmla="*/ 4641 h 10000"/>
                <a:gd name="connsiteX39" fmla="*/ 555 w 10000"/>
                <a:gd name="connsiteY39" fmla="*/ 6764 h 10000"/>
                <a:gd name="connsiteX40" fmla="*/ 2346 w 10000"/>
                <a:gd name="connsiteY40" fmla="*/ 6886 h 10000"/>
                <a:gd name="connsiteX41" fmla="*/ 2323 w 10000"/>
                <a:gd name="connsiteY41" fmla="*/ 7338 h 10000"/>
                <a:gd name="connsiteX42" fmla="*/ 2323 w 10000"/>
                <a:gd name="connsiteY42" fmla="*/ 7712 h 10000"/>
                <a:gd name="connsiteX43" fmla="*/ 2323 w 10000"/>
                <a:gd name="connsiteY43" fmla="*/ 8000 h 10000"/>
                <a:gd name="connsiteX44" fmla="*/ 2309 w 10000"/>
                <a:gd name="connsiteY44" fmla="*/ 8048 h 10000"/>
                <a:gd name="connsiteX45" fmla="*/ 2294 w 10000"/>
                <a:gd name="connsiteY45" fmla="*/ 8309 h 10000"/>
                <a:gd name="connsiteX46" fmla="*/ 2217 w 10000"/>
                <a:gd name="connsiteY46" fmla="*/ 8649 h 10000"/>
                <a:gd name="connsiteX47" fmla="*/ 2075 w 10000"/>
                <a:gd name="connsiteY47" fmla="*/ 8985 h 10000"/>
                <a:gd name="connsiteX48" fmla="*/ 1497 w 10000"/>
                <a:gd name="connsiteY48" fmla="*/ 9223 h 10000"/>
                <a:gd name="connsiteX49" fmla="*/ 333 w 10000"/>
                <a:gd name="connsiteY49" fmla="*/ 9656 h 10000"/>
                <a:gd name="connsiteX50" fmla="*/ 339 w 10000"/>
                <a:gd name="connsiteY50" fmla="*/ 10000 h 10000"/>
                <a:gd name="connsiteX51" fmla="*/ 9731 w 10000"/>
                <a:gd name="connsiteY51" fmla="*/ 9945 h 10000"/>
                <a:gd name="connsiteX52" fmla="*/ 10000 w 10000"/>
                <a:gd name="connsiteY52" fmla="*/ 9482 h 10000"/>
                <a:gd name="connsiteX53" fmla="*/ 9339 w 10000"/>
                <a:gd name="connsiteY53" fmla="*/ 9108 h 10000"/>
                <a:gd name="connsiteX54" fmla="*/ 8827 w 10000"/>
                <a:gd name="connsiteY54" fmla="*/ 8838 h 10000"/>
                <a:gd name="connsiteX55" fmla="*/ 8392 w 10000"/>
                <a:gd name="connsiteY55" fmla="*/ 8471 h 10000"/>
                <a:gd name="connsiteX56" fmla="*/ 8235 w 10000"/>
                <a:gd name="connsiteY56" fmla="*/ 8139 h 10000"/>
                <a:gd name="connsiteX57" fmla="*/ 8090 w 10000"/>
                <a:gd name="connsiteY57" fmla="*/ 7745 h 10000"/>
                <a:gd name="connsiteX58" fmla="*/ 8046 w 10000"/>
                <a:gd name="connsiteY58" fmla="*/ 7637 h 10000"/>
                <a:gd name="connsiteX59" fmla="*/ 7925 w 10000"/>
                <a:gd name="connsiteY59" fmla="*/ 6755 h 10000"/>
                <a:gd name="connsiteX0" fmla="*/ 7925 w 10000"/>
                <a:gd name="connsiteY0" fmla="*/ 6755 h 10000"/>
                <a:gd name="connsiteX1" fmla="*/ 7917 w 10000"/>
                <a:gd name="connsiteY1" fmla="*/ 5410 h 10000"/>
                <a:gd name="connsiteX2" fmla="*/ 9362 w 10000"/>
                <a:gd name="connsiteY2" fmla="*/ 2030 h 10000"/>
                <a:gd name="connsiteX3" fmla="*/ 9362 w 10000"/>
                <a:gd name="connsiteY3" fmla="*/ 2019 h 10000"/>
                <a:gd name="connsiteX4" fmla="*/ 9347 w 10000"/>
                <a:gd name="connsiteY4" fmla="*/ 1998 h 10000"/>
                <a:gd name="connsiteX5" fmla="*/ 9332 w 10000"/>
                <a:gd name="connsiteY5" fmla="*/ 1955 h 10000"/>
                <a:gd name="connsiteX6" fmla="*/ 9294 w 10000"/>
                <a:gd name="connsiteY6" fmla="*/ 1901 h 10000"/>
                <a:gd name="connsiteX7" fmla="*/ 9256 w 10000"/>
                <a:gd name="connsiteY7" fmla="*/ 1830 h 10000"/>
                <a:gd name="connsiteX8" fmla="*/ 9204 w 10000"/>
                <a:gd name="connsiteY8" fmla="*/ 1755 h 10000"/>
                <a:gd name="connsiteX9" fmla="*/ 9127 w 10000"/>
                <a:gd name="connsiteY9" fmla="*/ 1673 h 10000"/>
                <a:gd name="connsiteX10" fmla="*/ 9050 w 10000"/>
                <a:gd name="connsiteY10" fmla="*/ 1570 h 10000"/>
                <a:gd name="connsiteX11" fmla="*/ 8946 w 10000"/>
                <a:gd name="connsiteY11" fmla="*/ 1473 h 10000"/>
                <a:gd name="connsiteX12" fmla="*/ 8841 w 10000"/>
                <a:gd name="connsiteY12" fmla="*/ 1370 h 10000"/>
                <a:gd name="connsiteX13" fmla="*/ 8705 w 10000"/>
                <a:gd name="connsiteY13" fmla="*/ 1256 h 10000"/>
                <a:gd name="connsiteX14" fmla="*/ 8555 w 10000"/>
                <a:gd name="connsiteY14" fmla="*/ 1144 h 10000"/>
                <a:gd name="connsiteX15" fmla="*/ 8386 w 10000"/>
                <a:gd name="connsiteY15" fmla="*/ 1023 h 10000"/>
                <a:gd name="connsiteX16" fmla="*/ 8195 w 10000"/>
                <a:gd name="connsiteY16" fmla="*/ 904 h 10000"/>
                <a:gd name="connsiteX17" fmla="*/ 7979 w 10000"/>
                <a:gd name="connsiteY17" fmla="*/ 791 h 10000"/>
                <a:gd name="connsiteX18" fmla="*/ 7735 w 10000"/>
                <a:gd name="connsiteY18" fmla="*/ 677 h 10000"/>
                <a:gd name="connsiteX19" fmla="*/ 7470 w 10000"/>
                <a:gd name="connsiteY19" fmla="*/ 569 h 10000"/>
                <a:gd name="connsiteX20" fmla="*/ 7183 w 10000"/>
                <a:gd name="connsiteY20" fmla="*/ 471 h 10000"/>
                <a:gd name="connsiteX21" fmla="*/ 6880 w 10000"/>
                <a:gd name="connsiteY21" fmla="*/ 374 h 10000"/>
                <a:gd name="connsiteX22" fmla="*/ 6525 w 10000"/>
                <a:gd name="connsiteY22" fmla="*/ 282 h 10000"/>
                <a:gd name="connsiteX23" fmla="*/ 6153 w 10000"/>
                <a:gd name="connsiteY23" fmla="*/ 205 h 10000"/>
                <a:gd name="connsiteX24" fmla="*/ 5758 w 10000"/>
                <a:gd name="connsiteY24" fmla="*/ 135 h 10000"/>
                <a:gd name="connsiteX25" fmla="*/ 5330 w 10000"/>
                <a:gd name="connsiteY25" fmla="*/ 86 h 10000"/>
                <a:gd name="connsiteX26" fmla="*/ 4859 w 10000"/>
                <a:gd name="connsiteY26" fmla="*/ 38 h 10000"/>
                <a:gd name="connsiteX27" fmla="*/ 4359 w 10000"/>
                <a:gd name="connsiteY27" fmla="*/ 11 h 10000"/>
                <a:gd name="connsiteX28" fmla="*/ 3829 w 10000"/>
                <a:gd name="connsiteY28" fmla="*/ 0 h 10000"/>
                <a:gd name="connsiteX29" fmla="*/ 3255 w 10000"/>
                <a:gd name="connsiteY29" fmla="*/ 11 h 10000"/>
                <a:gd name="connsiteX30" fmla="*/ 2650 w 10000"/>
                <a:gd name="connsiteY30" fmla="*/ 32 h 10000"/>
                <a:gd name="connsiteX31" fmla="*/ 2012 w 10000"/>
                <a:gd name="connsiteY31" fmla="*/ 76 h 10000"/>
                <a:gd name="connsiteX32" fmla="*/ 1332 w 10000"/>
                <a:gd name="connsiteY32" fmla="*/ 146 h 10000"/>
                <a:gd name="connsiteX33" fmla="*/ 614 w 10000"/>
                <a:gd name="connsiteY33" fmla="*/ 238 h 10000"/>
                <a:gd name="connsiteX34" fmla="*/ 953 w 10000"/>
                <a:gd name="connsiteY34" fmla="*/ 941 h 10000"/>
                <a:gd name="connsiteX35" fmla="*/ 409 w 10000"/>
                <a:gd name="connsiteY35" fmla="*/ 2363 h 10000"/>
                <a:gd name="connsiteX36" fmla="*/ 685 w 10000"/>
                <a:gd name="connsiteY36" fmla="*/ 2949 h 10000"/>
                <a:gd name="connsiteX37" fmla="*/ 0 w 10000"/>
                <a:gd name="connsiteY37" fmla="*/ 4336 h 10000"/>
                <a:gd name="connsiteX38" fmla="*/ 659 w 10000"/>
                <a:gd name="connsiteY38" fmla="*/ 4641 h 10000"/>
                <a:gd name="connsiteX39" fmla="*/ 555 w 10000"/>
                <a:gd name="connsiteY39" fmla="*/ 6764 h 10000"/>
                <a:gd name="connsiteX40" fmla="*/ 2346 w 10000"/>
                <a:gd name="connsiteY40" fmla="*/ 6886 h 10000"/>
                <a:gd name="connsiteX41" fmla="*/ 2323 w 10000"/>
                <a:gd name="connsiteY41" fmla="*/ 7338 h 10000"/>
                <a:gd name="connsiteX42" fmla="*/ 2323 w 10000"/>
                <a:gd name="connsiteY42" fmla="*/ 7712 h 10000"/>
                <a:gd name="connsiteX43" fmla="*/ 2323 w 10000"/>
                <a:gd name="connsiteY43" fmla="*/ 8000 h 10000"/>
                <a:gd name="connsiteX44" fmla="*/ 2309 w 10000"/>
                <a:gd name="connsiteY44" fmla="*/ 8048 h 10000"/>
                <a:gd name="connsiteX45" fmla="*/ 2294 w 10000"/>
                <a:gd name="connsiteY45" fmla="*/ 8309 h 10000"/>
                <a:gd name="connsiteX46" fmla="*/ 2217 w 10000"/>
                <a:gd name="connsiteY46" fmla="*/ 8649 h 10000"/>
                <a:gd name="connsiteX47" fmla="*/ 2075 w 10000"/>
                <a:gd name="connsiteY47" fmla="*/ 8985 h 10000"/>
                <a:gd name="connsiteX48" fmla="*/ 1497 w 10000"/>
                <a:gd name="connsiteY48" fmla="*/ 9223 h 10000"/>
                <a:gd name="connsiteX49" fmla="*/ 333 w 10000"/>
                <a:gd name="connsiteY49" fmla="*/ 9656 h 10000"/>
                <a:gd name="connsiteX50" fmla="*/ 339 w 10000"/>
                <a:gd name="connsiteY50" fmla="*/ 10000 h 10000"/>
                <a:gd name="connsiteX51" fmla="*/ 9731 w 10000"/>
                <a:gd name="connsiteY51" fmla="*/ 9945 h 10000"/>
                <a:gd name="connsiteX52" fmla="*/ 10000 w 10000"/>
                <a:gd name="connsiteY52" fmla="*/ 9482 h 10000"/>
                <a:gd name="connsiteX53" fmla="*/ 9339 w 10000"/>
                <a:gd name="connsiteY53" fmla="*/ 9108 h 10000"/>
                <a:gd name="connsiteX54" fmla="*/ 8827 w 10000"/>
                <a:gd name="connsiteY54" fmla="*/ 8838 h 10000"/>
                <a:gd name="connsiteX55" fmla="*/ 8392 w 10000"/>
                <a:gd name="connsiteY55" fmla="*/ 8471 h 10000"/>
                <a:gd name="connsiteX56" fmla="*/ 8235 w 10000"/>
                <a:gd name="connsiteY56" fmla="*/ 8139 h 10000"/>
                <a:gd name="connsiteX57" fmla="*/ 8090 w 10000"/>
                <a:gd name="connsiteY57" fmla="*/ 7745 h 10000"/>
                <a:gd name="connsiteX58" fmla="*/ 8046 w 10000"/>
                <a:gd name="connsiteY58" fmla="*/ 7637 h 10000"/>
                <a:gd name="connsiteX59" fmla="*/ 7925 w 10000"/>
                <a:gd name="connsiteY59" fmla="*/ 67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00" h="10000">
                  <a:moveTo>
                    <a:pt x="7925" y="6755"/>
                  </a:moveTo>
                  <a:cubicBezTo>
                    <a:pt x="7885" y="5705"/>
                    <a:pt x="7877" y="6474"/>
                    <a:pt x="7917" y="5410"/>
                  </a:cubicBezTo>
                  <a:lnTo>
                    <a:pt x="9362" y="2030"/>
                  </a:lnTo>
                  <a:lnTo>
                    <a:pt x="9362" y="2019"/>
                  </a:lnTo>
                  <a:cubicBezTo>
                    <a:pt x="9357" y="2013"/>
                    <a:pt x="9352" y="2005"/>
                    <a:pt x="9347" y="1998"/>
                  </a:cubicBezTo>
                  <a:cubicBezTo>
                    <a:pt x="9343" y="1983"/>
                    <a:pt x="9336" y="1969"/>
                    <a:pt x="9332" y="1955"/>
                  </a:cubicBezTo>
                  <a:cubicBezTo>
                    <a:pt x="9318" y="1937"/>
                    <a:pt x="9306" y="1918"/>
                    <a:pt x="9294" y="1901"/>
                  </a:cubicBezTo>
                  <a:cubicBezTo>
                    <a:pt x="9282" y="1877"/>
                    <a:pt x="9268" y="1854"/>
                    <a:pt x="9256" y="1830"/>
                  </a:cubicBezTo>
                  <a:cubicBezTo>
                    <a:pt x="9239" y="1805"/>
                    <a:pt x="9221" y="1780"/>
                    <a:pt x="9204" y="1755"/>
                  </a:cubicBezTo>
                  <a:cubicBezTo>
                    <a:pt x="9178" y="1727"/>
                    <a:pt x="9152" y="1701"/>
                    <a:pt x="9127" y="1673"/>
                  </a:cubicBezTo>
                  <a:cubicBezTo>
                    <a:pt x="9103" y="1639"/>
                    <a:pt x="9077" y="1606"/>
                    <a:pt x="9050" y="1570"/>
                  </a:cubicBezTo>
                  <a:cubicBezTo>
                    <a:pt x="9015" y="1538"/>
                    <a:pt x="8982" y="1506"/>
                    <a:pt x="8946" y="1473"/>
                  </a:cubicBezTo>
                  <a:cubicBezTo>
                    <a:pt x="8910" y="1439"/>
                    <a:pt x="8876" y="1405"/>
                    <a:pt x="8841" y="1370"/>
                  </a:cubicBezTo>
                  <a:cubicBezTo>
                    <a:pt x="8796" y="1332"/>
                    <a:pt x="8749" y="1295"/>
                    <a:pt x="8705" y="1256"/>
                  </a:cubicBezTo>
                  <a:lnTo>
                    <a:pt x="8555" y="1144"/>
                  </a:lnTo>
                  <a:lnTo>
                    <a:pt x="8386" y="1023"/>
                  </a:lnTo>
                  <a:cubicBezTo>
                    <a:pt x="8322" y="984"/>
                    <a:pt x="8261" y="944"/>
                    <a:pt x="8195" y="904"/>
                  </a:cubicBezTo>
                  <a:lnTo>
                    <a:pt x="7979" y="791"/>
                  </a:lnTo>
                  <a:lnTo>
                    <a:pt x="7735" y="677"/>
                  </a:lnTo>
                  <a:lnTo>
                    <a:pt x="7470" y="569"/>
                  </a:lnTo>
                  <a:lnTo>
                    <a:pt x="7183" y="471"/>
                  </a:lnTo>
                  <a:lnTo>
                    <a:pt x="6880" y="374"/>
                  </a:lnTo>
                  <a:lnTo>
                    <a:pt x="6525" y="282"/>
                  </a:lnTo>
                  <a:lnTo>
                    <a:pt x="6153" y="205"/>
                  </a:lnTo>
                  <a:lnTo>
                    <a:pt x="5758" y="135"/>
                  </a:lnTo>
                  <a:lnTo>
                    <a:pt x="5330" y="86"/>
                  </a:lnTo>
                  <a:lnTo>
                    <a:pt x="4859" y="38"/>
                  </a:lnTo>
                  <a:lnTo>
                    <a:pt x="4359" y="11"/>
                  </a:lnTo>
                  <a:lnTo>
                    <a:pt x="3829" y="0"/>
                  </a:lnTo>
                  <a:lnTo>
                    <a:pt x="3255" y="11"/>
                  </a:lnTo>
                  <a:lnTo>
                    <a:pt x="2650" y="32"/>
                  </a:lnTo>
                  <a:lnTo>
                    <a:pt x="2012" y="76"/>
                  </a:lnTo>
                  <a:lnTo>
                    <a:pt x="1332" y="146"/>
                  </a:lnTo>
                  <a:lnTo>
                    <a:pt x="614" y="238"/>
                  </a:lnTo>
                  <a:cubicBezTo>
                    <a:pt x="699" y="539"/>
                    <a:pt x="867" y="639"/>
                    <a:pt x="953" y="941"/>
                  </a:cubicBezTo>
                  <a:cubicBezTo>
                    <a:pt x="799" y="1431"/>
                    <a:pt x="564" y="1872"/>
                    <a:pt x="409" y="2363"/>
                  </a:cubicBezTo>
                  <a:cubicBezTo>
                    <a:pt x="486" y="2542"/>
                    <a:pt x="608" y="2771"/>
                    <a:pt x="685" y="2949"/>
                  </a:cubicBezTo>
                  <a:lnTo>
                    <a:pt x="0" y="4336"/>
                  </a:lnTo>
                  <a:lnTo>
                    <a:pt x="659" y="4641"/>
                  </a:lnTo>
                  <a:cubicBezTo>
                    <a:pt x="672" y="5335"/>
                    <a:pt x="541" y="6070"/>
                    <a:pt x="555" y="6764"/>
                  </a:cubicBezTo>
                  <a:lnTo>
                    <a:pt x="2346" y="6886"/>
                  </a:lnTo>
                  <a:cubicBezTo>
                    <a:pt x="2338" y="7036"/>
                    <a:pt x="2331" y="7188"/>
                    <a:pt x="2323" y="7338"/>
                  </a:cubicBezTo>
                  <a:lnTo>
                    <a:pt x="2323" y="7712"/>
                  </a:lnTo>
                  <a:lnTo>
                    <a:pt x="2323" y="8000"/>
                  </a:lnTo>
                  <a:cubicBezTo>
                    <a:pt x="2318" y="8015"/>
                    <a:pt x="2314" y="8032"/>
                    <a:pt x="2309" y="8048"/>
                  </a:cubicBezTo>
                  <a:cubicBezTo>
                    <a:pt x="2303" y="8064"/>
                    <a:pt x="2298" y="8293"/>
                    <a:pt x="2294" y="8309"/>
                  </a:cubicBezTo>
                  <a:cubicBezTo>
                    <a:pt x="2276" y="8393"/>
                    <a:pt x="2293" y="8544"/>
                    <a:pt x="2217" y="8649"/>
                  </a:cubicBezTo>
                  <a:cubicBezTo>
                    <a:pt x="2170" y="8761"/>
                    <a:pt x="2122" y="8873"/>
                    <a:pt x="2075" y="8985"/>
                  </a:cubicBezTo>
                  <a:lnTo>
                    <a:pt x="1497" y="9223"/>
                  </a:lnTo>
                  <a:lnTo>
                    <a:pt x="333" y="9656"/>
                  </a:lnTo>
                  <a:cubicBezTo>
                    <a:pt x="331" y="9899"/>
                    <a:pt x="326" y="9811"/>
                    <a:pt x="339" y="10000"/>
                  </a:cubicBezTo>
                  <a:lnTo>
                    <a:pt x="9731" y="9945"/>
                  </a:lnTo>
                  <a:cubicBezTo>
                    <a:pt x="9960" y="9506"/>
                    <a:pt x="9896" y="9697"/>
                    <a:pt x="10000" y="9482"/>
                  </a:cubicBezTo>
                  <a:lnTo>
                    <a:pt x="9339" y="9108"/>
                  </a:lnTo>
                  <a:lnTo>
                    <a:pt x="8827" y="8838"/>
                  </a:lnTo>
                  <a:lnTo>
                    <a:pt x="8392" y="8471"/>
                  </a:lnTo>
                  <a:cubicBezTo>
                    <a:pt x="8345" y="8432"/>
                    <a:pt x="8260" y="8221"/>
                    <a:pt x="8235" y="8139"/>
                  </a:cubicBezTo>
                  <a:cubicBezTo>
                    <a:pt x="8185" y="8018"/>
                    <a:pt x="8122" y="7828"/>
                    <a:pt x="8090" y="7745"/>
                  </a:cubicBezTo>
                  <a:cubicBezTo>
                    <a:pt x="8075" y="7708"/>
                    <a:pt x="8061" y="7673"/>
                    <a:pt x="8046" y="7637"/>
                  </a:cubicBezTo>
                  <a:cubicBezTo>
                    <a:pt x="8031" y="7590"/>
                    <a:pt x="7934" y="6793"/>
                    <a:pt x="7925" y="6755"/>
                  </a:cubicBezTo>
                  <a:close/>
                </a:path>
              </a:pathLst>
            </a:custGeom>
            <a:gradFill flip="none" rotWithShape="1">
              <a:gsLst>
                <a:gs pos="26000">
                  <a:srgbClr val="FFFFFF"/>
                </a:gs>
                <a:gs pos="64000">
                  <a:srgbClr val="C0CDD5">
                    <a:lumMod val="90000"/>
                  </a:srgbClr>
                </a:gs>
                <a:gs pos="100000">
                  <a:srgbClr val="7FA0B1">
                    <a:shade val="100000"/>
                    <a:satMod val="115000"/>
                  </a:srgbClr>
                </a:gs>
              </a:gsLst>
              <a:path path="circle">
                <a:fillToRect l="50000" t="50000" r="50000" b="50000"/>
              </a:path>
              <a:tileRect/>
            </a:gradFill>
            <a:ln w="9525">
              <a:noFill/>
              <a:round/>
              <a:headEnd/>
              <a:tailEnd/>
            </a:ln>
            <a:effectLst>
              <a:outerShdw blurRad="190500" dist="63500" dir="3180000" sx="106000" sy="106000" algn="t" rotWithShape="0">
                <a:prstClr val="black">
                  <a:alpha val="40000"/>
                </a:prstClr>
              </a:outerShdw>
            </a:effectLst>
            <a:scene3d>
              <a:camera prst="orthographicFront"/>
              <a:lightRig rig="threePt" dir="t"/>
            </a:scene3d>
            <a:sp3d>
              <a:bevelT/>
            </a:sp3d>
          </p:spPr>
          <p:txBody>
            <a:bodyPr/>
            <a:lstStyle/>
            <a:p>
              <a:pPr>
                <a:defRPr/>
              </a:pPr>
              <a:endParaRPr lang="en-US" sz="2400" kern="0" dirty="0">
                <a:solidFill>
                  <a:srgbClr val="FFFFFF"/>
                </a:solidFill>
                <a:latin typeface="Arial"/>
                <a:cs typeface="Arial" charset="0"/>
              </a:endParaRPr>
            </a:p>
          </p:txBody>
        </p:sp>
      </p:grpSp>
      <p:sp>
        <p:nvSpPr>
          <p:cNvPr id="35" name="TextBox 34"/>
          <p:cNvSpPr txBox="1">
            <a:spLocks noChangeArrowheads="1"/>
          </p:cNvSpPr>
          <p:nvPr/>
        </p:nvSpPr>
        <p:spPr bwMode="auto">
          <a:xfrm>
            <a:off x="-1252" y="1370767"/>
            <a:ext cx="2208423" cy="1661993"/>
          </a:xfrm>
          <a:prstGeom prst="rect">
            <a:avLst/>
          </a:prstGeom>
          <a:noFill/>
          <a:ln w="9525">
            <a:noFill/>
            <a:miter lim="800000"/>
            <a:headEnd/>
            <a:tailEnd/>
          </a:ln>
        </p:spPr>
        <p:txBody>
          <a:bodyPr wrap="square">
            <a:spAutoFit/>
          </a:bodyPr>
          <a:lstStyle/>
          <a:p>
            <a:pPr fontAlgn="base">
              <a:spcBef>
                <a:spcPct val="0"/>
              </a:spcBef>
              <a:spcAft>
                <a:spcPct val="0"/>
              </a:spcAft>
            </a:pPr>
            <a:r>
              <a:rPr lang="en-US" sz="1400" b="1" dirty="0" smtClean="0">
                <a:solidFill>
                  <a:srgbClr val="003366"/>
                </a:solidFill>
                <a:latin typeface="Arial"/>
              </a:rPr>
              <a:t>Drives </a:t>
            </a:r>
            <a:r>
              <a:rPr lang="en-US" sz="1400" b="1" dirty="0">
                <a:solidFill>
                  <a:srgbClr val="003366"/>
                </a:solidFill>
                <a:latin typeface="Arial"/>
              </a:rPr>
              <a:t>are </a:t>
            </a:r>
            <a:br>
              <a:rPr lang="en-US" sz="1400" b="1" dirty="0">
                <a:solidFill>
                  <a:srgbClr val="003366"/>
                </a:solidFill>
                <a:latin typeface="Arial"/>
              </a:rPr>
            </a:br>
            <a:r>
              <a:rPr lang="en-US" sz="1600" b="1" i="1" dirty="0">
                <a:solidFill>
                  <a:srgbClr val="003366"/>
                </a:solidFill>
                <a:latin typeface="Arial"/>
              </a:rPr>
              <a:t>Independent </a:t>
            </a:r>
            <a:br>
              <a:rPr lang="en-US" sz="1600" b="1" i="1" dirty="0">
                <a:solidFill>
                  <a:srgbClr val="003366"/>
                </a:solidFill>
                <a:latin typeface="Arial"/>
              </a:rPr>
            </a:br>
            <a:r>
              <a:rPr lang="en-US" sz="1400" b="1" dirty="0">
                <a:solidFill>
                  <a:srgbClr val="003366"/>
                </a:solidFill>
                <a:latin typeface="Arial"/>
              </a:rPr>
              <a:t>but </a:t>
            </a:r>
            <a:r>
              <a:rPr lang="en-US" sz="1600" b="1" i="1" dirty="0">
                <a:solidFill>
                  <a:srgbClr val="003366"/>
                </a:solidFill>
                <a:latin typeface="Arial"/>
              </a:rPr>
              <a:t>Interactive</a:t>
            </a:r>
            <a:endParaRPr lang="en-US" sz="1400" b="1" i="1" dirty="0">
              <a:solidFill>
                <a:srgbClr val="003366"/>
              </a:solidFill>
              <a:latin typeface="Arial"/>
            </a:endParaRPr>
          </a:p>
          <a:p>
            <a:pPr fontAlgn="base">
              <a:spcBef>
                <a:spcPct val="0"/>
              </a:spcBef>
              <a:spcAft>
                <a:spcPct val="0"/>
              </a:spcAft>
            </a:pPr>
            <a:r>
              <a:rPr lang="en-US" sz="1400" b="1" dirty="0">
                <a:solidFill>
                  <a:srgbClr val="003366"/>
                </a:solidFill>
                <a:latin typeface="Arial"/>
              </a:rPr>
              <a:t>Each must be </a:t>
            </a:r>
            <a:br>
              <a:rPr lang="en-US" sz="1400" b="1" dirty="0">
                <a:solidFill>
                  <a:srgbClr val="003366"/>
                </a:solidFill>
                <a:latin typeface="Arial"/>
              </a:rPr>
            </a:br>
            <a:r>
              <a:rPr lang="en-US" sz="1400" b="1" dirty="0">
                <a:solidFill>
                  <a:srgbClr val="003366"/>
                </a:solidFill>
                <a:latin typeface="Arial"/>
              </a:rPr>
              <a:t>reasonably satisfied</a:t>
            </a:r>
            <a:br>
              <a:rPr lang="en-US" sz="1400" b="1" dirty="0">
                <a:solidFill>
                  <a:srgbClr val="003366"/>
                </a:solidFill>
                <a:latin typeface="Arial"/>
              </a:rPr>
            </a:br>
            <a:r>
              <a:rPr lang="en-US" sz="1400" b="1" dirty="0">
                <a:solidFill>
                  <a:srgbClr val="003366"/>
                </a:solidFill>
                <a:latin typeface="Arial"/>
              </a:rPr>
              <a:t>for a human being</a:t>
            </a:r>
            <a:br>
              <a:rPr lang="en-US" sz="1400" b="1" dirty="0">
                <a:solidFill>
                  <a:srgbClr val="003366"/>
                </a:solidFill>
                <a:latin typeface="Arial"/>
              </a:rPr>
            </a:br>
            <a:r>
              <a:rPr lang="en-US" sz="1400" b="1" dirty="0">
                <a:solidFill>
                  <a:srgbClr val="003366"/>
                </a:solidFill>
                <a:latin typeface="Arial"/>
              </a:rPr>
              <a:t>to be effective &amp; happy</a:t>
            </a:r>
          </a:p>
        </p:txBody>
      </p:sp>
      <p:grpSp>
        <p:nvGrpSpPr>
          <p:cNvPr id="3" name="Group 73"/>
          <p:cNvGrpSpPr/>
          <p:nvPr/>
        </p:nvGrpSpPr>
        <p:grpSpPr>
          <a:xfrm>
            <a:off x="2116973" y="394135"/>
            <a:ext cx="1543805" cy="977462"/>
            <a:chOff x="6596381" y="3264548"/>
            <a:chExt cx="1543805" cy="977462"/>
          </a:xfrm>
          <a:effectLst>
            <a:outerShdw blurRad="63500" sx="1000" sy="1000" algn="ctr" rotWithShape="0">
              <a:prstClr val="black"/>
            </a:outerShdw>
          </a:effectLst>
        </p:grpSpPr>
        <p:sp>
          <p:nvSpPr>
            <p:cNvPr id="42" name="24-Point Star 41"/>
            <p:cNvSpPr/>
            <p:nvPr/>
          </p:nvSpPr>
          <p:spPr bwMode="auto">
            <a:xfrm>
              <a:off x="6924684" y="3333368"/>
              <a:ext cx="782737" cy="705089"/>
            </a:xfrm>
            <a:prstGeom prst="star24">
              <a:avLst>
                <a:gd name="adj" fmla="val 22222"/>
              </a:avLst>
            </a:prstGeom>
            <a:gradFill flip="none" rotWithShape="1">
              <a:gsLst>
                <a:gs pos="12000">
                  <a:srgbClr val="92D050"/>
                </a:gs>
                <a:gs pos="50000">
                  <a:srgbClr val="00B050"/>
                </a:gs>
                <a:gs pos="100000">
                  <a:srgbClr val="C00000"/>
                </a:gs>
              </a:gsLst>
              <a:path path="circle">
                <a:fillToRect l="50000" t="50000" r="50000" b="50000"/>
              </a:path>
              <a:tileRect/>
            </a:gradFill>
            <a:ln w="9525" cap="flat" cmpd="sng" algn="ctr">
              <a:solidFill>
                <a:srgbClr val="92D050"/>
              </a:solidFill>
              <a:prstDash val="solid"/>
              <a:round/>
              <a:headEnd type="none" w="med" len="med"/>
              <a:tailEnd type="none" w="med" len="med"/>
            </a:ln>
            <a:effectLst>
              <a:glow rad="139700">
                <a:srgbClr val="92D050">
                  <a:alpha val="40000"/>
                </a:srgbClr>
              </a:glow>
              <a:outerShdw blurRad="63500" sx="1000" sy="1000" algn="ctr" rotWithShape="0">
                <a:prstClr val="black"/>
              </a:outerShdw>
            </a:effectLst>
          </p:spPr>
          <p:txBody>
            <a:bodyPr/>
            <a:lstStyle/>
            <a:p>
              <a:pPr fontAlgn="base">
                <a:lnSpc>
                  <a:spcPct val="110000"/>
                </a:lnSpc>
                <a:spcBef>
                  <a:spcPct val="0"/>
                </a:spcBef>
                <a:spcAft>
                  <a:spcPct val="0"/>
                </a:spcAft>
                <a:defRPr/>
              </a:pPr>
              <a:endParaRPr lang="en-US" sz="2000" b="1">
                <a:ln>
                  <a:solidFill>
                    <a:srgbClr val="FFFF00"/>
                  </a:solidFill>
                </a:ln>
                <a:solidFill>
                  <a:srgbClr val="CC0000"/>
                </a:solidFill>
                <a:latin typeface="Arial Black" pitchFamily="34" charset="0"/>
              </a:endParaRPr>
            </a:p>
          </p:txBody>
        </p:sp>
        <p:sp>
          <p:nvSpPr>
            <p:cNvPr id="43" name="Rectangle 42"/>
            <p:cNvSpPr/>
            <p:nvPr/>
          </p:nvSpPr>
          <p:spPr>
            <a:xfrm>
              <a:off x="6596381" y="3264548"/>
              <a:ext cx="1543805" cy="977462"/>
            </a:xfrm>
            <a:prstGeom prst="rect">
              <a:avLst/>
            </a:prstGeom>
            <a:noFill/>
          </p:spPr>
          <p:txBody>
            <a:bodyPr spcFirstLastPara="1" wrap="none">
              <a:prstTxWarp prst="textButton">
                <a:avLst>
                  <a:gd name="adj" fmla="val 7649095"/>
                </a:avLst>
              </a:prstTxWarp>
              <a:spAutoFit/>
              <a:scene3d>
                <a:camera prst="orthographicFront"/>
                <a:lightRig rig="flood" dir="t"/>
              </a:scene3d>
              <a:sp3d extrusionH="57150" prstMaterial="plastic">
                <a:bevelT w="38100" h="38100"/>
              </a:sp3d>
            </a:bodyPr>
            <a:lstStyle/>
            <a:p>
              <a:pPr algn="ctr" fontAlgn="base">
                <a:spcBef>
                  <a:spcPct val="0"/>
                </a:spcBef>
                <a:spcAft>
                  <a:spcPct val="0"/>
                </a:spcAft>
                <a:defRPr/>
              </a:pPr>
              <a:r>
                <a:rPr lang="en-US" sz="2000" b="1" dirty="0">
                  <a:ln w="9525">
                    <a:solidFill>
                      <a:srgbClr val="FFFF00"/>
                    </a:solidFill>
                    <a:prstDash val="solid"/>
                    <a:miter lim="800000"/>
                  </a:ln>
                  <a:solidFill>
                    <a:srgbClr val="00B050"/>
                  </a:solidFill>
                  <a:effectLst>
                    <a:glow rad="139700">
                      <a:srgbClr val="FFFF99">
                        <a:alpha val="40000"/>
                      </a:srgbClr>
                    </a:glow>
                    <a:outerShdw blurRad="25500" dist="23000" dir="7020000" algn="tl">
                      <a:srgbClr val="000000">
                        <a:alpha val="50000"/>
                      </a:srgbClr>
                    </a:outerShdw>
                  </a:effectLst>
                  <a:latin typeface="Verdana" pitchFamily="34" charset="0"/>
                </a:rPr>
                <a:t>Drive to</a:t>
              </a:r>
              <a:r>
                <a:rPr lang="en-US" sz="2000" b="1" dirty="0">
                  <a:ln w="18000">
                    <a:solidFill>
                      <a:srgbClr val="FFFF00"/>
                    </a:solidFill>
                    <a:prstDash val="solid"/>
                    <a:miter lim="800000"/>
                  </a:ln>
                  <a:noFill/>
                  <a:effectLst>
                    <a:outerShdw blurRad="25500" dist="23000" dir="7020000" algn="tl">
                      <a:srgbClr val="000000">
                        <a:alpha val="50000"/>
                      </a:srgbClr>
                    </a:outerShdw>
                  </a:effectLst>
                  <a:latin typeface="Verdana" pitchFamily="34" charset="0"/>
                </a:rPr>
                <a:t/>
              </a:r>
              <a:br>
                <a:rPr lang="en-US" sz="2000" b="1" dirty="0">
                  <a:ln w="18000">
                    <a:solidFill>
                      <a:srgbClr val="FFFF00"/>
                    </a:solidFill>
                    <a:prstDash val="solid"/>
                    <a:miter lim="800000"/>
                  </a:ln>
                  <a:noFill/>
                  <a:effectLst>
                    <a:outerShdw blurRad="25500" dist="23000" dir="7020000" algn="tl">
                      <a:srgbClr val="000000">
                        <a:alpha val="50000"/>
                      </a:srgbClr>
                    </a:outerShdw>
                  </a:effectLst>
                  <a:latin typeface="Verdana" pitchFamily="34" charset="0"/>
                </a:rPr>
              </a:br>
              <a:r>
                <a:rPr lang="en-US" sz="4800" b="1" dirty="0">
                  <a:ln w="18000">
                    <a:solidFill>
                      <a:srgbClr val="FFFF00"/>
                    </a:solidFill>
                    <a:prstDash val="solid"/>
                    <a:miter lim="800000"/>
                  </a:ln>
                  <a:solidFill>
                    <a:srgbClr val="33CC33"/>
                  </a:solidFill>
                  <a:effectLst>
                    <a:outerShdw blurRad="25500" dist="23000" dir="7020000" algn="tl">
                      <a:srgbClr val="000000">
                        <a:alpha val="50000"/>
                      </a:srgbClr>
                    </a:outerShdw>
                  </a:effectLst>
                  <a:latin typeface="Verdana" pitchFamily="34" charset="0"/>
                </a:rPr>
                <a:t>B</a:t>
              </a:r>
              <a:r>
                <a:rPr lang="en-US" sz="3600" b="1" dirty="0">
                  <a:ln w="18000">
                    <a:solidFill>
                      <a:srgbClr val="FFFF00"/>
                    </a:solidFill>
                    <a:prstDash val="solid"/>
                    <a:miter lim="800000"/>
                  </a:ln>
                  <a:noFill/>
                  <a:effectLst>
                    <a:outerShdw blurRad="25500" dist="23000" dir="7020000" algn="tl">
                      <a:srgbClr val="000000">
                        <a:alpha val="50000"/>
                      </a:srgbClr>
                    </a:outerShdw>
                  </a:effectLst>
                  <a:latin typeface="Verdana" pitchFamily="34" charset="0"/>
                </a:rPr>
                <a:t/>
              </a:r>
              <a:br>
                <a:rPr lang="en-US" sz="3600" b="1" dirty="0">
                  <a:ln w="18000">
                    <a:solidFill>
                      <a:srgbClr val="FFFF00"/>
                    </a:solidFill>
                    <a:prstDash val="solid"/>
                    <a:miter lim="800000"/>
                  </a:ln>
                  <a:noFill/>
                  <a:effectLst>
                    <a:outerShdw blurRad="25500" dist="23000" dir="7020000" algn="tl">
                      <a:srgbClr val="000000">
                        <a:alpha val="50000"/>
                      </a:srgbClr>
                    </a:outerShdw>
                  </a:effectLst>
                  <a:latin typeface="Verdana" pitchFamily="34" charset="0"/>
                </a:rPr>
              </a:br>
              <a:r>
                <a:rPr lang="en-US" sz="3600" b="1" dirty="0">
                  <a:ln w="18000">
                    <a:solidFill>
                      <a:srgbClr val="FFFF00"/>
                    </a:solidFill>
                    <a:prstDash val="solid"/>
                    <a:miter lim="800000"/>
                  </a:ln>
                  <a:solidFill>
                    <a:srgbClr val="00B050"/>
                  </a:solidFill>
                  <a:effectLst>
                    <a:glow rad="139700">
                      <a:srgbClr val="AFBEC6">
                        <a:satMod val="175000"/>
                        <a:alpha val="40000"/>
                      </a:srgbClr>
                    </a:glow>
                    <a:outerShdw blurRad="25500" dist="23000" dir="7020000" algn="tl">
                      <a:srgbClr val="000000">
                        <a:alpha val="50000"/>
                      </a:srgbClr>
                    </a:outerShdw>
                  </a:effectLst>
                  <a:latin typeface="Verdana" pitchFamily="34" charset="0"/>
                </a:rPr>
                <a:t>Bond</a:t>
              </a:r>
            </a:p>
          </p:txBody>
        </p:sp>
      </p:grpSp>
      <p:grpSp>
        <p:nvGrpSpPr>
          <p:cNvPr id="4" name="Group 72"/>
          <p:cNvGrpSpPr>
            <a:grpSpLocks/>
          </p:cNvGrpSpPr>
          <p:nvPr/>
        </p:nvGrpSpPr>
        <p:grpSpPr bwMode="auto">
          <a:xfrm>
            <a:off x="2138926" y="4382840"/>
            <a:ext cx="1608138" cy="961698"/>
            <a:chOff x="1761093" y="3431141"/>
            <a:chExt cx="1607102" cy="962415"/>
          </a:xfrm>
        </p:grpSpPr>
        <p:sp>
          <p:nvSpPr>
            <p:cNvPr id="45" name="24-Point Star 44"/>
            <p:cNvSpPr/>
            <p:nvPr/>
          </p:nvSpPr>
          <p:spPr bwMode="auto">
            <a:xfrm>
              <a:off x="2201288" y="3485939"/>
              <a:ext cx="708697" cy="680610"/>
            </a:xfrm>
            <a:prstGeom prst="star24">
              <a:avLst>
                <a:gd name="adj" fmla="val 22222"/>
              </a:avLst>
            </a:prstGeom>
            <a:gradFill flip="none" rotWithShape="1">
              <a:gsLst>
                <a:gs pos="8000">
                  <a:srgbClr val="00B0F0"/>
                </a:gs>
                <a:gs pos="66000">
                  <a:srgbClr val="0000CC"/>
                </a:gs>
                <a:gs pos="100000">
                  <a:srgbClr val="C00000"/>
                </a:gs>
              </a:gsLst>
              <a:path path="circle">
                <a:fillToRect l="50000" t="50000" r="50000" b="50000"/>
              </a:path>
              <a:tileRect/>
            </a:gradFill>
            <a:ln w="9525" cap="flat" cmpd="sng" algn="ctr">
              <a:solidFill>
                <a:srgbClr val="00B0F0"/>
              </a:solidFill>
              <a:prstDash val="solid"/>
              <a:round/>
              <a:headEnd type="none" w="med" len="med"/>
              <a:tailEnd type="none" w="med" len="med"/>
            </a:ln>
            <a:effectLst>
              <a:glow rad="139700">
                <a:schemeClr val="accent5">
                  <a:lumMod val="50000"/>
                  <a:alpha val="40000"/>
                </a:schemeClr>
              </a:glow>
              <a:outerShdw sx="1000" sy="1000" algn="ctr" rotWithShape="0">
                <a:prstClr val="black"/>
              </a:outerShdw>
            </a:effectLst>
          </p:spPr>
          <p:txBody>
            <a:bodyPr/>
            <a:lstStyle/>
            <a:p>
              <a:pPr fontAlgn="base">
                <a:lnSpc>
                  <a:spcPct val="110000"/>
                </a:lnSpc>
                <a:spcBef>
                  <a:spcPct val="0"/>
                </a:spcBef>
                <a:spcAft>
                  <a:spcPct val="0"/>
                </a:spcAft>
                <a:defRPr/>
              </a:pPr>
              <a:endParaRPr lang="en-US" sz="2000" b="1">
                <a:ln>
                  <a:solidFill>
                    <a:srgbClr val="FFC000"/>
                  </a:solidFill>
                </a:ln>
                <a:solidFill>
                  <a:srgbClr val="CC0000"/>
                </a:solidFill>
                <a:latin typeface="Arial Black" pitchFamily="34" charset="0"/>
              </a:endParaRPr>
            </a:p>
          </p:txBody>
        </p:sp>
        <p:sp>
          <p:nvSpPr>
            <p:cNvPr id="46" name="Rectangle 45"/>
            <p:cNvSpPr/>
            <p:nvPr/>
          </p:nvSpPr>
          <p:spPr>
            <a:xfrm>
              <a:off x="1761093" y="3431141"/>
              <a:ext cx="1607102" cy="962415"/>
            </a:xfrm>
            <a:prstGeom prst="rect">
              <a:avLst/>
            </a:prstGeom>
            <a:noFill/>
          </p:spPr>
          <p:txBody>
            <a:bodyPr spcFirstLastPara="1" wrap="none">
              <a:prstTxWarp prst="textButton">
                <a:avLst>
                  <a:gd name="adj" fmla="val 7649095"/>
                </a:avLst>
              </a:prstTxWarp>
              <a:spAutoFit/>
              <a:scene3d>
                <a:camera prst="orthographicFront"/>
                <a:lightRig rig="flood" dir="t"/>
              </a:scene3d>
              <a:sp3d extrusionH="57150" prstMaterial="plastic">
                <a:bevelT w="38100" h="38100"/>
              </a:sp3d>
            </a:bodyPr>
            <a:lstStyle/>
            <a:p>
              <a:pPr algn="ctr" fontAlgn="base">
                <a:spcBef>
                  <a:spcPct val="0"/>
                </a:spcBef>
                <a:spcAft>
                  <a:spcPct val="0"/>
                </a:spcAft>
                <a:defRPr/>
              </a:pPr>
              <a:r>
                <a:rPr lang="en-US" sz="2000" b="1" dirty="0">
                  <a:ln w="12700">
                    <a:solidFill>
                      <a:srgbClr val="FFC000"/>
                    </a:solidFill>
                    <a:prstDash val="solid"/>
                    <a:miter lim="800000"/>
                  </a:ln>
                  <a:solidFill>
                    <a:srgbClr val="003366"/>
                  </a:solidFill>
                  <a:effectLst>
                    <a:glow rad="139700">
                      <a:srgbClr val="AFBEC6">
                        <a:satMod val="175000"/>
                        <a:alpha val="40000"/>
                      </a:srgbClr>
                    </a:glow>
                    <a:outerShdw blurRad="25500" dist="23000" dir="7020000" algn="tl">
                      <a:srgbClr val="000000">
                        <a:alpha val="50000"/>
                      </a:srgbClr>
                    </a:outerShdw>
                  </a:effectLst>
                  <a:latin typeface="Verdana" pitchFamily="34" charset="0"/>
                </a:rPr>
                <a:t>Drive to</a:t>
              </a:r>
            </a:p>
            <a:p>
              <a:pPr algn="ctr" fontAlgn="base">
                <a:spcBef>
                  <a:spcPct val="0"/>
                </a:spcBef>
                <a:spcAft>
                  <a:spcPct val="0"/>
                </a:spcAft>
                <a:defRPr/>
              </a:pPr>
              <a:r>
                <a:rPr lang="en-US" sz="4800" b="1" dirty="0">
                  <a:ln w="18000">
                    <a:solidFill>
                      <a:srgbClr val="FFC000"/>
                    </a:solidFill>
                    <a:prstDash val="solid"/>
                    <a:miter lim="800000"/>
                  </a:ln>
                  <a:solidFill>
                    <a:srgbClr val="003366"/>
                  </a:solidFill>
                  <a:effectLst>
                    <a:outerShdw blurRad="25500" dist="23000" dir="7020000" algn="tl">
                      <a:srgbClr val="000000">
                        <a:alpha val="50000"/>
                      </a:srgbClr>
                    </a:outerShdw>
                  </a:effectLst>
                  <a:latin typeface="Verdana" pitchFamily="34" charset="0"/>
                </a:rPr>
                <a:t>A</a:t>
              </a:r>
            </a:p>
            <a:p>
              <a:pPr algn="ctr" fontAlgn="base">
                <a:spcBef>
                  <a:spcPct val="0"/>
                </a:spcBef>
                <a:spcAft>
                  <a:spcPct val="0"/>
                </a:spcAft>
                <a:defRPr/>
              </a:pPr>
              <a:r>
                <a:rPr lang="en-US" sz="3600" b="1" dirty="0">
                  <a:ln w="18000">
                    <a:solidFill>
                      <a:srgbClr val="FFC000"/>
                    </a:solidFill>
                    <a:prstDash val="solid"/>
                    <a:miter lim="800000"/>
                  </a:ln>
                  <a:solidFill>
                    <a:srgbClr val="003366"/>
                  </a:solidFill>
                  <a:effectLst>
                    <a:glow rad="139700">
                      <a:srgbClr val="AFBEC6">
                        <a:satMod val="175000"/>
                        <a:alpha val="40000"/>
                      </a:srgbClr>
                    </a:glow>
                    <a:outerShdw blurRad="25500" dist="23000" dir="7020000" algn="tl">
                      <a:srgbClr val="000000">
                        <a:alpha val="50000"/>
                      </a:srgbClr>
                    </a:outerShdw>
                  </a:effectLst>
                  <a:latin typeface="Verdana" pitchFamily="34" charset="0"/>
                </a:rPr>
                <a:t>Acquire</a:t>
              </a:r>
            </a:p>
          </p:txBody>
        </p:sp>
      </p:grpSp>
      <p:grpSp>
        <p:nvGrpSpPr>
          <p:cNvPr id="5" name="Group 74"/>
          <p:cNvGrpSpPr>
            <a:grpSpLocks/>
          </p:cNvGrpSpPr>
          <p:nvPr/>
        </p:nvGrpSpPr>
        <p:grpSpPr bwMode="auto">
          <a:xfrm>
            <a:off x="5050813" y="315308"/>
            <a:ext cx="1489075" cy="1087821"/>
            <a:chOff x="4125186" y="1501468"/>
            <a:chExt cx="1490291" cy="947791"/>
          </a:xfrm>
        </p:grpSpPr>
        <p:sp>
          <p:nvSpPr>
            <p:cNvPr id="48" name="24-Point Star 47"/>
            <p:cNvSpPr/>
            <p:nvPr/>
          </p:nvSpPr>
          <p:spPr bwMode="auto">
            <a:xfrm>
              <a:off x="4582247" y="1589053"/>
              <a:ext cx="758749" cy="577481"/>
            </a:xfrm>
            <a:prstGeom prst="star24">
              <a:avLst>
                <a:gd name="adj" fmla="val 22222"/>
              </a:avLst>
            </a:prstGeom>
            <a:gradFill flip="none" rotWithShape="1">
              <a:gsLst>
                <a:gs pos="22000">
                  <a:srgbClr val="FFFF00"/>
                </a:gs>
                <a:gs pos="65000">
                  <a:schemeClr val="accent1">
                    <a:shade val="67500"/>
                    <a:satMod val="115000"/>
                  </a:schemeClr>
                </a:gs>
                <a:gs pos="100000">
                  <a:srgbClr val="FFFF00"/>
                </a:gs>
              </a:gsLst>
              <a:path path="circle">
                <a:fillToRect l="50000" t="50000" r="50000" b="50000"/>
              </a:path>
              <a:tileRect/>
            </a:gradFill>
            <a:ln w="9525" cap="flat" cmpd="sng" algn="ctr">
              <a:solidFill>
                <a:srgbClr val="FFCC00"/>
              </a:solidFill>
              <a:prstDash val="solid"/>
              <a:round/>
              <a:headEnd type="none" w="med" len="med"/>
              <a:tailEnd type="none" w="med" len="med"/>
            </a:ln>
            <a:effectLst>
              <a:glow rad="139700">
                <a:srgbClr val="FFFF00">
                  <a:alpha val="40000"/>
                </a:srgbClr>
              </a:glow>
              <a:outerShdw blurRad="63500" sx="1000" sy="1000" algn="ctr" rotWithShape="0">
                <a:prstClr val="black"/>
              </a:outerShdw>
            </a:effectLst>
          </p:spPr>
          <p:txBody>
            <a:bodyPr/>
            <a:lstStyle/>
            <a:p>
              <a:pPr fontAlgn="base">
                <a:lnSpc>
                  <a:spcPct val="110000"/>
                </a:lnSpc>
                <a:spcBef>
                  <a:spcPct val="0"/>
                </a:spcBef>
                <a:spcAft>
                  <a:spcPct val="0"/>
                </a:spcAft>
                <a:defRPr/>
              </a:pPr>
              <a:endParaRPr lang="en-US" sz="2000" b="1">
                <a:ln>
                  <a:solidFill>
                    <a:srgbClr val="C00000"/>
                  </a:solidFill>
                </a:ln>
                <a:solidFill>
                  <a:srgbClr val="CC0000"/>
                </a:solidFill>
                <a:latin typeface="Arial Black" pitchFamily="34" charset="0"/>
              </a:endParaRPr>
            </a:p>
          </p:txBody>
        </p:sp>
        <p:sp>
          <p:nvSpPr>
            <p:cNvPr id="49" name="Rectangle 48"/>
            <p:cNvSpPr/>
            <p:nvPr/>
          </p:nvSpPr>
          <p:spPr>
            <a:xfrm>
              <a:off x="4125186" y="1501468"/>
              <a:ext cx="1490291" cy="947791"/>
            </a:xfrm>
            <a:prstGeom prst="rect">
              <a:avLst/>
            </a:prstGeom>
            <a:noFill/>
          </p:spPr>
          <p:txBody>
            <a:bodyPr spcFirstLastPara="1" wrap="none">
              <a:prstTxWarp prst="textButton">
                <a:avLst>
                  <a:gd name="adj" fmla="val 7649095"/>
                </a:avLst>
              </a:prstTxWarp>
              <a:spAutoFit/>
              <a:scene3d>
                <a:camera prst="orthographicFront"/>
                <a:lightRig rig="flood" dir="t"/>
              </a:scene3d>
              <a:sp3d extrusionH="57150" prstMaterial="plastic">
                <a:bevelT w="38100" h="38100"/>
              </a:sp3d>
            </a:bodyPr>
            <a:lstStyle/>
            <a:p>
              <a:pPr algn="ctr" fontAlgn="base">
                <a:spcBef>
                  <a:spcPct val="0"/>
                </a:spcBef>
                <a:spcAft>
                  <a:spcPct val="0"/>
                </a:spcAft>
                <a:defRPr/>
              </a:pPr>
              <a:r>
                <a:rPr lang="en-US" sz="2000" b="1" dirty="0">
                  <a:ln w="18000">
                    <a:solidFill>
                      <a:srgbClr val="C00000"/>
                    </a:solidFill>
                    <a:prstDash val="solid"/>
                    <a:miter lim="800000"/>
                  </a:ln>
                  <a:solidFill>
                    <a:srgbClr val="FFC000"/>
                  </a:solidFill>
                  <a:effectLst>
                    <a:glow rad="139700">
                      <a:srgbClr val="AFBEC6">
                        <a:satMod val="175000"/>
                        <a:alpha val="40000"/>
                      </a:srgbClr>
                    </a:glow>
                    <a:outerShdw blurRad="25500" dist="23000" dir="7020000" algn="tl">
                      <a:srgbClr val="000000">
                        <a:alpha val="50000"/>
                      </a:srgbClr>
                    </a:outerShdw>
                  </a:effectLst>
                  <a:latin typeface="Verdana" pitchFamily="34" charset="0"/>
                </a:rPr>
                <a:t>Drive to</a:t>
              </a:r>
            </a:p>
            <a:p>
              <a:pPr algn="ctr" fontAlgn="base">
                <a:spcBef>
                  <a:spcPct val="0"/>
                </a:spcBef>
                <a:spcAft>
                  <a:spcPct val="0"/>
                </a:spcAft>
                <a:defRPr/>
              </a:pPr>
              <a:r>
                <a:rPr lang="en-US" sz="4800" b="1" dirty="0">
                  <a:ln w="18000">
                    <a:solidFill>
                      <a:srgbClr val="C00000"/>
                    </a:solidFill>
                    <a:prstDash val="solid"/>
                    <a:miter lim="800000"/>
                  </a:ln>
                  <a:solidFill>
                    <a:srgbClr val="FF9900"/>
                  </a:solidFill>
                  <a:effectLst>
                    <a:outerShdw blurRad="25500" dist="23000" dir="7020000" algn="tl">
                      <a:srgbClr val="000000">
                        <a:alpha val="50000"/>
                      </a:srgbClr>
                    </a:outerShdw>
                  </a:effectLst>
                  <a:latin typeface="Verdana" pitchFamily="34" charset="0"/>
                </a:rPr>
                <a:t>C</a:t>
              </a:r>
            </a:p>
            <a:p>
              <a:pPr algn="ctr" fontAlgn="base">
                <a:spcBef>
                  <a:spcPct val="0"/>
                </a:spcBef>
                <a:spcAft>
                  <a:spcPct val="0"/>
                </a:spcAft>
                <a:defRPr/>
              </a:pPr>
              <a:r>
                <a:rPr lang="en-US" sz="3600" b="1" dirty="0">
                  <a:ln w="18000">
                    <a:solidFill>
                      <a:srgbClr val="C00000"/>
                    </a:solidFill>
                    <a:prstDash val="solid"/>
                    <a:miter lim="800000"/>
                  </a:ln>
                  <a:solidFill>
                    <a:srgbClr val="FF9900"/>
                  </a:solidFill>
                  <a:effectLst>
                    <a:glow rad="139700">
                      <a:srgbClr val="AFBEC6">
                        <a:satMod val="175000"/>
                        <a:alpha val="40000"/>
                      </a:srgbClr>
                    </a:glow>
                    <a:outerShdw blurRad="25500" dist="23000" dir="7020000" algn="tl">
                      <a:srgbClr val="000000">
                        <a:alpha val="50000"/>
                      </a:srgbClr>
                    </a:outerShdw>
                  </a:effectLst>
                  <a:latin typeface="Verdana" pitchFamily="34" charset="0"/>
                </a:rPr>
                <a:t>Create</a:t>
              </a:r>
            </a:p>
          </p:txBody>
        </p:sp>
      </p:grpSp>
      <p:grpSp>
        <p:nvGrpSpPr>
          <p:cNvPr id="6" name="Group 78"/>
          <p:cNvGrpSpPr>
            <a:grpSpLocks/>
          </p:cNvGrpSpPr>
          <p:nvPr/>
        </p:nvGrpSpPr>
        <p:grpSpPr bwMode="auto">
          <a:xfrm>
            <a:off x="5219156" y="4382817"/>
            <a:ext cx="1620837" cy="1040524"/>
            <a:chOff x="4158019" y="5543775"/>
            <a:chExt cx="1621390" cy="1040526"/>
          </a:xfrm>
        </p:grpSpPr>
        <p:sp>
          <p:nvSpPr>
            <p:cNvPr id="53" name="24-Point Star 52"/>
            <p:cNvSpPr/>
            <p:nvPr/>
          </p:nvSpPr>
          <p:spPr bwMode="auto">
            <a:xfrm>
              <a:off x="4516378" y="5576759"/>
              <a:ext cx="864904" cy="733594"/>
            </a:xfrm>
            <a:prstGeom prst="star24">
              <a:avLst>
                <a:gd name="adj" fmla="val 22222"/>
              </a:avLst>
            </a:prstGeom>
            <a:solidFill>
              <a:srgbClr val="FF653B"/>
            </a:solidFill>
            <a:ln w="9525" cap="flat" cmpd="sng" algn="ctr">
              <a:solidFill>
                <a:srgbClr val="FF99CC"/>
              </a:solidFill>
              <a:prstDash val="solid"/>
              <a:round/>
              <a:headEnd type="none" w="med" len="med"/>
              <a:tailEnd type="none" w="med" len="med"/>
            </a:ln>
            <a:effectLst>
              <a:glow rad="139700">
                <a:srgbClr val="FF99CC">
                  <a:alpha val="40000"/>
                </a:srgbClr>
              </a:glow>
              <a:outerShdw blurRad="63500" sx="1000" sy="1000" algn="ctr" rotWithShape="0">
                <a:prstClr val="black"/>
              </a:outerShdw>
            </a:effectLst>
          </p:spPr>
          <p:txBody>
            <a:bodyPr/>
            <a:lstStyle/>
            <a:p>
              <a:pPr fontAlgn="base">
                <a:lnSpc>
                  <a:spcPct val="110000"/>
                </a:lnSpc>
                <a:spcBef>
                  <a:spcPct val="0"/>
                </a:spcBef>
                <a:spcAft>
                  <a:spcPct val="0"/>
                </a:spcAft>
                <a:defRPr/>
              </a:pPr>
              <a:endParaRPr lang="en-US" sz="2000" b="1">
                <a:solidFill>
                  <a:srgbClr val="CC0000"/>
                </a:solidFill>
                <a:latin typeface="Arial Black" pitchFamily="34" charset="0"/>
              </a:endParaRPr>
            </a:p>
          </p:txBody>
        </p:sp>
        <p:sp>
          <p:nvSpPr>
            <p:cNvPr id="54" name="Rectangle 53"/>
            <p:cNvSpPr/>
            <p:nvPr/>
          </p:nvSpPr>
          <p:spPr>
            <a:xfrm>
              <a:off x="4158019" y="5543775"/>
              <a:ext cx="1621390" cy="1040526"/>
            </a:xfrm>
            <a:prstGeom prst="rect">
              <a:avLst/>
            </a:prstGeom>
            <a:noFill/>
          </p:spPr>
          <p:txBody>
            <a:bodyPr spcFirstLastPara="1" wrap="none">
              <a:prstTxWarp prst="textButton">
                <a:avLst>
                  <a:gd name="adj" fmla="val 7649095"/>
                </a:avLst>
              </a:prstTxWarp>
              <a:spAutoFit/>
              <a:scene3d>
                <a:camera prst="orthographicFront"/>
                <a:lightRig rig="flood" dir="t"/>
              </a:scene3d>
              <a:sp3d extrusionH="57150" prstMaterial="plastic">
                <a:bevelT w="38100" h="38100"/>
              </a:sp3d>
            </a:bodyPr>
            <a:lstStyle/>
            <a:p>
              <a:pPr algn="ctr" fontAlgn="base">
                <a:spcBef>
                  <a:spcPct val="0"/>
                </a:spcBef>
                <a:spcAft>
                  <a:spcPct val="0"/>
                </a:spcAft>
                <a:defRPr/>
              </a:pPr>
              <a:r>
                <a:rPr lang="en-US" sz="2000" b="1" dirty="0">
                  <a:ln w="18000">
                    <a:solidFill>
                      <a:srgbClr val="FF0000"/>
                    </a:solidFill>
                    <a:prstDash val="solid"/>
                    <a:miter lim="800000"/>
                  </a:ln>
                  <a:solidFill>
                    <a:srgbClr val="FFCCCC"/>
                  </a:solidFill>
                  <a:effectLst>
                    <a:glow rad="139700">
                      <a:srgbClr val="AFBEC6">
                        <a:satMod val="175000"/>
                        <a:alpha val="40000"/>
                      </a:srgbClr>
                    </a:glow>
                    <a:outerShdw blurRad="25500" dist="23000" dir="7020000" algn="tl">
                      <a:srgbClr val="000000">
                        <a:alpha val="50000"/>
                      </a:srgbClr>
                    </a:outerShdw>
                  </a:effectLst>
                  <a:latin typeface="Verdana" pitchFamily="34" charset="0"/>
                </a:rPr>
                <a:t>Drive to</a:t>
              </a:r>
            </a:p>
            <a:p>
              <a:pPr algn="ctr" fontAlgn="base">
                <a:spcBef>
                  <a:spcPct val="0"/>
                </a:spcBef>
                <a:spcAft>
                  <a:spcPct val="0"/>
                </a:spcAft>
                <a:defRPr/>
              </a:pPr>
              <a:r>
                <a:rPr lang="en-US" sz="4800" b="1" dirty="0">
                  <a:ln w="18000">
                    <a:solidFill>
                      <a:srgbClr val="FFC000"/>
                    </a:solidFill>
                    <a:prstDash val="solid"/>
                    <a:miter lim="800000"/>
                  </a:ln>
                  <a:solidFill>
                    <a:srgbClr val="A50021"/>
                  </a:solidFill>
                  <a:effectLst>
                    <a:outerShdw blurRad="25500" dist="23000" dir="7020000" algn="tl">
                      <a:srgbClr val="000000">
                        <a:alpha val="50000"/>
                      </a:srgbClr>
                    </a:outerShdw>
                  </a:effectLst>
                  <a:latin typeface="Verdana" pitchFamily="34" charset="0"/>
                </a:rPr>
                <a:t>D</a:t>
              </a:r>
            </a:p>
            <a:p>
              <a:pPr algn="ctr" fontAlgn="base">
                <a:spcBef>
                  <a:spcPct val="0"/>
                </a:spcBef>
                <a:spcAft>
                  <a:spcPct val="0"/>
                </a:spcAft>
                <a:defRPr/>
              </a:pPr>
              <a:r>
                <a:rPr lang="en-US" sz="3600" b="1" dirty="0">
                  <a:ln w="18000">
                    <a:solidFill>
                      <a:srgbClr val="FFCCCC"/>
                    </a:solidFill>
                    <a:prstDash val="solid"/>
                    <a:miter lim="800000"/>
                  </a:ln>
                  <a:solidFill>
                    <a:srgbClr val="CC0000"/>
                  </a:solidFill>
                  <a:effectLst>
                    <a:glow rad="139700">
                      <a:srgbClr val="AFBEC6">
                        <a:satMod val="175000"/>
                        <a:alpha val="40000"/>
                      </a:srgbClr>
                    </a:glow>
                    <a:outerShdw blurRad="25500" dist="23000" dir="7020000" algn="tl">
                      <a:srgbClr val="000000">
                        <a:alpha val="50000"/>
                      </a:srgbClr>
                    </a:outerShdw>
                  </a:effectLst>
                  <a:latin typeface="Verdana" pitchFamily="34" charset="0"/>
                </a:rPr>
                <a:t>Defend</a:t>
              </a:r>
            </a:p>
          </p:txBody>
        </p:sp>
      </p:grpSp>
      <p:grpSp>
        <p:nvGrpSpPr>
          <p:cNvPr id="7" name="Group 112"/>
          <p:cNvGrpSpPr/>
          <p:nvPr/>
        </p:nvGrpSpPr>
        <p:grpSpPr>
          <a:xfrm>
            <a:off x="2692490" y="848543"/>
            <a:ext cx="3555674" cy="3808379"/>
            <a:chOff x="-603112" y="215437"/>
            <a:chExt cx="3555674" cy="3808379"/>
          </a:xfrm>
          <a:solidFill>
            <a:srgbClr val="9999FF"/>
          </a:solidFill>
        </p:grpSpPr>
        <p:sp>
          <p:nvSpPr>
            <p:cNvPr id="88" name="Freeform 24"/>
            <p:cNvSpPr>
              <a:spLocks/>
            </p:cNvSpPr>
            <p:nvPr/>
          </p:nvSpPr>
          <p:spPr bwMode="auto">
            <a:xfrm rot="10800000">
              <a:off x="254080" y="1281364"/>
              <a:ext cx="292690" cy="936505"/>
            </a:xfrm>
            <a:custGeom>
              <a:avLst/>
              <a:gdLst/>
              <a:ahLst/>
              <a:cxnLst>
                <a:cxn ang="0">
                  <a:pos x="128" y="507"/>
                </a:cxn>
                <a:cxn ang="0">
                  <a:pos x="139" y="497"/>
                </a:cxn>
                <a:cxn ang="0">
                  <a:pos x="17" y="0"/>
                </a:cxn>
                <a:cxn ang="0">
                  <a:pos x="0" y="2"/>
                </a:cxn>
                <a:cxn ang="0">
                  <a:pos x="122" y="499"/>
                </a:cxn>
                <a:cxn ang="0">
                  <a:pos x="132" y="490"/>
                </a:cxn>
                <a:cxn ang="0">
                  <a:pos x="122" y="499"/>
                </a:cxn>
                <a:cxn ang="0">
                  <a:pos x="125" y="505"/>
                </a:cxn>
                <a:cxn ang="0">
                  <a:pos x="131" y="506"/>
                </a:cxn>
                <a:cxn ang="0">
                  <a:pos x="137" y="504"/>
                </a:cxn>
                <a:cxn ang="0">
                  <a:pos x="139" y="497"/>
                </a:cxn>
                <a:cxn ang="0">
                  <a:pos x="128" y="507"/>
                </a:cxn>
              </a:cxnLst>
              <a:rect l="0" t="0" r="r" b="b"/>
              <a:pathLst>
                <a:path w="139" h="507">
                  <a:moveTo>
                    <a:pt x="128" y="507"/>
                  </a:moveTo>
                  <a:lnTo>
                    <a:pt x="139" y="497"/>
                  </a:lnTo>
                  <a:lnTo>
                    <a:pt x="17" y="0"/>
                  </a:lnTo>
                  <a:lnTo>
                    <a:pt x="0" y="2"/>
                  </a:lnTo>
                  <a:lnTo>
                    <a:pt x="122" y="499"/>
                  </a:lnTo>
                  <a:lnTo>
                    <a:pt x="132" y="490"/>
                  </a:lnTo>
                  <a:lnTo>
                    <a:pt x="122" y="499"/>
                  </a:lnTo>
                  <a:lnTo>
                    <a:pt x="125" y="505"/>
                  </a:lnTo>
                  <a:lnTo>
                    <a:pt x="131" y="506"/>
                  </a:lnTo>
                  <a:lnTo>
                    <a:pt x="137" y="504"/>
                  </a:lnTo>
                  <a:lnTo>
                    <a:pt x="139" y="497"/>
                  </a:lnTo>
                  <a:lnTo>
                    <a:pt x="128" y="50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grpSp>
          <p:nvGrpSpPr>
            <p:cNvPr id="8" name="Group 111"/>
            <p:cNvGrpSpPr/>
            <p:nvPr/>
          </p:nvGrpSpPr>
          <p:grpSpPr>
            <a:xfrm>
              <a:off x="-603112" y="215437"/>
              <a:ext cx="3555674" cy="3808379"/>
              <a:chOff x="-603112" y="215437"/>
              <a:chExt cx="3555674" cy="3808379"/>
            </a:xfrm>
            <a:grpFill/>
          </p:grpSpPr>
          <p:sp>
            <p:nvSpPr>
              <p:cNvPr id="83" name="Freeform 24"/>
              <p:cNvSpPr>
                <a:spLocks/>
              </p:cNvSpPr>
              <p:nvPr/>
            </p:nvSpPr>
            <p:spPr bwMode="auto">
              <a:xfrm rot="16200000">
                <a:off x="1500440" y="917946"/>
                <a:ext cx="292690" cy="936505"/>
              </a:xfrm>
              <a:custGeom>
                <a:avLst/>
                <a:gdLst/>
                <a:ahLst/>
                <a:cxnLst>
                  <a:cxn ang="0">
                    <a:pos x="128" y="507"/>
                  </a:cxn>
                  <a:cxn ang="0">
                    <a:pos x="139" y="497"/>
                  </a:cxn>
                  <a:cxn ang="0">
                    <a:pos x="17" y="0"/>
                  </a:cxn>
                  <a:cxn ang="0">
                    <a:pos x="0" y="2"/>
                  </a:cxn>
                  <a:cxn ang="0">
                    <a:pos x="122" y="499"/>
                  </a:cxn>
                  <a:cxn ang="0">
                    <a:pos x="132" y="490"/>
                  </a:cxn>
                  <a:cxn ang="0">
                    <a:pos x="122" y="499"/>
                  </a:cxn>
                  <a:cxn ang="0">
                    <a:pos x="125" y="505"/>
                  </a:cxn>
                  <a:cxn ang="0">
                    <a:pos x="131" y="506"/>
                  </a:cxn>
                  <a:cxn ang="0">
                    <a:pos x="137" y="504"/>
                  </a:cxn>
                  <a:cxn ang="0">
                    <a:pos x="139" y="497"/>
                  </a:cxn>
                  <a:cxn ang="0">
                    <a:pos x="128" y="507"/>
                  </a:cxn>
                </a:cxnLst>
                <a:rect l="0" t="0" r="r" b="b"/>
                <a:pathLst>
                  <a:path w="139" h="507">
                    <a:moveTo>
                      <a:pt x="128" y="507"/>
                    </a:moveTo>
                    <a:lnTo>
                      <a:pt x="139" y="497"/>
                    </a:lnTo>
                    <a:lnTo>
                      <a:pt x="17" y="0"/>
                    </a:lnTo>
                    <a:lnTo>
                      <a:pt x="0" y="2"/>
                    </a:lnTo>
                    <a:lnTo>
                      <a:pt x="122" y="499"/>
                    </a:lnTo>
                    <a:lnTo>
                      <a:pt x="132" y="490"/>
                    </a:lnTo>
                    <a:lnTo>
                      <a:pt x="122" y="499"/>
                    </a:lnTo>
                    <a:lnTo>
                      <a:pt x="125" y="505"/>
                    </a:lnTo>
                    <a:lnTo>
                      <a:pt x="131" y="506"/>
                    </a:lnTo>
                    <a:lnTo>
                      <a:pt x="137" y="504"/>
                    </a:lnTo>
                    <a:lnTo>
                      <a:pt x="139" y="497"/>
                    </a:lnTo>
                    <a:lnTo>
                      <a:pt x="128" y="50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84" name="Freeform 25"/>
              <p:cNvSpPr>
                <a:spLocks/>
              </p:cNvSpPr>
              <p:nvPr/>
            </p:nvSpPr>
            <p:spPr bwMode="auto">
              <a:xfrm rot="10800000">
                <a:off x="1425232" y="2703306"/>
                <a:ext cx="632188" cy="570066"/>
              </a:xfrm>
              <a:custGeom>
                <a:avLst/>
                <a:gdLst/>
                <a:ahLst/>
                <a:cxnLst>
                  <a:cxn ang="0">
                    <a:pos x="0" y="0"/>
                  </a:cxn>
                  <a:cxn ang="0">
                    <a:pos x="72" y="92"/>
                  </a:cxn>
                  <a:cxn ang="0">
                    <a:pos x="86" y="33"/>
                  </a:cxn>
                  <a:cxn ang="0">
                    <a:pos x="0" y="0"/>
                  </a:cxn>
                </a:cxnLst>
                <a:rect l="0" t="0" r="r" b="b"/>
                <a:pathLst>
                  <a:path w="86" h="92">
                    <a:moveTo>
                      <a:pt x="0" y="0"/>
                    </a:moveTo>
                    <a:lnTo>
                      <a:pt x="72" y="92"/>
                    </a:lnTo>
                    <a:lnTo>
                      <a:pt x="86" y="33"/>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85" name="Freeform 26"/>
              <p:cNvSpPr>
                <a:spLocks/>
              </p:cNvSpPr>
              <p:nvPr/>
            </p:nvSpPr>
            <p:spPr bwMode="auto">
              <a:xfrm rot="16200000">
                <a:off x="562724" y="2694509"/>
                <a:ext cx="272270" cy="936505"/>
              </a:xfrm>
              <a:custGeom>
                <a:avLst/>
                <a:gdLst/>
                <a:ahLst/>
                <a:cxnLst>
                  <a:cxn ang="0">
                    <a:pos x="11" y="0"/>
                  </a:cxn>
                  <a:cxn ang="0">
                    <a:pos x="0" y="9"/>
                  </a:cxn>
                  <a:cxn ang="0">
                    <a:pos x="117" y="503"/>
                  </a:cxn>
                  <a:cxn ang="0">
                    <a:pos x="133" y="501"/>
                  </a:cxn>
                  <a:cxn ang="0">
                    <a:pos x="17" y="7"/>
                  </a:cxn>
                  <a:cxn ang="0">
                    <a:pos x="6" y="16"/>
                  </a:cxn>
                  <a:cxn ang="0">
                    <a:pos x="17" y="7"/>
                  </a:cxn>
                  <a:cxn ang="0">
                    <a:pos x="14" y="2"/>
                  </a:cxn>
                  <a:cxn ang="0">
                    <a:pos x="7" y="0"/>
                  </a:cxn>
                  <a:cxn ang="0">
                    <a:pos x="2" y="3"/>
                  </a:cxn>
                  <a:cxn ang="0">
                    <a:pos x="0" y="9"/>
                  </a:cxn>
                  <a:cxn ang="0">
                    <a:pos x="11" y="0"/>
                  </a:cxn>
                </a:cxnLst>
                <a:rect l="0" t="0" r="r" b="b"/>
                <a:pathLst>
                  <a:path w="133" h="503">
                    <a:moveTo>
                      <a:pt x="11" y="0"/>
                    </a:moveTo>
                    <a:lnTo>
                      <a:pt x="0" y="9"/>
                    </a:lnTo>
                    <a:lnTo>
                      <a:pt x="117" y="503"/>
                    </a:lnTo>
                    <a:lnTo>
                      <a:pt x="133" y="501"/>
                    </a:lnTo>
                    <a:lnTo>
                      <a:pt x="17" y="7"/>
                    </a:lnTo>
                    <a:lnTo>
                      <a:pt x="6" y="16"/>
                    </a:lnTo>
                    <a:lnTo>
                      <a:pt x="17" y="7"/>
                    </a:lnTo>
                    <a:lnTo>
                      <a:pt x="14" y="2"/>
                    </a:lnTo>
                    <a:lnTo>
                      <a:pt x="7" y="0"/>
                    </a:lnTo>
                    <a:lnTo>
                      <a:pt x="2" y="3"/>
                    </a:lnTo>
                    <a:lnTo>
                      <a:pt x="0" y="9"/>
                    </a:lnTo>
                    <a:lnTo>
                      <a:pt x="11"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86" name="Freeform 27"/>
              <p:cNvSpPr>
                <a:spLocks/>
              </p:cNvSpPr>
              <p:nvPr/>
            </p:nvSpPr>
            <p:spPr bwMode="auto">
              <a:xfrm rot="16200000">
                <a:off x="135888" y="1367220"/>
                <a:ext cx="2062447" cy="1834940"/>
              </a:xfrm>
              <a:custGeom>
                <a:avLst/>
                <a:gdLst/>
                <a:ahLst/>
                <a:cxnLst>
                  <a:cxn ang="0">
                    <a:pos x="981" y="0"/>
                  </a:cxn>
                  <a:cxn ang="0">
                    <a:pos x="0" y="985"/>
                  </a:cxn>
                  <a:cxn ang="0">
                    <a:pos x="981" y="0"/>
                  </a:cxn>
                </a:cxnLst>
                <a:rect l="0" t="0" r="r" b="b"/>
                <a:pathLst>
                  <a:path w="981" h="985">
                    <a:moveTo>
                      <a:pt x="981" y="0"/>
                    </a:moveTo>
                    <a:lnTo>
                      <a:pt x="0" y="985"/>
                    </a:lnTo>
                    <a:lnTo>
                      <a:pt x="981"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0" name="Freeform 31"/>
              <p:cNvSpPr>
                <a:spLocks/>
              </p:cNvSpPr>
              <p:nvPr/>
            </p:nvSpPr>
            <p:spPr bwMode="auto">
              <a:xfrm rot="16200000">
                <a:off x="170326" y="1353203"/>
                <a:ext cx="2001186" cy="1842554"/>
              </a:xfrm>
              <a:custGeom>
                <a:avLst/>
                <a:gdLst/>
                <a:ahLst/>
                <a:cxnLst>
                  <a:cxn ang="0">
                    <a:pos x="0" y="0"/>
                  </a:cxn>
                  <a:cxn ang="0">
                    <a:pos x="955" y="993"/>
                  </a:cxn>
                  <a:cxn ang="0">
                    <a:pos x="0" y="0"/>
                  </a:cxn>
                </a:cxnLst>
                <a:rect l="0" t="0" r="r" b="b"/>
                <a:pathLst>
                  <a:path w="955" h="993">
                    <a:moveTo>
                      <a:pt x="0" y="0"/>
                    </a:moveTo>
                    <a:lnTo>
                      <a:pt x="955" y="993"/>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1" name="Freeform 32"/>
              <p:cNvSpPr>
                <a:spLocks/>
              </p:cNvSpPr>
              <p:nvPr/>
            </p:nvSpPr>
            <p:spPr bwMode="auto">
              <a:xfrm rot="16200000">
                <a:off x="243238" y="3253038"/>
                <a:ext cx="20420" cy="30455"/>
              </a:xfrm>
              <a:custGeom>
                <a:avLst/>
                <a:gdLst/>
                <a:ahLst/>
                <a:cxnLst>
                  <a:cxn ang="0">
                    <a:pos x="14" y="3"/>
                  </a:cxn>
                  <a:cxn ang="0">
                    <a:pos x="9" y="0"/>
                  </a:cxn>
                  <a:cxn ang="0">
                    <a:pos x="4" y="2"/>
                  </a:cxn>
                  <a:cxn ang="0">
                    <a:pos x="0" y="7"/>
                  </a:cxn>
                  <a:cxn ang="0">
                    <a:pos x="1" y="13"/>
                  </a:cxn>
                  <a:cxn ang="0">
                    <a:pos x="14" y="3"/>
                  </a:cxn>
                </a:cxnLst>
                <a:rect l="0" t="0" r="r" b="b"/>
                <a:pathLst>
                  <a:path w="14" h="13">
                    <a:moveTo>
                      <a:pt x="14" y="3"/>
                    </a:moveTo>
                    <a:lnTo>
                      <a:pt x="9" y="0"/>
                    </a:lnTo>
                    <a:lnTo>
                      <a:pt x="4" y="2"/>
                    </a:lnTo>
                    <a:lnTo>
                      <a:pt x="0" y="7"/>
                    </a:lnTo>
                    <a:lnTo>
                      <a:pt x="1" y="13"/>
                    </a:lnTo>
                    <a:lnTo>
                      <a:pt x="14" y="3"/>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2" name="Freeform 33"/>
              <p:cNvSpPr>
                <a:spLocks/>
              </p:cNvSpPr>
              <p:nvPr/>
            </p:nvSpPr>
            <p:spPr bwMode="auto">
              <a:xfrm rot="16200000">
                <a:off x="164326" y="1338379"/>
                <a:ext cx="2028413" cy="1865396"/>
              </a:xfrm>
              <a:custGeom>
                <a:avLst/>
                <a:gdLst/>
                <a:ahLst/>
                <a:cxnLst>
                  <a:cxn ang="0">
                    <a:pos x="962" y="998"/>
                  </a:cxn>
                  <a:cxn ang="0">
                    <a:pos x="968" y="993"/>
                  </a:cxn>
                  <a:cxn ang="0">
                    <a:pos x="13" y="0"/>
                  </a:cxn>
                  <a:cxn ang="0">
                    <a:pos x="0" y="10"/>
                  </a:cxn>
                  <a:cxn ang="0">
                    <a:pos x="956" y="1004"/>
                  </a:cxn>
                  <a:cxn ang="0">
                    <a:pos x="962" y="998"/>
                  </a:cxn>
                </a:cxnLst>
                <a:rect l="0" t="0" r="r" b="b"/>
                <a:pathLst>
                  <a:path w="968" h="1004">
                    <a:moveTo>
                      <a:pt x="962" y="998"/>
                    </a:moveTo>
                    <a:lnTo>
                      <a:pt x="968" y="993"/>
                    </a:lnTo>
                    <a:lnTo>
                      <a:pt x="13" y="0"/>
                    </a:lnTo>
                    <a:lnTo>
                      <a:pt x="0" y="10"/>
                    </a:lnTo>
                    <a:lnTo>
                      <a:pt x="956" y="1004"/>
                    </a:lnTo>
                    <a:lnTo>
                      <a:pt x="962" y="998"/>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3" name="Freeform 34"/>
              <p:cNvSpPr>
                <a:spLocks/>
              </p:cNvSpPr>
              <p:nvPr/>
            </p:nvSpPr>
            <p:spPr bwMode="auto">
              <a:xfrm rot="16200000">
                <a:off x="2086196" y="1259063"/>
                <a:ext cx="27227" cy="22842"/>
              </a:xfrm>
              <a:custGeom>
                <a:avLst/>
                <a:gdLst/>
                <a:ahLst/>
                <a:cxnLst>
                  <a:cxn ang="0">
                    <a:pos x="0" y="11"/>
                  </a:cxn>
                  <a:cxn ang="0">
                    <a:pos x="5" y="14"/>
                  </a:cxn>
                  <a:cxn ang="0">
                    <a:pos x="11" y="12"/>
                  </a:cxn>
                  <a:cxn ang="0">
                    <a:pos x="14" y="6"/>
                  </a:cxn>
                  <a:cxn ang="0">
                    <a:pos x="12" y="0"/>
                  </a:cxn>
                  <a:cxn ang="0">
                    <a:pos x="0" y="11"/>
                  </a:cxn>
                </a:cxnLst>
                <a:rect l="0" t="0" r="r" b="b"/>
                <a:pathLst>
                  <a:path w="14" h="14">
                    <a:moveTo>
                      <a:pt x="0" y="11"/>
                    </a:moveTo>
                    <a:lnTo>
                      <a:pt x="5" y="14"/>
                    </a:lnTo>
                    <a:lnTo>
                      <a:pt x="11" y="12"/>
                    </a:lnTo>
                    <a:lnTo>
                      <a:pt x="14" y="6"/>
                    </a:lnTo>
                    <a:lnTo>
                      <a:pt x="12" y="0"/>
                    </a:lnTo>
                    <a:lnTo>
                      <a:pt x="0" y="11"/>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4" name="Freeform 35"/>
              <p:cNvSpPr>
                <a:spLocks/>
              </p:cNvSpPr>
              <p:nvPr/>
            </p:nvSpPr>
            <p:spPr bwMode="auto">
              <a:xfrm rot="16200000">
                <a:off x="-91207" y="1362188"/>
                <a:ext cx="415212" cy="1416178"/>
              </a:xfrm>
              <a:custGeom>
                <a:avLst/>
                <a:gdLst/>
                <a:ahLst/>
                <a:cxnLst>
                  <a:cxn ang="0">
                    <a:pos x="192" y="750"/>
                  </a:cxn>
                  <a:cxn ang="0">
                    <a:pos x="199" y="757"/>
                  </a:cxn>
                  <a:cxn ang="0">
                    <a:pos x="16" y="0"/>
                  </a:cxn>
                  <a:cxn ang="0">
                    <a:pos x="0" y="3"/>
                  </a:cxn>
                  <a:cxn ang="0">
                    <a:pos x="183" y="760"/>
                  </a:cxn>
                  <a:cxn ang="0">
                    <a:pos x="190" y="767"/>
                  </a:cxn>
                  <a:cxn ang="0">
                    <a:pos x="183" y="760"/>
                  </a:cxn>
                  <a:cxn ang="0">
                    <a:pos x="186" y="765"/>
                  </a:cxn>
                  <a:cxn ang="0">
                    <a:pos x="192" y="766"/>
                  </a:cxn>
                  <a:cxn ang="0">
                    <a:pos x="197" y="764"/>
                  </a:cxn>
                  <a:cxn ang="0">
                    <a:pos x="199" y="757"/>
                  </a:cxn>
                  <a:cxn ang="0">
                    <a:pos x="192" y="750"/>
                  </a:cxn>
                </a:cxnLst>
                <a:rect l="0" t="0" r="r" b="b"/>
                <a:pathLst>
                  <a:path w="199" h="767">
                    <a:moveTo>
                      <a:pt x="192" y="750"/>
                    </a:moveTo>
                    <a:lnTo>
                      <a:pt x="199" y="757"/>
                    </a:lnTo>
                    <a:lnTo>
                      <a:pt x="16" y="0"/>
                    </a:lnTo>
                    <a:lnTo>
                      <a:pt x="0" y="3"/>
                    </a:lnTo>
                    <a:lnTo>
                      <a:pt x="183" y="760"/>
                    </a:lnTo>
                    <a:lnTo>
                      <a:pt x="190" y="767"/>
                    </a:lnTo>
                    <a:lnTo>
                      <a:pt x="183" y="760"/>
                    </a:lnTo>
                    <a:lnTo>
                      <a:pt x="186" y="765"/>
                    </a:lnTo>
                    <a:lnTo>
                      <a:pt x="192" y="766"/>
                    </a:lnTo>
                    <a:lnTo>
                      <a:pt x="197" y="764"/>
                    </a:lnTo>
                    <a:lnTo>
                      <a:pt x="199" y="757"/>
                    </a:lnTo>
                    <a:lnTo>
                      <a:pt x="192" y="75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5" name="Freeform 36"/>
              <p:cNvSpPr>
                <a:spLocks/>
              </p:cNvSpPr>
              <p:nvPr/>
            </p:nvSpPr>
            <p:spPr bwMode="auto">
              <a:xfrm rot="16200000">
                <a:off x="150552" y="858918"/>
                <a:ext cx="1667655" cy="380693"/>
              </a:xfrm>
              <a:custGeom>
                <a:avLst/>
                <a:gdLst/>
                <a:ahLst/>
                <a:cxnLst>
                  <a:cxn ang="0">
                    <a:pos x="790" y="202"/>
                  </a:cxn>
                  <a:cxn ang="0">
                    <a:pos x="789" y="185"/>
                  </a:cxn>
                  <a:cxn ang="0">
                    <a:pos x="2" y="0"/>
                  </a:cxn>
                  <a:cxn ang="0">
                    <a:pos x="0" y="17"/>
                  </a:cxn>
                  <a:cxn ang="0">
                    <a:pos x="787" y="202"/>
                  </a:cxn>
                  <a:cxn ang="0">
                    <a:pos x="786" y="185"/>
                  </a:cxn>
                  <a:cxn ang="0">
                    <a:pos x="787" y="202"/>
                  </a:cxn>
                  <a:cxn ang="0">
                    <a:pos x="793" y="200"/>
                  </a:cxn>
                  <a:cxn ang="0">
                    <a:pos x="796" y="194"/>
                  </a:cxn>
                  <a:cxn ang="0">
                    <a:pos x="794" y="188"/>
                  </a:cxn>
                  <a:cxn ang="0">
                    <a:pos x="789" y="185"/>
                  </a:cxn>
                  <a:cxn ang="0">
                    <a:pos x="790" y="202"/>
                  </a:cxn>
                </a:cxnLst>
                <a:rect l="0" t="0" r="r" b="b"/>
                <a:pathLst>
                  <a:path w="796" h="202">
                    <a:moveTo>
                      <a:pt x="790" y="202"/>
                    </a:moveTo>
                    <a:lnTo>
                      <a:pt x="789" y="185"/>
                    </a:lnTo>
                    <a:lnTo>
                      <a:pt x="2" y="0"/>
                    </a:lnTo>
                    <a:lnTo>
                      <a:pt x="0" y="17"/>
                    </a:lnTo>
                    <a:lnTo>
                      <a:pt x="787" y="202"/>
                    </a:lnTo>
                    <a:lnTo>
                      <a:pt x="786" y="185"/>
                    </a:lnTo>
                    <a:lnTo>
                      <a:pt x="787" y="202"/>
                    </a:lnTo>
                    <a:lnTo>
                      <a:pt x="793" y="200"/>
                    </a:lnTo>
                    <a:lnTo>
                      <a:pt x="796" y="194"/>
                    </a:lnTo>
                    <a:lnTo>
                      <a:pt x="794" y="188"/>
                    </a:lnTo>
                    <a:lnTo>
                      <a:pt x="789" y="185"/>
                    </a:lnTo>
                    <a:lnTo>
                      <a:pt x="790" y="202"/>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6" name="Freeform 37"/>
              <p:cNvSpPr>
                <a:spLocks/>
              </p:cNvSpPr>
              <p:nvPr/>
            </p:nvSpPr>
            <p:spPr bwMode="auto">
              <a:xfrm rot="16200000">
                <a:off x="523227" y="849690"/>
                <a:ext cx="1660848" cy="426376"/>
              </a:xfrm>
              <a:custGeom>
                <a:avLst/>
                <a:gdLst/>
                <a:ahLst/>
                <a:cxnLst>
                  <a:cxn ang="0">
                    <a:pos x="16" y="224"/>
                  </a:cxn>
                  <a:cxn ang="0">
                    <a:pos x="10" y="230"/>
                  </a:cxn>
                  <a:cxn ang="0">
                    <a:pos x="792" y="17"/>
                  </a:cxn>
                  <a:cxn ang="0">
                    <a:pos x="788" y="0"/>
                  </a:cxn>
                  <a:cxn ang="0">
                    <a:pos x="6" y="214"/>
                  </a:cxn>
                  <a:cxn ang="0">
                    <a:pos x="0" y="220"/>
                  </a:cxn>
                  <a:cxn ang="0">
                    <a:pos x="6" y="214"/>
                  </a:cxn>
                  <a:cxn ang="0">
                    <a:pos x="1" y="218"/>
                  </a:cxn>
                  <a:cxn ang="0">
                    <a:pos x="1" y="223"/>
                  </a:cxn>
                  <a:cxn ang="0">
                    <a:pos x="4" y="229"/>
                  </a:cxn>
                  <a:cxn ang="0">
                    <a:pos x="10" y="230"/>
                  </a:cxn>
                  <a:cxn ang="0">
                    <a:pos x="16" y="224"/>
                  </a:cxn>
                </a:cxnLst>
                <a:rect l="0" t="0" r="r" b="b"/>
                <a:pathLst>
                  <a:path w="792" h="230">
                    <a:moveTo>
                      <a:pt x="16" y="224"/>
                    </a:moveTo>
                    <a:lnTo>
                      <a:pt x="10" y="230"/>
                    </a:lnTo>
                    <a:lnTo>
                      <a:pt x="792" y="17"/>
                    </a:lnTo>
                    <a:lnTo>
                      <a:pt x="788" y="0"/>
                    </a:lnTo>
                    <a:lnTo>
                      <a:pt x="6" y="214"/>
                    </a:lnTo>
                    <a:lnTo>
                      <a:pt x="0" y="220"/>
                    </a:lnTo>
                    <a:lnTo>
                      <a:pt x="6" y="214"/>
                    </a:lnTo>
                    <a:lnTo>
                      <a:pt x="1" y="218"/>
                    </a:lnTo>
                    <a:lnTo>
                      <a:pt x="1" y="223"/>
                    </a:lnTo>
                    <a:lnTo>
                      <a:pt x="4" y="229"/>
                    </a:lnTo>
                    <a:lnTo>
                      <a:pt x="10" y="230"/>
                    </a:lnTo>
                    <a:lnTo>
                      <a:pt x="16" y="224"/>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7" name="Freeform 38"/>
              <p:cNvSpPr>
                <a:spLocks/>
              </p:cNvSpPr>
              <p:nvPr/>
            </p:nvSpPr>
            <p:spPr bwMode="auto">
              <a:xfrm rot="16200000">
                <a:off x="2034674" y="1377012"/>
                <a:ext cx="442439" cy="1393337"/>
              </a:xfrm>
              <a:custGeom>
                <a:avLst/>
                <a:gdLst/>
                <a:ahLst/>
                <a:cxnLst>
                  <a:cxn ang="0">
                    <a:pos x="0" y="750"/>
                  </a:cxn>
                  <a:cxn ang="0">
                    <a:pos x="16" y="750"/>
                  </a:cxn>
                  <a:cxn ang="0">
                    <a:pos x="209" y="4"/>
                  </a:cxn>
                  <a:cxn ang="0">
                    <a:pos x="193" y="0"/>
                  </a:cxn>
                  <a:cxn ang="0">
                    <a:pos x="0" y="746"/>
                  </a:cxn>
                  <a:cxn ang="0">
                    <a:pos x="16" y="746"/>
                  </a:cxn>
                  <a:cxn ang="0">
                    <a:pos x="0" y="746"/>
                  </a:cxn>
                  <a:cxn ang="0">
                    <a:pos x="1" y="752"/>
                  </a:cxn>
                  <a:cxn ang="0">
                    <a:pos x="7" y="755"/>
                  </a:cxn>
                  <a:cxn ang="0">
                    <a:pos x="12" y="755"/>
                  </a:cxn>
                  <a:cxn ang="0">
                    <a:pos x="16" y="750"/>
                  </a:cxn>
                  <a:cxn ang="0">
                    <a:pos x="0" y="750"/>
                  </a:cxn>
                </a:cxnLst>
                <a:rect l="0" t="0" r="r" b="b"/>
                <a:pathLst>
                  <a:path w="209" h="755">
                    <a:moveTo>
                      <a:pt x="0" y="750"/>
                    </a:moveTo>
                    <a:lnTo>
                      <a:pt x="16" y="750"/>
                    </a:lnTo>
                    <a:lnTo>
                      <a:pt x="209" y="4"/>
                    </a:lnTo>
                    <a:lnTo>
                      <a:pt x="193" y="0"/>
                    </a:lnTo>
                    <a:lnTo>
                      <a:pt x="0" y="746"/>
                    </a:lnTo>
                    <a:lnTo>
                      <a:pt x="16" y="746"/>
                    </a:lnTo>
                    <a:lnTo>
                      <a:pt x="0" y="746"/>
                    </a:lnTo>
                    <a:lnTo>
                      <a:pt x="1" y="752"/>
                    </a:lnTo>
                    <a:lnTo>
                      <a:pt x="7" y="755"/>
                    </a:lnTo>
                    <a:lnTo>
                      <a:pt x="12" y="755"/>
                    </a:lnTo>
                    <a:lnTo>
                      <a:pt x="16" y="750"/>
                    </a:lnTo>
                    <a:lnTo>
                      <a:pt x="0" y="75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8" name="Freeform 39"/>
              <p:cNvSpPr>
                <a:spLocks/>
              </p:cNvSpPr>
              <p:nvPr/>
            </p:nvSpPr>
            <p:spPr bwMode="auto">
              <a:xfrm rot="16200000">
                <a:off x="1997008" y="1769786"/>
                <a:ext cx="449246" cy="1431406"/>
              </a:xfrm>
              <a:custGeom>
                <a:avLst/>
                <a:gdLst/>
                <a:ahLst/>
                <a:cxnLst>
                  <a:cxn ang="0">
                    <a:pos x="6" y="17"/>
                  </a:cxn>
                  <a:cxn ang="0">
                    <a:pos x="0" y="11"/>
                  </a:cxn>
                  <a:cxn ang="0">
                    <a:pos x="200" y="773"/>
                  </a:cxn>
                  <a:cxn ang="0">
                    <a:pos x="216" y="769"/>
                  </a:cxn>
                  <a:cxn ang="0">
                    <a:pos x="17" y="7"/>
                  </a:cxn>
                  <a:cxn ang="0">
                    <a:pos x="11" y="0"/>
                  </a:cxn>
                  <a:cxn ang="0">
                    <a:pos x="17" y="7"/>
                  </a:cxn>
                  <a:cxn ang="0">
                    <a:pos x="13" y="1"/>
                  </a:cxn>
                  <a:cxn ang="0">
                    <a:pos x="7" y="0"/>
                  </a:cxn>
                  <a:cxn ang="0">
                    <a:pos x="1" y="4"/>
                  </a:cxn>
                  <a:cxn ang="0">
                    <a:pos x="0" y="11"/>
                  </a:cxn>
                  <a:cxn ang="0">
                    <a:pos x="6" y="17"/>
                  </a:cxn>
                </a:cxnLst>
                <a:rect l="0" t="0" r="r" b="b"/>
                <a:pathLst>
                  <a:path w="216" h="773">
                    <a:moveTo>
                      <a:pt x="6" y="17"/>
                    </a:moveTo>
                    <a:lnTo>
                      <a:pt x="0" y="11"/>
                    </a:lnTo>
                    <a:lnTo>
                      <a:pt x="200" y="773"/>
                    </a:lnTo>
                    <a:lnTo>
                      <a:pt x="216" y="769"/>
                    </a:lnTo>
                    <a:lnTo>
                      <a:pt x="17" y="7"/>
                    </a:lnTo>
                    <a:lnTo>
                      <a:pt x="11" y="0"/>
                    </a:lnTo>
                    <a:lnTo>
                      <a:pt x="17" y="7"/>
                    </a:lnTo>
                    <a:lnTo>
                      <a:pt x="13" y="1"/>
                    </a:lnTo>
                    <a:lnTo>
                      <a:pt x="7" y="0"/>
                    </a:lnTo>
                    <a:lnTo>
                      <a:pt x="1" y="4"/>
                    </a:lnTo>
                    <a:lnTo>
                      <a:pt x="0" y="11"/>
                    </a:lnTo>
                    <a:lnTo>
                      <a:pt x="6" y="1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9" name="Freeform 40"/>
              <p:cNvSpPr>
                <a:spLocks/>
              </p:cNvSpPr>
              <p:nvPr/>
            </p:nvSpPr>
            <p:spPr bwMode="auto">
              <a:xfrm rot="16200000">
                <a:off x="-141276" y="1778611"/>
                <a:ext cx="469666" cy="1393337"/>
              </a:xfrm>
              <a:custGeom>
                <a:avLst/>
                <a:gdLst/>
                <a:ahLst/>
                <a:cxnLst>
                  <a:cxn ang="0">
                    <a:pos x="221" y="7"/>
                  </a:cxn>
                  <a:cxn ang="0">
                    <a:pos x="205" y="6"/>
                  </a:cxn>
                  <a:cxn ang="0">
                    <a:pos x="0" y="747"/>
                  </a:cxn>
                  <a:cxn ang="0">
                    <a:pos x="17" y="751"/>
                  </a:cxn>
                  <a:cxn ang="0">
                    <a:pos x="221" y="11"/>
                  </a:cxn>
                  <a:cxn ang="0">
                    <a:pos x="205" y="10"/>
                  </a:cxn>
                  <a:cxn ang="0">
                    <a:pos x="221" y="11"/>
                  </a:cxn>
                  <a:cxn ang="0">
                    <a:pos x="220" y="4"/>
                  </a:cxn>
                  <a:cxn ang="0">
                    <a:pos x="215" y="0"/>
                  </a:cxn>
                  <a:cxn ang="0">
                    <a:pos x="209" y="1"/>
                  </a:cxn>
                  <a:cxn ang="0">
                    <a:pos x="205" y="6"/>
                  </a:cxn>
                  <a:cxn ang="0">
                    <a:pos x="221" y="7"/>
                  </a:cxn>
                </a:cxnLst>
                <a:rect l="0" t="0" r="r" b="b"/>
                <a:pathLst>
                  <a:path w="221" h="751">
                    <a:moveTo>
                      <a:pt x="221" y="7"/>
                    </a:moveTo>
                    <a:lnTo>
                      <a:pt x="205" y="6"/>
                    </a:lnTo>
                    <a:lnTo>
                      <a:pt x="0" y="747"/>
                    </a:lnTo>
                    <a:lnTo>
                      <a:pt x="17" y="751"/>
                    </a:lnTo>
                    <a:lnTo>
                      <a:pt x="221" y="11"/>
                    </a:lnTo>
                    <a:lnTo>
                      <a:pt x="205" y="10"/>
                    </a:lnTo>
                    <a:lnTo>
                      <a:pt x="221" y="11"/>
                    </a:lnTo>
                    <a:lnTo>
                      <a:pt x="220" y="4"/>
                    </a:lnTo>
                    <a:lnTo>
                      <a:pt x="215" y="0"/>
                    </a:lnTo>
                    <a:lnTo>
                      <a:pt x="209" y="1"/>
                    </a:lnTo>
                    <a:lnTo>
                      <a:pt x="205" y="6"/>
                    </a:lnTo>
                    <a:lnTo>
                      <a:pt x="221" y="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0" name="Freeform 41"/>
              <p:cNvSpPr>
                <a:spLocks/>
              </p:cNvSpPr>
              <p:nvPr/>
            </p:nvSpPr>
            <p:spPr bwMode="auto">
              <a:xfrm rot="16200000">
                <a:off x="83508" y="1208700"/>
                <a:ext cx="408405" cy="1743574"/>
              </a:xfrm>
              <a:custGeom>
                <a:avLst/>
                <a:gdLst/>
                <a:ahLst/>
                <a:cxnLst>
                  <a:cxn ang="0">
                    <a:pos x="8" y="0"/>
                  </a:cxn>
                  <a:cxn ang="0">
                    <a:pos x="194" y="751"/>
                  </a:cxn>
                  <a:cxn ang="0">
                    <a:pos x="0" y="938"/>
                  </a:cxn>
                  <a:cxn ang="0">
                    <a:pos x="8" y="0"/>
                  </a:cxn>
                </a:cxnLst>
                <a:rect l="0" t="0" r="r" b="b"/>
                <a:pathLst>
                  <a:path w="194" h="938">
                    <a:moveTo>
                      <a:pt x="8" y="0"/>
                    </a:moveTo>
                    <a:lnTo>
                      <a:pt x="194" y="751"/>
                    </a:lnTo>
                    <a:lnTo>
                      <a:pt x="0" y="938"/>
                    </a:lnTo>
                    <a:lnTo>
                      <a:pt x="8"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8" name="Freeform 49"/>
              <p:cNvSpPr>
                <a:spLocks/>
              </p:cNvSpPr>
              <p:nvPr/>
            </p:nvSpPr>
            <p:spPr bwMode="auto">
              <a:xfrm rot="5400000">
                <a:off x="1592719" y="2798328"/>
                <a:ext cx="741936" cy="220802"/>
              </a:xfrm>
              <a:custGeom>
                <a:avLst/>
                <a:gdLst/>
                <a:ahLst/>
                <a:cxnLst>
                  <a:cxn ang="0">
                    <a:pos x="0" y="42"/>
                  </a:cxn>
                  <a:cxn ang="0">
                    <a:pos x="134" y="0"/>
                  </a:cxn>
                </a:cxnLst>
                <a:rect l="0" t="0" r="r" b="b"/>
                <a:pathLst>
                  <a:path w="134" h="42">
                    <a:moveTo>
                      <a:pt x="0" y="42"/>
                    </a:moveTo>
                    <a:lnTo>
                      <a:pt x="134" y="0"/>
                    </a:lnTo>
                  </a:path>
                </a:pathLst>
              </a:custGeom>
              <a:grpFill/>
              <a:ln w="9525">
                <a:solidFill>
                  <a:schemeClr val="accent2">
                    <a:lumMod val="40000"/>
                    <a:lumOff val="60000"/>
                  </a:schemeClr>
                </a:solidFill>
                <a:round/>
                <a:headEnd type="none" w="med" len="med"/>
                <a:tailEnd type="none" w="med" len="med"/>
              </a:ln>
              <a:effectLst/>
              <a:scene3d>
                <a:camera prst="orthographicFront"/>
                <a:lightRig rig="threePt" dir="t"/>
              </a:scene3d>
              <a:sp3d>
                <a:bevelT w="152400" h="50800" prst="softRound"/>
              </a:sp3d>
            </p:spPr>
            <p:txBody>
              <a:bodyPr wrap="none" anchor="ct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1" name="Freeform 42"/>
              <p:cNvSpPr>
                <a:spLocks/>
              </p:cNvSpPr>
              <p:nvPr/>
            </p:nvSpPr>
            <p:spPr bwMode="auto">
              <a:xfrm rot="16200000">
                <a:off x="339848" y="1062313"/>
                <a:ext cx="2035220" cy="395921"/>
              </a:xfrm>
              <a:custGeom>
                <a:avLst/>
                <a:gdLst/>
                <a:ahLst/>
                <a:cxnLst>
                  <a:cxn ang="0">
                    <a:pos x="976" y="0"/>
                  </a:cxn>
                  <a:cxn ang="0">
                    <a:pos x="202" y="214"/>
                  </a:cxn>
                  <a:cxn ang="0">
                    <a:pos x="0" y="3"/>
                  </a:cxn>
                  <a:cxn ang="0">
                    <a:pos x="976" y="0"/>
                  </a:cxn>
                </a:cxnLst>
                <a:rect l="0" t="0" r="r" b="b"/>
                <a:pathLst>
                  <a:path w="976" h="214">
                    <a:moveTo>
                      <a:pt x="976" y="0"/>
                    </a:moveTo>
                    <a:lnTo>
                      <a:pt x="202" y="214"/>
                    </a:lnTo>
                    <a:lnTo>
                      <a:pt x="0" y="3"/>
                    </a:lnTo>
                    <a:lnTo>
                      <a:pt x="976"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2" name="Freeform 43"/>
              <p:cNvSpPr>
                <a:spLocks/>
              </p:cNvSpPr>
              <p:nvPr/>
            </p:nvSpPr>
            <p:spPr bwMode="auto">
              <a:xfrm rot="16200000">
                <a:off x="1850327" y="1594264"/>
                <a:ext cx="415212" cy="1789257"/>
              </a:xfrm>
              <a:custGeom>
                <a:avLst/>
                <a:gdLst/>
                <a:ahLst/>
                <a:cxnLst>
                  <a:cxn ang="0">
                    <a:pos x="194" y="0"/>
                  </a:cxn>
                  <a:cxn ang="0">
                    <a:pos x="197" y="963"/>
                  </a:cxn>
                  <a:cxn ang="0">
                    <a:pos x="0" y="195"/>
                  </a:cxn>
                  <a:cxn ang="0">
                    <a:pos x="194" y="0"/>
                  </a:cxn>
                </a:cxnLst>
                <a:rect l="0" t="0" r="r" b="b"/>
                <a:pathLst>
                  <a:path w="197" h="963">
                    <a:moveTo>
                      <a:pt x="194" y="0"/>
                    </a:moveTo>
                    <a:lnTo>
                      <a:pt x="197" y="963"/>
                    </a:lnTo>
                    <a:lnTo>
                      <a:pt x="0" y="195"/>
                    </a:lnTo>
                    <a:lnTo>
                      <a:pt x="194"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3" name="Freeform 44"/>
              <p:cNvSpPr>
                <a:spLocks/>
              </p:cNvSpPr>
              <p:nvPr/>
            </p:nvSpPr>
            <p:spPr bwMode="auto">
              <a:xfrm rot="10800000">
                <a:off x="813067" y="2281287"/>
                <a:ext cx="373079" cy="1742529"/>
              </a:xfrm>
              <a:custGeom>
                <a:avLst/>
                <a:gdLst/>
                <a:ahLst/>
                <a:cxnLst>
                  <a:cxn ang="0">
                    <a:pos x="1" y="0"/>
                  </a:cxn>
                  <a:cxn ang="0">
                    <a:pos x="0" y="256"/>
                  </a:cxn>
                  <a:cxn ang="0">
                    <a:pos x="49" y="198"/>
                  </a:cxn>
                  <a:cxn ang="0">
                    <a:pos x="1" y="0"/>
                  </a:cxn>
                </a:cxnLst>
                <a:rect l="0" t="0" r="r" b="b"/>
                <a:pathLst>
                  <a:path w="49" h="256">
                    <a:moveTo>
                      <a:pt x="1" y="0"/>
                    </a:moveTo>
                    <a:lnTo>
                      <a:pt x="0" y="256"/>
                    </a:lnTo>
                    <a:lnTo>
                      <a:pt x="49" y="198"/>
                    </a:lnTo>
                    <a:lnTo>
                      <a:pt x="1"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4" name="Freeform 45"/>
              <p:cNvSpPr>
                <a:spLocks/>
              </p:cNvSpPr>
              <p:nvPr/>
            </p:nvSpPr>
            <p:spPr bwMode="auto">
              <a:xfrm rot="10800000">
                <a:off x="1193760" y="2710112"/>
                <a:ext cx="335010" cy="1279670"/>
              </a:xfrm>
              <a:custGeom>
                <a:avLst/>
                <a:gdLst/>
                <a:ahLst/>
                <a:cxnLst>
                  <a:cxn ang="0">
                    <a:pos x="44" y="0"/>
                  </a:cxn>
                  <a:cxn ang="0">
                    <a:pos x="0" y="188"/>
                  </a:cxn>
                </a:cxnLst>
                <a:rect l="0" t="0" r="r" b="b"/>
                <a:pathLst>
                  <a:path w="44" h="188">
                    <a:moveTo>
                      <a:pt x="44" y="0"/>
                    </a:moveTo>
                    <a:lnTo>
                      <a:pt x="0" y="188"/>
                    </a:lnTo>
                  </a:path>
                </a:pathLst>
              </a:custGeom>
              <a:grpFill/>
              <a:ln w="9525">
                <a:solidFill>
                  <a:schemeClr val="accent2">
                    <a:lumMod val="40000"/>
                    <a:lumOff val="60000"/>
                  </a:schemeClr>
                </a:solidFill>
                <a:round/>
                <a:headEnd type="none" w="med" len="med"/>
                <a:tailEnd type="none" w="med" len="med"/>
              </a:ln>
              <a:effectLst/>
              <a:scene3d>
                <a:camera prst="orthographicFront"/>
                <a:lightRig rig="threePt" dir="t"/>
              </a:scene3d>
              <a:sp3d>
                <a:bevelT w="152400" h="50800" prst="softRound"/>
              </a:sp3d>
            </p:spPr>
            <p:txBody>
              <a:bodyPr wrap="none" anchor="ct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5" name="Freeform 46"/>
              <p:cNvSpPr>
                <a:spLocks/>
              </p:cNvSpPr>
              <p:nvPr/>
            </p:nvSpPr>
            <p:spPr bwMode="auto">
              <a:xfrm rot="16200000">
                <a:off x="169386" y="2644198"/>
                <a:ext cx="701096" cy="601495"/>
              </a:xfrm>
              <a:custGeom>
                <a:avLst/>
                <a:gdLst/>
                <a:ahLst/>
                <a:cxnLst>
                  <a:cxn ang="0">
                    <a:pos x="0" y="0"/>
                  </a:cxn>
                  <a:cxn ang="0">
                    <a:pos x="105" y="114"/>
                  </a:cxn>
                  <a:cxn ang="0">
                    <a:pos x="128" y="36"/>
                  </a:cxn>
                  <a:cxn ang="0">
                    <a:pos x="0" y="0"/>
                  </a:cxn>
                </a:cxnLst>
                <a:rect l="0" t="0" r="r" b="b"/>
                <a:pathLst>
                  <a:path w="128" h="114">
                    <a:moveTo>
                      <a:pt x="0" y="0"/>
                    </a:moveTo>
                    <a:lnTo>
                      <a:pt x="105" y="114"/>
                    </a:lnTo>
                    <a:lnTo>
                      <a:pt x="128" y="36"/>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7" name="Freeform 48"/>
              <p:cNvSpPr>
                <a:spLocks/>
              </p:cNvSpPr>
              <p:nvPr/>
            </p:nvSpPr>
            <p:spPr bwMode="auto">
              <a:xfrm rot="5400000">
                <a:off x="1444262" y="1322964"/>
                <a:ext cx="707903" cy="601495"/>
              </a:xfrm>
              <a:custGeom>
                <a:avLst/>
                <a:gdLst/>
                <a:ahLst/>
                <a:cxnLst>
                  <a:cxn ang="0">
                    <a:pos x="0" y="0"/>
                  </a:cxn>
                  <a:cxn ang="0">
                    <a:pos x="105" y="114"/>
                  </a:cxn>
                  <a:cxn ang="0">
                    <a:pos x="128" y="36"/>
                  </a:cxn>
                  <a:cxn ang="0">
                    <a:pos x="0" y="0"/>
                  </a:cxn>
                </a:cxnLst>
                <a:rect l="0" t="0" r="r" b="b"/>
                <a:pathLst>
                  <a:path w="128" h="114">
                    <a:moveTo>
                      <a:pt x="0" y="0"/>
                    </a:moveTo>
                    <a:lnTo>
                      <a:pt x="105" y="114"/>
                    </a:lnTo>
                    <a:lnTo>
                      <a:pt x="128" y="36"/>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grpSp>
        <p:sp>
          <p:nvSpPr>
            <p:cNvPr id="111" name="Freeform 48"/>
            <p:cNvSpPr>
              <a:spLocks/>
            </p:cNvSpPr>
            <p:nvPr/>
          </p:nvSpPr>
          <p:spPr bwMode="auto">
            <a:xfrm rot="10625744" flipH="1" flipV="1">
              <a:off x="262292" y="1264213"/>
              <a:ext cx="629192" cy="626557"/>
            </a:xfrm>
            <a:custGeom>
              <a:avLst/>
              <a:gdLst/>
              <a:ahLst/>
              <a:cxnLst>
                <a:cxn ang="0">
                  <a:pos x="0" y="0"/>
                </a:cxn>
                <a:cxn ang="0">
                  <a:pos x="105" y="114"/>
                </a:cxn>
                <a:cxn ang="0">
                  <a:pos x="128" y="36"/>
                </a:cxn>
                <a:cxn ang="0">
                  <a:pos x="0" y="0"/>
                </a:cxn>
              </a:cxnLst>
              <a:rect l="0" t="0" r="r" b="b"/>
              <a:pathLst>
                <a:path w="128" h="114">
                  <a:moveTo>
                    <a:pt x="0" y="0"/>
                  </a:moveTo>
                  <a:lnTo>
                    <a:pt x="105" y="114"/>
                  </a:lnTo>
                  <a:lnTo>
                    <a:pt x="128" y="36"/>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grpSp>
      <p:grpSp>
        <p:nvGrpSpPr>
          <p:cNvPr id="9" name="Group 92"/>
          <p:cNvGrpSpPr>
            <a:grpSpLocks/>
          </p:cNvGrpSpPr>
          <p:nvPr/>
        </p:nvGrpSpPr>
        <p:grpSpPr bwMode="auto">
          <a:xfrm>
            <a:off x="2730353" y="1965684"/>
            <a:ext cx="2006969" cy="695937"/>
            <a:chOff x="3001179" y="2798094"/>
            <a:chExt cx="1638797" cy="377412"/>
          </a:xfrm>
        </p:grpSpPr>
        <p:grpSp>
          <p:nvGrpSpPr>
            <p:cNvPr id="10" name="Group 31"/>
            <p:cNvGrpSpPr>
              <a:grpSpLocks/>
            </p:cNvGrpSpPr>
            <p:nvPr/>
          </p:nvGrpSpPr>
          <p:grpSpPr bwMode="auto">
            <a:xfrm rot="-8189644">
              <a:off x="3023892" y="2798094"/>
              <a:ext cx="1616084" cy="155575"/>
              <a:chOff x="3117" y="2231"/>
              <a:chExt cx="1018" cy="98"/>
            </a:xfrm>
          </p:grpSpPr>
          <p:sp>
            <p:nvSpPr>
              <p:cNvPr id="113" name="AutoShape 32"/>
              <p:cNvSpPr>
                <a:spLocks noChangeArrowheads="1"/>
              </p:cNvSpPr>
              <p:nvPr/>
            </p:nvSpPr>
            <p:spPr bwMode="auto">
              <a:xfrm rot="5710668" flipV="1">
                <a:off x="3553" y="1795"/>
                <a:ext cx="98" cy="970"/>
              </a:xfrm>
              <a:prstGeom prst="downArrow">
                <a:avLst>
                  <a:gd name="adj1" fmla="val 50000"/>
                  <a:gd name="adj2" fmla="val 196667"/>
                </a:avLst>
              </a:prstGeom>
              <a:solidFill>
                <a:srgbClr val="FCE768"/>
              </a:solidFill>
              <a:ln w="9525" algn="ctr">
                <a:solidFill>
                  <a:schemeClr val="tx1"/>
                </a:solidFill>
                <a:miter lim="800000"/>
                <a:headEnd/>
                <a:tailEnd/>
              </a:ln>
              <a:scene3d>
                <a:camera prst="orthographicFront"/>
                <a:lightRig rig="threePt" dir="t"/>
              </a:scene3d>
              <a:sp3d>
                <a:bevelT/>
              </a:sp3d>
            </p:spPr>
            <p:txBody>
              <a:bodyPr vert="eaVert" wrap="none" anchor="ctr"/>
              <a:lstStyle/>
              <a:p>
                <a:pPr algn="ctr" fontAlgn="base">
                  <a:spcBef>
                    <a:spcPct val="0"/>
                  </a:spcBef>
                  <a:spcAft>
                    <a:spcPct val="0"/>
                  </a:spcAft>
                </a:pPr>
                <a:endParaRPr lang="en-US" sz="2400" b="1">
                  <a:solidFill>
                    <a:srgbClr val="003300"/>
                  </a:solidFill>
                  <a:latin typeface="Verdana" pitchFamily="34" charset="0"/>
                </a:endParaRPr>
              </a:p>
            </p:txBody>
          </p:sp>
          <p:sp>
            <p:nvSpPr>
              <p:cNvPr id="114" name="Text Box 34"/>
              <p:cNvSpPr txBox="1">
                <a:spLocks noChangeArrowheads="1"/>
              </p:cNvSpPr>
              <p:nvPr/>
            </p:nvSpPr>
            <p:spPr bwMode="auto">
              <a:xfrm rot="8189644">
                <a:off x="3501" y="2233"/>
                <a:ext cx="634" cy="86"/>
              </a:xfrm>
              <a:prstGeom prst="rect">
                <a:avLst/>
              </a:prstGeom>
              <a:noFill/>
              <a:ln w="9525" algn="ctr">
                <a:noFill/>
                <a:miter lim="800000"/>
                <a:headEnd/>
                <a:tailEnd/>
              </a:ln>
            </p:spPr>
            <p:txBody>
              <a:bodyPr wrap="none">
                <a:spAutoFit/>
              </a:bodyPr>
              <a:lstStyle/>
              <a:p>
                <a:pPr marL="112713" indent="-112713" algn="ctr" fontAlgn="base">
                  <a:lnSpc>
                    <a:spcPct val="60000"/>
                  </a:lnSpc>
                  <a:spcBef>
                    <a:spcPct val="0"/>
                  </a:spcBef>
                  <a:spcAft>
                    <a:spcPct val="0"/>
                  </a:spcAft>
                  <a:buSzPct val="130000"/>
                </a:pPr>
                <a:r>
                  <a:rPr lang="en-US" sz="1600" b="1" dirty="0">
                    <a:solidFill>
                      <a:srgbClr val="006600"/>
                    </a:solidFill>
                    <a:latin typeface="Arial Narrow" pitchFamily="34" charset="0"/>
                  </a:rPr>
                  <a:t>  </a:t>
                </a:r>
                <a:r>
                  <a:rPr lang="en-US" sz="1600" b="1" dirty="0">
                    <a:solidFill>
                      <a:srgbClr val="006600"/>
                    </a:solidFill>
                    <a:effectLst>
                      <a:glow rad="63500">
                        <a:srgbClr val="DADADA">
                          <a:satMod val="175000"/>
                          <a:alpha val="40000"/>
                        </a:srgbClr>
                      </a:glow>
                    </a:effectLst>
                    <a:latin typeface="Arial Narrow" pitchFamily="34" charset="0"/>
                  </a:rPr>
                  <a:t>Love</a:t>
                </a:r>
                <a:r>
                  <a:rPr lang="en-US" sz="1600" b="1" dirty="0">
                    <a:solidFill>
                      <a:srgbClr val="006600"/>
                    </a:solidFill>
                    <a:latin typeface="Arial Narrow" pitchFamily="34" charset="0"/>
                  </a:rPr>
                  <a:t> </a:t>
                </a:r>
                <a:r>
                  <a:rPr lang="en-US" sz="1200" b="1" dirty="0" smtClean="0">
                    <a:solidFill>
                      <a:srgbClr val="00B050"/>
                    </a:solidFill>
                    <a:latin typeface="Times" pitchFamily="18" charset="0"/>
                  </a:rPr>
                  <a:t>●</a:t>
                </a:r>
                <a:r>
                  <a:rPr lang="en-US" sz="1600" b="1" dirty="0" smtClean="0">
                    <a:solidFill>
                      <a:srgbClr val="00B050"/>
                    </a:solidFill>
                    <a:latin typeface="Times" pitchFamily="18" charset="0"/>
                  </a:rPr>
                  <a:t> </a:t>
                </a:r>
                <a:r>
                  <a:rPr lang="en-US" sz="1600" b="1" dirty="0" smtClean="0">
                    <a:solidFill>
                      <a:srgbClr val="006600"/>
                    </a:solidFill>
                    <a:effectLst>
                      <a:glow rad="63500">
                        <a:srgbClr val="DADADA">
                          <a:satMod val="175000"/>
                          <a:alpha val="40000"/>
                        </a:srgbClr>
                      </a:glow>
                    </a:effectLst>
                    <a:latin typeface="Arial Narrow" pitchFamily="34" charset="0"/>
                  </a:rPr>
                  <a:t>Care</a:t>
                </a:r>
                <a:endParaRPr lang="en-US" sz="1600" b="1" dirty="0">
                  <a:solidFill>
                    <a:srgbClr val="006600"/>
                  </a:solidFill>
                  <a:effectLst>
                    <a:glow rad="63500">
                      <a:srgbClr val="DADADA">
                        <a:satMod val="175000"/>
                        <a:alpha val="40000"/>
                      </a:srgbClr>
                    </a:glow>
                  </a:effectLst>
                  <a:latin typeface="Arial Narrow" pitchFamily="34" charset="0"/>
                </a:endParaRPr>
              </a:p>
            </p:txBody>
          </p:sp>
        </p:grpSp>
        <p:sp>
          <p:nvSpPr>
            <p:cNvPr id="109" name="Text Box 42"/>
            <p:cNvSpPr txBox="1">
              <a:spLocks noChangeArrowheads="1"/>
            </p:cNvSpPr>
            <p:nvPr/>
          </p:nvSpPr>
          <p:spPr bwMode="auto">
            <a:xfrm>
              <a:off x="3500433" y="3018614"/>
              <a:ext cx="750274" cy="156892"/>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600" b="1" dirty="0" smtClean="0">
                  <a:solidFill>
                    <a:srgbClr val="006600"/>
                  </a:solidFill>
                  <a:effectLst>
                    <a:glow rad="63500">
                      <a:srgbClr val="DADADA">
                        <a:satMod val="175000"/>
                        <a:alpha val="40000"/>
                      </a:srgbClr>
                    </a:glow>
                  </a:effectLst>
                  <a:latin typeface="Arial Narrow" pitchFamily="34" charset="0"/>
                </a:rPr>
                <a:t>Engage</a:t>
              </a:r>
              <a:r>
                <a:rPr lang="en-US" sz="1600" b="1" dirty="0" smtClean="0">
                  <a:solidFill>
                    <a:srgbClr val="003300"/>
                  </a:solidFill>
                  <a:latin typeface="Arial Narrow" pitchFamily="34" charset="0"/>
                </a:rPr>
                <a:t> </a:t>
              </a:r>
              <a:r>
                <a:rPr lang="en-US" sz="1050" b="1" dirty="0" smtClean="0">
                  <a:solidFill>
                    <a:srgbClr val="00B050"/>
                  </a:solidFill>
                  <a:latin typeface="Times" pitchFamily="18" charset="0"/>
                </a:rPr>
                <a:t>●</a:t>
              </a:r>
              <a:endParaRPr lang="en-US" sz="1600" b="1" dirty="0">
                <a:solidFill>
                  <a:srgbClr val="003300"/>
                </a:solidFill>
                <a:latin typeface="Arial Narrow" pitchFamily="34" charset="0"/>
              </a:endParaRPr>
            </a:p>
          </p:txBody>
        </p:sp>
        <p:sp>
          <p:nvSpPr>
            <p:cNvPr id="112" name="Text Box 42"/>
            <p:cNvSpPr txBox="1">
              <a:spLocks noChangeArrowheads="1"/>
            </p:cNvSpPr>
            <p:nvPr/>
          </p:nvSpPr>
          <p:spPr bwMode="auto">
            <a:xfrm>
              <a:off x="3001179" y="2829675"/>
              <a:ext cx="1009441" cy="156892"/>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600" b="1" dirty="0">
                  <a:solidFill>
                    <a:srgbClr val="006600"/>
                  </a:solidFill>
                  <a:effectLst>
                    <a:glow rad="63500">
                      <a:srgbClr val="DADADA">
                        <a:satMod val="175000"/>
                        <a:alpha val="40000"/>
                      </a:srgbClr>
                    </a:glow>
                  </a:effectLst>
                  <a:latin typeface="Arial Narrow" pitchFamily="34" charset="0"/>
                </a:rPr>
                <a:t>Collaborate</a:t>
              </a:r>
              <a:r>
                <a:rPr lang="en-US" sz="1600" b="1" dirty="0">
                  <a:solidFill>
                    <a:srgbClr val="003300"/>
                  </a:solidFill>
                  <a:latin typeface="Arial Narrow" pitchFamily="34" charset="0"/>
                </a:rPr>
                <a:t> </a:t>
              </a:r>
              <a:r>
                <a:rPr lang="en-US" sz="1050" b="1" dirty="0" smtClean="0">
                  <a:solidFill>
                    <a:srgbClr val="00B050"/>
                  </a:solidFill>
                  <a:latin typeface="Times" pitchFamily="18" charset="0"/>
                </a:rPr>
                <a:t>●</a:t>
              </a:r>
              <a:endParaRPr lang="en-US" sz="100" b="1" dirty="0">
                <a:solidFill>
                  <a:srgbClr val="003300"/>
                </a:solidFill>
                <a:latin typeface="Arial Narrow" pitchFamily="34" charset="0"/>
              </a:endParaRPr>
            </a:p>
          </p:txBody>
        </p:sp>
      </p:grpSp>
      <p:grpSp>
        <p:nvGrpSpPr>
          <p:cNvPr id="11" name="Group 93"/>
          <p:cNvGrpSpPr>
            <a:grpSpLocks/>
          </p:cNvGrpSpPr>
          <p:nvPr/>
        </p:nvGrpSpPr>
        <p:grpSpPr bwMode="auto">
          <a:xfrm>
            <a:off x="2560299" y="2962434"/>
            <a:ext cx="2377252" cy="1112833"/>
            <a:chOff x="2819266" y="3422331"/>
            <a:chExt cx="1840309" cy="727937"/>
          </a:xfrm>
        </p:grpSpPr>
        <p:grpSp>
          <p:nvGrpSpPr>
            <p:cNvPr id="12" name="Group 37"/>
            <p:cNvGrpSpPr>
              <a:grpSpLocks/>
            </p:cNvGrpSpPr>
            <p:nvPr/>
          </p:nvGrpSpPr>
          <p:grpSpPr bwMode="auto">
            <a:xfrm rot="-2597149">
              <a:off x="2841887" y="3422331"/>
              <a:ext cx="1817688" cy="484201"/>
              <a:chOff x="2261" y="1996"/>
              <a:chExt cx="1145" cy="305"/>
            </a:xfrm>
          </p:grpSpPr>
          <p:sp>
            <p:nvSpPr>
              <p:cNvPr id="119" name="AutoShape 39"/>
              <p:cNvSpPr>
                <a:spLocks noChangeArrowheads="1"/>
              </p:cNvSpPr>
              <p:nvPr/>
            </p:nvSpPr>
            <p:spPr bwMode="auto">
              <a:xfrm rot="15999337" flipH="1" flipV="1">
                <a:off x="2705" y="1825"/>
                <a:ext cx="102" cy="849"/>
              </a:xfrm>
              <a:prstGeom prst="downArrow">
                <a:avLst>
                  <a:gd name="adj1" fmla="val 50000"/>
                  <a:gd name="adj2" fmla="val 193125"/>
                </a:avLst>
              </a:prstGeom>
              <a:solidFill>
                <a:srgbClr val="FCE768"/>
              </a:solidFill>
              <a:ln w="9525" algn="ctr">
                <a:solidFill>
                  <a:schemeClr val="tx1"/>
                </a:solidFill>
                <a:miter lim="800000"/>
                <a:headEnd/>
                <a:tailEnd/>
              </a:ln>
              <a:scene3d>
                <a:camera prst="orthographicFront"/>
                <a:lightRig rig="threePt" dir="t"/>
              </a:scene3d>
              <a:sp3d>
                <a:bevelT/>
              </a:sp3d>
            </p:spPr>
            <p:txBody>
              <a:bodyPr rot="10800000" vert="eaVert" wrap="none" anchor="ctr"/>
              <a:lstStyle/>
              <a:p>
                <a:pPr algn="ctr" fontAlgn="base">
                  <a:spcBef>
                    <a:spcPct val="0"/>
                  </a:spcBef>
                  <a:spcAft>
                    <a:spcPct val="0"/>
                  </a:spcAft>
                </a:pPr>
                <a:endParaRPr lang="en-US" sz="2400" b="1">
                  <a:solidFill>
                    <a:srgbClr val="003366"/>
                  </a:solidFill>
                  <a:latin typeface="Verdana" pitchFamily="34" charset="0"/>
                </a:endParaRPr>
              </a:p>
            </p:txBody>
          </p:sp>
          <p:sp>
            <p:nvSpPr>
              <p:cNvPr id="120" name="Text Box 40"/>
              <p:cNvSpPr txBox="1">
                <a:spLocks noChangeArrowheads="1"/>
              </p:cNvSpPr>
              <p:nvPr/>
            </p:nvSpPr>
            <p:spPr bwMode="auto">
              <a:xfrm rot="2597149">
                <a:off x="2261" y="1996"/>
                <a:ext cx="1145" cy="119"/>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600" b="1" dirty="0" smtClean="0">
                    <a:solidFill>
                      <a:srgbClr val="003366"/>
                    </a:solidFill>
                    <a:effectLst>
                      <a:glow rad="63500">
                        <a:srgbClr val="DADADA">
                          <a:satMod val="175000"/>
                          <a:alpha val="40000"/>
                        </a:srgbClr>
                      </a:glow>
                    </a:effectLst>
                    <a:latin typeface="Arial Narrow" pitchFamily="34" charset="0"/>
                  </a:rPr>
                  <a:t>Accountable Goals</a:t>
                </a:r>
                <a:r>
                  <a:rPr lang="en-US" sz="1600" b="1" dirty="0" smtClean="0">
                    <a:solidFill>
                      <a:srgbClr val="003366"/>
                    </a:solidFill>
                    <a:latin typeface="Arial Narrow" pitchFamily="34" charset="0"/>
                  </a:rPr>
                  <a:t>   </a:t>
                </a:r>
                <a:r>
                  <a:rPr lang="en-US" sz="1000" b="1" dirty="0" smtClean="0">
                    <a:solidFill>
                      <a:srgbClr val="003366"/>
                    </a:solidFill>
                    <a:latin typeface="Arial Narrow" pitchFamily="34" charset="0"/>
                  </a:rPr>
                  <a:t>●</a:t>
                </a:r>
                <a:r>
                  <a:rPr lang="en-US" sz="1050" b="1" dirty="0" smtClean="0">
                    <a:solidFill>
                      <a:srgbClr val="003366"/>
                    </a:solidFill>
                    <a:latin typeface="Arial Narrow" pitchFamily="34" charset="0"/>
                  </a:rPr>
                  <a:t>              </a:t>
                </a:r>
                <a:endParaRPr lang="en-US" sz="1000" b="1" dirty="0">
                  <a:solidFill>
                    <a:srgbClr val="003366"/>
                  </a:solidFill>
                  <a:latin typeface="Arial Narrow" pitchFamily="34" charset="0"/>
                </a:endParaRPr>
              </a:p>
            </p:txBody>
          </p:sp>
        </p:grpSp>
        <p:sp>
          <p:nvSpPr>
            <p:cNvPr id="117" name="Text Box 64"/>
            <p:cNvSpPr txBox="1">
              <a:spLocks noChangeArrowheads="1"/>
            </p:cNvSpPr>
            <p:nvPr/>
          </p:nvSpPr>
          <p:spPr bwMode="auto">
            <a:xfrm>
              <a:off x="2819266" y="3944915"/>
              <a:ext cx="834161" cy="205353"/>
            </a:xfrm>
            <a:prstGeom prst="rect">
              <a:avLst/>
            </a:prstGeom>
            <a:noFill/>
            <a:ln w="9525" algn="ctr">
              <a:noFill/>
              <a:miter lim="800000"/>
              <a:headEnd/>
              <a:tailEnd/>
            </a:ln>
          </p:spPr>
          <p:txBody>
            <a:bodyPr wrap="none">
              <a:spAutoFit/>
            </a:bodyPr>
            <a:lstStyle/>
            <a:p>
              <a:pPr marL="112713" indent="-112713" algn="ctr" fontAlgn="base">
                <a:lnSpc>
                  <a:spcPct val="90000"/>
                </a:lnSpc>
                <a:spcBef>
                  <a:spcPct val="0"/>
                </a:spcBef>
                <a:spcAft>
                  <a:spcPct val="0"/>
                </a:spcAft>
                <a:buSzPct val="130000"/>
              </a:pPr>
              <a:r>
                <a:rPr lang="en-US" sz="1600" b="1" dirty="0" smtClean="0">
                  <a:solidFill>
                    <a:srgbClr val="003366"/>
                  </a:solidFill>
                  <a:effectLst>
                    <a:glow rad="63500">
                      <a:srgbClr val="DADADA">
                        <a:satMod val="175000"/>
                        <a:alpha val="40000"/>
                      </a:srgbClr>
                    </a:glow>
                  </a:effectLst>
                  <a:latin typeface="Arial Narrow" pitchFamily="34" charset="0"/>
                </a:rPr>
                <a:t>Dominate</a:t>
              </a:r>
              <a:r>
                <a:rPr lang="en-US" sz="1050" b="1" dirty="0" smtClean="0">
                  <a:solidFill>
                    <a:srgbClr val="003366"/>
                  </a:solidFill>
                  <a:latin typeface="Verdana" pitchFamily="34" charset="0"/>
                </a:rPr>
                <a:t> </a:t>
              </a:r>
              <a:r>
                <a:rPr lang="en-US" sz="1050" b="1" dirty="0" smtClean="0">
                  <a:solidFill>
                    <a:srgbClr val="003366"/>
                  </a:solidFill>
                  <a:latin typeface="Arial Narrow" pitchFamily="34" charset="0"/>
                </a:rPr>
                <a:t>●</a:t>
              </a:r>
              <a:endParaRPr lang="en-US" sz="1050" b="1" dirty="0">
                <a:solidFill>
                  <a:srgbClr val="003366"/>
                </a:solidFill>
                <a:latin typeface="Arial Narrow" pitchFamily="34" charset="0"/>
              </a:endParaRPr>
            </a:p>
          </p:txBody>
        </p:sp>
        <p:sp>
          <p:nvSpPr>
            <p:cNvPr id="118" name="Text Box 63"/>
            <p:cNvSpPr txBox="1">
              <a:spLocks noChangeArrowheads="1"/>
            </p:cNvSpPr>
            <p:nvPr/>
          </p:nvSpPr>
          <p:spPr bwMode="auto">
            <a:xfrm>
              <a:off x="2995262" y="3650531"/>
              <a:ext cx="1299196" cy="350307"/>
            </a:xfrm>
            <a:prstGeom prst="rect">
              <a:avLst/>
            </a:prstGeom>
            <a:noFill/>
            <a:ln w="9525" algn="ctr">
              <a:noFill/>
              <a:miter lim="800000"/>
              <a:headEnd/>
              <a:tailEnd/>
            </a:ln>
          </p:spPr>
          <p:txBody>
            <a:bodyPr wrap="square">
              <a:spAutoFit/>
            </a:bodyPr>
            <a:lstStyle/>
            <a:p>
              <a:pPr marL="112713" indent="-112713" algn="ctr" fontAlgn="base">
                <a:lnSpc>
                  <a:spcPct val="60000"/>
                </a:lnSpc>
                <a:spcBef>
                  <a:spcPct val="0"/>
                </a:spcBef>
                <a:spcAft>
                  <a:spcPct val="0"/>
                </a:spcAft>
                <a:buSzPct val="130000"/>
              </a:pPr>
              <a:r>
                <a:rPr lang="en-US" sz="1050" b="1" dirty="0">
                  <a:solidFill>
                    <a:srgbClr val="003366"/>
                  </a:solidFill>
                  <a:latin typeface="Arial Narrow" pitchFamily="34" charset="0"/>
                </a:rPr>
                <a:t> </a:t>
              </a:r>
              <a:r>
                <a:rPr lang="en-US" sz="1600" b="1" dirty="0" smtClean="0">
                  <a:solidFill>
                    <a:srgbClr val="003366"/>
                  </a:solidFill>
                  <a:effectLst>
                    <a:glow rad="63500">
                      <a:srgbClr val="DADADA">
                        <a:satMod val="175000"/>
                        <a:alpha val="40000"/>
                      </a:srgbClr>
                    </a:glow>
                  </a:effectLst>
                  <a:latin typeface="Arial Narrow" pitchFamily="34" charset="0"/>
                </a:rPr>
                <a:t>Control</a:t>
              </a:r>
              <a:r>
                <a:rPr lang="en-US" sz="1600" b="1" dirty="0" smtClean="0">
                  <a:solidFill>
                    <a:srgbClr val="003366"/>
                  </a:solidFill>
                  <a:latin typeface="Arial Narrow" pitchFamily="34" charset="0"/>
                </a:rPr>
                <a:t>   </a:t>
              </a:r>
              <a:r>
                <a:rPr lang="en-US" sz="1050" b="1" dirty="0" smtClean="0">
                  <a:solidFill>
                    <a:srgbClr val="003366"/>
                  </a:solidFill>
                  <a:latin typeface="Arial Narrow" pitchFamily="34" charset="0"/>
                </a:rPr>
                <a:t>●</a:t>
              </a:r>
            </a:p>
            <a:p>
              <a:pPr marL="112713" indent="-112713" algn="ctr" fontAlgn="base">
                <a:lnSpc>
                  <a:spcPct val="60000"/>
                </a:lnSpc>
                <a:spcBef>
                  <a:spcPct val="0"/>
                </a:spcBef>
                <a:spcAft>
                  <a:spcPct val="0"/>
                </a:spcAft>
                <a:buSzPct val="130000"/>
              </a:pPr>
              <a:r>
                <a:rPr lang="en-US" sz="1600" b="1" dirty="0" smtClean="0">
                  <a:solidFill>
                    <a:srgbClr val="003366"/>
                  </a:solidFill>
                  <a:effectLst>
                    <a:glow rad="63500">
                      <a:srgbClr val="DADADA">
                        <a:satMod val="175000"/>
                        <a:alpha val="40000"/>
                      </a:srgbClr>
                    </a:glow>
                  </a:effectLst>
                  <a:latin typeface="Arial Narrow" pitchFamily="34" charset="0"/>
                </a:rPr>
                <a:t>      Horde </a:t>
              </a:r>
              <a:r>
                <a:rPr lang="en-US" sz="1050" b="1" dirty="0" smtClean="0">
                  <a:solidFill>
                    <a:srgbClr val="003366"/>
                  </a:solidFill>
                  <a:latin typeface="Arial Narrow" pitchFamily="34" charset="0"/>
                </a:rPr>
                <a:t>●</a:t>
              </a:r>
              <a:r>
                <a:rPr lang="en-US" sz="3200" b="1" dirty="0" smtClean="0">
                  <a:solidFill>
                    <a:srgbClr val="003366"/>
                  </a:solidFill>
                  <a:latin typeface="Arial Narrow" pitchFamily="34" charset="0"/>
                </a:rPr>
                <a:t> </a:t>
              </a:r>
              <a:r>
                <a:rPr lang="en-US" sz="1600" b="1" dirty="0" smtClean="0">
                  <a:solidFill>
                    <a:srgbClr val="003366"/>
                  </a:solidFill>
                  <a:effectLst>
                    <a:glow rad="63500">
                      <a:srgbClr val="DADADA">
                        <a:satMod val="175000"/>
                        <a:alpha val="40000"/>
                      </a:srgbClr>
                    </a:glow>
                  </a:effectLst>
                  <a:latin typeface="Arial Narrow" pitchFamily="34" charset="0"/>
                </a:rPr>
                <a:t>Greed</a:t>
              </a:r>
              <a:endParaRPr lang="en-US" sz="1050" b="1" dirty="0">
                <a:solidFill>
                  <a:srgbClr val="003366"/>
                </a:solidFill>
                <a:effectLst>
                  <a:glow rad="63500">
                    <a:srgbClr val="DADADA">
                      <a:satMod val="175000"/>
                      <a:alpha val="40000"/>
                    </a:srgbClr>
                  </a:glow>
                </a:effectLst>
                <a:latin typeface="Arial Narrow" pitchFamily="34" charset="0"/>
              </a:endParaRPr>
            </a:p>
          </p:txBody>
        </p:sp>
      </p:grpSp>
      <p:grpSp>
        <p:nvGrpSpPr>
          <p:cNvPr id="13" name="Group 94"/>
          <p:cNvGrpSpPr>
            <a:grpSpLocks/>
          </p:cNvGrpSpPr>
          <p:nvPr/>
        </p:nvGrpSpPr>
        <p:grpSpPr bwMode="auto">
          <a:xfrm>
            <a:off x="4299129" y="3213183"/>
            <a:ext cx="1967023" cy="834989"/>
            <a:chOff x="4163396" y="3654386"/>
            <a:chExt cx="1565817" cy="522720"/>
          </a:xfrm>
        </p:grpSpPr>
        <p:grpSp>
          <p:nvGrpSpPr>
            <p:cNvPr id="14" name="Group 59"/>
            <p:cNvGrpSpPr>
              <a:grpSpLocks/>
            </p:cNvGrpSpPr>
            <p:nvPr/>
          </p:nvGrpSpPr>
          <p:grpSpPr bwMode="auto">
            <a:xfrm rot="-2913053">
              <a:off x="4647579" y="3170203"/>
              <a:ext cx="373072" cy="1341438"/>
              <a:chOff x="3095" y="2285"/>
              <a:chExt cx="235" cy="845"/>
            </a:xfrm>
          </p:grpSpPr>
          <p:sp>
            <p:nvSpPr>
              <p:cNvPr id="124" name="AutoShape 61"/>
              <p:cNvSpPr>
                <a:spLocks noChangeArrowheads="1"/>
              </p:cNvSpPr>
              <p:nvPr/>
            </p:nvSpPr>
            <p:spPr bwMode="auto">
              <a:xfrm rot="263413">
                <a:off x="3134" y="2285"/>
                <a:ext cx="84" cy="845"/>
              </a:xfrm>
              <a:prstGeom prst="downArrow">
                <a:avLst>
                  <a:gd name="adj1" fmla="val 50000"/>
                  <a:gd name="adj2" fmla="val 215000"/>
                </a:avLst>
              </a:prstGeom>
              <a:solidFill>
                <a:srgbClr val="FCE768"/>
              </a:solidFill>
              <a:ln w="9525" algn="ctr">
                <a:solidFill>
                  <a:schemeClr val="tx1"/>
                </a:solidFill>
                <a:miter lim="800000"/>
                <a:headEnd/>
                <a:tailEnd/>
              </a:ln>
              <a:scene3d>
                <a:camera prst="orthographicFront"/>
                <a:lightRig rig="threePt" dir="t"/>
              </a:scene3d>
              <a:sp3d>
                <a:bevelT/>
              </a:sp3d>
            </p:spPr>
            <p:txBody>
              <a:bodyPr wrap="none" anchor="ctr"/>
              <a:lstStyle/>
              <a:p>
                <a:pPr algn="ctr" fontAlgn="base">
                  <a:spcBef>
                    <a:spcPct val="0"/>
                  </a:spcBef>
                  <a:spcAft>
                    <a:spcPct val="0"/>
                  </a:spcAft>
                </a:pPr>
                <a:endParaRPr lang="en-US" sz="2400" b="1">
                  <a:solidFill>
                    <a:srgbClr val="C00000"/>
                  </a:solidFill>
                  <a:latin typeface="Verdana" pitchFamily="34" charset="0"/>
                </a:endParaRPr>
              </a:p>
            </p:txBody>
          </p:sp>
          <p:sp>
            <p:nvSpPr>
              <p:cNvPr id="125" name="Text Box 62"/>
              <p:cNvSpPr txBox="1">
                <a:spLocks noChangeArrowheads="1"/>
              </p:cNvSpPr>
              <p:nvPr/>
            </p:nvSpPr>
            <p:spPr bwMode="auto">
              <a:xfrm rot="2913053">
                <a:off x="3055" y="2497"/>
                <a:ext cx="432" cy="98"/>
              </a:xfrm>
              <a:prstGeom prst="rect">
                <a:avLst/>
              </a:prstGeom>
              <a:noFill/>
              <a:ln w="9525" algn="ctr">
                <a:noFill/>
                <a:miter lim="800000"/>
                <a:headEnd/>
                <a:tailEnd/>
              </a:ln>
            </p:spPr>
            <p:txBody>
              <a:bodyPr wrap="none">
                <a:spAutoFit/>
              </a:bodyPr>
              <a:lstStyle/>
              <a:p>
                <a:pPr marL="112713" indent="-112713" algn="ctr" fontAlgn="base">
                  <a:lnSpc>
                    <a:spcPct val="60000"/>
                  </a:lnSpc>
                  <a:spcBef>
                    <a:spcPct val="0"/>
                  </a:spcBef>
                  <a:spcAft>
                    <a:spcPct val="0"/>
                  </a:spcAft>
                  <a:buSzPct val="130000"/>
                </a:pPr>
                <a:r>
                  <a:rPr lang="en-US" sz="1050" b="1" dirty="0">
                    <a:solidFill>
                      <a:srgbClr val="C00000"/>
                    </a:solidFill>
                    <a:latin typeface="Arial Narrow" pitchFamily="34" charset="0"/>
                  </a:rPr>
                  <a:t>●   </a:t>
                </a:r>
                <a:r>
                  <a:rPr lang="en-US" sz="1600" b="1" dirty="0" smtClean="0">
                    <a:solidFill>
                      <a:srgbClr val="C00000"/>
                    </a:solidFill>
                    <a:effectLst>
                      <a:glow rad="63500">
                        <a:srgbClr val="DADADA">
                          <a:satMod val="175000"/>
                          <a:alpha val="40000"/>
                        </a:srgbClr>
                      </a:glow>
                    </a:effectLst>
                    <a:latin typeface="Arial Narrow" pitchFamily="34" charset="0"/>
                  </a:rPr>
                  <a:t>Safety</a:t>
                </a:r>
                <a:endParaRPr lang="en-US" sz="1050" b="1" dirty="0">
                  <a:solidFill>
                    <a:srgbClr val="C00000"/>
                  </a:solidFill>
                  <a:effectLst>
                    <a:glow rad="63500">
                      <a:srgbClr val="DADADA">
                        <a:satMod val="175000"/>
                        <a:alpha val="40000"/>
                      </a:srgbClr>
                    </a:glow>
                  </a:effectLst>
                  <a:latin typeface="Arial Narrow" pitchFamily="34" charset="0"/>
                </a:endParaRPr>
              </a:p>
            </p:txBody>
          </p:sp>
          <p:sp>
            <p:nvSpPr>
              <p:cNvPr id="126" name="Text Box 63"/>
              <p:cNvSpPr txBox="1">
                <a:spLocks noChangeArrowheads="1"/>
              </p:cNvSpPr>
              <p:nvPr/>
            </p:nvSpPr>
            <p:spPr bwMode="auto">
              <a:xfrm rot="2913053">
                <a:off x="2963" y="2671"/>
                <a:ext cx="500" cy="235"/>
              </a:xfrm>
              <a:prstGeom prst="rect">
                <a:avLst/>
              </a:prstGeom>
              <a:noFill/>
              <a:ln w="9525" algn="ctr">
                <a:noFill/>
                <a:miter lim="800000"/>
                <a:headEnd/>
                <a:tailEnd/>
              </a:ln>
            </p:spPr>
            <p:txBody>
              <a:bodyPr wrap="none">
                <a:spAutoFit/>
              </a:bodyPr>
              <a:lstStyle/>
              <a:p>
                <a:pPr fontAlgn="base">
                  <a:lnSpc>
                    <a:spcPct val="60000"/>
                  </a:lnSpc>
                  <a:spcBef>
                    <a:spcPct val="0"/>
                  </a:spcBef>
                  <a:spcAft>
                    <a:spcPct val="0"/>
                  </a:spcAft>
                  <a:buSzPct val="130000"/>
                </a:pPr>
                <a:r>
                  <a:rPr lang="en-US" sz="1050" b="1" dirty="0">
                    <a:solidFill>
                      <a:srgbClr val="C00000"/>
                    </a:solidFill>
                    <a:latin typeface="Arial Narrow" pitchFamily="34" charset="0"/>
                  </a:rPr>
                  <a:t> ●  </a:t>
                </a:r>
                <a:r>
                  <a:rPr lang="en-US" sz="1050" b="1" dirty="0" smtClean="0">
                    <a:solidFill>
                      <a:srgbClr val="C00000"/>
                    </a:solidFill>
                    <a:latin typeface="Arial Narrow" pitchFamily="34" charset="0"/>
                  </a:rPr>
                  <a:t>  </a:t>
                </a:r>
                <a:r>
                  <a:rPr lang="en-US" sz="1600" b="1" dirty="0" smtClean="0">
                    <a:solidFill>
                      <a:srgbClr val="C00000"/>
                    </a:solidFill>
                    <a:effectLst>
                      <a:glow rad="63500">
                        <a:srgbClr val="DADADA">
                          <a:satMod val="175000"/>
                          <a:alpha val="40000"/>
                        </a:srgbClr>
                      </a:glow>
                    </a:effectLst>
                    <a:latin typeface="Arial Narrow" pitchFamily="34" charset="0"/>
                  </a:rPr>
                  <a:t>Protect</a:t>
                </a:r>
              </a:p>
              <a:p>
                <a:pPr fontAlgn="base">
                  <a:lnSpc>
                    <a:spcPct val="60000"/>
                  </a:lnSpc>
                  <a:spcBef>
                    <a:spcPct val="0"/>
                  </a:spcBef>
                  <a:spcAft>
                    <a:spcPct val="0"/>
                  </a:spcAft>
                  <a:buSzPct val="130000"/>
                </a:pPr>
                <a:endParaRPr lang="en-US" sz="1200" b="1" dirty="0">
                  <a:solidFill>
                    <a:srgbClr val="C00000"/>
                  </a:solidFill>
                  <a:latin typeface="Arial Narrow" pitchFamily="34" charset="0"/>
                </a:endParaRPr>
              </a:p>
              <a:p>
                <a:pPr marL="57150" indent="-57150" fontAlgn="base">
                  <a:lnSpc>
                    <a:spcPct val="60000"/>
                  </a:lnSpc>
                  <a:spcBef>
                    <a:spcPct val="0"/>
                  </a:spcBef>
                  <a:spcAft>
                    <a:spcPct val="0"/>
                  </a:spcAft>
                  <a:buSzPct val="130000"/>
                </a:pPr>
                <a:r>
                  <a:rPr lang="en-US" sz="1050" b="1" dirty="0">
                    <a:solidFill>
                      <a:srgbClr val="C00000"/>
                    </a:solidFill>
                    <a:latin typeface="Arial Narrow" pitchFamily="34" charset="0"/>
                  </a:rPr>
                  <a:t>         </a:t>
                </a:r>
                <a:r>
                  <a:rPr lang="en-US" sz="1050" b="1" dirty="0" smtClean="0">
                    <a:solidFill>
                      <a:srgbClr val="C00000"/>
                    </a:solidFill>
                    <a:latin typeface="Arial Narrow" pitchFamily="34" charset="0"/>
                  </a:rPr>
                  <a:t> ●  </a:t>
                </a:r>
                <a:r>
                  <a:rPr lang="en-US" sz="1600" b="1" dirty="0">
                    <a:solidFill>
                      <a:srgbClr val="C00000"/>
                    </a:solidFill>
                    <a:effectLst>
                      <a:glow rad="63500">
                        <a:srgbClr val="DADADA">
                          <a:satMod val="175000"/>
                          <a:alpha val="40000"/>
                        </a:srgbClr>
                      </a:glow>
                    </a:effectLst>
                    <a:latin typeface="Arial Narrow" pitchFamily="34" charset="0"/>
                  </a:rPr>
                  <a:t>Fear</a:t>
                </a:r>
                <a:r>
                  <a:rPr lang="en-US" sz="1600" b="1" dirty="0">
                    <a:solidFill>
                      <a:srgbClr val="C00000"/>
                    </a:solidFill>
                    <a:latin typeface="Arial Narrow" pitchFamily="34" charset="0"/>
                  </a:rPr>
                  <a:t/>
                </a:r>
                <a:br>
                  <a:rPr lang="en-US" sz="1600" b="1" dirty="0">
                    <a:solidFill>
                      <a:srgbClr val="C00000"/>
                    </a:solidFill>
                    <a:latin typeface="Arial Narrow" pitchFamily="34" charset="0"/>
                  </a:rPr>
                </a:br>
                <a:endParaRPr lang="en-US" sz="1050" b="1" dirty="0">
                  <a:solidFill>
                    <a:srgbClr val="C00000"/>
                  </a:solidFill>
                  <a:latin typeface="Arial Narrow" pitchFamily="34" charset="0"/>
                </a:endParaRPr>
              </a:p>
            </p:txBody>
          </p:sp>
        </p:grpSp>
        <p:sp>
          <p:nvSpPr>
            <p:cNvPr id="123" name="Text Box 42"/>
            <p:cNvSpPr txBox="1">
              <a:spLocks noChangeArrowheads="1"/>
            </p:cNvSpPr>
            <p:nvPr/>
          </p:nvSpPr>
          <p:spPr bwMode="auto">
            <a:xfrm>
              <a:off x="4907184" y="3995992"/>
              <a:ext cx="822029" cy="181114"/>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200" b="1" dirty="0">
                  <a:solidFill>
                    <a:srgbClr val="C00000"/>
                  </a:solidFill>
                  <a:latin typeface="Times" pitchFamily="18" charset="0"/>
                </a:rPr>
                <a:t>●</a:t>
              </a:r>
              <a:r>
                <a:rPr lang="en-US" sz="1600" b="1" dirty="0">
                  <a:solidFill>
                    <a:srgbClr val="C00000"/>
                  </a:solidFill>
                  <a:latin typeface="Times" pitchFamily="18" charset="0"/>
                </a:rPr>
                <a:t>  </a:t>
              </a:r>
              <a:r>
                <a:rPr lang="en-US" sz="1600" b="1" dirty="0">
                  <a:solidFill>
                    <a:srgbClr val="C00000"/>
                  </a:solidFill>
                  <a:effectLst>
                    <a:glow rad="63500">
                      <a:srgbClr val="DADADA">
                        <a:satMod val="175000"/>
                        <a:alpha val="40000"/>
                      </a:srgbClr>
                    </a:glow>
                  </a:effectLst>
                  <a:latin typeface="Arial Narrow" pitchFamily="34" charset="0"/>
                </a:rPr>
                <a:t>Attack</a:t>
              </a:r>
              <a:r>
                <a:rPr lang="en-US" sz="1600" b="1" dirty="0">
                  <a:solidFill>
                    <a:srgbClr val="C00000"/>
                  </a:solidFill>
                  <a:latin typeface="Arial Narrow" pitchFamily="34" charset="0"/>
                </a:rPr>
                <a:t>   </a:t>
              </a:r>
            </a:p>
          </p:txBody>
        </p:sp>
      </p:grpSp>
      <p:grpSp>
        <p:nvGrpSpPr>
          <p:cNvPr id="15" name="Group 65"/>
          <p:cNvGrpSpPr>
            <a:grpSpLocks/>
          </p:cNvGrpSpPr>
          <p:nvPr/>
        </p:nvGrpSpPr>
        <p:grpSpPr bwMode="auto">
          <a:xfrm rot="2657489">
            <a:off x="4530374" y="1304145"/>
            <a:ext cx="1358167" cy="1943402"/>
            <a:chOff x="2947" y="1294"/>
            <a:chExt cx="548" cy="878"/>
          </a:xfrm>
        </p:grpSpPr>
        <p:sp>
          <p:nvSpPr>
            <p:cNvPr id="129" name="AutoShape 67"/>
            <p:cNvSpPr>
              <a:spLocks noChangeArrowheads="1"/>
            </p:cNvSpPr>
            <p:nvPr/>
          </p:nvSpPr>
          <p:spPr bwMode="auto">
            <a:xfrm flipV="1">
              <a:off x="3124" y="1294"/>
              <a:ext cx="120" cy="878"/>
            </a:xfrm>
            <a:prstGeom prst="downArrow">
              <a:avLst>
                <a:gd name="adj1" fmla="val 50000"/>
                <a:gd name="adj2" fmla="val 182917"/>
              </a:avLst>
            </a:prstGeom>
            <a:solidFill>
              <a:srgbClr val="FCE768"/>
            </a:solidFill>
            <a:ln w="9525" algn="ctr">
              <a:solidFill>
                <a:schemeClr val="tx1"/>
              </a:solidFill>
              <a:miter lim="800000"/>
              <a:headEnd/>
              <a:tailEnd/>
            </a:ln>
            <a:scene3d>
              <a:camera prst="orthographicFront"/>
              <a:lightRig rig="threePt" dir="t"/>
            </a:scene3d>
            <a:sp3d>
              <a:bevelT/>
            </a:sp3d>
          </p:spPr>
          <p:txBody>
            <a:bodyPr rot="10800000" wrap="none" anchor="ctr"/>
            <a:lstStyle/>
            <a:p>
              <a:pPr algn="ctr" fontAlgn="base">
                <a:spcBef>
                  <a:spcPct val="0"/>
                </a:spcBef>
                <a:spcAft>
                  <a:spcPct val="0"/>
                </a:spcAft>
              </a:pPr>
              <a:endParaRPr lang="en-US" sz="2400" b="1">
                <a:solidFill>
                  <a:srgbClr val="996600"/>
                </a:solidFill>
                <a:latin typeface="Verdana" pitchFamily="34" charset="0"/>
              </a:endParaRPr>
            </a:p>
          </p:txBody>
        </p:sp>
        <p:sp>
          <p:nvSpPr>
            <p:cNvPr id="130" name="Text Box 68"/>
            <p:cNvSpPr txBox="1">
              <a:spLocks noChangeArrowheads="1"/>
            </p:cNvSpPr>
            <p:nvPr/>
          </p:nvSpPr>
          <p:spPr bwMode="auto">
            <a:xfrm rot="18942511">
              <a:off x="2958" y="1376"/>
              <a:ext cx="535" cy="120"/>
            </a:xfrm>
            <a:prstGeom prst="rect">
              <a:avLst/>
            </a:prstGeom>
            <a:noFill/>
            <a:ln w="9525">
              <a:noFill/>
              <a:miter lim="800000"/>
              <a:headEnd/>
              <a:tailEnd/>
            </a:ln>
          </p:spPr>
          <p:txBody>
            <a:bodyPr wrap="none">
              <a:spAutoFit/>
            </a:bodyPr>
            <a:lstStyle/>
            <a:p>
              <a:pPr indent="344488" algn="ctr" fontAlgn="base">
                <a:lnSpc>
                  <a:spcPct val="70000"/>
                </a:lnSpc>
                <a:spcBef>
                  <a:spcPct val="0"/>
                </a:spcBef>
                <a:spcAft>
                  <a:spcPct val="0"/>
                </a:spcAft>
                <a:buSzPct val="130000"/>
              </a:pPr>
              <a:r>
                <a:rPr lang="en-US" sz="1100" b="1" dirty="0" smtClean="0">
                  <a:solidFill>
                    <a:srgbClr val="996600"/>
                  </a:solidFill>
                  <a:latin typeface="Arial Narrow" pitchFamily="34" charset="0"/>
                </a:rPr>
                <a:t>●</a:t>
              </a:r>
              <a:r>
                <a:rPr lang="en-US" sz="1400" b="1" dirty="0" smtClean="0">
                  <a:solidFill>
                    <a:srgbClr val="996600"/>
                  </a:solidFill>
                  <a:latin typeface="Arial Narrow" pitchFamily="34" charset="0"/>
                </a:rPr>
                <a:t>   </a:t>
              </a:r>
              <a:r>
                <a:rPr lang="en-US" sz="1400" b="1" dirty="0" smtClean="0">
                  <a:solidFill>
                    <a:srgbClr val="996600"/>
                  </a:solidFill>
                  <a:effectLst>
                    <a:glow rad="63500">
                      <a:srgbClr val="DADADA">
                        <a:satMod val="175000"/>
                        <a:alpha val="40000"/>
                      </a:srgbClr>
                    </a:glow>
                  </a:effectLst>
                  <a:latin typeface="Arial Narrow" pitchFamily="34" charset="0"/>
                </a:rPr>
                <a:t> </a:t>
              </a:r>
              <a:r>
                <a:rPr lang="en-US" sz="1600" b="1" dirty="0" smtClean="0">
                  <a:solidFill>
                    <a:srgbClr val="996600"/>
                  </a:solidFill>
                  <a:effectLst>
                    <a:glow rad="63500">
                      <a:srgbClr val="DADADA">
                        <a:satMod val="175000"/>
                        <a:alpha val="40000"/>
                      </a:srgbClr>
                    </a:glow>
                  </a:effectLst>
                  <a:latin typeface="Arial Narrow" pitchFamily="34" charset="0"/>
                </a:rPr>
                <a:t>Invent</a:t>
              </a:r>
              <a:endParaRPr lang="en-US" sz="1000" b="1" dirty="0">
                <a:solidFill>
                  <a:srgbClr val="996600"/>
                </a:solidFill>
                <a:effectLst>
                  <a:glow rad="63500">
                    <a:srgbClr val="DADADA">
                      <a:satMod val="175000"/>
                      <a:alpha val="40000"/>
                    </a:srgbClr>
                  </a:glow>
                </a:effectLst>
                <a:latin typeface="Arial Narrow" pitchFamily="34" charset="0"/>
              </a:endParaRPr>
            </a:p>
          </p:txBody>
        </p:sp>
        <p:sp>
          <p:nvSpPr>
            <p:cNvPr id="131" name="Text Box 69"/>
            <p:cNvSpPr txBox="1">
              <a:spLocks noChangeArrowheads="1"/>
            </p:cNvSpPr>
            <p:nvPr/>
          </p:nvSpPr>
          <p:spPr bwMode="auto">
            <a:xfrm rot="18942511">
              <a:off x="2947" y="1604"/>
              <a:ext cx="544" cy="121"/>
            </a:xfrm>
            <a:prstGeom prst="rect">
              <a:avLst/>
            </a:prstGeom>
            <a:noFill/>
            <a:ln w="9525">
              <a:noFill/>
              <a:miter lim="800000"/>
              <a:headEnd/>
              <a:tailEnd/>
            </a:ln>
          </p:spPr>
          <p:txBody>
            <a:bodyPr wrap="square">
              <a:spAutoFit/>
            </a:bodyPr>
            <a:lstStyle/>
            <a:p>
              <a:pPr marL="112713" indent="-112713" algn="ctr" fontAlgn="base">
                <a:lnSpc>
                  <a:spcPct val="70000"/>
                </a:lnSpc>
                <a:spcBef>
                  <a:spcPct val="0"/>
                </a:spcBef>
                <a:spcAft>
                  <a:spcPct val="0"/>
                </a:spcAft>
                <a:buSzPct val="130000"/>
              </a:pPr>
              <a:r>
                <a:rPr lang="en-US" sz="1050" b="1" dirty="0">
                  <a:solidFill>
                    <a:srgbClr val="996600"/>
                  </a:solidFill>
                  <a:latin typeface="Arial Narrow" pitchFamily="34" charset="0"/>
                </a:rPr>
                <a:t>            ●</a:t>
              </a:r>
              <a:r>
                <a:rPr lang="en-US" sz="1400" b="1" dirty="0">
                  <a:solidFill>
                    <a:srgbClr val="996600"/>
                  </a:solidFill>
                  <a:latin typeface="Arial Narrow" pitchFamily="34" charset="0"/>
                </a:rPr>
                <a:t>  </a:t>
              </a:r>
              <a:r>
                <a:rPr lang="en-US" sz="1600" b="1" dirty="0" smtClean="0">
                  <a:solidFill>
                    <a:srgbClr val="996600"/>
                  </a:solidFill>
                  <a:effectLst>
                    <a:glow rad="63500">
                      <a:srgbClr val="DADADA">
                        <a:satMod val="175000"/>
                        <a:alpha val="40000"/>
                      </a:srgbClr>
                    </a:glow>
                  </a:effectLst>
                  <a:latin typeface="Arial Narrow" pitchFamily="34" charset="0"/>
                </a:rPr>
                <a:t>Inquire</a:t>
              </a:r>
              <a:endParaRPr lang="en-US" sz="500" b="1" dirty="0">
                <a:solidFill>
                  <a:srgbClr val="996600"/>
                </a:solidFill>
                <a:effectLst>
                  <a:glow rad="63500">
                    <a:srgbClr val="DADADA">
                      <a:satMod val="175000"/>
                      <a:alpha val="40000"/>
                    </a:srgbClr>
                  </a:glow>
                </a:effectLst>
                <a:latin typeface="Arial Narrow" pitchFamily="34" charset="0"/>
              </a:endParaRPr>
            </a:p>
          </p:txBody>
        </p:sp>
        <p:sp>
          <p:nvSpPr>
            <p:cNvPr id="132" name="Text Box 70"/>
            <p:cNvSpPr txBox="1">
              <a:spLocks noChangeArrowheads="1"/>
            </p:cNvSpPr>
            <p:nvPr/>
          </p:nvSpPr>
          <p:spPr bwMode="auto">
            <a:xfrm rot="18942511">
              <a:off x="3022" y="1791"/>
              <a:ext cx="473" cy="131"/>
            </a:xfrm>
            <a:prstGeom prst="rect">
              <a:avLst/>
            </a:prstGeom>
            <a:noFill/>
            <a:ln w="9525">
              <a:noFill/>
              <a:miter lim="800000"/>
              <a:headEnd/>
              <a:tailEnd/>
            </a:ln>
          </p:spPr>
          <p:txBody>
            <a:bodyPr wrap="square">
              <a:spAutoFit/>
            </a:bodyPr>
            <a:lstStyle/>
            <a:p>
              <a:pPr marL="112713" indent="-112713" algn="ctr" fontAlgn="base">
                <a:lnSpc>
                  <a:spcPct val="80000"/>
                </a:lnSpc>
                <a:spcBef>
                  <a:spcPct val="0"/>
                </a:spcBef>
                <a:spcAft>
                  <a:spcPct val="0"/>
                </a:spcAft>
                <a:buSzPct val="130000"/>
              </a:pPr>
              <a:r>
                <a:rPr lang="en-US" sz="1050" b="1" dirty="0">
                  <a:solidFill>
                    <a:srgbClr val="996600"/>
                  </a:solidFill>
                  <a:latin typeface="Arial Narrow" pitchFamily="34" charset="0"/>
                </a:rPr>
                <a:t> ●</a:t>
              </a:r>
              <a:r>
                <a:rPr lang="en-US" sz="1600" b="1" dirty="0">
                  <a:solidFill>
                    <a:srgbClr val="996600"/>
                  </a:solidFill>
                  <a:latin typeface="Arial Narrow" pitchFamily="34" charset="0"/>
                </a:rPr>
                <a:t>  </a:t>
              </a:r>
              <a:r>
                <a:rPr lang="en-US" sz="1600" b="1" dirty="0" smtClean="0">
                  <a:solidFill>
                    <a:srgbClr val="996600"/>
                  </a:solidFill>
                  <a:effectLst>
                    <a:glow rad="63500">
                      <a:srgbClr val="DADADA">
                        <a:satMod val="175000"/>
                        <a:alpha val="40000"/>
                      </a:srgbClr>
                    </a:glow>
                  </a:effectLst>
                  <a:latin typeface="Arial Narrow" pitchFamily="34" charset="0"/>
                </a:rPr>
                <a:t>Learn</a:t>
              </a:r>
              <a:endParaRPr lang="en-US" sz="1600" b="1" dirty="0">
                <a:solidFill>
                  <a:srgbClr val="996600"/>
                </a:solidFill>
                <a:effectLst>
                  <a:glow rad="63500">
                    <a:srgbClr val="DADADA">
                      <a:satMod val="175000"/>
                      <a:alpha val="40000"/>
                    </a:srgbClr>
                  </a:glow>
                </a:effectLst>
                <a:latin typeface="Arial Narrow" pitchFamily="34" charset="0"/>
              </a:endParaRPr>
            </a:p>
          </p:txBody>
        </p:sp>
      </p:grpSp>
      <p:sp>
        <p:nvSpPr>
          <p:cNvPr id="133" name="Rectangle 53"/>
          <p:cNvSpPr txBox="1">
            <a:spLocks noChangeArrowheads="1"/>
          </p:cNvSpPr>
          <p:nvPr/>
        </p:nvSpPr>
        <p:spPr bwMode="auto">
          <a:xfrm>
            <a:off x="0" y="76200"/>
            <a:ext cx="2301240" cy="969962"/>
          </a:xfrm>
          <a:prstGeom prst="rect">
            <a:avLst/>
          </a:prstGeom>
          <a:noFill/>
          <a:ln w="9525" algn="ctr">
            <a:noFill/>
            <a:miter lim="800000"/>
            <a:headEnd/>
            <a:tailEnd/>
          </a:ln>
        </p:spPr>
        <p:txBody>
          <a:bodyPr vert="horz" wrap="square" lIns="91440" tIns="45720" rIns="91440" bIns="45720" numCol="1" anchor="ctr" anchorCtr="0" compatLnSpc="1">
            <a:prstTxWarp prst="textNoShape">
              <a:avLst/>
            </a:prstTxWarp>
          </a:bodyPr>
          <a:lstStyle/>
          <a:p>
            <a:pPr eaLnBrk="0" fontAlgn="base" hangingPunct="0">
              <a:lnSpc>
                <a:spcPct val="80000"/>
              </a:lnSpc>
              <a:spcBef>
                <a:spcPct val="0"/>
              </a:spcBef>
              <a:spcAft>
                <a:spcPct val="0"/>
              </a:spcAft>
              <a:defRPr/>
            </a:pPr>
            <a:r>
              <a:rPr lang="en-US" sz="2400" b="1" kern="0" dirty="0">
                <a:solidFill>
                  <a:srgbClr val="003366"/>
                </a:solidFill>
                <a:latin typeface="Verdana"/>
              </a:rPr>
              <a:t/>
            </a:r>
            <a:br>
              <a:rPr lang="en-US" sz="2400" b="1" kern="0" dirty="0">
                <a:solidFill>
                  <a:srgbClr val="003366"/>
                </a:solidFill>
                <a:latin typeface="Verdana"/>
              </a:rPr>
            </a:br>
            <a:r>
              <a:rPr lang="en-US" sz="2400" b="1" kern="0" dirty="0" smtClean="0">
                <a:solidFill>
                  <a:srgbClr val="003366"/>
                </a:solidFill>
                <a:latin typeface="Verdana"/>
              </a:rPr>
              <a:t>Four Drives</a:t>
            </a:r>
            <a:br>
              <a:rPr lang="en-US" sz="2400" b="1" kern="0" dirty="0" smtClean="0">
                <a:solidFill>
                  <a:srgbClr val="003366"/>
                </a:solidFill>
                <a:latin typeface="Verdana"/>
              </a:rPr>
            </a:br>
            <a:r>
              <a:rPr lang="en-US" sz="2000" b="1" kern="0" dirty="0" smtClean="0">
                <a:solidFill>
                  <a:srgbClr val="990033"/>
                </a:solidFill>
                <a:latin typeface="Verdana"/>
              </a:rPr>
              <a:t>of</a:t>
            </a:r>
            <a:r>
              <a:rPr lang="en-US" sz="2000" b="1" kern="0" dirty="0">
                <a:solidFill>
                  <a:srgbClr val="990033"/>
                </a:solidFill>
                <a:latin typeface="Verdana"/>
              </a:rPr>
              <a:t> </a:t>
            </a:r>
            <a:r>
              <a:rPr lang="en-US" sz="2000" b="1" kern="0" dirty="0" smtClean="0">
                <a:solidFill>
                  <a:srgbClr val="990033"/>
                </a:solidFill>
                <a:latin typeface="Verdana"/>
              </a:rPr>
              <a:t>Human Behavior</a:t>
            </a:r>
            <a:br>
              <a:rPr lang="en-US" sz="2000" b="1" kern="0" dirty="0" smtClean="0">
                <a:solidFill>
                  <a:srgbClr val="990033"/>
                </a:solidFill>
                <a:latin typeface="Verdana"/>
              </a:rPr>
            </a:br>
            <a:r>
              <a:rPr lang="en-US" sz="2000" b="1" kern="0" dirty="0" smtClean="0">
                <a:solidFill>
                  <a:srgbClr val="990033"/>
                </a:solidFill>
                <a:latin typeface="Verdana"/>
              </a:rPr>
              <a:t>Leadership</a:t>
            </a:r>
            <a:br>
              <a:rPr lang="en-US" sz="2000" b="1" kern="0" dirty="0" smtClean="0">
                <a:solidFill>
                  <a:srgbClr val="990033"/>
                </a:solidFill>
                <a:latin typeface="Verdana"/>
              </a:rPr>
            </a:br>
            <a:r>
              <a:rPr lang="en-US" sz="2000" b="1" kern="0" dirty="0" smtClean="0">
                <a:solidFill>
                  <a:srgbClr val="990033"/>
                </a:solidFill>
                <a:latin typeface="Verdana"/>
              </a:rPr>
              <a:t>&amp; Culture</a:t>
            </a:r>
            <a:endParaRPr lang="en-US" sz="2000" b="1" kern="0" dirty="0">
              <a:solidFill>
                <a:srgbClr val="990033"/>
              </a:solidFill>
              <a:latin typeface="Verdana"/>
            </a:endParaRPr>
          </a:p>
        </p:txBody>
      </p:sp>
      <p:sp>
        <p:nvSpPr>
          <p:cNvPr id="127" name="Oval 43"/>
          <p:cNvSpPr>
            <a:spLocks noChangeArrowheads="1"/>
          </p:cNvSpPr>
          <p:nvPr/>
        </p:nvSpPr>
        <p:spPr bwMode="auto">
          <a:xfrm rot="-2597149">
            <a:off x="4305788" y="2791385"/>
            <a:ext cx="281237" cy="275443"/>
          </a:xfrm>
          <a:prstGeom prst="ellipse">
            <a:avLst/>
          </a:prstGeom>
          <a:solidFill>
            <a:srgbClr val="FCE768"/>
          </a:solidFill>
          <a:ln w="9525" algn="ctr">
            <a:solidFill>
              <a:schemeClr val="tx1"/>
            </a:solidFill>
            <a:round/>
            <a:headEnd/>
            <a:tailEnd/>
          </a:ln>
          <a:scene3d>
            <a:camera prst="orthographicFront"/>
            <a:lightRig rig="threePt" dir="t"/>
          </a:scene3d>
          <a:sp3d>
            <a:bevelT/>
          </a:sp3d>
        </p:spPr>
        <p:txBody>
          <a:bodyPr wrap="none" anchor="ctr"/>
          <a:lstStyle/>
          <a:p>
            <a:pPr algn="ctr" fontAlgn="base">
              <a:spcBef>
                <a:spcPct val="0"/>
              </a:spcBef>
              <a:spcAft>
                <a:spcPct val="0"/>
              </a:spcAft>
            </a:pPr>
            <a:endParaRPr lang="en-US" sz="2400" b="1">
              <a:solidFill>
                <a:srgbClr val="FFFFFF"/>
              </a:solidFill>
              <a:latin typeface="Verdana" pitchFamily="34" charset="0"/>
            </a:endParaRPr>
          </a:p>
        </p:txBody>
      </p:sp>
      <p:grpSp>
        <p:nvGrpSpPr>
          <p:cNvPr id="16" name="Group 669"/>
          <p:cNvGrpSpPr/>
          <p:nvPr/>
        </p:nvGrpSpPr>
        <p:grpSpPr>
          <a:xfrm>
            <a:off x="6541451" y="502920"/>
            <a:ext cx="2511109" cy="868875"/>
            <a:chOff x="6699380" y="0"/>
            <a:chExt cx="2255840" cy="868875"/>
          </a:xfrm>
        </p:grpSpPr>
        <p:grpSp>
          <p:nvGrpSpPr>
            <p:cNvPr id="17" name="Group 131"/>
            <p:cNvGrpSpPr/>
            <p:nvPr/>
          </p:nvGrpSpPr>
          <p:grpSpPr>
            <a:xfrm>
              <a:off x="8422258" y="0"/>
              <a:ext cx="522186" cy="505785"/>
              <a:chOff x="570014" y="659083"/>
              <a:chExt cx="700644" cy="670955"/>
            </a:xfrm>
          </p:grpSpPr>
          <p:sp>
            <p:nvSpPr>
              <p:cNvPr id="272" name="Oval 271"/>
              <p:cNvSpPr/>
              <p:nvPr/>
            </p:nvSpPr>
            <p:spPr bwMode="auto">
              <a:xfrm>
                <a:off x="570014" y="659083"/>
                <a:ext cx="700644" cy="670955"/>
              </a:xfrm>
              <a:prstGeom prst="ellipse">
                <a:avLst/>
              </a:prstGeom>
              <a:solidFill>
                <a:srgbClr val="92D05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grpSp>
            <p:nvGrpSpPr>
              <p:cNvPr id="18" name="Group 10"/>
              <p:cNvGrpSpPr>
                <a:grpSpLocks noChangeAspect="1"/>
              </p:cNvGrpSpPr>
              <p:nvPr/>
            </p:nvGrpSpPr>
            <p:grpSpPr bwMode="auto">
              <a:xfrm>
                <a:off x="685799" y="727093"/>
                <a:ext cx="537359" cy="531769"/>
                <a:chOff x="667" y="-57"/>
                <a:chExt cx="5512" cy="4274"/>
              </a:xfrm>
            </p:grpSpPr>
            <p:sp>
              <p:nvSpPr>
                <p:cNvPr id="274" name="Freeform 28"/>
                <p:cNvSpPr>
                  <a:spLocks/>
                </p:cNvSpPr>
                <p:nvPr/>
              </p:nvSpPr>
              <p:spPr bwMode="auto">
                <a:xfrm>
                  <a:off x="1660" y="-11"/>
                  <a:ext cx="4519" cy="3489"/>
                </a:xfrm>
                <a:custGeom>
                  <a:avLst/>
                  <a:gdLst/>
                  <a:ahLst/>
                  <a:cxnLst>
                    <a:cxn ang="0">
                      <a:pos x="2237" y="209"/>
                    </a:cxn>
                    <a:cxn ang="0">
                      <a:pos x="2090" y="159"/>
                    </a:cxn>
                    <a:cxn ang="0">
                      <a:pos x="1936" y="113"/>
                    </a:cxn>
                    <a:cxn ang="0">
                      <a:pos x="1775" y="75"/>
                    </a:cxn>
                    <a:cxn ang="0">
                      <a:pos x="1601" y="45"/>
                    </a:cxn>
                    <a:cxn ang="0">
                      <a:pos x="1424" y="21"/>
                    </a:cxn>
                    <a:cxn ang="0">
                      <a:pos x="1239" y="5"/>
                    </a:cxn>
                    <a:cxn ang="0">
                      <a:pos x="1043" y="0"/>
                    </a:cxn>
                    <a:cxn ang="0">
                      <a:pos x="0" y="2058"/>
                    </a:cxn>
                    <a:cxn ang="0">
                      <a:pos x="69" y="2051"/>
                    </a:cxn>
                    <a:cxn ang="0">
                      <a:pos x="258" y="2037"/>
                    </a:cxn>
                    <a:cxn ang="0">
                      <a:pos x="539" y="2037"/>
                    </a:cxn>
                    <a:cxn ang="0">
                      <a:pos x="881" y="2060"/>
                    </a:cxn>
                    <a:cxn ang="0">
                      <a:pos x="1251" y="2126"/>
                    </a:cxn>
                    <a:cxn ang="0">
                      <a:pos x="1624" y="2250"/>
                    </a:cxn>
                    <a:cxn ang="0">
                      <a:pos x="1971" y="2446"/>
                    </a:cxn>
                    <a:cxn ang="0">
                      <a:pos x="2260" y="2731"/>
                    </a:cxn>
                    <a:cxn ang="0">
                      <a:pos x="2283" y="2766"/>
                    </a:cxn>
                    <a:cxn ang="0">
                      <a:pos x="2356" y="2862"/>
                    </a:cxn>
                    <a:cxn ang="0">
                      <a:pos x="2475" y="2993"/>
                    </a:cxn>
                    <a:cxn ang="0">
                      <a:pos x="2656" y="3140"/>
                    </a:cxn>
                    <a:cxn ang="0">
                      <a:pos x="2891" y="3283"/>
                    </a:cxn>
                    <a:cxn ang="0">
                      <a:pos x="3187" y="3402"/>
                    </a:cxn>
                    <a:cxn ang="0">
                      <a:pos x="3549" y="3477"/>
                    </a:cxn>
                    <a:cxn ang="0">
                      <a:pos x="3977" y="3484"/>
                    </a:cxn>
                    <a:cxn ang="0">
                      <a:pos x="3988" y="3302"/>
                    </a:cxn>
                    <a:cxn ang="0">
                      <a:pos x="4057" y="2834"/>
                    </a:cxn>
                    <a:cxn ang="0">
                      <a:pos x="4219" y="2198"/>
                    </a:cxn>
                    <a:cxn ang="0">
                      <a:pos x="4519" y="1515"/>
                    </a:cxn>
                    <a:cxn ang="0">
                      <a:pos x="4477" y="1513"/>
                    </a:cxn>
                    <a:cxn ang="0">
                      <a:pos x="4358" y="1506"/>
                    </a:cxn>
                    <a:cxn ang="0">
                      <a:pos x="4192" y="1487"/>
                    </a:cxn>
                    <a:cxn ang="0">
                      <a:pos x="3996" y="1455"/>
                    </a:cxn>
                    <a:cxn ang="0">
                      <a:pos x="3796" y="1408"/>
                    </a:cxn>
                    <a:cxn ang="0">
                      <a:pos x="3607" y="1338"/>
                    </a:cxn>
                    <a:cxn ang="0">
                      <a:pos x="3457" y="1244"/>
                    </a:cxn>
                    <a:cxn ang="0">
                      <a:pos x="3368" y="1123"/>
                    </a:cxn>
                    <a:cxn ang="0">
                      <a:pos x="3314" y="1017"/>
                    </a:cxn>
                    <a:cxn ang="0">
                      <a:pos x="3241" y="903"/>
                    </a:cxn>
                    <a:cxn ang="0">
                      <a:pos x="3141" y="786"/>
                    </a:cxn>
                    <a:cxn ang="0">
                      <a:pos x="3018" y="669"/>
                    </a:cxn>
                    <a:cxn ang="0">
                      <a:pos x="2876" y="552"/>
                    </a:cxn>
                    <a:cxn ang="0">
                      <a:pos x="2706" y="438"/>
                    </a:cxn>
                    <a:cxn ang="0">
                      <a:pos x="2518" y="332"/>
                    </a:cxn>
                    <a:cxn ang="0">
                      <a:pos x="2306" y="237"/>
                    </a:cxn>
                  </a:cxnLst>
                  <a:rect l="0" t="0" r="r" b="b"/>
                  <a:pathLst>
                    <a:path w="4519" h="3489">
                      <a:moveTo>
                        <a:pt x="2306" y="237"/>
                      </a:moveTo>
                      <a:lnTo>
                        <a:pt x="2237" y="209"/>
                      </a:lnTo>
                      <a:lnTo>
                        <a:pt x="2163" y="183"/>
                      </a:lnTo>
                      <a:lnTo>
                        <a:pt x="2090" y="159"/>
                      </a:lnTo>
                      <a:lnTo>
                        <a:pt x="2013" y="136"/>
                      </a:lnTo>
                      <a:lnTo>
                        <a:pt x="1936" y="113"/>
                      </a:lnTo>
                      <a:lnTo>
                        <a:pt x="1855" y="94"/>
                      </a:lnTo>
                      <a:lnTo>
                        <a:pt x="1775" y="75"/>
                      </a:lnTo>
                      <a:lnTo>
                        <a:pt x="1690" y="59"/>
                      </a:lnTo>
                      <a:lnTo>
                        <a:pt x="1601" y="45"/>
                      </a:lnTo>
                      <a:lnTo>
                        <a:pt x="1513" y="31"/>
                      </a:lnTo>
                      <a:lnTo>
                        <a:pt x="1424" y="21"/>
                      </a:lnTo>
                      <a:lnTo>
                        <a:pt x="1332" y="12"/>
                      </a:lnTo>
                      <a:lnTo>
                        <a:pt x="1239" y="5"/>
                      </a:lnTo>
                      <a:lnTo>
                        <a:pt x="1143" y="3"/>
                      </a:lnTo>
                      <a:lnTo>
                        <a:pt x="1043" y="0"/>
                      </a:lnTo>
                      <a:lnTo>
                        <a:pt x="943" y="0"/>
                      </a:lnTo>
                      <a:lnTo>
                        <a:pt x="0" y="2058"/>
                      </a:lnTo>
                      <a:lnTo>
                        <a:pt x="19" y="2056"/>
                      </a:lnTo>
                      <a:lnTo>
                        <a:pt x="69" y="2051"/>
                      </a:lnTo>
                      <a:lnTo>
                        <a:pt x="150" y="2044"/>
                      </a:lnTo>
                      <a:lnTo>
                        <a:pt x="258" y="2037"/>
                      </a:lnTo>
                      <a:lnTo>
                        <a:pt x="389" y="2034"/>
                      </a:lnTo>
                      <a:lnTo>
                        <a:pt x="539" y="2037"/>
                      </a:lnTo>
                      <a:lnTo>
                        <a:pt x="704" y="2044"/>
                      </a:lnTo>
                      <a:lnTo>
                        <a:pt x="881" y="2060"/>
                      </a:lnTo>
                      <a:lnTo>
                        <a:pt x="1062" y="2088"/>
                      </a:lnTo>
                      <a:lnTo>
                        <a:pt x="1251" y="2126"/>
                      </a:lnTo>
                      <a:lnTo>
                        <a:pt x="1440" y="2179"/>
                      </a:lnTo>
                      <a:lnTo>
                        <a:pt x="1624" y="2250"/>
                      </a:lnTo>
                      <a:lnTo>
                        <a:pt x="1805" y="2338"/>
                      </a:lnTo>
                      <a:lnTo>
                        <a:pt x="1971" y="2446"/>
                      </a:lnTo>
                      <a:lnTo>
                        <a:pt x="2125" y="2577"/>
                      </a:lnTo>
                      <a:lnTo>
                        <a:pt x="2260" y="2731"/>
                      </a:lnTo>
                      <a:lnTo>
                        <a:pt x="2263" y="2741"/>
                      </a:lnTo>
                      <a:lnTo>
                        <a:pt x="2283" y="2766"/>
                      </a:lnTo>
                      <a:lnTo>
                        <a:pt x="2314" y="2808"/>
                      </a:lnTo>
                      <a:lnTo>
                        <a:pt x="2356" y="2862"/>
                      </a:lnTo>
                      <a:lnTo>
                        <a:pt x="2410" y="2923"/>
                      </a:lnTo>
                      <a:lnTo>
                        <a:pt x="2475" y="2993"/>
                      </a:lnTo>
                      <a:lnTo>
                        <a:pt x="2560" y="3066"/>
                      </a:lnTo>
                      <a:lnTo>
                        <a:pt x="2656" y="3140"/>
                      </a:lnTo>
                      <a:lnTo>
                        <a:pt x="2764" y="3213"/>
                      </a:lnTo>
                      <a:lnTo>
                        <a:pt x="2891" y="3283"/>
                      </a:lnTo>
                      <a:lnTo>
                        <a:pt x="3030" y="3348"/>
                      </a:lnTo>
                      <a:lnTo>
                        <a:pt x="3187" y="3402"/>
                      </a:lnTo>
                      <a:lnTo>
                        <a:pt x="3361" y="3447"/>
                      </a:lnTo>
                      <a:lnTo>
                        <a:pt x="3549" y="3477"/>
                      </a:lnTo>
                      <a:lnTo>
                        <a:pt x="3753" y="3489"/>
                      </a:lnTo>
                      <a:lnTo>
                        <a:pt x="3977" y="3484"/>
                      </a:lnTo>
                      <a:lnTo>
                        <a:pt x="3980" y="3435"/>
                      </a:lnTo>
                      <a:lnTo>
                        <a:pt x="3988" y="3302"/>
                      </a:lnTo>
                      <a:lnTo>
                        <a:pt x="4015" y="3096"/>
                      </a:lnTo>
                      <a:lnTo>
                        <a:pt x="4057" y="2834"/>
                      </a:lnTo>
                      <a:lnTo>
                        <a:pt x="4123" y="2530"/>
                      </a:lnTo>
                      <a:lnTo>
                        <a:pt x="4219" y="2198"/>
                      </a:lnTo>
                      <a:lnTo>
                        <a:pt x="4350" y="1857"/>
                      </a:lnTo>
                      <a:lnTo>
                        <a:pt x="4519" y="1515"/>
                      </a:lnTo>
                      <a:lnTo>
                        <a:pt x="4508" y="1515"/>
                      </a:lnTo>
                      <a:lnTo>
                        <a:pt x="4477" y="1513"/>
                      </a:lnTo>
                      <a:lnTo>
                        <a:pt x="4427" y="1511"/>
                      </a:lnTo>
                      <a:lnTo>
                        <a:pt x="4358" y="1506"/>
                      </a:lnTo>
                      <a:lnTo>
                        <a:pt x="4281" y="1497"/>
                      </a:lnTo>
                      <a:lnTo>
                        <a:pt x="4192" y="1487"/>
                      </a:lnTo>
                      <a:lnTo>
                        <a:pt x="4096" y="1473"/>
                      </a:lnTo>
                      <a:lnTo>
                        <a:pt x="3996" y="1455"/>
                      </a:lnTo>
                      <a:lnTo>
                        <a:pt x="3896" y="1434"/>
                      </a:lnTo>
                      <a:lnTo>
                        <a:pt x="3796" y="1408"/>
                      </a:lnTo>
                      <a:lnTo>
                        <a:pt x="3699" y="1375"/>
                      </a:lnTo>
                      <a:lnTo>
                        <a:pt x="3607" y="1338"/>
                      </a:lnTo>
                      <a:lnTo>
                        <a:pt x="3526" y="1293"/>
                      </a:lnTo>
                      <a:lnTo>
                        <a:pt x="3457" y="1244"/>
                      </a:lnTo>
                      <a:lnTo>
                        <a:pt x="3403" y="1188"/>
                      </a:lnTo>
                      <a:lnTo>
                        <a:pt x="3368" y="1123"/>
                      </a:lnTo>
                      <a:lnTo>
                        <a:pt x="3345" y="1071"/>
                      </a:lnTo>
                      <a:lnTo>
                        <a:pt x="3314" y="1017"/>
                      </a:lnTo>
                      <a:lnTo>
                        <a:pt x="3280" y="961"/>
                      </a:lnTo>
                      <a:lnTo>
                        <a:pt x="3241" y="903"/>
                      </a:lnTo>
                      <a:lnTo>
                        <a:pt x="3195" y="844"/>
                      </a:lnTo>
                      <a:lnTo>
                        <a:pt x="3141" y="786"/>
                      </a:lnTo>
                      <a:lnTo>
                        <a:pt x="3083" y="728"/>
                      </a:lnTo>
                      <a:lnTo>
                        <a:pt x="3018" y="669"/>
                      </a:lnTo>
                      <a:lnTo>
                        <a:pt x="2949" y="608"/>
                      </a:lnTo>
                      <a:lnTo>
                        <a:pt x="2876" y="552"/>
                      </a:lnTo>
                      <a:lnTo>
                        <a:pt x="2795" y="494"/>
                      </a:lnTo>
                      <a:lnTo>
                        <a:pt x="2706" y="438"/>
                      </a:lnTo>
                      <a:lnTo>
                        <a:pt x="2614" y="384"/>
                      </a:lnTo>
                      <a:lnTo>
                        <a:pt x="2518" y="332"/>
                      </a:lnTo>
                      <a:lnTo>
                        <a:pt x="2414" y="283"/>
                      </a:lnTo>
                      <a:lnTo>
                        <a:pt x="2306"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75" name="Freeform 29"/>
                <p:cNvSpPr>
                  <a:spLocks/>
                </p:cNvSpPr>
                <p:nvPr/>
              </p:nvSpPr>
              <p:spPr bwMode="auto">
                <a:xfrm>
                  <a:off x="667" y="-57"/>
                  <a:ext cx="2240" cy="4274"/>
                </a:xfrm>
                <a:custGeom>
                  <a:avLst/>
                  <a:gdLst/>
                  <a:ahLst/>
                  <a:cxnLst>
                    <a:cxn ang="0">
                      <a:pos x="1936" y="46"/>
                    </a:cxn>
                    <a:cxn ang="0">
                      <a:pos x="0" y="4145"/>
                    </a:cxn>
                    <a:cxn ang="0">
                      <a:pos x="11" y="4152"/>
                    </a:cxn>
                    <a:cxn ang="0">
                      <a:pos x="50" y="4171"/>
                    </a:cxn>
                    <a:cxn ang="0">
                      <a:pos x="104" y="4196"/>
                    </a:cxn>
                    <a:cxn ang="0">
                      <a:pos x="177" y="4224"/>
                    </a:cxn>
                    <a:cxn ang="0">
                      <a:pos x="262" y="4250"/>
                    </a:cxn>
                    <a:cxn ang="0">
                      <a:pos x="350" y="4269"/>
                    </a:cxn>
                    <a:cxn ang="0">
                      <a:pos x="446" y="4274"/>
                    </a:cxn>
                    <a:cxn ang="0">
                      <a:pos x="539" y="4262"/>
                    </a:cxn>
                    <a:cxn ang="0">
                      <a:pos x="2240" y="77"/>
                    </a:cxn>
                    <a:cxn ang="0">
                      <a:pos x="2232" y="70"/>
                    </a:cxn>
                    <a:cxn ang="0">
                      <a:pos x="2206" y="56"/>
                    </a:cxn>
                    <a:cxn ang="0">
                      <a:pos x="2167" y="35"/>
                    </a:cxn>
                    <a:cxn ang="0">
                      <a:pos x="2125" y="16"/>
                    </a:cxn>
                    <a:cxn ang="0">
                      <a:pos x="2075" y="2"/>
                    </a:cxn>
                    <a:cxn ang="0">
                      <a:pos x="2021" y="0"/>
                    </a:cxn>
                    <a:cxn ang="0">
                      <a:pos x="1975" y="11"/>
                    </a:cxn>
                    <a:cxn ang="0">
                      <a:pos x="1936" y="46"/>
                    </a:cxn>
                  </a:cxnLst>
                  <a:rect l="0" t="0" r="r" b="b"/>
                  <a:pathLst>
                    <a:path w="2240" h="4274">
                      <a:moveTo>
                        <a:pt x="1936" y="46"/>
                      </a:moveTo>
                      <a:lnTo>
                        <a:pt x="0" y="4145"/>
                      </a:lnTo>
                      <a:lnTo>
                        <a:pt x="11" y="4152"/>
                      </a:lnTo>
                      <a:lnTo>
                        <a:pt x="50" y="4171"/>
                      </a:lnTo>
                      <a:lnTo>
                        <a:pt x="104" y="4196"/>
                      </a:lnTo>
                      <a:lnTo>
                        <a:pt x="177" y="4224"/>
                      </a:lnTo>
                      <a:lnTo>
                        <a:pt x="262" y="4250"/>
                      </a:lnTo>
                      <a:lnTo>
                        <a:pt x="350" y="4269"/>
                      </a:lnTo>
                      <a:lnTo>
                        <a:pt x="446" y="4274"/>
                      </a:lnTo>
                      <a:lnTo>
                        <a:pt x="539" y="4262"/>
                      </a:lnTo>
                      <a:lnTo>
                        <a:pt x="2240" y="77"/>
                      </a:lnTo>
                      <a:lnTo>
                        <a:pt x="2232" y="70"/>
                      </a:lnTo>
                      <a:lnTo>
                        <a:pt x="2206" y="56"/>
                      </a:lnTo>
                      <a:lnTo>
                        <a:pt x="2167" y="35"/>
                      </a:lnTo>
                      <a:lnTo>
                        <a:pt x="2125" y="16"/>
                      </a:lnTo>
                      <a:lnTo>
                        <a:pt x="2075" y="2"/>
                      </a:lnTo>
                      <a:lnTo>
                        <a:pt x="2021" y="0"/>
                      </a:lnTo>
                      <a:lnTo>
                        <a:pt x="1975" y="11"/>
                      </a:lnTo>
                      <a:lnTo>
                        <a:pt x="1936"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76" name="Freeform 30"/>
                <p:cNvSpPr>
                  <a:spLocks/>
                </p:cNvSpPr>
                <p:nvPr/>
              </p:nvSpPr>
              <p:spPr bwMode="auto">
                <a:xfrm>
                  <a:off x="4393" y="2073"/>
                  <a:ext cx="547" cy="680"/>
                </a:xfrm>
                <a:custGeom>
                  <a:avLst/>
                  <a:gdLst/>
                  <a:ahLst/>
                  <a:cxnLst>
                    <a:cxn ang="0">
                      <a:pos x="173" y="0"/>
                    </a:cxn>
                    <a:cxn ang="0">
                      <a:pos x="0" y="390"/>
                    </a:cxn>
                    <a:cxn ang="0">
                      <a:pos x="31" y="425"/>
                    </a:cxn>
                    <a:cxn ang="0">
                      <a:pos x="66" y="460"/>
                    </a:cxn>
                    <a:cxn ang="0">
                      <a:pos x="104" y="498"/>
                    </a:cxn>
                    <a:cxn ang="0">
                      <a:pos x="146" y="535"/>
                    </a:cxn>
                    <a:cxn ang="0">
                      <a:pos x="193" y="572"/>
                    </a:cxn>
                    <a:cxn ang="0">
                      <a:pos x="239" y="610"/>
                    </a:cxn>
                    <a:cxn ang="0">
                      <a:pos x="293" y="645"/>
                    </a:cxn>
                    <a:cxn ang="0">
                      <a:pos x="347" y="680"/>
                    </a:cxn>
                    <a:cxn ang="0">
                      <a:pos x="547" y="236"/>
                    </a:cxn>
                    <a:cxn ang="0">
                      <a:pos x="493" y="210"/>
                    </a:cxn>
                    <a:cxn ang="0">
                      <a:pos x="439" y="182"/>
                    </a:cxn>
                    <a:cxn ang="0">
                      <a:pos x="389" y="154"/>
                    </a:cxn>
                    <a:cxn ang="0">
                      <a:pos x="343" y="123"/>
                    </a:cxn>
                    <a:cxn ang="0">
                      <a:pos x="297" y="93"/>
                    </a:cxn>
                    <a:cxn ang="0">
                      <a:pos x="254" y="63"/>
                    </a:cxn>
                    <a:cxn ang="0">
                      <a:pos x="212" y="32"/>
                    </a:cxn>
                    <a:cxn ang="0">
                      <a:pos x="173" y="0"/>
                    </a:cxn>
                  </a:cxnLst>
                  <a:rect l="0" t="0" r="r" b="b"/>
                  <a:pathLst>
                    <a:path w="547" h="680">
                      <a:moveTo>
                        <a:pt x="173" y="0"/>
                      </a:moveTo>
                      <a:lnTo>
                        <a:pt x="0" y="390"/>
                      </a:lnTo>
                      <a:lnTo>
                        <a:pt x="31" y="425"/>
                      </a:lnTo>
                      <a:lnTo>
                        <a:pt x="66" y="460"/>
                      </a:lnTo>
                      <a:lnTo>
                        <a:pt x="104" y="498"/>
                      </a:lnTo>
                      <a:lnTo>
                        <a:pt x="146" y="535"/>
                      </a:lnTo>
                      <a:lnTo>
                        <a:pt x="193" y="572"/>
                      </a:lnTo>
                      <a:lnTo>
                        <a:pt x="239" y="610"/>
                      </a:lnTo>
                      <a:lnTo>
                        <a:pt x="293" y="645"/>
                      </a:lnTo>
                      <a:lnTo>
                        <a:pt x="347" y="680"/>
                      </a:lnTo>
                      <a:lnTo>
                        <a:pt x="547" y="236"/>
                      </a:lnTo>
                      <a:lnTo>
                        <a:pt x="493" y="210"/>
                      </a:lnTo>
                      <a:lnTo>
                        <a:pt x="439" y="182"/>
                      </a:lnTo>
                      <a:lnTo>
                        <a:pt x="389" y="154"/>
                      </a:lnTo>
                      <a:lnTo>
                        <a:pt x="343" y="123"/>
                      </a:lnTo>
                      <a:lnTo>
                        <a:pt x="297" y="93"/>
                      </a:lnTo>
                      <a:lnTo>
                        <a:pt x="254" y="63"/>
                      </a:lnTo>
                      <a:lnTo>
                        <a:pt x="212" y="32"/>
                      </a:lnTo>
                      <a:lnTo>
                        <a:pt x="17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77" name="Freeform 31"/>
                <p:cNvSpPr>
                  <a:spLocks/>
                </p:cNvSpPr>
                <p:nvPr/>
              </p:nvSpPr>
              <p:spPr bwMode="auto">
                <a:xfrm>
                  <a:off x="4940" y="1820"/>
                  <a:ext cx="851" cy="608"/>
                </a:xfrm>
                <a:custGeom>
                  <a:avLst/>
                  <a:gdLst/>
                  <a:ahLst/>
                  <a:cxnLst>
                    <a:cxn ang="0">
                      <a:pos x="219" y="0"/>
                    </a:cxn>
                    <a:cxn ang="0">
                      <a:pos x="0" y="489"/>
                    </a:cxn>
                    <a:cxn ang="0">
                      <a:pos x="38" y="505"/>
                    </a:cxn>
                    <a:cxn ang="0">
                      <a:pos x="73" y="519"/>
                    </a:cxn>
                    <a:cxn ang="0">
                      <a:pos x="111" y="535"/>
                    </a:cxn>
                    <a:cxn ang="0">
                      <a:pos x="154" y="547"/>
                    </a:cxn>
                    <a:cxn ang="0">
                      <a:pos x="192" y="559"/>
                    </a:cxn>
                    <a:cxn ang="0">
                      <a:pos x="235" y="571"/>
                    </a:cxn>
                    <a:cxn ang="0">
                      <a:pos x="277" y="580"/>
                    </a:cxn>
                    <a:cxn ang="0">
                      <a:pos x="323" y="589"/>
                    </a:cxn>
                    <a:cxn ang="0">
                      <a:pos x="365" y="596"/>
                    </a:cxn>
                    <a:cxn ang="0">
                      <a:pos x="412" y="601"/>
                    </a:cxn>
                    <a:cxn ang="0">
                      <a:pos x="458" y="606"/>
                    </a:cxn>
                    <a:cxn ang="0">
                      <a:pos x="508" y="608"/>
                    </a:cxn>
                    <a:cxn ang="0">
                      <a:pos x="558" y="608"/>
                    </a:cxn>
                    <a:cxn ang="0">
                      <a:pos x="604" y="608"/>
                    </a:cxn>
                    <a:cxn ang="0">
                      <a:pos x="658" y="606"/>
                    </a:cxn>
                    <a:cxn ang="0">
                      <a:pos x="708" y="601"/>
                    </a:cxn>
                    <a:cxn ang="0">
                      <a:pos x="723" y="547"/>
                    </a:cxn>
                    <a:cxn ang="0">
                      <a:pos x="739" y="493"/>
                    </a:cxn>
                    <a:cxn ang="0">
                      <a:pos x="754" y="440"/>
                    </a:cxn>
                    <a:cxn ang="0">
                      <a:pos x="774" y="386"/>
                    </a:cxn>
                    <a:cxn ang="0">
                      <a:pos x="789" y="330"/>
                    </a:cxn>
                    <a:cxn ang="0">
                      <a:pos x="808" y="276"/>
                    </a:cxn>
                    <a:cxn ang="0">
                      <a:pos x="831" y="220"/>
                    </a:cxn>
                    <a:cxn ang="0">
                      <a:pos x="851" y="164"/>
                    </a:cxn>
                    <a:cxn ang="0">
                      <a:pos x="804" y="161"/>
                    </a:cxn>
                    <a:cxn ang="0">
                      <a:pos x="758" y="159"/>
                    </a:cxn>
                    <a:cxn ang="0">
                      <a:pos x="716" y="154"/>
                    </a:cxn>
                    <a:cxn ang="0">
                      <a:pos x="670" y="150"/>
                    </a:cxn>
                    <a:cxn ang="0">
                      <a:pos x="627" y="143"/>
                    </a:cxn>
                    <a:cxn ang="0">
                      <a:pos x="585" y="136"/>
                    </a:cxn>
                    <a:cxn ang="0">
                      <a:pos x="546" y="126"/>
                    </a:cxn>
                    <a:cxn ang="0">
                      <a:pos x="508" y="115"/>
                    </a:cxn>
                    <a:cxn ang="0">
                      <a:pos x="466" y="103"/>
                    </a:cxn>
                    <a:cxn ang="0">
                      <a:pos x="431" y="91"/>
                    </a:cxn>
                    <a:cxn ang="0">
                      <a:pos x="392" y="80"/>
                    </a:cxn>
                    <a:cxn ang="0">
                      <a:pos x="354" y="66"/>
                    </a:cxn>
                    <a:cxn ang="0">
                      <a:pos x="319" y="49"/>
                    </a:cxn>
                    <a:cxn ang="0">
                      <a:pos x="285" y="33"/>
                    </a:cxn>
                    <a:cxn ang="0">
                      <a:pos x="254" y="16"/>
                    </a:cxn>
                    <a:cxn ang="0">
                      <a:pos x="219" y="0"/>
                    </a:cxn>
                  </a:cxnLst>
                  <a:rect l="0" t="0" r="r" b="b"/>
                  <a:pathLst>
                    <a:path w="851" h="608">
                      <a:moveTo>
                        <a:pt x="219" y="0"/>
                      </a:moveTo>
                      <a:lnTo>
                        <a:pt x="0" y="489"/>
                      </a:lnTo>
                      <a:lnTo>
                        <a:pt x="38" y="505"/>
                      </a:lnTo>
                      <a:lnTo>
                        <a:pt x="73" y="519"/>
                      </a:lnTo>
                      <a:lnTo>
                        <a:pt x="111" y="535"/>
                      </a:lnTo>
                      <a:lnTo>
                        <a:pt x="154" y="547"/>
                      </a:lnTo>
                      <a:lnTo>
                        <a:pt x="192" y="559"/>
                      </a:lnTo>
                      <a:lnTo>
                        <a:pt x="235" y="571"/>
                      </a:lnTo>
                      <a:lnTo>
                        <a:pt x="277" y="580"/>
                      </a:lnTo>
                      <a:lnTo>
                        <a:pt x="323" y="589"/>
                      </a:lnTo>
                      <a:lnTo>
                        <a:pt x="365" y="596"/>
                      </a:lnTo>
                      <a:lnTo>
                        <a:pt x="412" y="601"/>
                      </a:lnTo>
                      <a:lnTo>
                        <a:pt x="458" y="606"/>
                      </a:lnTo>
                      <a:lnTo>
                        <a:pt x="508" y="608"/>
                      </a:lnTo>
                      <a:lnTo>
                        <a:pt x="558" y="608"/>
                      </a:lnTo>
                      <a:lnTo>
                        <a:pt x="604" y="608"/>
                      </a:lnTo>
                      <a:lnTo>
                        <a:pt x="658" y="606"/>
                      </a:lnTo>
                      <a:lnTo>
                        <a:pt x="708" y="601"/>
                      </a:lnTo>
                      <a:lnTo>
                        <a:pt x="723" y="547"/>
                      </a:lnTo>
                      <a:lnTo>
                        <a:pt x="739" y="493"/>
                      </a:lnTo>
                      <a:lnTo>
                        <a:pt x="754" y="440"/>
                      </a:lnTo>
                      <a:lnTo>
                        <a:pt x="774" y="386"/>
                      </a:lnTo>
                      <a:lnTo>
                        <a:pt x="789" y="330"/>
                      </a:lnTo>
                      <a:lnTo>
                        <a:pt x="808" y="276"/>
                      </a:lnTo>
                      <a:lnTo>
                        <a:pt x="831" y="220"/>
                      </a:lnTo>
                      <a:lnTo>
                        <a:pt x="851" y="164"/>
                      </a:lnTo>
                      <a:lnTo>
                        <a:pt x="804" y="161"/>
                      </a:lnTo>
                      <a:lnTo>
                        <a:pt x="758" y="159"/>
                      </a:lnTo>
                      <a:lnTo>
                        <a:pt x="716" y="154"/>
                      </a:lnTo>
                      <a:lnTo>
                        <a:pt x="670" y="150"/>
                      </a:lnTo>
                      <a:lnTo>
                        <a:pt x="627" y="143"/>
                      </a:lnTo>
                      <a:lnTo>
                        <a:pt x="585" y="136"/>
                      </a:lnTo>
                      <a:lnTo>
                        <a:pt x="546" y="126"/>
                      </a:lnTo>
                      <a:lnTo>
                        <a:pt x="508" y="115"/>
                      </a:lnTo>
                      <a:lnTo>
                        <a:pt x="466" y="103"/>
                      </a:lnTo>
                      <a:lnTo>
                        <a:pt x="431" y="91"/>
                      </a:lnTo>
                      <a:lnTo>
                        <a:pt x="392" y="80"/>
                      </a:lnTo>
                      <a:lnTo>
                        <a:pt x="354" y="66"/>
                      </a:lnTo>
                      <a:lnTo>
                        <a:pt x="319" y="49"/>
                      </a:lnTo>
                      <a:lnTo>
                        <a:pt x="285" y="33"/>
                      </a:lnTo>
                      <a:lnTo>
                        <a:pt x="254" y="16"/>
                      </a:lnTo>
                      <a:lnTo>
                        <a:pt x="21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78" name="Freeform 32"/>
                <p:cNvSpPr>
                  <a:spLocks/>
                </p:cNvSpPr>
                <p:nvPr/>
              </p:nvSpPr>
              <p:spPr bwMode="auto">
                <a:xfrm>
                  <a:off x="4120" y="1051"/>
                  <a:ext cx="681" cy="1022"/>
                </a:xfrm>
                <a:custGeom>
                  <a:avLst/>
                  <a:gdLst/>
                  <a:ahLst/>
                  <a:cxnLst>
                    <a:cxn ang="0">
                      <a:pos x="169" y="718"/>
                    </a:cxn>
                    <a:cxn ang="0">
                      <a:pos x="173" y="725"/>
                    </a:cxn>
                    <a:cxn ang="0">
                      <a:pos x="188" y="743"/>
                    </a:cxn>
                    <a:cxn ang="0">
                      <a:pos x="208" y="774"/>
                    </a:cxn>
                    <a:cxn ang="0">
                      <a:pos x="238" y="811"/>
                    </a:cxn>
                    <a:cxn ang="0">
                      <a:pos x="281" y="858"/>
                    </a:cxn>
                    <a:cxn ang="0">
                      <a:pos x="327" y="909"/>
                    </a:cxn>
                    <a:cxn ang="0">
                      <a:pos x="381" y="963"/>
                    </a:cxn>
                    <a:cxn ang="0">
                      <a:pos x="446" y="1022"/>
                    </a:cxn>
                    <a:cxn ang="0">
                      <a:pos x="681" y="500"/>
                    </a:cxn>
                    <a:cxn ang="0">
                      <a:pos x="635" y="453"/>
                    </a:cxn>
                    <a:cxn ang="0">
                      <a:pos x="596" y="407"/>
                    </a:cxn>
                    <a:cxn ang="0">
                      <a:pos x="566" y="367"/>
                    </a:cxn>
                    <a:cxn ang="0">
                      <a:pos x="539" y="332"/>
                    </a:cxn>
                    <a:cxn ang="0">
                      <a:pos x="516" y="304"/>
                    </a:cxn>
                    <a:cxn ang="0">
                      <a:pos x="500" y="280"/>
                    </a:cxn>
                    <a:cxn ang="0">
                      <a:pos x="493" y="266"/>
                    </a:cxn>
                    <a:cxn ang="0">
                      <a:pos x="489" y="262"/>
                    </a:cxn>
                    <a:cxn ang="0">
                      <a:pos x="458" y="224"/>
                    </a:cxn>
                    <a:cxn ang="0">
                      <a:pos x="427" y="189"/>
                    </a:cxn>
                    <a:cxn ang="0">
                      <a:pos x="396" y="157"/>
                    </a:cxn>
                    <a:cxn ang="0">
                      <a:pos x="366" y="124"/>
                    </a:cxn>
                    <a:cxn ang="0">
                      <a:pos x="335" y="91"/>
                    </a:cxn>
                    <a:cxn ang="0">
                      <a:pos x="304" y="61"/>
                    </a:cxn>
                    <a:cxn ang="0">
                      <a:pos x="273" y="30"/>
                    </a:cxn>
                    <a:cxn ang="0">
                      <a:pos x="238" y="0"/>
                    </a:cxn>
                    <a:cxn ang="0">
                      <a:pos x="0" y="535"/>
                    </a:cxn>
                    <a:cxn ang="0">
                      <a:pos x="23" y="556"/>
                    </a:cxn>
                    <a:cxn ang="0">
                      <a:pos x="42" y="577"/>
                    </a:cxn>
                    <a:cxn ang="0">
                      <a:pos x="65" y="601"/>
                    </a:cxn>
                    <a:cxn ang="0">
                      <a:pos x="84" y="622"/>
                    </a:cxn>
                    <a:cxn ang="0">
                      <a:pos x="108" y="645"/>
                    </a:cxn>
                    <a:cxn ang="0">
                      <a:pos x="127" y="669"/>
                    </a:cxn>
                    <a:cxn ang="0">
                      <a:pos x="150" y="694"/>
                    </a:cxn>
                    <a:cxn ang="0">
                      <a:pos x="169" y="718"/>
                    </a:cxn>
                  </a:cxnLst>
                  <a:rect l="0" t="0" r="r" b="b"/>
                  <a:pathLst>
                    <a:path w="681" h="1022">
                      <a:moveTo>
                        <a:pt x="169" y="718"/>
                      </a:moveTo>
                      <a:lnTo>
                        <a:pt x="173" y="725"/>
                      </a:lnTo>
                      <a:lnTo>
                        <a:pt x="188" y="743"/>
                      </a:lnTo>
                      <a:lnTo>
                        <a:pt x="208" y="774"/>
                      </a:lnTo>
                      <a:lnTo>
                        <a:pt x="238" y="811"/>
                      </a:lnTo>
                      <a:lnTo>
                        <a:pt x="281" y="858"/>
                      </a:lnTo>
                      <a:lnTo>
                        <a:pt x="327" y="909"/>
                      </a:lnTo>
                      <a:lnTo>
                        <a:pt x="381" y="963"/>
                      </a:lnTo>
                      <a:lnTo>
                        <a:pt x="446" y="1022"/>
                      </a:lnTo>
                      <a:lnTo>
                        <a:pt x="681" y="500"/>
                      </a:lnTo>
                      <a:lnTo>
                        <a:pt x="635" y="453"/>
                      </a:lnTo>
                      <a:lnTo>
                        <a:pt x="596" y="407"/>
                      </a:lnTo>
                      <a:lnTo>
                        <a:pt x="566" y="367"/>
                      </a:lnTo>
                      <a:lnTo>
                        <a:pt x="539" y="332"/>
                      </a:lnTo>
                      <a:lnTo>
                        <a:pt x="516" y="304"/>
                      </a:lnTo>
                      <a:lnTo>
                        <a:pt x="500" y="280"/>
                      </a:lnTo>
                      <a:lnTo>
                        <a:pt x="493" y="266"/>
                      </a:lnTo>
                      <a:lnTo>
                        <a:pt x="489" y="262"/>
                      </a:lnTo>
                      <a:lnTo>
                        <a:pt x="458" y="224"/>
                      </a:lnTo>
                      <a:lnTo>
                        <a:pt x="427" y="189"/>
                      </a:lnTo>
                      <a:lnTo>
                        <a:pt x="396" y="157"/>
                      </a:lnTo>
                      <a:lnTo>
                        <a:pt x="366" y="124"/>
                      </a:lnTo>
                      <a:lnTo>
                        <a:pt x="335" y="91"/>
                      </a:lnTo>
                      <a:lnTo>
                        <a:pt x="304" y="61"/>
                      </a:lnTo>
                      <a:lnTo>
                        <a:pt x="273" y="30"/>
                      </a:lnTo>
                      <a:lnTo>
                        <a:pt x="238" y="0"/>
                      </a:lnTo>
                      <a:lnTo>
                        <a:pt x="0" y="535"/>
                      </a:lnTo>
                      <a:lnTo>
                        <a:pt x="23" y="556"/>
                      </a:lnTo>
                      <a:lnTo>
                        <a:pt x="42" y="577"/>
                      </a:lnTo>
                      <a:lnTo>
                        <a:pt x="65" y="601"/>
                      </a:lnTo>
                      <a:lnTo>
                        <a:pt x="84" y="622"/>
                      </a:lnTo>
                      <a:lnTo>
                        <a:pt x="108" y="645"/>
                      </a:lnTo>
                      <a:lnTo>
                        <a:pt x="127" y="669"/>
                      </a:lnTo>
                      <a:lnTo>
                        <a:pt x="150" y="694"/>
                      </a:lnTo>
                      <a:lnTo>
                        <a:pt x="169" y="7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79" name="Freeform 33"/>
                <p:cNvSpPr>
                  <a:spLocks/>
                </p:cNvSpPr>
                <p:nvPr/>
              </p:nvSpPr>
              <p:spPr bwMode="auto">
                <a:xfrm>
                  <a:off x="3150" y="1091"/>
                  <a:ext cx="970" cy="879"/>
                </a:xfrm>
                <a:custGeom>
                  <a:avLst/>
                  <a:gdLst/>
                  <a:ahLst/>
                  <a:cxnLst>
                    <a:cxn ang="0">
                      <a:pos x="196" y="0"/>
                    </a:cxn>
                    <a:cxn ang="0">
                      <a:pos x="0" y="442"/>
                    </a:cxn>
                    <a:cxn ang="0">
                      <a:pos x="50" y="458"/>
                    </a:cxn>
                    <a:cxn ang="0">
                      <a:pos x="100" y="477"/>
                    </a:cxn>
                    <a:cxn ang="0">
                      <a:pos x="154" y="498"/>
                    </a:cxn>
                    <a:cxn ang="0">
                      <a:pos x="204" y="519"/>
                    </a:cxn>
                    <a:cxn ang="0">
                      <a:pos x="254" y="540"/>
                    </a:cxn>
                    <a:cxn ang="0">
                      <a:pos x="304" y="563"/>
                    </a:cxn>
                    <a:cxn ang="0">
                      <a:pos x="354" y="589"/>
                    </a:cxn>
                    <a:cxn ang="0">
                      <a:pos x="404" y="615"/>
                    </a:cxn>
                    <a:cxn ang="0">
                      <a:pos x="454" y="643"/>
                    </a:cxn>
                    <a:cxn ang="0">
                      <a:pos x="504" y="673"/>
                    </a:cxn>
                    <a:cxn ang="0">
                      <a:pos x="554" y="703"/>
                    </a:cxn>
                    <a:cxn ang="0">
                      <a:pos x="604" y="736"/>
                    </a:cxn>
                    <a:cxn ang="0">
                      <a:pos x="654" y="769"/>
                    </a:cxn>
                    <a:cxn ang="0">
                      <a:pos x="700" y="804"/>
                    </a:cxn>
                    <a:cxn ang="0">
                      <a:pos x="750" y="841"/>
                    </a:cxn>
                    <a:cxn ang="0">
                      <a:pos x="797" y="879"/>
                    </a:cxn>
                    <a:cxn ang="0">
                      <a:pos x="970" y="495"/>
                    </a:cxn>
                    <a:cxn ang="0">
                      <a:pos x="924" y="453"/>
                    </a:cxn>
                    <a:cxn ang="0">
                      <a:pos x="877" y="411"/>
                    </a:cxn>
                    <a:cxn ang="0">
                      <a:pos x="831" y="374"/>
                    </a:cxn>
                    <a:cxn ang="0">
                      <a:pos x="785" y="336"/>
                    </a:cxn>
                    <a:cxn ang="0">
                      <a:pos x="739" y="299"/>
                    </a:cxn>
                    <a:cxn ang="0">
                      <a:pos x="693" y="266"/>
                    </a:cxn>
                    <a:cxn ang="0">
                      <a:pos x="643" y="233"/>
                    </a:cxn>
                    <a:cxn ang="0">
                      <a:pos x="596" y="201"/>
                    </a:cxn>
                    <a:cxn ang="0">
                      <a:pos x="546" y="170"/>
                    </a:cxn>
                    <a:cxn ang="0">
                      <a:pos x="496" y="142"/>
                    </a:cxn>
                    <a:cxn ang="0">
                      <a:pos x="446" y="117"/>
                    </a:cxn>
                    <a:cxn ang="0">
                      <a:pos x="396" y="91"/>
                    </a:cxn>
                    <a:cxn ang="0">
                      <a:pos x="346" y="65"/>
                    </a:cxn>
                    <a:cxn ang="0">
                      <a:pos x="296" y="42"/>
                    </a:cxn>
                    <a:cxn ang="0">
                      <a:pos x="246" y="21"/>
                    </a:cxn>
                    <a:cxn ang="0">
                      <a:pos x="196" y="0"/>
                    </a:cxn>
                  </a:cxnLst>
                  <a:rect l="0" t="0" r="r" b="b"/>
                  <a:pathLst>
                    <a:path w="970" h="879">
                      <a:moveTo>
                        <a:pt x="196" y="0"/>
                      </a:moveTo>
                      <a:lnTo>
                        <a:pt x="0" y="442"/>
                      </a:lnTo>
                      <a:lnTo>
                        <a:pt x="50" y="458"/>
                      </a:lnTo>
                      <a:lnTo>
                        <a:pt x="100" y="477"/>
                      </a:lnTo>
                      <a:lnTo>
                        <a:pt x="154" y="498"/>
                      </a:lnTo>
                      <a:lnTo>
                        <a:pt x="204" y="519"/>
                      </a:lnTo>
                      <a:lnTo>
                        <a:pt x="254" y="540"/>
                      </a:lnTo>
                      <a:lnTo>
                        <a:pt x="304" y="563"/>
                      </a:lnTo>
                      <a:lnTo>
                        <a:pt x="354" y="589"/>
                      </a:lnTo>
                      <a:lnTo>
                        <a:pt x="404" y="615"/>
                      </a:lnTo>
                      <a:lnTo>
                        <a:pt x="454" y="643"/>
                      </a:lnTo>
                      <a:lnTo>
                        <a:pt x="504" y="673"/>
                      </a:lnTo>
                      <a:lnTo>
                        <a:pt x="554" y="703"/>
                      </a:lnTo>
                      <a:lnTo>
                        <a:pt x="604" y="736"/>
                      </a:lnTo>
                      <a:lnTo>
                        <a:pt x="654" y="769"/>
                      </a:lnTo>
                      <a:lnTo>
                        <a:pt x="700" y="804"/>
                      </a:lnTo>
                      <a:lnTo>
                        <a:pt x="750" y="841"/>
                      </a:lnTo>
                      <a:lnTo>
                        <a:pt x="797" y="879"/>
                      </a:lnTo>
                      <a:lnTo>
                        <a:pt x="970" y="495"/>
                      </a:lnTo>
                      <a:lnTo>
                        <a:pt x="924" y="453"/>
                      </a:lnTo>
                      <a:lnTo>
                        <a:pt x="877" y="411"/>
                      </a:lnTo>
                      <a:lnTo>
                        <a:pt x="831" y="374"/>
                      </a:lnTo>
                      <a:lnTo>
                        <a:pt x="785" y="336"/>
                      </a:lnTo>
                      <a:lnTo>
                        <a:pt x="739" y="299"/>
                      </a:lnTo>
                      <a:lnTo>
                        <a:pt x="693" y="266"/>
                      </a:lnTo>
                      <a:lnTo>
                        <a:pt x="643" y="233"/>
                      </a:lnTo>
                      <a:lnTo>
                        <a:pt x="596" y="201"/>
                      </a:lnTo>
                      <a:lnTo>
                        <a:pt x="546" y="170"/>
                      </a:lnTo>
                      <a:lnTo>
                        <a:pt x="496" y="142"/>
                      </a:lnTo>
                      <a:lnTo>
                        <a:pt x="446" y="117"/>
                      </a:lnTo>
                      <a:lnTo>
                        <a:pt x="396" y="91"/>
                      </a:lnTo>
                      <a:lnTo>
                        <a:pt x="346" y="65"/>
                      </a:lnTo>
                      <a:lnTo>
                        <a:pt x="296" y="42"/>
                      </a:lnTo>
                      <a:lnTo>
                        <a:pt x="246" y="21"/>
                      </a:lnTo>
                      <a:lnTo>
                        <a:pt x="19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0" name="Freeform 34"/>
                <p:cNvSpPr>
                  <a:spLocks/>
                </p:cNvSpPr>
                <p:nvPr/>
              </p:nvSpPr>
              <p:spPr bwMode="auto">
                <a:xfrm>
                  <a:off x="4801" y="1219"/>
                  <a:ext cx="528" cy="601"/>
                </a:xfrm>
                <a:custGeom>
                  <a:avLst/>
                  <a:gdLst/>
                  <a:ahLst/>
                  <a:cxnLst>
                    <a:cxn ang="0">
                      <a:pos x="358" y="601"/>
                    </a:cxn>
                    <a:cxn ang="0">
                      <a:pos x="528" y="220"/>
                    </a:cxn>
                    <a:cxn ang="0">
                      <a:pos x="470" y="201"/>
                    </a:cxn>
                    <a:cxn ang="0">
                      <a:pos x="412" y="178"/>
                    </a:cxn>
                    <a:cxn ang="0">
                      <a:pos x="358" y="155"/>
                    </a:cxn>
                    <a:cxn ang="0">
                      <a:pos x="308" y="129"/>
                    </a:cxn>
                    <a:cxn ang="0">
                      <a:pos x="262" y="101"/>
                    </a:cxn>
                    <a:cxn ang="0">
                      <a:pos x="220" y="70"/>
                    </a:cxn>
                    <a:cxn ang="0">
                      <a:pos x="181" y="38"/>
                    </a:cxn>
                    <a:cxn ang="0">
                      <a:pos x="150" y="0"/>
                    </a:cxn>
                    <a:cxn ang="0">
                      <a:pos x="0" y="332"/>
                    </a:cxn>
                    <a:cxn ang="0">
                      <a:pos x="35" y="365"/>
                    </a:cxn>
                    <a:cxn ang="0">
                      <a:pos x="73" y="400"/>
                    </a:cxn>
                    <a:cxn ang="0">
                      <a:pos x="116" y="435"/>
                    </a:cxn>
                    <a:cxn ang="0">
                      <a:pos x="158" y="470"/>
                    </a:cxn>
                    <a:cxn ang="0">
                      <a:pos x="204" y="503"/>
                    </a:cxn>
                    <a:cxn ang="0">
                      <a:pos x="250" y="538"/>
                    </a:cxn>
                    <a:cxn ang="0">
                      <a:pos x="304" y="571"/>
                    </a:cxn>
                    <a:cxn ang="0">
                      <a:pos x="358" y="601"/>
                    </a:cxn>
                  </a:cxnLst>
                  <a:rect l="0" t="0" r="r" b="b"/>
                  <a:pathLst>
                    <a:path w="528" h="601">
                      <a:moveTo>
                        <a:pt x="358" y="601"/>
                      </a:moveTo>
                      <a:lnTo>
                        <a:pt x="528" y="220"/>
                      </a:lnTo>
                      <a:lnTo>
                        <a:pt x="470" y="201"/>
                      </a:lnTo>
                      <a:lnTo>
                        <a:pt x="412" y="178"/>
                      </a:lnTo>
                      <a:lnTo>
                        <a:pt x="358" y="155"/>
                      </a:lnTo>
                      <a:lnTo>
                        <a:pt x="308" y="129"/>
                      </a:lnTo>
                      <a:lnTo>
                        <a:pt x="262" y="101"/>
                      </a:lnTo>
                      <a:lnTo>
                        <a:pt x="220" y="70"/>
                      </a:lnTo>
                      <a:lnTo>
                        <a:pt x="181" y="38"/>
                      </a:lnTo>
                      <a:lnTo>
                        <a:pt x="150" y="0"/>
                      </a:lnTo>
                      <a:lnTo>
                        <a:pt x="0" y="332"/>
                      </a:lnTo>
                      <a:lnTo>
                        <a:pt x="35" y="365"/>
                      </a:lnTo>
                      <a:lnTo>
                        <a:pt x="73" y="400"/>
                      </a:lnTo>
                      <a:lnTo>
                        <a:pt x="116" y="435"/>
                      </a:lnTo>
                      <a:lnTo>
                        <a:pt x="158" y="470"/>
                      </a:lnTo>
                      <a:lnTo>
                        <a:pt x="204" y="503"/>
                      </a:lnTo>
                      <a:lnTo>
                        <a:pt x="250" y="538"/>
                      </a:lnTo>
                      <a:lnTo>
                        <a:pt x="304" y="571"/>
                      </a:lnTo>
                      <a:lnTo>
                        <a:pt x="358" y="6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1" name="Freeform 35"/>
                <p:cNvSpPr>
                  <a:spLocks/>
                </p:cNvSpPr>
                <p:nvPr/>
              </p:nvSpPr>
              <p:spPr bwMode="auto">
                <a:xfrm>
                  <a:off x="1879" y="1376"/>
                  <a:ext cx="1271" cy="624"/>
                </a:xfrm>
                <a:custGeom>
                  <a:avLst/>
                  <a:gdLst/>
                  <a:ahLst/>
                  <a:cxnLst>
                    <a:cxn ang="0">
                      <a:pos x="251" y="0"/>
                    </a:cxn>
                    <a:cxn ang="0">
                      <a:pos x="0" y="547"/>
                    </a:cxn>
                    <a:cxn ang="0">
                      <a:pos x="8" y="547"/>
                    </a:cxn>
                    <a:cxn ang="0">
                      <a:pos x="23" y="545"/>
                    </a:cxn>
                    <a:cxn ang="0">
                      <a:pos x="50" y="542"/>
                    </a:cxn>
                    <a:cxn ang="0">
                      <a:pos x="89" y="540"/>
                    </a:cxn>
                    <a:cxn ang="0">
                      <a:pos x="135" y="538"/>
                    </a:cxn>
                    <a:cxn ang="0">
                      <a:pos x="189" y="538"/>
                    </a:cxn>
                    <a:cxn ang="0">
                      <a:pos x="254" y="535"/>
                    </a:cxn>
                    <a:cxn ang="0">
                      <a:pos x="324" y="535"/>
                    </a:cxn>
                    <a:cxn ang="0">
                      <a:pos x="401" y="538"/>
                    </a:cxn>
                    <a:cxn ang="0">
                      <a:pos x="482" y="542"/>
                    </a:cxn>
                    <a:cxn ang="0">
                      <a:pos x="570" y="549"/>
                    </a:cxn>
                    <a:cxn ang="0">
                      <a:pos x="662" y="556"/>
                    </a:cxn>
                    <a:cxn ang="0">
                      <a:pos x="759" y="568"/>
                    </a:cxn>
                    <a:cxn ang="0">
                      <a:pos x="855" y="584"/>
                    </a:cxn>
                    <a:cxn ang="0">
                      <a:pos x="955" y="601"/>
                    </a:cxn>
                    <a:cxn ang="0">
                      <a:pos x="1059" y="624"/>
                    </a:cxn>
                    <a:cxn ang="0">
                      <a:pos x="1271" y="157"/>
                    </a:cxn>
                    <a:cxn ang="0">
                      <a:pos x="1198" y="133"/>
                    </a:cxn>
                    <a:cxn ang="0">
                      <a:pos x="1128" y="114"/>
                    </a:cxn>
                    <a:cxn ang="0">
                      <a:pos x="1059" y="96"/>
                    </a:cxn>
                    <a:cxn ang="0">
                      <a:pos x="990" y="79"/>
                    </a:cxn>
                    <a:cxn ang="0">
                      <a:pos x="920" y="65"/>
                    </a:cxn>
                    <a:cxn ang="0">
                      <a:pos x="851" y="51"/>
                    </a:cxn>
                    <a:cxn ang="0">
                      <a:pos x="786" y="40"/>
                    </a:cxn>
                    <a:cxn ang="0">
                      <a:pos x="720" y="30"/>
                    </a:cxn>
                    <a:cxn ang="0">
                      <a:pos x="655" y="23"/>
                    </a:cxn>
                    <a:cxn ang="0">
                      <a:pos x="593" y="16"/>
                    </a:cxn>
                    <a:cxn ang="0">
                      <a:pos x="532" y="12"/>
                    </a:cxn>
                    <a:cxn ang="0">
                      <a:pos x="470" y="7"/>
                    </a:cxn>
                    <a:cxn ang="0">
                      <a:pos x="412" y="5"/>
                    </a:cxn>
                    <a:cxn ang="0">
                      <a:pos x="354" y="2"/>
                    </a:cxn>
                    <a:cxn ang="0">
                      <a:pos x="301" y="0"/>
                    </a:cxn>
                    <a:cxn ang="0">
                      <a:pos x="251" y="0"/>
                    </a:cxn>
                  </a:cxnLst>
                  <a:rect l="0" t="0" r="r" b="b"/>
                  <a:pathLst>
                    <a:path w="1271" h="624">
                      <a:moveTo>
                        <a:pt x="251" y="0"/>
                      </a:moveTo>
                      <a:lnTo>
                        <a:pt x="0" y="547"/>
                      </a:lnTo>
                      <a:lnTo>
                        <a:pt x="8" y="547"/>
                      </a:lnTo>
                      <a:lnTo>
                        <a:pt x="23" y="545"/>
                      </a:lnTo>
                      <a:lnTo>
                        <a:pt x="50" y="542"/>
                      </a:lnTo>
                      <a:lnTo>
                        <a:pt x="89" y="540"/>
                      </a:lnTo>
                      <a:lnTo>
                        <a:pt x="135" y="538"/>
                      </a:lnTo>
                      <a:lnTo>
                        <a:pt x="189" y="538"/>
                      </a:lnTo>
                      <a:lnTo>
                        <a:pt x="254" y="535"/>
                      </a:lnTo>
                      <a:lnTo>
                        <a:pt x="324" y="535"/>
                      </a:lnTo>
                      <a:lnTo>
                        <a:pt x="401" y="538"/>
                      </a:lnTo>
                      <a:lnTo>
                        <a:pt x="482" y="542"/>
                      </a:lnTo>
                      <a:lnTo>
                        <a:pt x="570" y="549"/>
                      </a:lnTo>
                      <a:lnTo>
                        <a:pt x="662" y="556"/>
                      </a:lnTo>
                      <a:lnTo>
                        <a:pt x="759" y="568"/>
                      </a:lnTo>
                      <a:lnTo>
                        <a:pt x="855" y="584"/>
                      </a:lnTo>
                      <a:lnTo>
                        <a:pt x="955" y="601"/>
                      </a:lnTo>
                      <a:lnTo>
                        <a:pt x="1059" y="624"/>
                      </a:lnTo>
                      <a:lnTo>
                        <a:pt x="1271" y="157"/>
                      </a:lnTo>
                      <a:lnTo>
                        <a:pt x="1198" y="133"/>
                      </a:lnTo>
                      <a:lnTo>
                        <a:pt x="1128" y="114"/>
                      </a:lnTo>
                      <a:lnTo>
                        <a:pt x="1059" y="96"/>
                      </a:lnTo>
                      <a:lnTo>
                        <a:pt x="990" y="79"/>
                      </a:lnTo>
                      <a:lnTo>
                        <a:pt x="920" y="65"/>
                      </a:lnTo>
                      <a:lnTo>
                        <a:pt x="851" y="51"/>
                      </a:lnTo>
                      <a:lnTo>
                        <a:pt x="786" y="40"/>
                      </a:lnTo>
                      <a:lnTo>
                        <a:pt x="720" y="30"/>
                      </a:lnTo>
                      <a:lnTo>
                        <a:pt x="655" y="23"/>
                      </a:lnTo>
                      <a:lnTo>
                        <a:pt x="593" y="16"/>
                      </a:lnTo>
                      <a:lnTo>
                        <a:pt x="532" y="12"/>
                      </a:lnTo>
                      <a:lnTo>
                        <a:pt x="470" y="7"/>
                      </a:lnTo>
                      <a:lnTo>
                        <a:pt x="412" y="5"/>
                      </a:lnTo>
                      <a:lnTo>
                        <a:pt x="354" y="2"/>
                      </a:lnTo>
                      <a:lnTo>
                        <a:pt x="301" y="0"/>
                      </a:lnTo>
                      <a:lnTo>
                        <a:pt x="25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2" name="Freeform 36"/>
                <p:cNvSpPr>
                  <a:spLocks/>
                </p:cNvSpPr>
                <p:nvPr/>
              </p:nvSpPr>
              <p:spPr bwMode="auto">
                <a:xfrm>
                  <a:off x="3758" y="1970"/>
                  <a:ext cx="635" cy="942"/>
                </a:xfrm>
                <a:custGeom>
                  <a:avLst/>
                  <a:gdLst/>
                  <a:ahLst/>
                  <a:cxnLst>
                    <a:cxn ang="0">
                      <a:pos x="497" y="315"/>
                    </a:cxn>
                    <a:cxn ang="0">
                      <a:pos x="462" y="271"/>
                    </a:cxn>
                    <a:cxn ang="0">
                      <a:pos x="423" y="226"/>
                    </a:cxn>
                    <a:cxn ang="0">
                      <a:pos x="385" y="187"/>
                    </a:cxn>
                    <a:cxn ang="0">
                      <a:pos x="346" y="147"/>
                    </a:cxn>
                    <a:cxn ang="0">
                      <a:pos x="308" y="107"/>
                    </a:cxn>
                    <a:cxn ang="0">
                      <a:pos x="269" y="70"/>
                    </a:cxn>
                    <a:cxn ang="0">
                      <a:pos x="227" y="35"/>
                    </a:cxn>
                    <a:cxn ang="0">
                      <a:pos x="189" y="0"/>
                    </a:cxn>
                    <a:cxn ang="0">
                      <a:pos x="0" y="421"/>
                    </a:cxn>
                    <a:cxn ang="0">
                      <a:pos x="27" y="446"/>
                    </a:cxn>
                    <a:cxn ang="0">
                      <a:pos x="58" y="472"/>
                    </a:cxn>
                    <a:cxn ang="0">
                      <a:pos x="85" y="498"/>
                    </a:cxn>
                    <a:cxn ang="0">
                      <a:pos x="112" y="526"/>
                    </a:cxn>
                    <a:cxn ang="0">
                      <a:pos x="139" y="554"/>
                    </a:cxn>
                    <a:cxn ang="0">
                      <a:pos x="162" y="584"/>
                    </a:cxn>
                    <a:cxn ang="0">
                      <a:pos x="189" y="615"/>
                    </a:cxn>
                    <a:cxn ang="0">
                      <a:pos x="212" y="645"/>
                    </a:cxn>
                    <a:cxn ang="0">
                      <a:pos x="216" y="652"/>
                    </a:cxn>
                    <a:cxn ang="0">
                      <a:pos x="223" y="668"/>
                    </a:cxn>
                    <a:cxn ang="0">
                      <a:pos x="239" y="699"/>
                    </a:cxn>
                    <a:cxn ang="0">
                      <a:pos x="266" y="734"/>
                    </a:cxn>
                    <a:cxn ang="0">
                      <a:pos x="293" y="778"/>
                    </a:cxn>
                    <a:cxn ang="0">
                      <a:pos x="331" y="830"/>
                    </a:cxn>
                    <a:cxn ang="0">
                      <a:pos x="377" y="883"/>
                    </a:cxn>
                    <a:cxn ang="0">
                      <a:pos x="431" y="942"/>
                    </a:cxn>
                    <a:cxn ang="0">
                      <a:pos x="635" y="493"/>
                    </a:cxn>
                    <a:cxn ang="0">
                      <a:pos x="604" y="456"/>
                    </a:cxn>
                    <a:cxn ang="0">
                      <a:pos x="574" y="423"/>
                    </a:cxn>
                    <a:cxn ang="0">
                      <a:pos x="550" y="392"/>
                    </a:cxn>
                    <a:cxn ang="0">
                      <a:pos x="531" y="364"/>
                    </a:cxn>
                    <a:cxn ang="0">
                      <a:pos x="516" y="343"/>
                    </a:cxn>
                    <a:cxn ang="0">
                      <a:pos x="504" y="329"/>
                    </a:cxn>
                    <a:cxn ang="0">
                      <a:pos x="500" y="318"/>
                    </a:cxn>
                    <a:cxn ang="0">
                      <a:pos x="497" y="315"/>
                    </a:cxn>
                  </a:cxnLst>
                  <a:rect l="0" t="0" r="r" b="b"/>
                  <a:pathLst>
                    <a:path w="635" h="942">
                      <a:moveTo>
                        <a:pt x="497" y="315"/>
                      </a:moveTo>
                      <a:lnTo>
                        <a:pt x="462" y="271"/>
                      </a:lnTo>
                      <a:lnTo>
                        <a:pt x="423" y="226"/>
                      </a:lnTo>
                      <a:lnTo>
                        <a:pt x="385" y="187"/>
                      </a:lnTo>
                      <a:lnTo>
                        <a:pt x="346" y="147"/>
                      </a:lnTo>
                      <a:lnTo>
                        <a:pt x="308" y="107"/>
                      </a:lnTo>
                      <a:lnTo>
                        <a:pt x="269" y="70"/>
                      </a:lnTo>
                      <a:lnTo>
                        <a:pt x="227" y="35"/>
                      </a:lnTo>
                      <a:lnTo>
                        <a:pt x="189" y="0"/>
                      </a:lnTo>
                      <a:lnTo>
                        <a:pt x="0" y="421"/>
                      </a:lnTo>
                      <a:lnTo>
                        <a:pt x="27" y="446"/>
                      </a:lnTo>
                      <a:lnTo>
                        <a:pt x="58" y="472"/>
                      </a:lnTo>
                      <a:lnTo>
                        <a:pt x="85" y="498"/>
                      </a:lnTo>
                      <a:lnTo>
                        <a:pt x="112" y="526"/>
                      </a:lnTo>
                      <a:lnTo>
                        <a:pt x="139" y="554"/>
                      </a:lnTo>
                      <a:lnTo>
                        <a:pt x="162" y="584"/>
                      </a:lnTo>
                      <a:lnTo>
                        <a:pt x="189" y="615"/>
                      </a:lnTo>
                      <a:lnTo>
                        <a:pt x="212" y="645"/>
                      </a:lnTo>
                      <a:lnTo>
                        <a:pt x="216" y="652"/>
                      </a:lnTo>
                      <a:lnTo>
                        <a:pt x="223" y="668"/>
                      </a:lnTo>
                      <a:lnTo>
                        <a:pt x="239" y="699"/>
                      </a:lnTo>
                      <a:lnTo>
                        <a:pt x="266" y="734"/>
                      </a:lnTo>
                      <a:lnTo>
                        <a:pt x="293" y="778"/>
                      </a:lnTo>
                      <a:lnTo>
                        <a:pt x="331" y="830"/>
                      </a:lnTo>
                      <a:lnTo>
                        <a:pt x="377" y="883"/>
                      </a:lnTo>
                      <a:lnTo>
                        <a:pt x="431" y="942"/>
                      </a:lnTo>
                      <a:lnTo>
                        <a:pt x="635" y="493"/>
                      </a:lnTo>
                      <a:lnTo>
                        <a:pt x="604" y="456"/>
                      </a:lnTo>
                      <a:lnTo>
                        <a:pt x="574" y="423"/>
                      </a:lnTo>
                      <a:lnTo>
                        <a:pt x="550" y="392"/>
                      </a:lnTo>
                      <a:lnTo>
                        <a:pt x="531" y="364"/>
                      </a:lnTo>
                      <a:lnTo>
                        <a:pt x="516" y="343"/>
                      </a:lnTo>
                      <a:lnTo>
                        <a:pt x="504" y="329"/>
                      </a:lnTo>
                      <a:lnTo>
                        <a:pt x="500" y="318"/>
                      </a:lnTo>
                      <a:lnTo>
                        <a:pt x="497"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3" name="Freeform 37"/>
                <p:cNvSpPr>
                  <a:spLocks/>
                </p:cNvSpPr>
                <p:nvPr/>
              </p:nvSpPr>
              <p:spPr bwMode="auto">
                <a:xfrm>
                  <a:off x="4551" y="2753"/>
                  <a:ext cx="993" cy="603"/>
                </a:xfrm>
                <a:custGeom>
                  <a:avLst/>
                  <a:gdLst/>
                  <a:ahLst/>
                  <a:cxnLst>
                    <a:cxn ang="0">
                      <a:pos x="959" y="598"/>
                    </a:cxn>
                    <a:cxn ang="0">
                      <a:pos x="959" y="570"/>
                    </a:cxn>
                    <a:cxn ang="0">
                      <a:pos x="962" y="491"/>
                    </a:cxn>
                    <a:cxn ang="0">
                      <a:pos x="974" y="367"/>
                    </a:cxn>
                    <a:cxn ang="0">
                      <a:pos x="993" y="203"/>
                    </a:cxn>
                    <a:cxn ang="0">
                      <a:pos x="932" y="206"/>
                    </a:cxn>
                    <a:cxn ang="0">
                      <a:pos x="874" y="206"/>
                    </a:cxn>
                    <a:cxn ang="0">
                      <a:pos x="812" y="203"/>
                    </a:cxn>
                    <a:cxn ang="0">
                      <a:pos x="758" y="196"/>
                    </a:cxn>
                    <a:cxn ang="0">
                      <a:pos x="701" y="189"/>
                    </a:cxn>
                    <a:cxn ang="0">
                      <a:pos x="647" y="180"/>
                    </a:cxn>
                    <a:cxn ang="0">
                      <a:pos x="593" y="168"/>
                    </a:cxn>
                    <a:cxn ang="0">
                      <a:pos x="543" y="157"/>
                    </a:cxn>
                    <a:cxn ang="0">
                      <a:pos x="493" y="140"/>
                    </a:cxn>
                    <a:cxn ang="0">
                      <a:pos x="447" y="124"/>
                    </a:cxn>
                    <a:cxn ang="0">
                      <a:pos x="400" y="107"/>
                    </a:cxn>
                    <a:cxn ang="0">
                      <a:pos x="354" y="86"/>
                    </a:cxn>
                    <a:cxn ang="0">
                      <a:pos x="312" y="68"/>
                    </a:cxn>
                    <a:cxn ang="0">
                      <a:pos x="269" y="47"/>
                    </a:cxn>
                    <a:cxn ang="0">
                      <a:pos x="227" y="23"/>
                    </a:cxn>
                    <a:cxn ang="0">
                      <a:pos x="189" y="0"/>
                    </a:cxn>
                    <a:cxn ang="0">
                      <a:pos x="0" y="423"/>
                    </a:cxn>
                    <a:cxn ang="0">
                      <a:pos x="46" y="444"/>
                    </a:cxn>
                    <a:cxn ang="0">
                      <a:pos x="92" y="465"/>
                    </a:cxn>
                    <a:cxn ang="0">
                      <a:pos x="139" y="486"/>
                    </a:cxn>
                    <a:cxn ang="0">
                      <a:pos x="189" y="505"/>
                    </a:cxn>
                    <a:cxn ang="0">
                      <a:pos x="242" y="521"/>
                    </a:cxn>
                    <a:cxn ang="0">
                      <a:pos x="296" y="538"/>
                    </a:cxn>
                    <a:cxn ang="0">
                      <a:pos x="354" y="554"/>
                    </a:cxn>
                    <a:cxn ang="0">
                      <a:pos x="412" y="566"/>
                    </a:cxn>
                    <a:cxn ang="0">
                      <a:pos x="473" y="577"/>
                    </a:cxn>
                    <a:cxn ang="0">
                      <a:pos x="535" y="587"/>
                    </a:cxn>
                    <a:cxn ang="0">
                      <a:pos x="600" y="594"/>
                    </a:cxn>
                    <a:cxn ang="0">
                      <a:pos x="666" y="601"/>
                    </a:cxn>
                    <a:cxn ang="0">
                      <a:pos x="735" y="603"/>
                    </a:cxn>
                    <a:cxn ang="0">
                      <a:pos x="808" y="603"/>
                    </a:cxn>
                    <a:cxn ang="0">
                      <a:pos x="882" y="603"/>
                    </a:cxn>
                    <a:cxn ang="0">
                      <a:pos x="959" y="598"/>
                    </a:cxn>
                  </a:cxnLst>
                  <a:rect l="0" t="0" r="r" b="b"/>
                  <a:pathLst>
                    <a:path w="993" h="603">
                      <a:moveTo>
                        <a:pt x="959" y="598"/>
                      </a:moveTo>
                      <a:lnTo>
                        <a:pt x="959" y="570"/>
                      </a:lnTo>
                      <a:lnTo>
                        <a:pt x="962" y="491"/>
                      </a:lnTo>
                      <a:lnTo>
                        <a:pt x="974" y="367"/>
                      </a:lnTo>
                      <a:lnTo>
                        <a:pt x="993" y="203"/>
                      </a:lnTo>
                      <a:lnTo>
                        <a:pt x="932" y="206"/>
                      </a:lnTo>
                      <a:lnTo>
                        <a:pt x="874" y="206"/>
                      </a:lnTo>
                      <a:lnTo>
                        <a:pt x="812" y="203"/>
                      </a:lnTo>
                      <a:lnTo>
                        <a:pt x="758" y="196"/>
                      </a:lnTo>
                      <a:lnTo>
                        <a:pt x="701" y="189"/>
                      </a:lnTo>
                      <a:lnTo>
                        <a:pt x="647" y="180"/>
                      </a:lnTo>
                      <a:lnTo>
                        <a:pt x="593" y="168"/>
                      </a:lnTo>
                      <a:lnTo>
                        <a:pt x="543" y="157"/>
                      </a:lnTo>
                      <a:lnTo>
                        <a:pt x="493" y="140"/>
                      </a:lnTo>
                      <a:lnTo>
                        <a:pt x="447" y="124"/>
                      </a:lnTo>
                      <a:lnTo>
                        <a:pt x="400" y="107"/>
                      </a:lnTo>
                      <a:lnTo>
                        <a:pt x="354" y="86"/>
                      </a:lnTo>
                      <a:lnTo>
                        <a:pt x="312" y="68"/>
                      </a:lnTo>
                      <a:lnTo>
                        <a:pt x="269" y="47"/>
                      </a:lnTo>
                      <a:lnTo>
                        <a:pt x="227" y="23"/>
                      </a:lnTo>
                      <a:lnTo>
                        <a:pt x="189" y="0"/>
                      </a:lnTo>
                      <a:lnTo>
                        <a:pt x="0" y="423"/>
                      </a:lnTo>
                      <a:lnTo>
                        <a:pt x="46" y="444"/>
                      </a:lnTo>
                      <a:lnTo>
                        <a:pt x="92" y="465"/>
                      </a:lnTo>
                      <a:lnTo>
                        <a:pt x="139" y="486"/>
                      </a:lnTo>
                      <a:lnTo>
                        <a:pt x="189" y="505"/>
                      </a:lnTo>
                      <a:lnTo>
                        <a:pt x="242" y="521"/>
                      </a:lnTo>
                      <a:lnTo>
                        <a:pt x="296" y="538"/>
                      </a:lnTo>
                      <a:lnTo>
                        <a:pt x="354" y="554"/>
                      </a:lnTo>
                      <a:lnTo>
                        <a:pt x="412" y="566"/>
                      </a:lnTo>
                      <a:lnTo>
                        <a:pt x="473" y="577"/>
                      </a:lnTo>
                      <a:lnTo>
                        <a:pt x="535" y="587"/>
                      </a:lnTo>
                      <a:lnTo>
                        <a:pt x="600" y="594"/>
                      </a:lnTo>
                      <a:lnTo>
                        <a:pt x="666" y="601"/>
                      </a:lnTo>
                      <a:lnTo>
                        <a:pt x="735" y="603"/>
                      </a:lnTo>
                      <a:lnTo>
                        <a:pt x="808" y="603"/>
                      </a:lnTo>
                      <a:lnTo>
                        <a:pt x="882" y="603"/>
                      </a:lnTo>
                      <a:lnTo>
                        <a:pt x="959" y="59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4" name="Freeform 38"/>
                <p:cNvSpPr>
                  <a:spLocks/>
                </p:cNvSpPr>
                <p:nvPr/>
              </p:nvSpPr>
              <p:spPr bwMode="auto">
                <a:xfrm>
                  <a:off x="2357" y="401"/>
                  <a:ext cx="1216" cy="690"/>
                </a:xfrm>
                <a:custGeom>
                  <a:avLst/>
                  <a:gdLst/>
                  <a:ahLst/>
                  <a:cxnLst>
                    <a:cxn ang="0">
                      <a:pos x="989" y="690"/>
                    </a:cxn>
                    <a:cxn ang="0">
                      <a:pos x="1216" y="182"/>
                    </a:cxn>
                    <a:cxn ang="0">
                      <a:pos x="1151" y="159"/>
                    </a:cxn>
                    <a:cxn ang="0">
                      <a:pos x="1081" y="138"/>
                    </a:cxn>
                    <a:cxn ang="0">
                      <a:pos x="1016" y="117"/>
                    </a:cxn>
                    <a:cxn ang="0">
                      <a:pos x="951" y="100"/>
                    </a:cxn>
                    <a:cxn ang="0">
                      <a:pos x="881" y="84"/>
                    </a:cxn>
                    <a:cxn ang="0">
                      <a:pos x="816" y="70"/>
                    </a:cxn>
                    <a:cxn ang="0">
                      <a:pos x="754" y="56"/>
                    </a:cxn>
                    <a:cxn ang="0">
                      <a:pos x="689" y="44"/>
                    </a:cxn>
                    <a:cxn ang="0">
                      <a:pos x="627" y="35"/>
                    </a:cxn>
                    <a:cxn ang="0">
                      <a:pos x="566" y="28"/>
                    </a:cxn>
                    <a:cxn ang="0">
                      <a:pos x="504" y="21"/>
                    </a:cxn>
                    <a:cxn ang="0">
                      <a:pos x="446" y="14"/>
                    </a:cxn>
                    <a:cxn ang="0">
                      <a:pos x="388" y="9"/>
                    </a:cxn>
                    <a:cxn ang="0">
                      <a:pos x="331" y="5"/>
                    </a:cxn>
                    <a:cxn ang="0">
                      <a:pos x="277" y="2"/>
                    </a:cxn>
                    <a:cxn ang="0">
                      <a:pos x="223" y="0"/>
                    </a:cxn>
                    <a:cxn ang="0">
                      <a:pos x="0" y="482"/>
                    </a:cxn>
                    <a:cxn ang="0">
                      <a:pos x="54" y="484"/>
                    </a:cxn>
                    <a:cxn ang="0">
                      <a:pos x="111" y="489"/>
                    </a:cxn>
                    <a:cxn ang="0">
                      <a:pos x="169" y="496"/>
                    </a:cxn>
                    <a:cxn ang="0">
                      <a:pos x="227" y="500"/>
                    </a:cxn>
                    <a:cxn ang="0">
                      <a:pos x="288" y="510"/>
                    </a:cxn>
                    <a:cxn ang="0">
                      <a:pos x="346" y="517"/>
                    </a:cxn>
                    <a:cxn ang="0">
                      <a:pos x="408" y="528"/>
                    </a:cxn>
                    <a:cxn ang="0">
                      <a:pos x="473" y="540"/>
                    </a:cxn>
                    <a:cxn ang="0">
                      <a:pos x="535" y="552"/>
                    </a:cxn>
                    <a:cxn ang="0">
                      <a:pos x="596" y="566"/>
                    </a:cxn>
                    <a:cxn ang="0">
                      <a:pos x="662" y="582"/>
                    </a:cxn>
                    <a:cxn ang="0">
                      <a:pos x="727" y="601"/>
                    </a:cxn>
                    <a:cxn ang="0">
                      <a:pos x="793" y="620"/>
                    </a:cxn>
                    <a:cxn ang="0">
                      <a:pos x="858" y="641"/>
                    </a:cxn>
                    <a:cxn ang="0">
                      <a:pos x="924" y="664"/>
                    </a:cxn>
                    <a:cxn ang="0">
                      <a:pos x="989" y="690"/>
                    </a:cxn>
                  </a:cxnLst>
                  <a:rect l="0" t="0" r="r" b="b"/>
                  <a:pathLst>
                    <a:path w="1216" h="690">
                      <a:moveTo>
                        <a:pt x="989" y="690"/>
                      </a:moveTo>
                      <a:lnTo>
                        <a:pt x="1216" y="182"/>
                      </a:lnTo>
                      <a:lnTo>
                        <a:pt x="1151" y="159"/>
                      </a:lnTo>
                      <a:lnTo>
                        <a:pt x="1081" y="138"/>
                      </a:lnTo>
                      <a:lnTo>
                        <a:pt x="1016" y="117"/>
                      </a:lnTo>
                      <a:lnTo>
                        <a:pt x="951" y="100"/>
                      </a:lnTo>
                      <a:lnTo>
                        <a:pt x="881" y="84"/>
                      </a:lnTo>
                      <a:lnTo>
                        <a:pt x="816" y="70"/>
                      </a:lnTo>
                      <a:lnTo>
                        <a:pt x="754" y="56"/>
                      </a:lnTo>
                      <a:lnTo>
                        <a:pt x="689" y="44"/>
                      </a:lnTo>
                      <a:lnTo>
                        <a:pt x="627" y="35"/>
                      </a:lnTo>
                      <a:lnTo>
                        <a:pt x="566" y="28"/>
                      </a:lnTo>
                      <a:lnTo>
                        <a:pt x="504" y="21"/>
                      </a:lnTo>
                      <a:lnTo>
                        <a:pt x="446" y="14"/>
                      </a:lnTo>
                      <a:lnTo>
                        <a:pt x="388" y="9"/>
                      </a:lnTo>
                      <a:lnTo>
                        <a:pt x="331" y="5"/>
                      </a:lnTo>
                      <a:lnTo>
                        <a:pt x="277" y="2"/>
                      </a:lnTo>
                      <a:lnTo>
                        <a:pt x="223" y="0"/>
                      </a:lnTo>
                      <a:lnTo>
                        <a:pt x="0" y="482"/>
                      </a:lnTo>
                      <a:lnTo>
                        <a:pt x="54" y="484"/>
                      </a:lnTo>
                      <a:lnTo>
                        <a:pt x="111" y="489"/>
                      </a:lnTo>
                      <a:lnTo>
                        <a:pt x="169" y="496"/>
                      </a:lnTo>
                      <a:lnTo>
                        <a:pt x="227" y="500"/>
                      </a:lnTo>
                      <a:lnTo>
                        <a:pt x="288" y="510"/>
                      </a:lnTo>
                      <a:lnTo>
                        <a:pt x="346" y="517"/>
                      </a:lnTo>
                      <a:lnTo>
                        <a:pt x="408" y="528"/>
                      </a:lnTo>
                      <a:lnTo>
                        <a:pt x="473" y="540"/>
                      </a:lnTo>
                      <a:lnTo>
                        <a:pt x="535" y="552"/>
                      </a:lnTo>
                      <a:lnTo>
                        <a:pt x="596" y="566"/>
                      </a:lnTo>
                      <a:lnTo>
                        <a:pt x="662" y="582"/>
                      </a:lnTo>
                      <a:lnTo>
                        <a:pt x="727" y="601"/>
                      </a:lnTo>
                      <a:lnTo>
                        <a:pt x="793" y="620"/>
                      </a:lnTo>
                      <a:lnTo>
                        <a:pt x="858" y="641"/>
                      </a:lnTo>
                      <a:lnTo>
                        <a:pt x="924" y="664"/>
                      </a:lnTo>
                      <a:lnTo>
                        <a:pt x="989" y="6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5" name="Freeform 39"/>
                <p:cNvSpPr>
                  <a:spLocks/>
                </p:cNvSpPr>
                <p:nvPr/>
              </p:nvSpPr>
              <p:spPr bwMode="auto">
                <a:xfrm>
                  <a:off x="3573" y="237"/>
                  <a:ext cx="966" cy="814"/>
                </a:xfrm>
                <a:custGeom>
                  <a:avLst/>
                  <a:gdLst/>
                  <a:ahLst/>
                  <a:cxnLst>
                    <a:cxn ang="0">
                      <a:pos x="785" y="814"/>
                    </a:cxn>
                    <a:cxn ang="0">
                      <a:pos x="966" y="412"/>
                    </a:cxn>
                    <a:cxn ang="0">
                      <a:pos x="932" y="381"/>
                    </a:cxn>
                    <a:cxn ang="0">
                      <a:pos x="893" y="353"/>
                    </a:cxn>
                    <a:cxn ang="0">
                      <a:pos x="855" y="325"/>
                    </a:cxn>
                    <a:cxn ang="0">
                      <a:pos x="812" y="297"/>
                    </a:cxn>
                    <a:cxn ang="0">
                      <a:pos x="770" y="269"/>
                    </a:cxn>
                    <a:cxn ang="0">
                      <a:pos x="724" y="241"/>
                    </a:cxn>
                    <a:cxn ang="0">
                      <a:pos x="678" y="215"/>
                    </a:cxn>
                    <a:cxn ang="0">
                      <a:pos x="628" y="187"/>
                    </a:cxn>
                    <a:cxn ang="0">
                      <a:pos x="578" y="162"/>
                    </a:cxn>
                    <a:cxn ang="0">
                      <a:pos x="524" y="138"/>
                    </a:cxn>
                    <a:cxn ang="0">
                      <a:pos x="470" y="112"/>
                    </a:cxn>
                    <a:cxn ang="0">
                      <a:pos x="412" y="89"/>
                    </a:cxn>
                    <a:cxn ang="0">
                      <a:pos x="350" y="66"/>
                    </a:cxn>
                    <a:cxn ang="0">
                      <a:pos x="289" y="42"/>
                    </a:cxn>
                    <a:cxn ang="0">
                      <a:pos x="223" y="21"/>
                    </a:cxn>
                    <a:cxn ang="0">
                      <a:pos x="158" y="0"/>
                    </a:cxn>
                    <a:cxn ang="0">
                      <a:pos x="0" y="346"/>
                    </a:cxn>
                    <a:cxn ang="0">
                      <a:pos x="50" y="365"/>
                    </a:cxn>
                    <a:cxn ang="0">
                      <a:pos x="100" y="386"/>
                    </a:cxn>
                    <a:cxn ang="0">
                      <a:pos x="150" y="407"/>
                    </a:cxn>
                    <a:cxn ang="0">
                      <a:pos x="204" y="430"/>
                    </a:cxn>
                    <a:cxn ang="0">
                      <a:pos x="254" y="454"/>
                    </a:cxn>
                    <a:cxn ang="0">
                      <a:pos x="304" y="480"/>
                    </a:cxn>
                    <a:cxn ang="0">
                      <a:pos x="354" y="505"/>
                    </a:cxn>
                    <a:cxn ang="0">
                      <a:pos x="404" y="533"/>
                    </a:cxn>
                    <a:cxn ang="0">
                      <a:pos x="451" y="564"/>
                    </a:cxn>
                    <a:cxn ang="0">
                      <a:pos x="501" y="594"/>
                    </a:cxn>
                    <a:cxn ang="0">
                      <a:pos x="551" y="627"/>
                    </a:cxn>
                    <a:cxn ang="0">
                      <a:pos x="597" y="662"/>
                    </a:cxn>
                    <a:cxn ang="0">
                      <a:pos x="647" y="697"/>
                    </a:cxn>
                    <a:cxn ang="0">
                      <a:pos x="693" y="734"/>
                    </a:cxn>
                    <a:cxn ang="0">
                      <a:pos x="739" y="774"/>
                    </a:cxn>
                    <a:cxn ang="0">
                      <a:pos x="785" y="814"/>
                    </a:cxn>
                  </a:cxnLst>
                  <a:rect l="0" t="0" r="r" b="b"/>
                  <a:pathLst>
                    <a:path w="966" h="814">
                      <a:moveTo>
                        <a:pt x="785" y="814"/>
                      </a:moveTo>
                      <a:lnTo>
                        <a:pt x="966" y="412"/>
                      </a:lnTo>
                      <a:lnTo>
                        <a:pt x="932" y="381"/>
                      </a:lnTo>
                      <a:lnTo>
                        <a:pt x="893" y="353"/>
                      </a:lnTo>
                      <a:lnTo>
                        <a:pt x="855" y="325"/>
                      </a:lnTo>
                      <a:lnTo>
                        <a:pt x="812" y="297"/>
                      </a:lnTo>
                      <a:lnTo>
                        <a:pt x="770" y="269"/>
                      </a:lnTo>
                      <a:lnTo>
                        <a:pt x="724" y="241"/>
                      </a:lnTo>
                      <a:lnTo>
                        <a:pt x="678" y="215"/>
                      </a:lnTo>
                      <a:lnTo>
                        <a:pt x="628" y="187"/>
                      </a:lnTo>
                      <a:lnTo>
                        <a:pt x="578" y="162"/>
                      </a:lnTo>
                      <a:lnTo>
                        <a:pt x="524" y="138"/>
                      </a:lnTo>
                      <a:lnTo>
                        <a:pt x="470" y="112"/>
                      </a:lnTo>
                      <a:lnTo>
                        <a:pt x="412" y="89"/>
                      </a:lnTo>
                      <a:lnTo>
                        <a:pt x="350" y="66"/>
                      </a:lnTo>
                      <a:lnTo>
                        <a:pt x="289" y="42"/>
                      </a:lnTo>
                      <a:lnTo>
                        <a:pt x="223" y="21"/>
                      </a:lnTo>
                      <a:lnTo>
                        <a:pt x="158" y="0"/>
                      </a:lnTo>
                      <a:lnTo>
                        <a:pt x="0" y="346"/>
                      </a:lnTo>
                      <a:lnTo>
                        <a:pt x="50" y="365"/>
                      </a:lnTo>
                      <a:lnTo>
                        <a:pt x="100" y="386"/>
                      </a:lnTo>
                      <a:lnTo>
                        <a:pt x="150" y="407"/>
                      </a:lnTo>
                      <a:lnTo>
                        <a:pt x="204" y="430"/>
                      </a:lnTo>
                      <a:lnTo>
                        <a:pt x="254" y="454"/>
                      </a:lnTo>
                      <a:lnTo>
                        <a:pt x="304" y="480"/>
                      </a:lnTo>
                      <a:lnTo>
                        <a:pt x="354" y="505"/>
                      </a:lnTo>
                      <a:lnTo>
                        <a:pt x="404" y="533"/>
                      </a:lnTo>
                      <a:lnTo>
                        <a:pt x="451" y="564"/>
                      </a:lnTo>
                      <a:lnTo>
                        <a:pt x="501" y="594"/>
                      </a:lnTo>
                      <a:lnTo>
                        <a:pt x="551" y="627"/>
                      </a:lnTo>
                      <a:lnTo>
                        <a:pt x="597" y="662"/>
                      </a:lnTo>
                      <a:lnTo>
                        <a:pt x="647" y="697"/>
                      </a:lnTo>
                      <a:lnTo>
                        <a:pt x="693" y="734"/>
                      </a:lnTo>
                      <a:lnTo>
                        <a:pt x="739" y="774"/>
                      </a:lnTo>
                      <a:lnTo>
                        <a:pt x="785" y="81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6" name="Freeform 40"/>
                <p:cNvSpPr>
                  <a:spLocks/>
                </p:cNvSpPr>
                <p:nvPr/>
              </p:nvSpPr>
              <p:spPr bwMode="auto">
                <a:xfrm>
                  <a:off x="790" y="2073"/>
                  <a:ext cx="1166" cy="2062"/>
                </a:xfrm>
                <a:custGeom>
                  <a:avLst/>
                  <a:gdLst/>
                  <a:ahLst/>
                  <a:cxnLst>
                    <a:cxn ang="0">
                      <a:pos x="924" y="11"/>
                    </a:cxn>
                    <a:cxn ang="0">
                      <a:pos x="0" y="1992"/>
                    </a:cxn>
                    <a:cxn ang="0">
                      <a:pos x="12" y="1996"/>
                    </a:cxn>
                    <a:cxn ang="0">
                      <a:pos x="46" y="2008"/>
                    </a:cxn>
                    <a:cxn ang="0">
                      <a:pos x="96" y="2024"/>
                    </a:cxn>
                    <a:cxn ang="0">
                      <a:pos x="158" y="2041"/>
                    </a:cxn>
                    <a:cxn ang="0">
                      <a:pos x="216" y="2055"/>
                    </a:cxn>
                    <a:cxn ang="0">
                      <a:pos x="273" y="2062"/>
                    </a:cxn>
                    <a:cxn ang="0">
                      <a:pos x="319" y="2055"/>
                    </a:cxn>
                    <a:cxn ang="0">
                      <a:pos x="346" y="2036"/>
                    </a:cxn>
                    <a:cxn ang="0">
                      <a:pos x="1166" y="23"/>
                    </a:cxn>
                    <a:cxn ang="0">
                      <a:pos x="1159" y="21"/>
                    </a:cxn>
                    <a:cxn ang="0">
                      <a:pos x="1136" y="16"/>
                    </a:cxn>
                    <a:cxn ang="0">
                      <a:pos x="1101" y="11"/>
                    </a:cxn>
                    <a:cxn ang="0">
                      <a:pos x="1062" y="4"/>
                    </a:cxn>
                    <a:cxn ang="0">
                      <a:pos x="1020" y="0"/>
                    </a:cxn>
                    <a:cxn ang="0">
                      <a:pos x="978" y="0"/>
                    </a:cxn>
                    <a:cxn ang="0">
                      <a:pos x="947" y="2"/>
                    </a:cxn>
                    <a:cxn ang="0">
                      <a:pos x="924" y="11"/>
                    </a:cxn>
                  </a:cxnLst>
                  <a:rect l="0" t="0" r="r" b="b"/>
                  <a:pathLst>
                    <a:path w="1166" h="2062">
                      <a:moveTo>
                        <a:pt x="924" y="11"/>
                      </a:moveTo>
                      <a:lnTo>
                        <a:pt x="0" y="1992"/>
                      </a:lnTo>
                      <a:lnTo>
                        <a:pt x="12" y="1996"/>
                      </a:lnTo>
                      <a:lnTo>
                        <a:pt x="46" y="2008"/>
                      </a:lnTo>
                      <a:lnTo>
                        <a:pt x="96" y="2024"/>
                      </a:lnTo>
                      <a:lnTo>
                        <a:pt x="158" y="2041"/>
                      </a:lnTo>
                      <a:lnTo>
                        <a:pt x="216" y="2055"/>
                      </a:lnTo>
                      <a:lnTo>
                        <a:pt x="273" y="2062"/>
                      </a:lnTo>
                      <a:lnTo>
                        <a:pt x="319" y="2055"/>
                      </a:lnTo>
                      <a:lnTo>
                        <a:pt x="346" y="2036"/>
                      </a:lnTo>
                      <a:lnTo>
                        <a:pt x="1166" y="23"/>
                      </a:lnTo>
                      <a:lnTo>
                        <a:pt x="1159" y="21"/>
                      </a:lnTo>
                      <a:lnTo>
                        <a:pt x="1136" y="16"/>
                      </a:lnTo>
                      <a:lnTo>
                        <a:pt x="1101" y="11"/>
                      </a:lnTo>
                      <a:lnTo>
                        <a:pt x="1062" y="4"/>
                      </a:lnTo>
                      <a:lnTo>
                        <a:pt x="1020" y="0"/>
                      </a:lnTo>
                      <a:lnTo>
                        <a:pt x="978" y="0"/>
                      </a:lnTo>
                      <a:lnTo>
                        <a:pt x="947" y="2"/>
                      </a:lnTo>
                      <a:lnTo>
                        <a:pt x="924" y="11"/>
                      </a:lnTo>
                      <a:close/>
                    </a:path>
                  </a:pathLst>
                </a:custGeom>
                <a:solidFill>
                  <a:srgbClr val="E58E0D"/>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287" name="Freeform 54"/>
                <p:cNvSpPr>
                  <a:spLocks/>
                </p:cNvSpPr>
                <p:nvPr/>
              </p:nvSpPr>
              <p:spPr bwMode="auto">
                <a:xfrm>
                  <a:off x="751" y="4032"/>
                  <a:ext cx="362" cy="54"/>
                </a:xfrm>
                <a:custGeom>
                  <a:avLst/>
                  <a:gdLst/>
                  <a:ahLst/>
                  <a:cxnLst>
                    <a:cxn ang="0">
                      <a:pos x="12" y="47"/>
                    </a:cxn>
                    <a:cxn ang="0">
                      <a:pos x="16" y="44"/>
                    </a:cxn>
                    <a:cxn ang="0">
                      <a:pos x="31" y="42"/>
                    </a:cxn>
                    <a:cxn ang="0">
                      <a:pos x="58" y="40"/>
                    </a:cxn>
                    <a:cxn ang="0">
                      <a:pos x="93" y="35"/>
                    </a:cxn>
                    <a:cxn ang="0">
                      <a:pos x="143" y="35"/>
                    </a:cxn>
                    <a:cxn ang="0">
                      <a:pos x="201" y="37"/>
                    </a:cxn>
                    <a:cxn ang="0">
                      <a:pos x="274" y="42"/>
                    </a:cxn>
                    <a:cxn ang="0">
                      <a:pos x="362" y="54"/>
                    </a:cxn>
                    <a:cxn ang="0">
                      <a:pos x="355" y="51"/>
                    </a:cxn>
                    <a:cxn ang="0">
                      <a:pos x="328" y="42"/>
                    </a:cxn>
                    <a:cxn ang="0">
                      <a:pos x="289" y="30"/>
                    </a:cxn>
                    <a:cxn ang="0">
                      <a:pos x="243" y="16"/>
                    </a:cxn>
                    <a:cxn ang="0">
                      <a:pos x="185" y="7"/>
                    </a:cxn>
                    <a:cxn ang="0">
                      <a:pos x="124" y="0"/>
                    </a:cxn>
                    <a:cxn ang="0">
                      <a:pos x="62" y="0"/>
                    </a:cxn>
                    <a:cxn ang="0">
                      <a:pos x="0" y="9"/>
                    </a:cxn>
                    <a:cxn ang="0">
                      <a:pos x="12" y="47"/>
                    </a:cxn>
                  </a:cxnLst>
                  <a:rect l="0" t="0" r="r" b="b"/>
                  <a:pathLst>
                    <a:path w="362" h="54">
                      <a:moveTo>
                        <a:pt x="12" y="47"/>
                      </a:moveTo>
                      <a:lnTo>
                        <a:pt x="16" y="44"/>
                      </a:lnTo>
                      <a:lnTo>
                        <a:pt x="31" y="42"/>
                      </a:lnTo>
                      <a:lnTo>
                        <a:pt x="58" y="40"/>
                      </a:lnTo>
                      <a:lnTo>
                        <a:pt x="93" y="35"/>
                      </a:lnTo>
                      <a:lnTo>
                        <a:pt x="143" y="35"/>
                      </a:lnTo>
                      <a:lnTo>
                        <a:pt x="201" y="37"/>
                      </a:lnTo>
                      <a:lnTo>
                        <a:pt x="274" y="42"/>
                      </a:lnTo>
                      <a:lnTo>
                        <a:pt x="362" y="54"/>
                      </a:lnTo>
                      <a:lnTo>
                        <a:pt x="355" y="51"/>
                      </a:lnTo>
                      <a:lnTo>
                        <a:pt x="328" y="42"/>
                      </a:lnTo>
                      <a:lnTo>
                        <a:pt x="289" y="30"/>
                      </a:lnTo>
                      <a:lnTo>
                        <a:pt x="243" y="16"/>
                      </a:lnTo>
                      <a:lnTo>
                        <a:pt x="185" y="7"/>
                      </a:lnTo>
                      <a:lnTo>
                        <a:pt x="124" y="0"/>
                      </a:lnTo>
                      <a:lnTo>
                        <a:pt x="62" y="0"/>
                      </a:lnTo>
                      <a:lnTo>
                        <a:pt x="0" y="9"/>
                      </a:lnTo>
                      <a:lnTo>
                        <a:pt x="12"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grpSp>
        </p:grpSp>
        <p:grpSp>
          <p:nvGrpSpPr>
            <p:cNvPr id="19" name="Group 26"/>
            <p:cNvGrpSpPr>
              <a:grpSpLocks/>
            </p:cNvGrpSpPr>
            <p:nvPr/>
          </p:nvGrpSpPr>
          <p:grpSpPr bwMode="auto">
            <a:xfrm>
              <a:off x="6699380" y="156083"/>
              <a:ext cx="2255840" cy="712792"/>
              <a:chOff x="4099" y="-65"/>
              <a:chExt cx="1421" cy="449"/>
            </a:xfrm>
          </p:grpSpPr>
          <p:sp>
            <p:nvSpPr>
              <p:cNvPr id="223" name="Text Box 27"/>
              <p:cNvSpPr txBox="1">
                <a:spLocks noChangeArrowheads="1"/>
              </p:cNvSpPr>
              <p:nvPr/>
            </p:nvSpPr>
            <p:spPr bwMode="auto">
              <a:xfrm>
                <a:off x="4099" y="-65"/>
                <a:ext cx="1071" cy="282"/>
              </a:xfrm>
              <a:prstGeom prst="rect">
                <a:avLst/>
              </a:prstGeom>
              <a:noFill/>
              <a:ln w="12700">
                <a:noFill/>
                <a:miter lim="800000"/>
                <a:headEnd/>
                <a:tailEnd/>
              </a:ln>
            </p:spPr>
            <p:txBody>
              <a:bodyPr wrap="square">
                <a:spAutoFit/>
              </a:bodyPr>
              <a:lstStyle/>
              <a:p>
                <a:pPr algn="r" eaLnBrk="0" fontAlgn="base" hangingPunct="0">
                  <a:lnSpc>
                    <a:spcPct val="70000"/>
                  </a:lnSpc>
                  <a:spcBef>
                    <a:spcPct val="0"/>
                  </a:spcBef>
                  <a:spcAft>
                    <a:spcPct val="0"/>
                  </a:spcAft>
                </a:pPr>
                <a:r>
                  <a:rPr lang="en-US" sz="1600" i="1" dirty="0">
                    <a:solidFill>
                      <a:srgbClr val="003366"/>
                    </a:solidFill>
                    <a:latin typeface="Arial Black" pitchFamily="34" charset="0"/>
                  </a:rPr>
                  <a:t>Fundamental </a:t>
                </a:r>
                <a:br>
                  <a:rPr lang="en-US" sz="1600" i="1" dirty="0">
                    <a:solidFill>
                      <a:srgbClr val="003366"/>
                    </a:solidFill>
                    <a:latin typeface="Arial Black" pitchFamily="34" charset="0"/>
                  </a:rPr>
                </a:br>
                <a:r>
                  <a:rPr lang="en-US" sz="1600" i="1" dirty="0">
                    <a:solidFill>
                      <a:srgbClr val="003366"/>
                    </a:solidFill>
                    <a:latin typeface="Arial Black" pitchFamily="34" charset="0"/>
                  </a:rPr>
                  <a:t>Concept</a:t>
                </a:r>
              </a:p>
            </p:txBody>
          </p:sp>
          <p:grpSp>
            <p:nvGrpSpPr>
              <p:cNvPr id="20" name="Group 28"/>
              <p:cNvGrpSpPr>
                <a:grpSpLocks/>
              </p:cNvGrpSpPr>
              <p:nvPr/>
            </p:nvGrpSpPr>
            <p:grpSpPr bwMode="auto">
              <a:xfrm>
                <a:off x="5232" y="0"/>
                <a:ext cx="288" cy="384"/>
                <a:chOff x="5232" y="0"/>
                <a:chExt cx="288" cy="384"/>
              </a:xfrm>
            </p:grpSpPr>
            <p:sp>
              <p:nvSpPr>
                <p:cNvPr id="225" name="Freeform 29"/>
                <p:cNvSpPr>
                  <a:spLocks/>
                </p:cNvSpPr>
                <p:nvPr/>
              </p:nvSpPr>
              <p:spPr bwMode="auto">
                <a:xfrm>
                  <a:off x="5298" y="348"/>
                  <a:ext cx="153" cy="19"/>
                </a:xfrm>
                <a:custGeom>
                  <a:avLst/>
                  <a:gdLst>
                    <a:gd name="T0" fmla="*/ 0 w 492"/>
                    <a:gd name="T1" fmla="*/ 0 h 54"/>
                    <a:gd name="T2" fmla="*/ 0 w 492"/>
                    <a:gd name="T3" fmla="*/ 0 h 54"/>
                    <a:gd name="T4" fmla="*/ 0 w 492"/>
                    <a:gd name="T5" fmla="*/ 0 h 54"/>
                    <a:gd name="T6" fmla="*/ 0 w 492"/>
                    <a:gd name="T7" fmla="*/ 0 h 54"/>
                    <a:gd name="T8" fmla="*/ 0 w 492"/>
                    <a:gd name="T9" fmla="*/ 0 h 54"/>
                    <a:gd name="T10" fmla="*/ 0 60000 65536"/>
                    <a:gd name="T11" fmla="*/ 0 60000 65536"/>
                    <a:gd name="T12" fmla="*/ 0 60000 65536"/>
                    <a:gd name="T13" fmla="*/ 0 60000 65536"/>
                    <a:gd name="T14" fmla="*/ 0 60000 65536"/>
                    <a:gd name="T15" fmla="*/ 0 w 492"/>
                    <a:gd name="T16" fmla="*/ 0 h 54"/>
                    <a:gd name="T17" fmla="*/ 492 w 492"/>
                    <a:gd name="T18" fmla="*/ 54 h 54"/>
                  </a:gdLst>
                  <a:ahLst/>
                  <a:cxnLst>
                    <a:cxn ang="T10">
                      <a:pos x="T0" y="T1"/>
                    </a:cxn>
                    <a:cxn ang="T11">
                      <a:pos x="T2" y="T3"/>
                    </a:cxn>
                    <a:cxn ang="T12">
                      <a:pos x="T4" y="T5"/>
                    </a:cxn>
                    <a:cxn ang="T13">
                      <a:pos x="T6" y="T7"/>
                    </a:cxn>
                    <a:cxn ang="T14">
                      <a:pos x="T8" y="T9"/>
                    </a:cxn>
                  </a:cxnLst>
                  <a:rect l="T15" t="T16" r="T17" b="T18"/>
                  <a:pathLst>
                    <a:path w="492" h="54">
                      <a:moveTo>
                        <a:pt x="3" y="0"/>
                      </a:moveTo>
                      <a:lnTo>
                        <a:pt x="0" y="54"/>
                      </a:lnTo>
                      <a:lnTo>
                        <a:pt x="491" y="54"/>
                      </a:lnTo>
                      <a:lnTo>
                        <a:pt x="492" y="10"/>
                      </a:lnTo>
                      <a:lnTo>
                        <a:pt x="3" y="0"/>
                      </a:lnTo>
                      <a:close/>
                    </a:path>
                  </a:pathLst>
                </a:custGeom>
                <a:solidFill>
                  <a:srgbClr val="808080"/>
                </a:solidFill>
                <a:ln w="1588">
                  <a:solidFill>
                    <a:srgbClr val="000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26" name="Freeform 30"/>
                <p:cNvSpPr>
                  <a:spLocks/>
                </p:cNvSpPr>
                <p:nvPr/>
              </p:nvSpPr>
              <p:spPr bwMode="auto">
                <a:xfrm>
                  <a:off x="5232" y="102"/>
                  <a:ext cx="250" cy="259"/>
                </a:xfrm>
                <a:custGeom>
                  <a:avLst/>
                  <a:gdLst>
                    <a:gd name="T0" fmla="*/ 0 w 811"/>
                    <a:gd name="T1" fmla="*/ 0 h 756"/>
                    <a:gd name="T2" fmla="*/ 0 w 811"/>
                    <a:gd name="T3" fmla="*/ 0 h 756"/>
                    <a:gd name="T4" fmla="*/ 0 w 811"/>
                    <a:gd name="T5" fmla="*/ 0 h 756"/>
                    <a:gd name="T6" fmla="*/ 0 w 811"/>
                    <a:gd name="T7" fmla="*/ 0 h 756"/>
                    <a:gd name="T8" fmla="*/ 0 w 811"/>
                    <a:gd name="T9" fmla="*/ 0 h 756"/>
                    <a:gd name="T10" fmla="*/ 0 w 811"/>
                    <a:gd name="T11" fmla="*/ 0 h 756"/>
                    <a:gd name="T12" fmla="*/ 0 w 811"/>
                    <a:gd name="T13" fmla="*/ 0 h 756"/>
                    <a:gd name="T14" fmla="*/ 0 w 811"/>
                    <a:gd name="T15" fmla="*/ 0 h 756"/>
                    <a:gd name="T16" fmla="*/ 0 w 811"/>
                    <a:gd name="T17" fmla="*/ 0 h 756"/>
                    <a:gd name="T18" fmla="*/ 0 w 811"/>
                    <a:gd name="T19" fmla="*/ 0 h 756"/>
                    <a:gd name="T20" fmla="*/ 0 w 811"/>
                    <a:gd name="T21" fmla="*/ 0 h 756"/>
                    <a:gd name="T22" fmla="*/ 0 w 811"/>
                    <a:gd name="T23" fmla="*/ 0 h 756"/>
                    <a:gd name="T24" fmla="*/ 0 w 811"/>
                    <a:gd name="T25" fmla="*/ 0 h 756"/>
                    <a:gd name="T26" fmla="*/ 0 w 811"/>
                    <a:gd name="T27" fmla="*/ 0 h 756"/>
                    <a:gd name="T28" fmla="*/ 0 w 811"/>
                    <a:gd name="T29" fmla="*/ 0 h 756"/>
                    <a:gd name="T30" fmla="*/ 0 w 811"/>
                    <a:gd name="T31" fmla="*/ 0 h 756"/>
                    <a:gd name="T32" fmla="*/ 0 w 811"/>
                    <a:gd name="T33" fmla="*/ 0 h 756"/>
                    <a:gd name="T34" fmla="*/ 0 w 811"/>
                    <a:gd name="T35" fmla="*/ 0 h 756"/>
                    <a:gd name="T36" fmla="*/ 0 w 811"/>
                    <a:gd name="T37" fmla="*/ 0 h 756"/>
                    <a:gd name="T38" fmla="*/ 0 w 811"/>
                    <a:gd name="T39" fmla="*/ 0 h 756"/>
                    <a:gd name="T40" fmla="*/ 0 w 811"/>
                    <a:gd name="T41" fmla="*/ 0 h 756"/>
                    <a:gd name="T42" fmla="*/ 0 w 811"/>
                    <a:gd name="T43" fmla="*/ 0 h 756"/>
                    <a:gd name="T44" fmla="*/ 0 w 811"/>
                    <a:gd name="T45" fmla="*/ 0 h 756"/>
                    <a:gd name="T46" fmla="*/ 0 w 811"/>
                    <a:gd name="T47" fmla="*/ 0 h 756"/>
                    <a:gd name="T48" fmla="*/ 0 w 811"/>
                    <a:gd name="T49" fmla="*/ 0 h 756"/>
                    <a:gd name="T50" fmla="*/ 0 w 811"/>
                    <a:gd name="T51" fmla="*/ 0 h 756"/>
                    <a:gd name="T52" fmla="*/ 0 w 811"/>
                    <a:gd name="T53" fmla="*/ 0 h 756"/>
                    <a:gd name="T54" fmla="*/ 0 w 811"/>
                    <a:gd name="T55" fmla="*/ 0 h 756"/>
                    <a:gd name="T56" fmla="*/ 0 w 811"/>
                    <a:gd name="T57" fmla="*/ 0 h 756"/>
                    <a:gd name="T58" fmla="*/ 0 w 811"/>
                    <a:gd name="T59" fmla="*/ 0 h 756"/>
                    <a:gd name="T60" fmla="*/ 0 w 811"/>
                    <a:gd name="T61" fmla="*/ 0 h 756"/>
                    <a:gd name="T62" fmla="*/ 0 w 811"/>
                    <a:gd name="T63" fmla="*/ 0 h 756"/>
                    <a:gd name="T64" fmla="*/ 0 w 811"/>
                    <a:gd name="T65" fmla="*/ 0 h 756"/>
                    <a:gd name="T66" fmla="*/ 0 w 811"/>
                    <a:gd name="T67" fmla="*/ 0 h 756"/>
                    <a:gd name="T68" fmla="*/ 0 w 811"/>
                    <a:gd name="T69" fmla="*/ 0 h 756"/>
                    <a:gd name="T70" fmla="*/ 0 w 811"/>
                    <a:gd name="T71" fmla="*/ 0 h 756"/>
                    <a:gd name="T72" fmla="*/ 0 w 811"/>
                    <a:gd name="T73" fmla="*/ 0 h 756"/>
                    <a:gd name="T74" fmla="*/ 0 w 811"/>
                    <a:gd name="T75" fmla="*/ 0 h 756"/>
                    <a:gd name="T76" fmla="*/ 0 w 811"/>
                    <a:gd name="T77" fmla="*/ 0 h 756"/>
                    <a:gd name="T78" fmla="*/ 0 w 811"/>
                    <a:gd name="T79" fmla="*/ 0 h 756"/>
                    <a:gd name="T80" fmla="*/ 0 w 811"/>
                    <a:gd name="T81" fmla="*/ 0 h 756"/>
                    <a:gd name="T82" fmla="*/ 0 w 811"/>
                    <a:gd name="T83" fmla="*/ 0 h 756"/>
                    <a:gd name="T84" fmla="*/ 0 w 811"/>
                    <a:gd name="T85" fmla="*/ 0 h 756"/>
                    <a:gd name="T86" fmla="*/ 0 w 811"/>
                    <a:gd name="T87" fmla="*/ 0 h 756"/>
                    <a:gd name="T88" fmla="*/ 0 w 811"/>
                    <a:gd name="T89" fmla="*/ 0 h 756"/>
                    <a:gd name="T90" fmla="*/ 0 w 811"/>
                    <a:gd name="T91" fmla="*/ 0 h 756"/>
                    <a:gd name="T92" fmla="*/ 0 w 811"/>
                    <a:gd name="T93" fmla="*/ 0 h 756"/>
                    <a:gd name="T94" fmla="*/ 0 w 811"/>
                    <a:gd name="T95" fmla="*/ 0 h 756"/>
                    <a:gd name="T96" fmla="*/ 0 w 811"/>
                    <a:gd name="T97" fmla="*/ 0 h 756"/>
                    <a:gd name="T98" fmla="*/ 0 w 811"/>
                    <a:gd name="T99" fmla="*/ 0 h 756"/>
                    <a:gd name="T100" fmla="*/ 0 w 811"/>
                    <a:gd name="T101" fmla="*/ 0 h 756"/>
                    <a:gd name="T102" fmla="*/ 0 w 811"/>
                    <a:gd name="T103" fmla="*/ 0 h 756"/>
                    <a:gd name="T104" fmla="*/ 0 w 811"/>
                    <a:gd name="T105" fmla="*/ 0 h 7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11"/>
                    <a:gd name="T160" fmla="*/ 0 h 756"/>
                    <a:gd name="T161" fmla="*/ 811 w 811"/>
                    <a:gd name="T162" fmla="*/ 756 h 7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11" h="756">
                      <a:moveTo>
                        <a:pt x="183" y="502"/>
                      </a:moveTo>
                      <a:lnTo>
                        <a:pt x="163" y="511"/>
                      </a:lnTo>
                      <a:lnTo>
                        <a:pt x="6" y="459"/>
                      </a:lnTo>
                      <a:lnTo>
                        <a:pt x="0" y="424"/>
                      </a:lnTo>
                      <a:lnTo>
                        <a:pt x="24" y="390"/>
                      </a:lnTo>
                      <a:lnTo>
                        <a:pt x="58" y="331"/>
                      </a:lnTo>
                      <a:lnTo>
                        <a:pt x="139" y="186"/>
                      </a:lnTo>
                      <a:lnTo>
                        <a:pt x="154" y="117"/>
                      </a:lnTo>
                      <a:lnTo>
                        <a:pt x="180" y="105"/>
                      </a:lnTo>
                      <a:lnTo>
                        <a:pt x="220" y="91"/>
                      </a:lnTo>
                      <a:lnTo>
                        <a:pt x="270" y="79"/>
                      </a:lnTo>
                      <a:lnTo>
                        <a:pt x="316" y="49"/>
                      </a:lnTo>
                      <a:lnTo>
                        <a:pt x="390" y="34"/>
                      </a:lnTo>
                      <a:lnTo>
                        <a:pt x="421" y="0"/>
                      </a:lnTo>
                      <a:lnTo>
                        <a:pt x="573" y="3"/>
                      </a:lnTo>
                      <a:lnTo>
                        <a:pt x="594" y="28"/>
                      </a:lnTo>
                      <a:lnTo>
                        <a:pt x="613" y="43"/>
                      </a:lnTo>
                      <a:lnTo>
                        <a:pt x="625" y="40"/>
                      </a:lnTo>
                      <a:lnTo>
                        <a:pt x="643" y="49"/>
                      </a:lnTo>
                      <a:lnTo>
                        <a:pt x="663" y="40"/>
                      </a:lnTo>
                      <a:lnTo>
                        <a:pt x="706" y="40"/>
                      </a:lnTo>
                      <a:lnTo>
                        <a:pt x="733" y="49"/>
                      </a:lnTo>
                      <a:lnTo>
                        <a:pt x="780" y="81"/>
                      </a:lnTo>
                      <a:lnTo>
                        <a:pt x="799" y="108"/>
                      </a:lnTo>
                      <a:lnTo>
                        <a:pt x="799" y="136"/>
                      </a:lnTo>
                      <a:lnTo>
                        <a:pt x="799" y="151"/>
                      </a:lnTo>
                      <a:lnTo>
                        <a:pt x="805" y="177"/>
                      </a:lnTo>
                      <a:lnTo>
                        <a:pt x="811" y="214"/>
                      </a:lnTo>
                      <a:lnTo>
                        <a:pt x="805" y="253"/>
                      </a:lnTo>
                      <a:lnTo>
                        <a:pt x="805" y="267"/>
                      </a:lnTo>
                      <a:lnTo>
                        <a:pt x="774" y="270"/>
                      </a:lnTo>
                      <a:lnTo>
                        <a:pt x="768" y="300"/>
                      </a:lnTo>
                      <a:lnTo>
                        <a:pt x="751" y="343"/>
                      </a:lnTo>
                      <a:lnTo>
                        <a:pt x="748" y="427"/>
                      </a:lnTo>
                      <a:lnTo>
                        <a:pt x="756" y="511"/>
                      </a:lnTo>
                      <a:lnTo>
                        <a:pt x="747" y="582"/>
                      </a:lnTo>
                      <a:lnTo>
                        <a:pt x="724" y="645"/>
                      </a:lnTo>
                      <a:lnTo>
                        <a:pt x="747" y="703"/>
                      </a:lnTo>
                      <a:lnTo>
                        <a:pt x="730" y="732"/>
                      </a:lnTo>
                      <a:lnTo>
                        <a:pt x="666" y="750"/>
                      </a:lnTo>
                      <a:lnTo>
                        <a:pt x="594" y="750"/>
                      </a:lnTo>
                      <a:lnTo>
                        <a:pt x="498" y="756"/>
                      </a:lnTo>
                      <a:lnTo>
                        <a:pt x="415" y="750"/>
                      </a:lnTo>
                      <a:lnTo>
                        <a:pt x="366" y="735"/>
                      </a:lnTo>
                      <a:lnTo>
                        <a:pt x="319" y="735"/>
                      </a:lnTo>
                      <a:lnTo>
                        <a:pt x="297" y="741"/>
                      </a:lnTo>
                      <a:lnTo>
                        <a:pt x="229" y="715"/>
                      </a:lnTo>
                      <a:lnTo>
                        <a:pt x="198" y="721"/>
                      </a:lnTo>
                      <a:lnTo>
                        <a:pt x="177" y="691"/>
                      </a:lnTo>
                      <a:lnTo>
                        <a:pt x="189" y="631"/>
                      </a:lnTo>
                      <a:lnTo>
                        <a:pt x="189" y="619"/>
                      </a:lnTo>
                      <a:lnTo>
                        <a:pt x="213" y="546"/>
                      </a:lnTo>
                      <a:lnTo>
                        <a:pt x="183" y="502"/>
                      </a:lnTo>
                      <a:close/>
                    </a:path>
                  </a:pathLst>
                </a:custGeom>
                <a:solidFill>
                  <a:srgbClr val="00C0C0"/>
                </a:solidFill>
                <a:ln w="1588">
                  <a:solidFill>
                    <a:srgbClr val="00404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27" name="Freeform 31"/>
                <p:cNvSpPr>
                  <a:spLocks/>
                </p:cNvSpPr>
                <p:nvPr/>
              </p:nvSpPr>
              <p:spPr bwMode="auto">
                <a:xfrm>
                  <a:off x="5424" y="194"/>
                  <a:ext cx="47" cy="86"/>
                </a:xfrm>
                <a:custGeom>
                  <a:avLst/>
                  <a:gdLst>
                    <a:gd name="T0" fmla="*/ 0 w 152"/>
                    <a:gd name="T1" fmla="*/ 0 h 250"/>
                    <a:gd name="T2" fmla="*/ 0 w 152"/>
                    <a:gd name="T3" fmla="*/ 0 h 250"/>
                    <a:gd name="T4" fmla="*/ 0 w 152"/>
                    <a:gd name="T5" fmla="*/ 0 h 250"/>
                    <a:gd name="T6" fmla="*/ 0 w 152"/>
                    <a:gd name="T7" fmla="*/ 0 h 250"/>
                    <a:gd name="T8" fmla="*/ 0 w 152"/>
                    <a:gd name="T9" fmla="*/ 0 h 250"/>
                    <a:gd name="T10" fmla="*/ 0 w 152"/>
                    <a:gd name="T11" fmla="*/ 0 h 250"/>
                    <a:gd name="T12" fmla="*/ 0 w 152"/>
                    <a:gd name="T13" fmla="*/ 0 h 250"/>
                    <a:gd name="T14" fmla="*/ 0 w 152"/>
                    <a:gd name="T15" fmla="*/ 0 h 250"/>
                    <a:gd name="T16" fmla="*/ 0 w 152"/>
                    <a:gd name="T17" fmla="*/ 0 h 250"/>
                    <a:gd name="T18" fmla="*/ 0 w 152"/>
                    <a:gd name="T19" fmla="*/ 0 h 250"/>
                    <a:gd name="T20" fmla="*/ 0 w 152"/>
                    <a:gd name="T21" fmla="*/ 0 h 250"/>
                    <a:gd name="T22" fmla="*/ 0 w 152"/>
                    <a:gd name="T23" fmla="*/ 0 h 250"/>
                    <a:gd name="T24" fmla="*/ 0 w 152"/>
                    <a:gd name="T25" fmla="*/ 0 h 250"/>
                    <a:gd name="T26" fmla="*/ 0 w 152"/>
                    <a:gd name="T27" fmla="*/ 0 h 250"/>
                    <a:gd name="T28" fmla="*/ 0 w 152"/>
                    <a:gd name="T29" fmla="*/ 0 h 250"/>
                    <a:gd name="T30" fmla="*/ 0 w 152"/>
                    <a:gd name="T31" fmla="*/ 0 h 250"/>
                    <a:gd name="T32" fmla="*/ 0 w 152"/>
                    <a:gd name="T33" fmla="*/ 0 h 250"/>
                    <a:gd name="T34" fmla="*/ 0 w 152"/>
                    <a:gd name="T35" fmla="*/ 0 h 250"/>
                    <a:gd name="T36" fmla="*/ 0 w 152"/>
                    <a:gd name="T37" fmla="*/ 0 h 250"/>
                    <a:gd name="T38" fmla="*/ 0 w 152"/>
                    <a:gd name="T39" fmla="*/ 0 h 250"/>
                    <a:gd name="T40" fmla="*/ 0 w 152"/>
                    <a:gd name="T41" fmla="*/ 0 h 250"/>
                    <a:gd name="T42" fmla="*/ 0 w 152"/>
                    <a:gd name="T43" fmla="*/ 0 h 250"/>
                    <a:gd name="T44" fmla="*/ 0 w 152"/>
                    <a:gd name="T45" fmla="*/ 0 h 250"/>
                    <a:gd name="T46" fmla="*/ 0 w 152"/>
                    <a:gd name="T47" fmla="*/ 0 h 250"/>
                    <a:gd name="T48" fmla="*/ 0 w 152"/>
                    <a:gd name="T49" fmla="*/ 0 h 250"/>
                    <a:gd name="T50" fmla="*/ 0 w 152"/>
                    <a:gd name="T51" fmla="*/ 0 h 250"/>
                    <a:gd name="T52" fmla="*/ 0 w 152"/>
                    <a:gd name="T53" fmla="*/ 0 h 250"/>
                    <a:gd name="T54" fmla="*/ 0 w 152"/>
                    <a:gd name="T55" fmla="*/ 0 h 250"/>
                    <a:gd name="T56" fmla="*/ 0 w 152"/>
                    <a:gd name="T57" fmla="*/ 0 h 250"/>
                    <a:gd name="T58" fmla="*/ 0 w 152"/>
                    <a:gd name="T59" fmla="*/ 0 h 250"/>
                    <a:gd name="T60" fmla="*/ 0 w 152"/>
                    <a:gd name="T61" fmla="*/ 0 h 250"/>
                    <a:gd name="T62" fmla="*/ 0 w 152"/>
                    <a:gd name="T63" fmla="*/ 0 h 250"/>
                    <a:gd name="T64" fmla="*/ 0 w 152"/>
                    <a:gd name="T65" fmla="*/ 0 h 250"/>
                    <a:gd name="T66" fmla="*/ 0 w 152"/>
                    <a:gd name="T67" fmla="*/ 0 h 250"/>
                    <a:gd name="T68" fmla="*/ 0 w 152"/>
                    <a:gd name="T69" fmla="*/ 0 h 250"/>
                    <a:gd name="T70" fmla="*/ 0 w 152"/>
                    <a:gd name="T71" fmla="*/ 0 h 250"/>
                    <a:gd name="T72" fmla="*/ 0 w 152"/>
                    <a:gd name="T73" fmla="*/ 0 h 250"/>
                    <a:gd name="T74" fmla="*/ 0 w 152"/>
                    <a:gd name="T75" fmla="*/ 0 h 2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250"/>
                    <a:gd name="T116" fmla="*/ 152 w 152"/>
                    <a:gd name="T117" fmla="*/ 250 h 2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250">
                      <a:moveTo>
                        <a:pt x="15" y="12"/>
                      </a:moveTo>
                      <a:lnTo>
                        <a:pt x="44" y="30"/>
                      </a:lnTo>
                      <a:lnTo>
                        <a:pt x="62" y="30"/>
                      </a:lnTo>
                      <a:lnTo>
                        <a:pt x="90" y="24"/>
                      </a:lnTo>
                      <a:lnTo>
                        <a:pt x="131" y="0"/>
                      </a:lnTo>
                      <a:lnTo>
                        <a:pt x="152" y="0"/>
                      </a:lnTo>
                      <a:lnTo>
                        <a:pt x="138" y="49"/>
                      </a:lnTo>
                      <a:lnTo>
                        <a:pt x="131" y="72"/>
                      </a:lnTo>
                      <a:lnTo>
                        <a:pt x="131" y="102"/>
                      </a:lnTo>
                      <a:lnTo>
                        <a:pt x="125" y="139"/>
                      </a:lnTo>
                      <a:lnTo>
                        <a:pt x="125" y="162"/>
                      </a:lnTo>
                      <a:lnTo>
                        <a:pt x="131" y="214"/>
                      </a:lnTo>
                      <a:lnTo>
                        <a:pt x="129" y="250"/>
                      </a:lnTo>
                      <a:lnTo>
                        <a:pt x="120" y="220"/>
                      </a:lnTo>
                      <a:lnTo>
                        <a:pt x="113" y="175"/>
                      </a:lnTo>
                      <a:lnTo>
                        <a:pt x="98" y="135"/>
                      </a:lnTo>
                      <a:lnTo>
                        <a:pt x="92" y="100"/>
                      </a:lnTo>
                      <a:lnTo>
                        <a:pt x="89" y="106"/>
                      </a:lnTo>
                      <a:lnTo>
                        <a:pt x="68" y="87"/>
                      </a:lnTo>
                      <a:lnTo>
                        <a:pt x="77" y="115"/>
                      </a:lnTo>
                      <a:lnTo>
                        <a:pt x="75" y="144"/>
                      </a:lnTo>
                      <a:lnTo>
                        <a:pt x="80" y="174"/>
                      </a:lnTo>
                      <a:lnTo>
                        <a:pt x="81" y="222"/>
                      </a:lnTo>
                      <a:lnTo>
                        <a:pt x="74" y="198"/>
                      </a:lnTo>
                      <a:lnTo>
                        <a:pt x="69" y="166"/>
                      </a:lnTo>
                      <a:lnTo>
                        <a:pt x="68" y="154"/>
                      </a:lnTo>
                      <a:lnTo>
                        <a:pt x="59" y="129"/>
                      </a:lnTo>
                      <a:lnTo>
                        <a:pt x="44" y="108"/>
                      </a:lnTo>
                      <a:lnTo>
                        <a:pt x="39" y="121"/>
                      </a:lnTo>
                      <a:lnTo>
                        <a:pt x="30" y="190"/>
                      </a:lnTo>
                      <a:lnTo>
                        <a:pt x="0" y="237"/>
                      </a:lnTo>
                      <a:lnTo>
                        <a:pt x="20" y="180"/>
                      </a:lnTo>
                      <a:lnTo>
                        <a:pt x="29" y="124"/>
                      </a:lnTo>
                      <a:lnTo>
                        <a:pt x="30" y="103"/>
                      </a:lnTo>
                      <a:lnTo>
                        <a:pt x="33" y="72"/>
                      </a:lnTo>
                      <a:lnTo>
                        <a:pt x="33" y="54"/>
                      </a:lnTo>
                      <a:lnTo>
                        <a:pt x="29" y="28"/>
                      </a:lnTo>
                      <a:lnTo>
                        <a:pt x="15" y="12"/>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28" name="Freeform 32"/>
                <p:cNvSpPr>
                  <a:spLocks/>
                </p:cNvSpPr>
                <p:nvPr/>
              </p:nvSpPr>
              <p:spPr bwMode="auto">
                <a:xfrm>
                  <a:off x="5415" y="179"/>
                  <a:ext cx="8" cy="16"/>
                </a:xfrm>
                <a:custGeom>
                  <a:avLst/>
                  <a:gdLst>
                    <a:gd name="T0" fmla="*/ 0 w 24"/>
                    <a:gd name="T1" fmla="*/ 0 h 49"/>
                    <a:gd name="T2" fmla="*/ 0 w 24"/>
                    <a:gd name="T3" fmla="*/ 0 h 49"/>
                    <a:gd name="T4" fmla="*/ 0 w 24"/>
                    <a:gd name="T5" fmla="*/ 0 h 49"/>
                    <a:gd name="T6" fmla="*/ 0 w 24"/>
                    <a:gd name="T7" fmla="*/ 0 h 49"/>
                    <a:gd name="T8" fmla="*/ 0 w 24"/>
                    <a:gd name="T9" fmla="*/ 0 h 49"/>
                    <a:gd name="T10" fmla="*/ 0 w 24"/>
                    <a:gd name="T11" fmla="*/ 0 h 49"/>
                    <a:gd name="T12" fmla="*/ 0 60000 65536"/>
                    <a:gd name="T13" fmla="*/ 0 60000 65536"/>
                    <a:gd name="T14" fmla="*/ 0 60000 65536"/>
                    <a:gd name="T15" fmla="*/ 0 60000 65536"/>
                    <a:gd name="T16" fmla="*/ 0 60000 65536"/>
                    <a:gd name="T17" fmla="*/ 0 60000 65536"/>
                    <a:gd name="T18" fmla="*/ 0 w 24"/>
                    <a:gd name="T19" fmla="*/ 0 h 49"/>
                    <a:gd name="T20" fmla="*/ 24 w 24"/>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24" h="49">
                      <a:moveTo>
                        <a:pt x="3" y="0"/>
                      </a:moveTo>
                      <a:lnTo>
                        <a:pt x="0" y="22"/>
                      </a:lnTo>
                      <a:lnTo>
                        <a:pt x="3" y="49"/>
                      </a:lnTo>
                      <a:lnTo>
                        <a:pt x="24" y="43"/>
                      </a:lnTo>
                      <a:lnTo>
                        <a:pt x="21" y="24"/>
                      </a:lnTo>
                      <a:lnTo>
                        <a:pt x="3"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29" name="Freeform 33"/>
                <p:cNvSpPr>
                  <a:spLocks/>
                </p:cNvSpPr>
                <p:nvPr/>
              </p:nvSpPr>
              <p:spPr bwMode="auto">
                <a:xfrm>
                  <a:off x="5420" y="178"/>
                  <a:ext cx="40" cy="20"/>
                </a:xfrm>
                <a:custGeom>
                  <a:avLst/>
                  <a:gdLst>
                    <a:gd name="T0" fmla="*/ 0 w 129"/>
                    <a:gd name="T1" fmla="*/ 0 h 60"/>
                    <a:gd name="T2" fmla="*/ 0 w 129"/>
                    <a:gd name="T3" fmla="*/ 0 h 60"/>
                    <a:gd name="T4" fmla="*/ 0 w 129"/>
                    <a:gd name="T5" fmla="*/ 0 h 60"/>
                    <a:gd name="T6" fmla="*/ 0 w 129"/>
                    <a:gd name="T7" fmla="*/ 0 h 60"/>
                    <a:gd name="T8" fmla="*/ 0 w 129"/>
                    <a:gd name="T9" fmla="*/ 0 h 60"/>
                    <a:gd name="T10" fmla="*/ 0 w 129"/>
                    <a:gd name="T11" fmla="*/ 0 h 60"/>
                    <a:gd name="T12" fmla="*/ 0 w 129"/>
                    <a:gd name="T13" fmla="*/ 0 h 60"/>
                    <a:gd name="T14" fmla="*/ 0 w 129"/>
                    <a:gd name="T15" fmla="*/ 0 h 60"/>
                    <a:gd name="T16" fmla="*/ 0 w 129"/>
                    <a:gd name="T17" fmla="*/ 0 h 60"/>
                    <a:gd name="T18" fmla="*/ 0 w 129"/>
                    <a:gd name="T19" fmla="*/ 0 h 60"/>
                    <a:gd name="T20" fmla="*/ 0 w 129"/>
                    <a:gd name="T21" fmla="*/ 0 h 60"/>
                    <a:gd name="T22" fmla="*/ 0 w 129"/>
                    <a:gd name="T23" fmla="*/ 0 h 60"/>
                    <a:gd name="T24" fmla="*/ 0 w 129"/>
                    <a:gd name="T25" fmla="*/ 0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9"/>
                    <a:gd name="T40" fmla="*/ 0 h 60"/>
                    <a:gd name="T41" fmla="*/ 129 w 129"/>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9" h="60">
                      <a:moveTo>
                        <a:pt x="0" y="0"/>
                      </a:moveTo>
                      <a:lnTo>
                        <a:pt x="26" y="45"/>
                      </a:lnTo>
                      <a:lnTo>
                        <a:pt x="45" y="53"/>
                      </a:lnTo>
                      <a:lnTo>
                        <a:pt x="51" y="42"/>
                      </a:lnTo>
                      <a:lnTo>
                        <a:pt x="62" y="51"/>
                      </a:lnTo>
                      <a:lnTo>
                        <a:pt x="83" y="59"/>
                      </a:lnTo>
                      <a:lnTo>
                        <a:pt x="95" y="60"/>
                      </a:lnTo>
                      <a:lnTo>
                        <a:pt x="108" y="56"/>
                      </a:lnTo>
                      <a:lnTo>
                        <a:pt x="129" y="45"/>
                      </a:lnTo>
                      <a:lnTo>
                        <a:pt x="129" y="36"/>
                      </a:lnTo>
                      <a:lnTo>
                        <a:pt x="113" y="42"/>
                      </a:lnTo>
                      <a:lnTo>
                        <a:pt x="66" y="24"/>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0" name="Freeform 34"/>
                <p:cNvSpPr>
                  <a:spLocks/>
                </p:cNvSpPr>
                <p:nvPr/>
              </p:nvSpPr>
              <p:spPr bwMode="auto">
                <a:xfrm>
                  <a:off x="5460" y="157"/>
                  <a:ext cx="6" cy="22"/>
                </a:xfrm>
                <a:custGeom>
                  <a:avLst/>
                  <a:gdLst>
                    <a:gd name="T0" fmla="*/ 0 w 18"/>
                    <a:gd name="T1" fmla="*/ 0 h 63"/>
                    <a:gd name="T2" fmla="*/ 0 w 18"/>
                    <a:gd name="T3" fmla="*/ 0 h 63"/>
                    <a:gd name="T4" fmla="*/ 0 w 18"/>
                    <a:gd name="T5" fmla="*/ 0 h 63"/>
                    <a:gd name="T6" fmla="*/ 0 w 18"/>
                    <a:gd name="T7" fmla="*/ 0 h 63"/>
                    <a:gd name="T8" fmla="*/ 0 w 18"/>
                    <a:gd name="T9" fmla="*/ 0 h 63"/>
                    <a:gd name="T10" fmla="*/ 0 w 18"/>
                    <a:gd name="T11" fmla="*/ 0 h 63"/>
                    <a:gd name="T12" fmla="*/ 0 w 18"/>
                    <a:gd name="T13" fmla="*/ 0 h 63"/>
                    <a:gd name="T14" fmla="*/ 0 w 18"/>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63"/>
                    <a:gd name="T26" fmla="*/ 18 w 18"/>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63">
                      <a:moveTo>
                        <a:pt x="0" y="0"/>
                      </a:moveTo>
                      <a:lnTo>
                        <a:pt x="0" y="24"/>
                      </a:lnTo>
                      <a:lnTo>
                        <a:pt x="6" y="27"/>
                      </a:lnTo>
                      <a:lnTo>
                        <a:pt x="15" y="46"/>
                      </a:lnTo>
                      <a:lnTo>
                        <a:pt x="18" y="63"/>
                      </a:lnTo>
                      <a:lnTo>
                        <a:pt x="18" y="36"/>
                      </a:lnTo>
                      <a:lnTo>
                        <a:pt x="12" y="24"/>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1" name="Freeform 35"/>
                <p:cNvSpPr>
                  <a:spLocks/>
                </p:cNvSpPr>
                <p:nvPr/>
              </p:nvSpPr>
              <p:spPr bwMode="auto">
                <a:xfrm>
                  <a:off x="5447" y="136"/>
                  <a:ext cx="27" cy="37"/>
                </a:xfrm>
                <a:custGeom>
                  <a:avLst/>
                  <a:gdLst>
                    <a:gd name="T0" fmla="*/ 0 w 86"/>
                    <a:gd name="T1" fmla="*/ 0 h 107"/>
                    <a:gd name="T2" fmla="*/ 0 w 86"/>
                    <a:gd name="T3" fmla="*/ 0 h 107"/>
                    <a:gd name="T4" fmla="*/ 0 w 86"/>
                    <a:gd name="T5" fmla="*/ 0 h 107"/>
                    <a:gd name="T6" fmla="*/ 0 w 86"/>
                    <a:gd name="T7" fmla="*/ 0 h 107"/>
                    <a:gd name="T8" fmla="*/ 0 w 86"/>
                    <a:gd name="T9" fmla="*/ 0 h 107"/>
                    <a:gd name="T10" fmla="*/ 0 w 86"/>
                    <a:gd name="T11" fmla="*/ 0 h 107"/>
                    <a:gd name="T12" fmla="*/ 0 w 86"/>
                    <a:gd name="T13" fmla="*/ 0 h 107"/>
                    <a:gd name="T14" fmla="*/ 0 w 86"/>
                    <a:gd name="T15" fmla="*/ 0 h 107"/>
                    <a:gd name="T16" fmla="*/ 0 w 86"/>
                    <a:gd name="T17" fmla="*/ 0 h 107"/>
                    <a:gd name="T18" fmla="*/ 0 w 86"/>
                    <a:gd name="T19" fmla="*/ 0 h 107"/>
                    <a:gd name="T20" fmla="*/ 0 w 86"/>
                    <a:gd name="T21" fmla="*/ 0 h 107"/>
                    <a:gd name="T22" fmla="*/ 0 w 86"/>
                    <a:gd name="T23" fmla="*/ 0 h 107"/>
                    <a:gd name="T24" fmla="*/ 0 w 86"/>
                    <a:gd name="T25" fmla="*/ 0 h 107"/>
                    <a:gd name="T26" fmla="*/ 0 w 86"/>
                    <a:gd name="T27" fmla="*/ 0 h 107"/>
                    <a:gd name="T28" fmla="*/ 0 w 86"/>
                    <a:gd name="T29" fmla="*/ 0 h 107"/>
                    <a:gd name="T30" fmla="*/ 0 w 86"/>
                    <a:gd name="T31" fmla="*/ 0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
                    <a:gd name="T49" fmla="*/ 0 h 107"/>
                    <a:gd name="T50" fmla="*/ 86 w 86"/>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 h="107">
                      <a:moveTo>
                        <a:pt x="0" y="0"/>
                      </a:moveTo>
                      <a:lnTo>
                        <a:pt x="21" y="12"/>
                      </a:lnTo>
                      <a:lnTo>
                        <a:pt x="26" y="35"/>
                      </a:lnTo>
                      <a:lnTo>
                        <a:pt x="29" y="29"/>
                      </a:lnTo>
                      <a:lnTo>
                        <a:pt x="44" y="47"/>
                      </a:lnTo>
                      <a:lnTo>
                        <a:pt x="53" y="69"/>
                      </a:lnTo>
                      <a:lnTo>
                        <a:pt x="60" y="81"/>
                      </a:lnTo>
                      <a:lnTo>
                        <a:pt x="74" y="81"/>
                      </a:lnTo>
                      <a:lnTo>
                        <a:pt x="77" y="95"/>
                      </a:lnTo>
                      <a:lnTo>
                        <a:pt x="75" y="107"/>
                      </a:lnTo>
                      <a:lnTo>
                        <a:pt x="86" y="74"/>
                      </a:lnTo>
                      <a:lnTo>
                        <a:pt x="84" y="59"/>
                      </a:lnTo>
                      <a:lnTo>
                        <a:pt x="71" y="42"/>
                      </a:lnTo>
                      <a:lnTo>
                        <a:pt x="57" y="27"/>
                      </a:lnTo>
                      <a:lnTo>
                        <a:pt x="38" y="17"/>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2" name="Freeform 36"/>
                <p:cNvSpPr>
                  <a:spLocks/>
                </p:cNvSpPr>
                <p:nvPr/>
              </p:nvSpPr>
              <p:spPr bwMode="auto">
                <a:xfrm>
                  <a:off x="5440" y="127"/>
                  <a:ext cx="38" cy="32"/>
                </a:xfrm>
                <a:custGeom>
                  <a:avLst/>
                  <a:gdLst>
                    <a:gd name="T0" fmla="*/ 0 w 121"/>
                    <a:gd name="T1" fmla="*/ 0 h 94"/>
                    <a:gd name="T2" fmla="*/ 0 w 121"/>
                    <a:gd name="T3" fmla="*/ 0 h 94"/>
                    <a:gd name="T4" fmla="*/ 0 w 121"/>
                    <a:gd name="T5" fmla="*/ 0 h 94"/>
                    <a:gd name="T6" fmla="*/ 0 w 121"/>
                    <a:gd name="T7" fmla="*/ 0 h 94"/>
                    <a:gd name="T8" fmla="*/ 0 w 121"/>
                    <a:gd name="T9" fmla="*/ 0 h 94"/>
                    <a:gd name="T10" fmla="*/ 0 w 121"/>
                    <a:gd name="T11" fmla="*/ 0 h 94"/>
                    <a:gd name="T12" fmla="*/ 0 w 121"/>
                    <a:gd name="T13" fmla="*/ 0 h 94"/>
                    <a:gd name="T14" fmla="*/ 0 w 121"/>
                    <a:gd name="T15" fmla="*/ 0 h 94"/>
                    <a:gd name="T16" fmla="*/ 0 w 121"/>
                    <a:gd name="T17" fmla="*/ 0 h 94"/>
                    <a:gd name="T18" fmla="*/ 0 w 121"/>
                    <a:gd name="T19" fmla="*/ 0 h 94"/>
                    <a:gd name="T20" fmla="*/ 0 w 121"/>
                    <a:gd name="T21" fmla="*/ 0 h 94"/>
                    <a:gd name="T22" fmla="*/ 0 w 121"/>
                    <a:gd name="T23" fmla="*/ 0 h 94"/>
                    <a:gd name="T24" fmla="*/ 0 w 121"/>
                    <a:gd name="T25" fmla="*/ 0 h 94"/>
                    <a:gd name="T26" fmla="*/ 0 w 121"/>
                    <a:gd name="T27" fmla="*/ 0 h 94"/>
                    <a:gd name="T28" fmla="*/ 0 w 121"/>
                    <a:gd name="T29" fmla="*/ 0 h 94"/>
                    <a:gd name="T30" fmla="*/ 0 w 121"/>
                    <a:gd name="T31" fmla="*/ 0 h 94"/>
                    <a:gd name="T32" fmla="*/ 0 w 121"/>
                    <a:gd name="T33" fmla="*/ 0 h 94"/>
                    <a:gd name="T34" fmla="*/ 0 w 121"/>
                    <a:gd name="T35" fmla="*/ 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1"/>
                    <a:gd name="T55" fmla="*/ 0 h 94"/>
                    <a:gd name="T56" fmla="*/ 121 w 121"/>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1" h="94">
                      <a:moveTo>
                        <a:pt x="0" y="0"/>
                      </a:moveTo>
                      <a:lnTo>
                        <a:pt x="1" y="9"/>
                      </a:lnTo>
                      <a:lnTo>
                        <a:pt x="21" y="15"/>
                      </a:lnTo>
                      <a:lnTo>
                        <a:pt x="31" y="15"/>
                      </a:lnTo>
                      <a:lnTo>
                        <a:pt x="45" y="21"/>
                      </a:lnTo>
                      <a:lnTo>
                        <a:pt x="64" y="36"/>
                      </a:lnTo>
                      <a:lnTo>
                        <a:pt x="79" y="42"/>
                      </a:lnTo>
                      <a:lnTo>
                        <a:pt x="99" y="60"/>
                      </a:lnTo>
                      <a:lnTo>
                        <a:pt x="108" y="73"/>
                      </a:lnTo>
                      <a:lnTo>
                        <a:pt x="115" y="94"/>
                      </a:lnTo>
                      <a:lnTo>
                        <a:pt x="121" y="75"/>
                      </a:lnTo>
                      <a:lnTo>
                        <a:pt x="115" y="58"/>
                      </a:lnTo>
                      <a:lnTo>
                        <a:pt x="102" y="40"/>
                      </a:lnTo>
                      <a:lnTo>
                        <a:pt x="82" y="25"/>
                      </a:lnTo>
                      <a:lnTo>
                        <a:pt x="55" y="10"/>
                      </a:lnTo>
                      <a:lnTo>
                        <a:pt x="42" y="3"/>
                      </a:lnTo>
                      <a:lnTo>
                        <a:pt x="22" y="0"/>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3" name="Freeform 37"/>
                <p:cNvSpPr>
                  <a:spLocks/>
                </p:cNvSpPr>
                <p:nvPr/>
              </p:nvSpPr>
              <p:spPr bwMode="auto">
                <a:xfrm>
                  <a:off x="5452" y="123"/>
                  <a:ext cx="25" cy="19"/>
                </a:xfrm>
                <a:custGeom>
                  <a:avLst/>
                  <a:gdLst>
                    <a:gd name="T0" fmla="*/ 0 w 81"/>
                    <a:gd name="T1" fmla="*/ 0 h 54"/>
                    <a:gd name="T2" fmla="*/ 0 w 81"/>
                    <a:gd name="T3" fmla="*/ 0 h 54"/>
                    <a:gd name="T4" fmla="*/ 0 w 81"/>
                    <a:gd name="T5" fmla="*/ 0 h 54"/>
                    <a:gd name="T6" fmla="*/ 0 w 81"/>
                    <a:gd name="T7" fmla="*/ 0 h 54"/>
                    <a:gd name="T8" fmla="*/ 0 w 81"/>
                    <a:gd name="T9" fmla="*/ 0 h 54"/>
                    <a:gd name="T10" fmla="*/ 0 w 81"/>
                    <a:gd name="T11" fmla="*/ 0 h 54"/>
                    <a:gd name="T12" fmla="*/ 0 w 81"/>
                    <a:gd name="T13" fmla="*/ 0 h 54"/>
                    <a:gd name="T14" fmla="*/ 0 w 81"/>
                    <a:gd name="T15" fmla="*/ 0 h 54"/>
                    <a:gd name="T16" fmla="*/ 0 w 81"/>
                    <a:gd name="T17" fmla="*/ 0 h 54"/>
                    <a:gd name="T18" fmla="*/ 0 w 81"/>
                    <a:gd name="T19" fmla="*/ 0 h 54"/>
                    <a:gd name="T20" fmla="*/ 0 w 81"/>
                    <a:gd name="T21" fmla="*/ 0 h 54"/>
                    <a:gd name="T22" fmla="*/ 0 w 81"/>
                    <a:gd name="T23" fmla="*/ 0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
                    <a:gd name="T37" fmla="*/ 0 h 54"/>
                    <a:gd name="T38" fmla="*/ 81 w 81"/>
                    <a:gd name="T39" fmla="*/ 54 h 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 h="54">
                      <a:moveTo>
                        <a:pt x="0" y="0"/>
                      </a:moveTo>
                      <a:lnTo>
                        <a:pt x="16" y="2"/>
                      </a:lnTo>
                      <a:lnTo>
                        <a:pt x="31" y="9"/>
                      </a:lnTo>
                      <a:lnTo>
                        <a:pt x="51" y="21"/>
                      </a:lnTo>
                      <a:lnTo>
                        <a:pt x="55" y="24"/>
                      </a:lnTo>
                      <a:lnTo>
                        <a:pt x="67" y="38"/>
                      </a:lnTo>
                      <a:lnTo>
                        <a:pt x="81" y="54"/>
                      </a:lnTo>
                      <a:lnTo>
                        <a:pt x="73" y="32"/>
                      </a:lnTo>
                      <a:lnTo>
                        <a:pt x="61" y="21"/>
                      </a:lnTo>
                      <a:lnTo>
                        <a:pt x="48" y="11"/>
                      </a:lnTo>
                      <a:lnTo>
                        <a:pt x="31" y="3"/>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4" name="Freeform 38"/>
                <p:cNvSpPr>
                  <a:spLocks/>
                </p:cNvSpPr>
                <p:nvPr/>
              </p:nvSpPr>
              <p:spPr bwMode="auto">
                <a:xfrm>
                  <a:off x="5236" y="239"/>
                  <a:ext cx="7" cy="16"/>
                </a:xfrm>
                <a:custGeom>
                  <a:avLst/>
                  <a:gdLst>
                    <a:gd name="T0" fmla="*/ 0 w 24"/>
                    <a:gd name="T1" fmla="*/ 0 h 45"/>
                    <a:gd name="T2" fmla="*/ 0 w 24"/>
                    <a:gd name="T3" fmla="*/ 0 h 45"/>
                    <a:gd name="T4" fmla="*/ 0 w 24"/>
                    <a:gd name="T5" fmla="*/ 0 h 45"/>
                    <a:gd name="T6" fmla="*/ 0 w 24"/>
                    <a:gd name="T7" fmla="*/ 0 h 45"/>
                    <a:gd name="T8" fmla="*/ 0 w 24"/>
                    <a:gd name="T9" fmla="*/ 0 h 45"/>
                    <a:gd name="T10" fmla="*/ 0 w 24"/>
                    <a:gd name="T11" fmla="*/ 0 h 45"/>
                    <a:gd name="T12" fmla="*/ 0 60000 65536"/>
                    <a:gd name="T13" fmla="*/ 0 60000 65536"/>
                    <a:gd name="T14" fmla="*/ 0 60000 65536"/>
                    <a:gd name="T15" fmla="*/ 0 60000 65536"/>
                    <a:gd name="T16" fmla="*/ 0 60000 65536"/>
                    <a:gd name="T17" fmla="*/ 0 60000 65536"/>
                    <a:gd name="T18" fmla="*/ 0 w 24"/>
                    <a:gd name="T19" fmla="*/ 0 h 45"/>
                    <a:gd name="T20" fmla="*/ 24 w 24"/>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 h="45">
                      <a:moveTo>
                        <a:pt x="24" y="0"/>
                      </a:moveTo>
                      <a:lnTo>
                        <a:pt x="3" y="9"/>
                      </a:lnTo>
                      <a:lnTo>
                        <a:pt x="0" y="15"/>
                      </a:lnTo>
                      <a:lnTo>
                        <a:pt x="0" y="30"/>
                      </a:lnTo>
                      <a:lnTo>
                        <a:pt x="0" y="45"/>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5" name="Freeform 39"/>
                <p:cNvSpPr>
                  <a:spLocks/>
                </p:cNvSpPr>
                <p:nvPr/>
              </p:nvSpPr>
              <p:spPr bwMode="auto">
                <a:xfrm>
                  <a:off x="5277" y="229"/>
                  <a:ext cx="21" cy="60"/>
                </a:xfrm>
                <a:custGeom>
                  <a:avLst/>
                  <a:gdLst>
                    <a:gd name="T0" fmla="*/ 0 w 70"/>
                    <a:gd name="T1" fmla="*/ 0 h 174"/>
                    <a:gd name="T2" fmla="*/ 0 w 70"/>
                    <a:gd name="T3" fmla="*/ 0 h 174"/>
                    <a:gd name="T4" fmla="*/ 0 w 70"/>
                    <a:gd name="T5" fmla="*/ 0 h 174"/>
                    <a:gd name="T6" fmla="*/ 0 w 70"/>
                    <a:gd name="T7" fmla="*/ 0 h 174"/>
                    <a:gd name="T8" fmla="*/ 0 w 70"/>
                    <a:gd name="T9" fmla="*/ 0 h 174"/>
                    <a:gd name="T10" fmla="*/ 0 w 70"/>
                    <a:gd name="T11" fmla="*/ 0 h 174"/>
                    <a:gd name="T12" fmla="*/ 0 w 70"/>
                    <a:gd name="T13" fmla="*/ 0 h 174"/>
                    <a:gd name="T14" fmla="*/ 0 w 70"/>
                    <a:gd name="T15" fmla="*/ 0 h 174"/>
                    <a:gd name="T16" fmla="*/ 0 w 70"/>
                    <a:gd name="T17" fmla="*/ 0 h 174"/>
                    <a:gd name="T18" fmla="*/ 0 w 70"/>
                    <a:gd name="T19" fmla="*/ 0 h 174"/>
                    <a:gd name="T20" fmla="*/ 0 w 70"/>
                    <a:gd name="T21" fmla="*/ 0 h 174"/>
                    <a:gd name="T22" fmla="*/ 0 w 70"/>
                    <a:gd name="T23" fmla="*/ 0 h 174"/>
                    <a:gd name="T24" fmla="*/ 0 w 70"/>
                    <a:gd name="T25" fmla="*/ 0 h 174"/>
                    <a:gd name="T26" fmla="*/ 0 w 70"/>
                    <a:gd name="T27" fmla="*/ 0 h 174"/>
                    <a:gd name="T28" fmla="*/ 0 w 70"/>
                    <a:gd name="T29" fmla="*/ 0 h 174"/>
                    <a:gd name="T30" fmla="*/ 0 w 70"/>
                    <a:gd name="T31" fmla="*/ 0 h 174"/>
                    <a:gd name="T32" fmla="*/ 0 w 70"/>
                    <a:gd name="T33" fmla="*/ 0 h 174"/>
                    <a:gd name="T34" fmla="*/ 0 w 70"/>
                    <a:gd name="T35" fmla="*/ 0 h 174"/>
                    <a:gd name="T36" fmla="*/ 0 w 70"/>
                    <a:gd name="T37" fmla="*/ 0 h 174"/>
                    <a:gd name="T38" fmla="*/ 0 w 70"/>
                    <a:gd name="T39" fmla="*/ 0 h 17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0"/>
                    <a:gd name="T61" fmla="*/ 0 h 174"/>
                    <a:gd name="T62" fmla="*/ 70 w 70"/>
                    <a:gd name="T63" fmla="*/ 174 h 17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0" h="174">
                      <a:moveTo>
                        <a:pt x="24" y="0"/>
                      </a:moveTo>
                      <a:lnTo>
                        <a:pt x="22" y="23"/>
                      </a:lnTo>
                      <a:lnTo>
                        <a:pt x="10" y="24"/>
                      </a:lnTo>
                      <a:lnTo>
                        <a:pt x="1" y="15"/>
                      </a:lnTo>
                      <a:lnTo>
                        <a:pt x="0" y="35"/>
                      </a:lnTo>
                      <a:lnTo>
                        <a:pt x="15" y="54"/>
                      </a:lnTo>
                      <a:lnTo>
                        <a:pt x="16" y="71"/>
                      </a:lnTo>
                      <a:lnTo>
                        <a:pt x="1" y="59"/>
                      </a:lnTo>
                      <a:lnTo>
                        <a:pt x="10" y="89"/>
                      </a:lnTo>
                      <a:lnTo>
                        <a:pt x="21" y="119"/>
                      </a:lnTo>
                      <a:lnTo>
                        <a:pt x="21" y="135"/>
                      </a:lnTo>
                      <a:lnTo>
                        <a:pt x="42" y="131"/>
                      </a:lnTo>
                      <a:lnTo>
                        <a:pt x="67" y="174"/>
                      </a:lnTo>
                      <a:lnTo>
                        <a:pt x="64" y="156"/>
                      </a:lnTo>
                      <a:lnTo>
                        <a:pt x="67" y="131"/>
                      </a:lnTo>
                      <a:lnTo>
                        <a:pt x="70" y="113"/>
                      </a:lnTo>
                      <a:lnTo>
                        <a:pt x="55" y="111"/>
                      </a:lnTo>
                      <a:lnTo>
                        <a:pt x="49" y="102"/>
                      </a:lnTo>
                      <a:lnTo>
                        <a:pt x="63" y="56"/>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6" name="Freeform 40"/>
                <p:cNvSpPr>
                  <a:spLocks/>
                </p:cNvSpPr>
                <p:nvPr/>
              </p:nvSpPr>
              <p:spPr bwMode="auto">
                <a:xfrm>
                  <a:off x="5291" y="290"/>
                  <a:ext cx="23" cy="42"/>
                </a:xfrm>
                <a:custGeom>
                  <a:avLst/>
                  <a:gdLst>
                    <a:gd name="T0" fmla="*/ 0 w 72"/>
                    <a:gd name="T1" fmla="*/ 0 h 123"/>
                    <a:gd name="T2" fmla="*/ 0 w 72"/>
                    <a:gd name="T3" fmla="*/ 0 h 123"/>
                    <a:gd name="T4" fmla="*/ 0 w 72"/>
                    <a:gd name="T5" fmla="*/ 0 h 123"/>
                    <a:gd name="T6" fmla="*/ 0 w 72"/>
                    <a:gd name="T7" fmla="*/ 0 h 123"/>
                    <a:gd name="T8" fmla="*/ 0 w 72"/>
                    <a:gd name="T9" fmla="*/ 0 h 123"/>
                    <a:gd name="T10" fmla="*/ 0 w 72"/>
                    <a:gd name="T11" fmla="*/ 0 h 123"/>
                    <a:gd name="T12" fmla="*/ 0 w 72"/>
                    <a:gd name="T13" fmla="*/ 0 h 123"/>
                    <a:gd name="T14" fmla="*/ 0 w 72"/>
                    <a:gd name="T15" fmla="*/ 0 h 123"/>
                    <a:gd name="T16" fmla="*/ 0 w 72"/>
                    <a:gd name="T17" fmla="*/ 0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123"/>
                    <a:gd name="T29" fmla="*/ 72 w 72"/>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123">
                      <a:moveTo>
                        <a:pt x="24" y="0"/>
                      </a:moveTo>
                      <a:lnTo>
                        <a:pt x="32" y="16"/>
                      </a:lnTo>
                      <a:lnTo>
                        <a:pt x="21" y="45"/>
                      </a:lnTo>
                      <a:lnTo>
                        <a:pt x="33" y="87"/>
                      </a:lnTo>
                      <a:lnTo>
                        <a:pt x="72" y="123"/>
                      </a:lnTo>
                      <a:lnTo>
                        <a:pt x="29" y="76"/>
                      </a:lnTo>
                      <a:lnTo>
                        <a:pt x="18" y="60"/>
                      </a:lnTo>
                      <a:lnTo>
                        <a:pt x="0" y="60"/>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7" name="Freeform 41"/>
                <p:cNvSpPr>
                  <a:spLocks/>
                </p:cNvSpPr>
                <p:nvPr/>
              </p:nvSpPr>
              <p:spPr bwMode="auto">
                <a:xfrm>
                  <a:off x="5347" y="7"/>
                  <a:ext cx="79" cy="101"/>
                </a:xfrm>
                <a:custGeom>
                  <a:avLst/>
                  <a:gdLst>
                    <a:gd name="T0" fmla="*/ 0 w 171"/>
                    <a:gd name="T1" fmla="*/ 1 h 199"/>
                    <a:gd name="T2" fmla="*/ 0 w 171"/>
                    <a:gd name="T3" fmla="*/ 1 h 199"/>
                    <a:gd name="T4" fmla="*/ 0 w 171"/>
                    <a:gd name="T5" fmla="*/ 1 h 199"/>
                    <a:gd name="T6" fmla="*/ 0 w 171"/>
                    <a:gd name="T7" fmla="*/ 1 h 199"/>
                    <a:gd name="T8" fmla="*/ 0 w 171"/>
                    <a:gd name="T9" fmla="*/ 1 h 199"/>
                    <a:gd name="T10" fmla="*/ 0 w 171"/>
                    <a:gd name="T11" fmla="*/ 1 h 199"/>
                    <a:gd name="T12" fmla="*/ 0 w 171"/>
                    <a:gd name="T13" fmla="*/ 1 h 199"/>
                    <a:gd name="T14" fmla="*/ 0 w 171"/>
                    <a:gd name="T15" fmla="*/ 1 h 199"/>
                    <a:gd name="T16" fmla="*/ 0 w 171"/>
                    <a:gd name="T17" fmla="*/ 1 h 199"/>
                    <a:gd name="T18" fmla="*/ 0 w 171"/>
                    <a:gd name="T19" fmla="*/ 1 h 199"/>
                    <a:gd name="T20" fmla="*/ 0 w 171"/>
                    <a:gd name="T21" fmla="*/ 1 h 199"/>
                    <a:gd name="T22" fmla="*/ 0 w 171"/>
                    <a:gd name="T23" fmla="*/ 1 h 199"/>
                    <a:gd name="T24" fmla="*/ 0 w 171"/>
                    <a:gd name="T25" fmla="*/ 1 h 199"/>
                    <a:gd name="T26" fmla="*/ 0 w 171"/>
                    <a:gd name="T27" fmla="*/ 1 h 199"/>
                    <a:gd name="T28" fmla="*/ 0 w 171"/>
                    <a:gd name="T29" fmla="*/ 1 h 199"/>
                    <a:gd name="T30" fmla="*/ 0 w 171"/>
                    <a:gd name="T31" fmla="*/ 1 h 199"/>
                    <a:gd name="T32" fmla="*/ 0 w 171"/>
                    <a:gd name="T33" fmla="*/ 1 h 199"/>
                    <a:gd name="T34" fmla="*/ 0 w 171"/>
                    <a:gd name="T35" fmla="*/ 1 h 199"/>
                    <a:gd name="T36" fmla="*/ 0 w 171"/>
                    <a:gd name="T37" fmla="*/ 1 h 199"/>
                    <a:gd name="T38" fmla="*/ 0 w 171"/>
                    <a:gd name="T39" fmla="*/ 1 h 199"/>
                    <a:gd name="T40" fmla="*/ 0 w 171"/>
                    <a:gd name="T41" fmla="*/ 1 h 199"/>
                    <a:gd name="T42" fmla="*/ 0 w 171"/>
                    <a:gd name="T43" fmla="*/ 1 h 199"/>
                    <a:gd name="T44" fmla="*/ 0 w 171"/>
                    <a:gd name="T45" fmla="*/ 1 h 199"/>
                    <a:gd name="T46" fmla="*/ 0 w 171"/>
                    <a:gd name="T47" fmla="*/ 1 h 199"/>
                    <a:gd name="T48" fmla="*/ 0 w 171"/>
                    <a:gd name="T49" fmla="*/ 1 h 199"/>
                    <a:gd name="T50" fmla="*/ 0 w 171"/>
                    <a:gd name="T51" fmla="*/ 1 h 199"/>
                    <a:gd name="T52" fmla="*/ 0 w 171"/>
                    <a:gd name="T53" fmla="*/ 1 h 199"/>
                    <a:gd name="T54" fmla="*/ 0 w 171"/>
                    <a:gd name="T55" fmla="*/ 1 h 199"/>
                    <a:gd name="T56" fmla="*/ 0 w 171"/>
                    <a:gd name="T57" fmla="*/ 1 h 199"/>
                    <a:gd name="T58" fmla="*/ 0 w 171"/>
                    <a:gd name="T59" fmla="*/ 1 h 199"/>
                    <a:gd name="T60" fmla="*/ 0 w 171"/>
                    <a:gd name="T61" fmla="*/ 1 h 199"/>
                    <a:gd name="T62" fmla="*/ 0 w 171"/>
                    <a:gd name="T63" fmla="*/ 1 h 199"/>
                    <a:gd name="T64" fmla="*/ 0 w 171"/>
                    <a:gd name="T65" fmla="*/ 1 h 199"/>
                    <a:gd name="T66" fmla="*/ 0 w 171"/>
                    <a:gd name="T67" fmla="*/ 1 h 199"/>
                    <a:gd name="T68" fmla="*/ 0 w 171"/>
                    <a:gd name="T69" fmla="*/ 0 h 199"/>
                    <a:gd name="T70" fmla="*/ 0 w 171"/>
                    <a:gd name="T71" fmla="*/ 1 h 199"/>
                    <a:gd name="T72" fmla="*/ 0 w 171"/>
                    <a:gd name="T73" fmla="*/ 1 h 199"/>
                    <a:gd name="T74" fmla="*/ 0 w 171"/>
                    <a:gd name="T75" fmla="*/ 1 h 199"/>
                    <a:gd name="T76" fmla="*/ 0 w 171"/>
                    <a:gd name="T77" fmla="*/ 1 h 199"/>
                    <a:gd name="T78" fmla="*/ 0 w 171"/>
                    <a:gd name="T79" fmla="*/ 1 h 199"/>
                    <a:gd name="T80" fmla="*/ 0 w 171"/>
                    <a:gd name="T81" fmla="*/ 1 h 19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1"/>
                    <a:gd name="T124" fmla="*/ 0 h 199"/>
                    <a:gd name="T125" fmla="*/ 171 w 171"/>
                    <a:gd name="T126" fmla="*/ 199 h 19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1" h="199">
                      <a:moveTo>
                        <a:pt x="3" y="87"/>
                      </a:moveTo>
                      <a:lnTo>
                        <a:pt x="2" y="97"/>
                      </a:lnTo>
                      <a:lnTo>
                        <a:pt x="2" y="111"/>
                      </a:lnTo>
                      <a:lnTo>
                        <a:pt x="4" y="117"/>
                      </a:lnTo>
                      <a:lnTo>
                        <a:pt x="6" y="123"/>
                      </a:lnTo>
                      <a:lnTo>
                        <a:pt x="9" y="125"/>
                      </a:lnTo>
                      <a:lnTo>
                        <a:pt x="12" y="133"/>
                      </a:lnTo>
                      <a:lnTo>
                        <a:pt x="12" y="141"/>
                      </a:lnTo>
                      <a:lnTo>
                        <a:pt x="15" y="151"/>
                      </a:lnTo>
                      <a:lnTo>
                        <a:pt x="16" y="157"/>
                      </a:lnTo>
                      <a:lnTo>
                        <a:pt x="17" y="165"/>
                      </a:lnTo>
                      <a:lnTo>
                        <a:pt x="19" y="178"/>
                      </a:lnTo>
                      <a:lnTo>
                        <a:pt x="23" y="186"/>
                      </a:lnTo>
                      <a:lnTo>
                        <a:pt x="37" y="198"/>
                      </a:lnTo>
                      <a:lnTo>
                        <a:pt x="53" y="199"/>
                      </a:lnTo>
                      <a:lnTo>
                        <a:pt x="75" y="195"/>
                      </a:lnTo>
                      <a:lnTo>
                        <a:pt x="103" y="191"/>
                      </a:lnTo>
                      <a:lnTo>
                        <a:pt x="119" y="185"/>
                      </a:lnTo>
                      <a:lnTo>
                        <a:pt x="127" y="175"/>
                      </a:lnTo>
                      <a:lnTo>
                        <a:pt x="133" y="165"/>
                      </a:lnTo>
                      <a:lnTo>
                        <a:pt x="136" y="155"/>
                      </a:lnTo>
                      <a:lnTo>
                        <a:pt x="152" y="143"/>
                      </a:lnTo>
                      <a:lnTo>
                        <a:pt x="167" y="112"/>
                      </a:lnTo>
                      <a:lnTo>
                        <a:pt x="169" y="103"/>
                      </a:lnTo>
                      <a:lnTo>
                        <a:pt x="166" y="88"/>
                      </a:lnTo>
                      <a:lnTo>
                        <a:pt x="170" y="86"/>
                      </a:lnTo>
                      <a:lnTo>
                        <a:pt x="171" y="81"/>
                      </a:lnTo>
                      <a:lnTo>
                        <a:pt x="166" y="75"/>
                      </a:lnTo>
                      <a:lnTo>
                        <a:pt x="165" y="56"/>
                      </a:lnTo>
                      <a:lnTo>
                        <a:pt x="161" y="49"/>
                      </a:lnTo>
                      <a:lnTo>
                        <a:pt x="148" y="40"/>
                      </a:lnTo>
                      <a:lnTo>
                        <a:pt x="136" y="17"/>
                      </a:lnTo>
                      <a:lnTo>
                        <a:pt x="112" y="2"/>
                      </a:lnTo>
                      <a:lnTo>
                        <a:pt x="73" y="2"/>
                      </a:lnTo>
                      <a:lnTo>
                        <a:pt x="38" y="0"/>
                      </a:lnTo>
                      <a:lnTo>
                        <a:pt x="8" y="32"/>
                      </a:lnTo>
                      <a:lnTo>
                        <a:pt x="4" y="54"/>
                      </a:lnTo>
                      <a:lnTo>
                        <a:pt x="0" y="73"/>
                      </a:lnTo>
                      <a:lnTo>
                        <a:pt x="4" y="73"/>
                      </a:lnTo>
                      <a:lnTo>
                        <a:pt x="4" y="78"/>
                      </a:lnTo>
                      <a:lnTo>
                        <a:pt x="3" y="87"/>
                      </a:lnTo>
                      <a:close/>
                    </a:path>
                  </a:pathLst>
                </a:custGeom>
                <a:solidFill>
                  <a:srgbClr val="FFC08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8" name="Freeform 42"/>
                <p:cNvSpPr>
                  <a:spLocks/>
                </p:cNvSpPr>
                <p:nvPr/>
              </p:nvSpPr>
              <p:spPr bwMode="auto">
                <a:xfrm>
                  <a:off x="5347" y="0"/>
                  <a:ext cx="80" cy="105"/>
                </a:xfrm>
                <a:custGeom>
                  <a:avLst/>
                  <a:gdLst>
                    <a:gd name="T0" fmla="*/ 0 w 173"/>
                    <a:gd name="T1" fmla="*/ 1 h 206"/>
                    <a:gd name="T2" fmla="*/ 0 w 173"/>
                    <a:gd name="T3" fmla="*/ 1 h 206"/>
                    <a:gd name="T4" fmla="*/ 0 w 173"/>
                    <a:gd name="T5" fmla="*/ 0 h 206"/>
                    <a:gd name="T6" fmla="*/ 0 w 173"/>
                    <a:gd name="T7" fmla="*/ 1 h 206"/>
                    <a:gd name="T8" fmla="*/ 0 w 173"/>
                    <a:gd name="T9" fmla="*/ 1 h 206"/>
                    <a:gd name="T10" fmla="*/ 0 w 173"/>
                    <a:gd name="T11" fmla="*/ 1 h 206"/>
                    <a:gd name="T12" fmla="*/ 0 w 173"/>
                    <a:gd name="T13" fmla="*/ 1 h 206"/>
                    <a:gd name="T14" fmla="*/ 0 w 173"/>
                    <a:gd name="T15" fmla="*/ 1 h 206"/>
                    <a:gd name="T16" fmla="*/ 0 w 173"/>
                    <a:gd name="T17" fmla="*/ 1 h 206"/>
                    <a:gd name="T18" fmla="*/ 0 w 173"/>
                    <a:gd name="T19" fmla="*/ 1 h 206"/>
                    <a:gd name="T20" fmla="*/ 0 w 173"/>
                    <a:gd name="T21" fmla="*/ 1 h 206"/>
                    <a:gd name="T22" fmla="*/ 0 w 173"/>
                    <a:gd name="T23" fmla="*/ 1 h 206"/>
                    <a:gd name="T24" fmla="*/ 0 w 173"/>
                    <a:gd name="T25" fmla="*/ 1 h 206"/>
                    <a:gd name="T26" fmla="*/ 0 w 173"/>
                    <a:gd name="T27" fmla="*/ 1 h 206"/>
                    <a:gd name="T28" fmla="*/ 0 w 173"/>
                    <a:gd name="T29" fmla="*/ 1 h 206"/>
                    <a:gd name="T30" fmla="*/ 0 w 173"/>
                    <a:gd name="T31" fmla="*/ 1 h 206"/>
                    <a:gd name="T32" fmla="*/ 0 w 173"/>
                    <a:gd name="T33" fmla="*/ 1 h 206"/>
                    <a:gd name="T34" fmla="*/ 0 w 173"/>
                    <a:gd name="T35" fmla="*/ 1 h 206"/>
                    <a:gd name="T36" fmla="*/ 0 w 173"/>
                    <a:gd name="T37" fmla="*/ 1 h 206"/>
                    <a:gd name="T38" fmla="*/ 0 w 173"/>
                    <a:gd name="T39" fmla="*/ 1 h 206"/>
                    <a:gd name="T40" fmla="*/ 0 w 173"/>
                    <a:gd name="T41" fmla="*/ 1 h 206"/>
                    <a:gd name="T42" fmla="*/ 0 w 173"/>
                    <a:gd name="T43" fmla="*/ 1 h 206"/>
                    <a:gd name="T44" fmla="*/ 0 w 173"/>
                    <a:gd name="T45" fmla="*/ 1 h 206"/>
                    <a:gd name="T46" fmla="*/ 0 w 173"/>
                    <a:gd name="T47" fmla="*/ 1 h 206"/>
                    <a:gd name="T48" fmla="*/ 0 w 173"/>
                    <a:gd name="T49" fmla="*/ 1 h 206"/>
                    <a:gd name="T50" fmla="*/ 0 w 173"/>
                    <a:gd name="T51" fmla="*/ 1 h 206"/>
                    <a:gd name="T52" fmla="*/ 0 w 173"/>
                    <a:gd name="T53" fmla="*/ 1 h 206"/>
                    <a:gd name="T54" fmla="*/ 0 w 173"/>
                    <a:gd name="T55" fmla="*/ 1 h 206"/>
                    <a:gd name="T56" fmla="*/ 0 w 173"/>
                    <a:gd name="T57" fmla="*/ 1 h 206"/>
                    <a:gd name="T58" fmla="*/ 0 w 173"/>
                    <a:gd name="T59" fmla="*/ 1 h 206"/>
                    <a:gd name="T60" fmla="*/ 0 w 173"/>
                    <a:gd name="T61" fmla="*/ 1 h 206"/>
                    <a:gd name="T62" fmla="*/ 0 w 173"/>
                    <a:gd name="T63" fmla="*/ 1 h 206"/>
                    <a:gd name="T64" fmla="*/ 0 w 173"/>
                    <a:gd name="T65" fmla="*/ 1 h 206"/>
                    <a:gd name="T66" fmla="*/ 0 w 173"/>
                    <a:gd name="T67" fmla="*/ 1 h 206"/>
                    <a:gd name="T68" fmla="*/ 0 w 173"/>
                    <a:gd name="T69" fmla="*/ 1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206"/>
                    <a:gd name="T107" fmla="*/ 173 w 173"/>
                    <a:gd name="T108" fmla="*/ 206 h 2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206">
                      <a:moveTo>
                        <a:pt x="5" y="65"/>
                      </a:moveTo>
                      <a:lnTo>
                        <a:pt x="2" y="55"/>
                      </a:lnTo>
                      <a:lnTo>
                        <a:pt x="7" y="46"/>
                      </a:lnTo>
                      <a:lnTo>
                        <a:pt x="17" y="25"/>
                      </a:lnTo>
                      <a:lnTo>
                        <a:pt x="32" y="13"/>
                      </a:lnTo>
                      <a:lnTo>
                        <a:pt x="47" y="0"/>
                      </a:lnTo>
                      <a:lnTo>
                        <a:pt x="119" y="3"/>
                      </a:lnTo>
                      <a:lnTo>
                        <a:pt x="146" y="15"/>
                      </a:lnTo>
                      <a:lnTo>
                        <a:pt x="167" y="33"/>
                      </a:lnTo>
                      <a:lnTo>
                        <a:pt x="172" y="52"/>
                      </a:lnTo>
                      <a:lnTo>
                        <a:pt x="173" y="64"/>
                      </a:lnTo>
                      <a:lnTo>
                        <a:pt x="173" y="76"/>
                      </a:lnTo>
                      <a:lnTo>
                        <a:pt x="170" y="82"/>
                      </a:lnTo>
                      <a:lnTo>
                        <a:pt x="171" y="92"/>
                      </a:lnTo>
                      <a:lnTo>
                        <a:pt x="170" y="96"/>
                      </a:lnTo>
                      <a:lnTo>
                        <a:pt x="170" y="102"/>
                      </a:lnTo>
                      <a:lnTo>
                        <a:pt x="170" y="113"/>
                      </a:lnTo>
                      <a:lnTo>
                        <a:pt x="168" y="120"/>
                      </a:lnTo>
                      <a:lnTo>
                        <a:pt x="158" y="142"/>
                      </a:lnTo>
                      <a:lnTo>
                        <a:pt x="151" y="155"/>
                      </a:lnTo>
                      <a:lnTo>
                        <a:pt x="138" y="164"/>
                      </a:lnTo>
                      <a:lnTo>
                        <a:pt x="136" y="165"/>
                      </a:lnTo>
                      <a:lnTo>
                        <a:pt x="131" y="179"/>
                      </a:lnTo>
                      <a:lnTo>
                        <a:pt x="120" y="194"/>
                      </a:lnTo>
                      <a:lnTo>
                        <a:pt x="94" y="203"/>
                      </a:lnTo>
                      <a:lnTo>
                        <a:pt x="80" y="206"/>
                      </a:lnTo>
                      <a:lnTo>
                        <a:pt x="65" y="203"/>
                      </a:lnTo>
                      <a:lnTo>
                        <a:pt x="71" y="198"/>
                      </a:lnTo>
                      <a:lnTo>
                        <a:pt x="76" y="189"/>
                      </a:lnTo>
                      <a:lnTo>
                        <a:pt x="68" y="181"/>
                      </a:lnTo>
                      <a:lnTo>
                        <a:pt x="62" y="180"/>
                      </a:lnTo>
                      <a:lnTo>
                        <a:pt x="56" y="178"/>
                      </a:lnTo>
                      <a:lnTo>
                        <a:pt x="48" y="178"/>
                      </a:lnTo>
                      <a:lnTo>
                        <a:pt x="50" y="175"/>
                      </a:lnTo>
                      <a:lnTo>
                        <a:pt x="57" y="175"/>
                      </a:lnTo>
                      <a:lnTo>
                        <a:pt x="65" y="174"/>
                      </a:lnTo>
                      <a:lnTo>
                        <a:pt x="63" y="169"/>
                      </a:lnTo>
                      <a:lnTo>
                        <a:pt x="59" y="168"/>
                      </a:lnTo>
                      <a:lnTo>
                        <a:pt x="56" y="166"/>
                      </a:lnTo>
                      <a:lnTo>
                        <a:pt x="59" y="160"/>
                      </a:lnTo>
                      <a:lnTo>
                        <a:pt x="61" y="148"/>
                      </a:lnTo>
                      <a:lnTo>
                        <a:pt x="63" y="148"/>
                      </a:lnTo>
                      <a:lnTo>
                        <a:pt x="64" y="143"/>
                      </a:lnTo>
                      <a:lnTo>
                        <a:pt x="61" y="141"/>
                      </a:lnTo>
                      <a:lnTo>
                        <a:pt x="58" y="141"/>
                      </a:lnTo>
                      <a:lnTo>
                        <a:pt x="55" y="143"/>
                      </a:lnTo>
                      <a:lnTo>
                        <a:pt x="53" y="141"/>
                      </a:lnTo>
                      <a:lnTo>
                        <a:pt x="55" y="133"/>
                      </a:lnTo>
                      <a:lnTo>
                        <a:pt x="59" y="134"/>
                      </a:lnTo>
                      <a:lnTo>
                        <a:pt x="59" y="131"/>
                      </a:lnTo>
                      <a:lnTo>
                        <a:pt x="56" y="127"/>
                      </a:lnTo>
                      <a:lnTo>
                        <a:pt x="63" y="92"/>
                      </a:lnTo>
                      <a:lnTo>
                        <a:pt x="67" y="86"/>
                      </a:lnTo>
                      <a:lnTo>
                        <a:pt x="65" y="84"/>
                      </a:lnTo>
                      <a:lnTo>
                        <a:pt x="71" y="76"/>
                      </a:lnTo>
                      <a:lnTo>
                        <a:pt x="116" y="70"/>
                      </a:lnTo>
                      <a:lnTo>
                        <a:pt x="127" y="27"/>
                      </a:lnTo>
                      <a:lnTo>
                        <a:pt x="74" y="15"/>
                      </a:lnTo>
                      <a:lnTo>
                        <a:pt x="31" y="19"/>
                      </a:lnTo>
                      <a:lnTo>
                        <a:pt x="19" y="43"/>
                      </a:lnTo>
                      <a:lnTo>
                        <a:pt x="15" y="58"/>
                      </a:lnTo>
                      <a:lnTo>
                        <a:pt x="14" y="58"/>
                      </a:lnTo>
                      <a:lnTo>
                        <a:pt x="17" y="64"/>
                      </a:lnTo>
                      <a:lnTo>
                        <a:pt x="14" y="79"/>
                      </a:lnTo>
                      <a:lnTo>
                        <a:pt x="10" y="81"/>
                      </a:lnTo>
                      <a:lnTo>
                        <a:pt x="11" y="85"/>
                      </a:lnTo>
                      <a:lnTo>
                        <a:pt x="4" y="98"/>
                      </a:lnTo>
                      <a:lnTo>
                        <a:pt x="5" y="88"/>
                      </a:lnTo>
                      <a:lnTo>
                        <a:pt x="4" y="84"/>
                      </a:lnTo>
                      <a:lnTo>
                        <a:pt x="0" y="83"/>
                      </a:lnTo>
                      <a:lnTo>
                        <a:pt x="5" y="65"/>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39" name="Freeform 43"/>
                <p:cNvSpPr>
                  <a:spLocks/>
                </p:cNvSpPr>
                <p:nvPr/>
              </p:nvSpPr>
              <p:spPr bwMode="auto">
                <a:xfrm>
                  <a:off x="5386" y="57"/>
                  <a:ext cx="17" cy="9"/>
                </a:xfrm>
                <a:custGeom>
                  <a:avLst/>
                  <a:gdLst>
                    <a:gd name="T0" fmla="*/ 0 w 58"/>
                    <a:gd name="T1" fmla="*/ 0 h 27"/>
                    <a:gd name="T2" fmla="*/ 0 w 58"/>
                    <a:gd name="T3" fmla="*/ 0 h 27"/>
                    <a:gd name="T4" fmla="*/ 0 w 58"/>
                    <a:gd name="T5" fmla="*/ 0 h 27"/>
                    <a:gd name="T6" fmla="*/ 0 w 58"/>
                    <a:gd name="T7" fmla="*/ 0 h 27"/>
                    <a:gd name="T8" fmla="*/ 0 w 58"/>
                    <a:gd name="T9" fmla="*/ 0 h 27"/>
                    <a:gd name="T10" fmla="*/ 0 w 58"/>
                    <a:gd name="T11" fmla="*/ 0 h 27"/>
                    <a:gd name="T12" fmla="*/ 0 w 58"/>
                    <a:gd name="T13" fmla="*/ 0 h 27"/>
                    <a:gd name="T14" fmla="*/ 0 w 58"/>
                    <a:gd name="T15" fmla="*/ 0 h 27"/>
                    <a:gd name="T16" fmla="*/ 0 w 58"/>
                    <a:gd name="T17" fmla="*/ 0 h 27"/>
                    <a:gd name="T18" fmla="*/ 0 w 58"/>
                    <a:gd name="T19" fmla="*/ 0 h 27"/>
                    <a:gd name="T20" fmla="*/ 0 w 58"/>
                    <a:gd name="T21" fmla="*/ 0 h 27"/>
                    <a:gd name="T22" fmla="*/ 0 w 58"/>
                    <a:gd name="T23" fmla="*/ 0 h 27"/>
                    <a:gd name="T24" fmla="*/ 0 w 58"/>
                    <a:gd name="T25" fmla="*/ 0 h 27"/>
                    <a:gd name="T26" fmla="*/ 0 w 58"/>
                    <a:gd name="T27" fmla="*/ 0 h 27"/>
                    <a:gd name="T28" fmla="*/ 0 w 58"/>
                    <a:gd name="T29" fmla="*/ 0 h 27"/>
                    <a:gd name="T30" fmla="*/ 0 w 58"/>
                    <a:gd name="T31" fmla="*/ 0 h 27"/>
                    <a:gd name="T32" fmla="*/ 0 w 58"/>
                    <a:gd name="T33" fmla="*/ 0 h 27"/>
                    <a:gd name="T34" fmla="*/ 0 w 58"/>
                    <a:gd name="T35" fmla="*/ 0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
                    <a:gd name="T55" fmla="*/ 0 h 27"/>
                    <a:gd name="T56" fmla="*/ 58 w 58"/>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 h="27">
                      <a:moveTo>
                        <a:pt x="16" y="0"/>
                      </a:moveTo>
                      <a:lnTo>
                        <a:pt x="18" y="12"/>
                      </a:lnTo>
                      <a:lnTo>
                        <a:pt x="0" y="18"/>
                      </a:lnTo>
                      <a:lnTo>
                        <a:pt x="10" y="26"/>
                      </a:lnTo>
                      <a:lnTo>
                        <a:pt x="15" y="21"/>
                      </a:lnTo>
                      <a:lnTo>
                        <a:pt x="24" y="24"/>
                      </a:lnTo>
                      <a:lnTo>
                        <a:pt x="24" y="27"/>
                      </a:lnTo>
                      <a:lnTo>
                        <a:pt x="37" y="27"/>
                      </a:lnTo>
                      <a:lnTo>
                        <a:pt x="34" y="24"/>
                      </a:lnTo>
                      <a:lnTo>
                        <a:pt x="25" y="21"/>
                      </a:lnTo>
                      <a:lnTo>
                        <a:pt x="43" y="14"/>
                      </a:lnTo>
                      <a:lnTo>
                        <a:pt x="37" y="11"/>
                      </a:lnTo>
                      <a:lnTo>
                        <a:pt x="54" y="9"/>
                      </a:lnTo>
                      <a:lnTo>
                        <a:pt x="58" y="3"/>
                      </a:lnTo>
                      <a:lnTo>
                        <a:pt x="52" y="3"/>
                      </a:lnTo>
                      <a:lnTo>
                        <a:pt x="43" y="2"/>
                      </a:lnTo>
                      <a:lnTo>
                        <a:pt x="28" y="2"/>
                      </a:lnTo>
                      <a:lnTo>
                        <a:pt x="16"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0" name="Freeform 44"/>
                <p:cNvSpPr>
                  <a:spLocks/>
                </p:cNvSpPr>
                <p:nvPr/>
              </p:nvSpPr>
              <p:spPr bwMode="auto">
                <a:xfrm>
                  <a:off x="5385" y="43"/>
                  <a:ext cx="15" cy="6"/>
                </a:xfrm>
                <a:custGeom>
                  <a:avLst/>
                  <a:gdLst>
                    <a:gd name="T0" fmla="*/ 0 w 47"/>
                    <a:gd name="T1" fmla="*/ 0 h 17"/>
                    <a:gd name="T2" fmla="*/ 0 w 47"/>
                    <a:gd name="T3" fmla="*/ 0 h 17"/>
                    <a:gd name="T4" fmla="*/ 0 w 47"/>
                    <a:gd name="T5" fmla="*/ 0 h 17"/>
                    <a:gd name="T6" fmla="*/ 0 w 47"/>
                    <a:gd name="T7" fmla="*/ 0 h 17"/>
                    <a:gd name="T8" fmla="*/ 0 w 47"/>
                    <a:gd name="T9" fmla="*/ 0 h 17"/>
                    <a:gd name="T10" fmla="*/ 0 w 47"/>
                    <a:gd name="T11" fmla="*/ 0 h 17"/>
                    <a:gd name="T12" fmla="*/ 0 w 47"/>
                    <a:gd name="T13" fmla="*/ 0 h 17"/>
                    <a:gd name="T14" fmla="*/ 0 w 47"/>
                    <a:gd name="T15" fmla="*/ 0 h 17"/>
                    <a:gd name="T16" fmla="*/ 0 w 47"/>
                    <a:gd name="T17" fmla="*/ 0 h 17"/>
                    <a:gd name="T18" fmla="*/ 0 w 47"/>
                    <a:gd name="T19" fmla="*/ 0 h 17"/>
                    <a:gd name="T20" fmla="*/ 0 w 47"/>
                    <a:gd name="T21" fmla="*/ 0 h 17"/>
                    <a:gd name="T22" fmla="*/ 0 w 47"/>
                    <a:gd name="T23" fmla="*/ 0 h 17"/>
                    <a:gd name="T24" fmla="*/ 0 w 47"/>
                    <a:gd name="T25" fmla="*/ 0 h 17"/>
                    <a:gd name="T26" fmla="*/ 0 w 47"/>
                    <a:gd name="T27" fmla="*/ 0 h 17"/>
                    <a:gd name="T28" fmla="*/ 0 w 47"/>
                    <a:gd name="T29" fmla="*/ 0 h 17"/>
                    <a:gd name="T30" fmla="*/ 0 w 47"/>
                    <a:gd name="T31" fmla="*/ 0 h 17"/>
                    <a:gd name="T32" fmla="*/ 0 w 47"/>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17"/>
                    <a:gd name="T53" fmla="*/ 47 w 4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17">
                      <a:moveTo>
                        <a:pt x="2" y="17"/>
                      </a:moveTo>
                      <a:lnTo>
                        <a:pt x="0" y="11"/>
                      </a:lnTo>
                      <a:lnTo>
                        <a:pt x="5" y="3"/>
                      </a:lnTo>
                      <a:lnTo>
                        <a:pt x="20" y="0"/>
                      </a:lnTo>
                      <a:lnTo>
                        <a:pt x="33" y="0"/>
                      </a:lnTo>
                      <a:lnTo>
                        <a:pt x="36" y="3"/>
                      </a:lnTo>
                      <a:lnTo>
                        <a:pt x="45" y="8"/>
                      </a:lnTo>
                      <a:lnTo>
                        <a:pt x="47" y="17"/>
                      </a:lnTo>
                      <a:lnTo>
                        <a:pt x="42" y="15"/>
                      </a:lnTo>
                      <a:lnTo>
                        <a:pt x="33" y="5"/>
                      </a:lnTo>
                      <a:lnTo>
                        <a:pt x="26" y="5"/>
                      </a:lnTo>
                      <a:lnTo>
                        <a:pt x="29" y="12"/>
                      </a:lnTo>
                      <a:lnTo>
                        <a:pt x="26" y="17"/>
                      </a:lnTo>
                      <a:lnTo>
                        <a:pt x="18" y="17"/>
                      </a:lnTo>
                      <a:lnTo>
                        <a:pt x="12" y="15"/>
                      </a:lnTo>
                      <a:lnTo>
                        <a:pt x="12" y="8"/>
                      </a:lnTo>
                      <a:lnTo>
                        <a:pt x="2" y="17"/>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1" name="Freeform 45"/>
                <p:cNvSpPr>
                  <a:spLocks/>
                </p:cNvSpPr>
                <p:nvPr/>
              </p:nvSpPr>
              <p:spPr bwMode="auto">
                <a:xfrm>
                  <a:off x="5387" y="45"/>
                  <a:ext cx="11" cy="6"/>
                </a:xfrm>
                <a:custGeom>
                  <a:avLst/>
                  <a:gdLst>
                    <a:gd name="T0" fmla="*/ 0 w 36"/>
                    <a:gd name="T1" fmla="*/ 0 h 18"/>
                    <a:gd name="T2" fmla="*/ 0 w 36"/>
                    <a:gd name="T3" fmla="*/ 0 h 18"/>
                    <a:gd name="T4" fmla="*/ 0 w 36"/>
                    <a:gd name="T5" fmla="*/ 0 h 18"/>
                    <a:gd name="T6" fmla="*/ 0 w 36"/>
                    <a:gd name="T7" fmla="*/ 0 h 18"/>
                    <a:gd name="T8" fmla="*/ 0 w 36"/>
                    <a:gd name="T9" fmla="*/ 0 h 18"/>
                    <a:gd name="T10" fmla="*/ 0 w 36"/>
                    <a:gd name="T11" fmla="*/ 0 h 18"/>
                    <a:gd name="T12" fmla="*/ 0 w 36"/>
                    <a:gd name="T13" fmla="*/ 0 h 18"/>
                    <a:gd name="T14" fmla="*/ 0 w 36"/>
                    <a:gd name="T15" fmla="*/ 0 h 18"/>
                    <a:gd name="T16" fmla="*/ 0 w 36"/>
                    <a:gd name="T17" fmla="*/ 0 h 18"/>
                    <a:gd name="T18" fmla="*/ 0 w 36"/>
                    <a:gd name="T19" fmla="*/ 0 h 18"/>
                    <a:gd name="T20" fmla="*/ 0 w 36"/>
                    <a:gd name="T21" fmla="*/ 0 h 18"/>
                    <a:gd name="T22" fmla="*/ 0 w 36"/>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18"/>
                    <a:gd name="T38" fmla="*/ 36 w 36"/>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18">
                      <a:moveTo>
                        <a:pt x="0" y="12"/>
                      </a:moveTo>
                      <a:lnTo>
                        <a:pt x="7" y="18"/>
                      </a:lnTo>
                      <a:lnTo>
                        <a:pt x="16" y="18"/>
                      </a:lnTo>
                      <a:lnTo>
                        <a:pt x="31" y="15"/>
                      </a:lnTo>
                      <a:lnTo>
                        <a:pt x="36" y="12"/>
                      </a:lnTo>
                      <a:lnTo>
                        <a:pt x="25" y="0"/>
                      </a:lnTo>
                      <a:lnTo>
                        <a:pt x="22" y="1"/>
                      </a:lnTo>
                      <a:lnTo>
                        <a:pt x="24" y="9"/>
                      </a:lnTo>
                      <a:lnTo>
                        <a:pt x="21" y="13"/>
                      </a:lnTo>
                      <a:lnTo>
                        <a:pt x="9" y="10"/>
                      </a:lnTo>
                      <a:lnTo>
                        <a:pt x="9" y="4"/>
                      </a:lnTo>
                      <a:lnTo>
                        <a:pt x="0" y="12"/>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2" name="Freeform 46"/>
                <p:cNvSpPr>
                  <a:spLocks/>
                </p:cNvSpPr>
                <p:nvPr/>
              </p:nvSpPr>
              <p:spPr bwMode="auto">
                <a:xfrm>
                  <a:off x="5350" y="38"/>
                  <a:ext cx="19" cy="69"/>
                </a:xfrm>
                <a:custGeom>
                  <a:avLst/>
                  <a:gdLst>
                    <a:gd name="T0" fmla="*/ 0 w 64"/>
                    <a:gd name="T1" fmla="*/ 0 h 200"/>
                    <a:gd name="T2" fmla="*/ 0 w 64"/>
                    <a:gd name="T3" fmla="*/ 0 h 200"/>
                    <a:gd name="T4" fmla="*/ 0 w 64"/>
                    <a:gd name="T5" fmla="*/ 0 h 200"/>
                    <a:gd name="T6" fmla="*/ 0 w 64"/>
                    <a:gd name="T7" fmla="*/ 0 h 200"/>
                    <a:gd name="T8" fmla="*/ 0 w 64"/>
                    <a:gd name="T9" fmla="*/ 0 h 200"/>
                    <a:gd name="T10" fmla="*/ 0 w 64"/>
                    <a:gd name="T11" fmla="*/ 0 h 200"/>
                    <a:gd name="T12" fmla="*/ 0 w 64"/>
                    <a:gd name="T13" fmla="*/ 0 h 200"/>
                    <a:gd name="T14" fmla="*/ 0 w 64"/>
                    <a:gd name="T15" fmla="*/ 0 h 200"/>
                    <a:gd name="T16" fmla="*/ 0 w 64"/>
                    <a:gd name="T17" fmla="*/ 0 h 200"/>
                    <a:gd name="T18" fmla="*/ 0 w 64"/>
                    <a:gd name="T19" fmla="*/ 0 h 200"/>
                    <a:gd name="T20" fmla="*/ 0 w 64"/>
                    <a:gd name="T21" fmla="*/ 0 h 200"/>
                    <a:gd name="T22" fmla="*/ 0 w 64"/>
                    <a:gd name="T23" fmla="*/ 0 h 200"/>
                    <a:gd name="T24" fmla="*/ 0 w 64"/>
                    <a:gd name="T25" fmla="*/ 0 h 200"/>
                    <a:gd name="T26" fmla="*/ 0 w 64"/>
                    <a:gd name="T27" fmla="*/ 0 h 200"/>
                    <a:gd name="T28" fmla="*/ 0 w 64"/>
                    <a:gd name="T29" fmla="*/ 0 h 200"/>
                    <a:gd name="T30" fmla="*/ 0 w 64"/>
                    <a:gd name="T31" fmla="*/ 0 h 200"/>
                    <a:gd name="T32" fmla="*/ 0 w 64"/>
                    <a:gd name="T33" fmla="*/ 0 h 200"/>
                    <a:gd name="T34" fmla="*/ 0 w 64"/>
                    <a:gd name="T35" fmla="*/ 0 h 200"/>
                    <a:gd name="T36" fmla="*/ 0 w 64"/>
                    <a:gd name="T37" fmla="*/ 0 h 200"/>
                    <a:gd name="T38" fmla="*/ 0 w 64"/>
                    <a:gd name="T39" fmla="*/ 0 h 200"/>
                    <a:gd name="T40" fmla="*/ 0 w 64"/>
                    <a:gd name="T41" fmla="*/ 0 h 200"/>
                    <a:gd name="T42" fmla="*/ 0 w 64"/>
                    <a:gd name="T43" fmla="*/ 0 h 200"/>
                    <a:gd name="T44" fmla="*/ 0 w 64"/>
                    <a:gd name="T45" fmla="*/ 0 h 200"/>
                    <a:gd name="T46" fmla="*/ 0 w 64"/>
                    <a:gd name="T47" fmla="*/ 0 h 200"/>
                    <a:gd name="T48" fmla="*/ 0 w 64"/>
                    <a:gd name="T49" fmla="*/ 0 h 200"/>
                    <a:gd name="T50" fmla="*/ 0 w 64"/>
                    <a:gd name="T51" fmla="*/ 0 h 200"/>
                    <a:gd name="T52" fmla="*/ 0 w 64"/>
                    <a:gd name="T53" fmla="*/ 0 h 200"/>
                    <a:gd name="T54" fmla="*/ 0 w 64"/>
                    <a:gd name="T55" fmla="*/ 0 h 200"/>
                    <a:gd name="T56" fmla="*/ 0 w 64"/>
                    <a:gd name="T57" fmla="*/ 0 h 200"/>
                    <a:gd name="T58" fmla="*/ 0 w 64"/>
                    <a:gd name="T59" fmla="*/ 0 h 200"/>
                    <a:gd name="T60" fmla="*/ 0 w 64"/>
                    <a:gd name="T61" fmla="*/ 0 h 200"/>
                    <a:gd name="T62" fmla="*/ 0 w 64"/>
                    <a:gd name="T63" fmla="*/ 0 h 200"/>
                    <a:gd name="T64" fmla="*/ 0 w 64"/>
                    <a:gd name="T65" fmla="*/ 0 h 200"/>
                    <a:gd name="T66" fmla="*/ 0 w 64"/>
                    <a:gd name="T67" fmla="*/ 0 h 200"/>
                    <a:gd name="T68" fmla="*/ 0 w 64"/>
                    <a:gd name="T69" fmla="*/ 0 h 200"/>
                    <a:gd name="T70" fmla="*/ 0 w 64"/>
                    <a:gd name="T71" fmla="*/ 0 h 200"/>
                    <a:gd name="T72" fmla="*/ 0 w 64"/>
                    <a:gd name="T73" fmla="*/ 0 h 200"/>
                    <a:gd name="T74" fmla="*/ 0 w 64"/>
                    <a:gd name="T75" fmla="*/ 0 h 200"/>
                    <a:gd name="T76" fmla="*/ 0 w 64"/>
                    <a:gd name="T77" fmla="*/ 0 h 200"/>
                    <a:gd name="T78" fmla="*/ 0 w 64"/>
                    <a:gd name="T79" fmla="*/ 0 h 200"/>
                    <a:gd name="T80" fmla="*/ 0 w 64"/>
                    <a:gd name="T81" fmla="*/ 0 h 200"/>
                    <a:gd name="T82" fmla="*/ 0 w 64"/>
                    <a:gd name="T83" fmla="*/ 0 h 200"/>
                    <a:gd name="T84" fmla="*/ 0 w 64"/>
                    <a:gd name="T85" fmla="*/ 0 h 200"/>
                    <a:gd name="T86" fmla="*/ 0 w 64"/>
                    <a:gd name="T87" fmla="*/ 0 h 200"/>
                    <a:gd name="T88" fmla="*/ 0 w 64"/>
                    <a:gd name="T89" fmla="*/ 0 h 200"/>
                    <a:gd name="T90" fmla="*/ 0 w 64"/>
                    <a:gd name="T91" fmla="*/ 0 h 200"/>
                    <a:gd name="T92" fmla="*/ 0 w 64"/>
                    <a:gd name="T93" fmla="*/ 0 h 2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200"/>
                    <a:gd name="T143" fmla="*/ 64 w 64"/>
                    <a:gd name="T144" fmla="*/ 200 h 2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200">
                      <a:moveTo>
                        <a:pt x="33" y="0"/>
                      </a:moveTo>
                      <a:lnTo>
                        <a:pt x="19" y="2"/>
                      </a:lnTo>
                      <a:lnTo>
                        <a:pt x="13" y="8"/>
                      </a:lnTo>
                      <a:lnTo>
                        <a:pt x="12" y="12"/>
                      </a:lnTo>
                      <a:lnTo>
                        <a:pt x="12" y="18"/>
                      </a:lnTo>
                      <a:lnTo>
                        <a:pt x="7" y="33"/>
                      </a:lnTo>
                      <a:lnTo>
                        <a:pt x="3" y="45"/>
                      </a:lnTo>
                      <a:lnTo>
                        <a:pt x="3" y="56"/>
                      </a:lnTo>
                      <a:lnTo>
                        <a:pt x="0" y="60"/>
                      </a:lnTo>
                      <a:lnTo>
                        <a:pt x="0" y="65"/>
                      </a:lnTo>
                      <a:lnTo>
                        <a:pt x="4" y="66"/>
                      </a:lnTo>
                      <a:lnTo>
                        <a:pt x="4" y="86"/>
                      </a:lnTo>
                      <a:lnTo>
                        <a:pt x="13" y="99"/>
                      </a:lnTo>
                      <a:lnTo>
                        <a:pt x="12" y="117"/>
                      </a:lnTo>
                      <a:lnTo>
                        <a:pt x="18" y="134"/>
                      </a:lnTo>
                      <a:lnTo>
                        <a:pt x="19" y="147"/>
                      </a:lnTo>
                      <a:lnTo>
                        <a:pt x="21" y="164"/>
                      </a:lnTo>
                      <a:lnTo>
                        <a:pt x="25" y="179"/>
                      </a:lnTo>
                      <a:lnTo>
                        <a:pt x="48" y="198"/>
                      </a:lnTo>
                      <a:lnTo>
                        <a:pt x="64" y="200"/>
                      </a:lnTo>
                      <a:lnTo>
                        <a:pt x="37" y="179"/>
                      </a:lnTo>
                      <a:lnTo>
                        <a:pt x="34" y="164"/>
                      </a:lnTo>
                      <a:lnTo>
                        <a:pt x="31" y="152"/>
                      </a:lnTo>
                      <a:lnTo>
                        <a:pt x="34" y="149"/>
                      </a:lnTo>
                      <a:lnTo>
                        <a:pt x="37" y="143"/>
                      </a:lnTo>
                      <a:lnTo>
                        <a:pt x="31" y="141"/>
                      </a:lnTo>
                      <a:lnTo>
                        <a:pt x="24" y="134"/>
                      </a:lnTo>
                      <a:lnTo>
                        <a:pt x="24" y="125"/>
                      </a:lnTo>
                      <a:lnTo>
                        <a:pt x="25" y="120"/>
                      </a:lnTo>
                      <a:lnTo>
                        <a:pt x="28" y="110"/>
                      </a:lnTo>
                      <a:lnTo>
                        <a:pt x="28" y="105"/>
                      </a:lnTo>
                      <a:lnTo>
                        <a:pt x="24" y="101"/>
                      </a:lnTo>
                      <a:lnTo>
                        <a:pt x="25" y="86"/>
                      </a:lnTo>
                      <a:lnTo>
                        <a:pt x="27" y="72"/>
                      </a:lnTo>
                      <a:lnTo>
                        <a:pt x="34" y="65"/>
                      </a:lnTo>
                      <a:lnTo>
                        <a:pt x="36" y="62"/>
                      </a:lnTo>
                      <a:lnTo>
                        <a:pt x="39" y="53"/>
                      </a:lnTo>
                      <a:lnTo>
                        <a:pt x="39" y="50"/>
                      </a:lnTo>
                      <a:lnTo>
                        <a:pt x="45" y="39"/>
                      </a:lnTo>
                      <a:lnTo>
                        <a:pt x="48" y="32"/>
                      </a:lnTo>
                      <a:lnTo>
                        <a:pt x="39" y="30"/>
                      </a:lnTo>
                      <a:lnTo>
                        <a:pt x="33" y="26"/>
                      </a:lnTo>
                      <a:lnTo>
                        <a:pt x="25" y="20"/>
                      </a:lnTo>
                      <a:lnTo>
                        <a:pt x="24" y="15"/>
                      </a:lnTo>
                      <a:lnTo>
                        <a:pt x="21" y="12"/>
                      </a:lnTo>
                      <a:lnTo>
                        <a:pt x="21" y="9"/>
                      </a:lnTo>
                      <a:lnTo>
                        <a:pt x="33"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3" name="Freeform 47"/>
                <p:cNvSpPr>
                  <a:spLocks/>
                </p:cNvSpPr>
                <p:nvPr/>
              </p:nvSpPr>
              <p:spPr bwMode="auto">
                <a:xfrm>
                  <a:off x="5360" y="62"/>
                  <a:ext cx="9" cy="12"/>
                </a:xfrm>
                <a:custGeom>
                  <a:avLst/>
                  <a:gdLst>
                    <a:gd name="T0" fmla="*/ 0 w 29"/>
                    <a:gd name="T1" fmla="*/ 0 h 37"/>
                    <a:gd name="T2" fmla="*/ 0 w 29"/>
                    <a:gd name="T3" fmla="*/ 0 h 37"/>
                    <a:gd name="T4" fmla="*/ 0 w 29"/>
                    <a:gd name="T5" fmla="*/ 0 h 37"/>
                    <a:gd name="T6" fmla="*/ 0 w 29"/>
                    <a:gd name="T7" fmla="*/ 0 h 37"/>
                    <a:gd name="T8" fmla="*/ 0 w 29"/>
                    <a:gd name="T9" fmla="*/ 0 h 37"/>
                    <a:gd name="T10" fmla="*/ 0 w 29"/>
                    <a:gd name="T11" fmla="*/ 0 h 37"/>
                    <a:gd name="T12" fmla="*/ 0 w 29"/>
                    <a:gd name="T13" fmla="*/ 0 h 37"/>
                    <a:gd name="T14" fmla="*/ 0 w 29"/>
                    <a:gd name="T15" fmla="*/ 0 h 37"/>
                    <a:gd name="T16" fmla="*/ 0 w 29"/>
                    <a:gd name="T17" fmla="*/ 0 h 37"/>
                    <a:gd name="T18" fmla="*/ 0 w 29"/>
                    <a:gd name="T19" fmla="*/ 0 h 37"/>
                    <a:gd name="T20" fmla="*/ 0 w 29"/>
                    <a:gd name="T21" fmla="*/ 0 h 37"/>
                    <a:gd name="T22" fmla="*/ 0 w 29"/>
                    <a:gd name="T23" fmla="*/ 0 h 37"/>
                    <a:gd name="T24" fmla="*/ 0 w 29"/>
                    <a:gd name="T25" fmla="*/ 0 h 37"/>
                    <a:gd name="T26" fmla="*/ 0 w 29"/>
                    <a:gd name="T27" fmla="*/ 0 h 37"/>
                    <a:gd name="T28" fmla="*/ 0 w 29"/>
                    <a:gd name="T29" fmla="*/ 0 h 37"/>
                    <a:gd name="T30" fmla="*/ 0 w 29"/>
                    <a:gd name="T31" fmla="*/ 0 h 37"/>
                    <a:gd name="T32" fmla="*/ 0 w 29"/>
                    <a:gd name="T33" fmla="*/ 0 h 37"/>
                    <a:gd name="T34" fmla="*/ 0 w 29"/>
                    <a:gd name="T35" fmla="*/ 0 h 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
                    <a:gd name="T55" fmla="*/ 0 h 37"/>
                    <a:gd name="T56" fmla="*/ 29 w 29"/>
                    <a:gd name="T57" fmla="*/ 37 h 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 h="37">
                      <a:moveTo>
                        <a:pt x="23" y="15"/>
                      </a:moveTo>
                      <a:lnTo>
                        <a:pt x="29" y="15"/>
                      </a:lnTo>
                      <a:lnTo>
                        <a:pt x="29" y="4"/>
                      </a:lnTo>
                      <a:lnTo>
                        <a:pt x="26" y="0"/>
                      </a:lnTo>
                      <a:lnTo>
                        <a:pt x="20" y="10"/>
                      </a:lnTo>
                      <a:lnTo>
                        <a:pt x="9" y="9"/>
                      </a:lnTo>
                      <a:lnTo>
                        <a:pt x="2" y="6"/>
                      </a:lnTo>
                      <a:lnTo>
                        <a:pt x="0" y="9"/>
                      </a:lnTo>
                      <a:lnTo>
                        <a:pt x="2" y="18"/>
                      </a:lnTo>
                      <a:lnTo>
                        <a:pt x="6" y="21"/>
                      </a:lnTo>
                      <a:lnTo>
                        <a:pt x="3" y="27"/>
                      </a:lnTo>
                      <a:lnTo>
                        <a:pt x="3" y="37"/>
                      </a:lnTo>
                      <a:lnTo>
                        <a:pt x="6" y="37"/>
                      </a:lnTo>
                      <a:lnTo>
                        <a:pt x="8" y="28"/>
                      </a:lnTo>
                      <a:lnTo>
                        <a:pt x="14" y="27"/>
                      </a:lnTo>
                      <a:lnTo>
                        <a:pt x="14" y="21"/>
                      </a:lnTo>
                      <a:lnTo>
                        <a:pt x="15" y="15"/>
                      </a:lnTo>
                      <a:lnTo>
                        <a:pt x="23" y="15"/>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4" name="Freeform 48"/>
                <p:cNvSpPr>
                  <a:spLocks/>
                </p:cNvSpPr>
                <p:nvPr/>
              </p:nvSpPr>
              <p:spPr bwMode="auto">
                <a:xfrm>
                  <a:off x="5364" y="46"/>
                  <a:ext cx="6" cy="7"/>
                </a:xfrm>
                <a:custGeom>
                  <a:avLst/>
                  <a:gdLst>
                    <a:gd name="T0" fmla="*/ 0 w 17"/>
                    <a:gd name="T1" fmla="*/ 0 h 22"/>
                    <a:gd name="T2" fmla="*/ 0 w 17"/>
                    <a:gd name="T3" fmla="*/ 0 h 22"/>
                    <a:gd name="T4" fmla="*/ 0 w 17"/>
                    <a:gd name="T5" fmla="*/ 0 h 22"/>
                    <a:gd name="T6" fmla="*/ 0 w 17"/>
                    <a:gd name="T7" fmla="*/ 0 h 22"/>
                    <a:gd name="T8" fmla="*/ 0 w 17"/>
                    <a:gd name="T9" fmla="*/ 0 h 22"/>
                    <a:gd name="T10" fmla="*/ 0 w 17"/>
                    <a:gd name="T11" fmla="*/ 0 h 22"/>
                    <a:gd name="T12" fmla="*/ 0 w 17"/>
                    <a:gd name="T13" fmla="*/ 0 h 22"/>
                    <a:gd name="T14" fmla="*/ 0 60000 65536"/>
                    <a:gd name="T15" fmla="*/ 0 60000 65536"/>
                    <a:gd name="T16" fmla="*/ 0 60000 65536"/>
                    <a:gd name="T17" fmla="*/ 0 60000 65536"/>
                    <a:gd name="T18" fmla="*/ 0 60000 65536"/>
                    <a:gd name="T19" fmla="*/ 0 60000 65536"/>
                    <a:gd name="T20" fmla="*/ 0 60000 65536"/>
                    <a:gd name="T21" fmla="*/ 0 w 17"/>
                    <a:gd name="T22" fmla="*/ 0 h 22"/>
                    <a:gd name="T23" fmla="*/ 17 w 17"/>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22">
                      <a:moveTo>
                        <a:pt x="14" y="0"/>
                      </a:moveTo>
                      <a:lnTo>
                        <a:pt x="17" y="9"/>
                      </a:lnTo>
                      <a:lnTo>
                        <a:pt x="6" y="13"/>
                      </a:lnTo>
                      <a:lnTo>
                        <a:pt x="6" y="21"/>
                      </a:lnTo>
                      <a:lnTo>
                        <a:pt x="0" y="22"/>
                      </a:lnTo>
                      <a:lnTo>
                        <a:pt x="3" y="9"/>
                      </a:lnTo>
                      <a:lnTo>
                        <a:pt x="14"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5" name="Freeform 49"/>
                <p:cNvSpPr>
                  <a:spLocks/>
                </p:cNvSpPr>
                <p:nvPr/>
              </p:nvSpPr>
              <p:spPr bwMode="auto">
                <a:xfrm>
                  <a:off x="5360" y="35"/>
                  <a:ext cx="9" cy="5"/>
                </a:xfrm>
                <a:custGeom>
                  <a:avLst/>
                  <a:gdLst>
                    <a:gd name="T0" fmla="*/ 0 w 31"/>
                    <a:gd name="T1" fmla="*/ 0 h 14"/>
                    <a:gd name="T2" fmla="*/ 0 w 31"/>
                    <a:gd name="T3" fmla="*/ 0 h 14"/>
                    <a:gd name="T4" fmla="*/ 0 w 31"/>
                    <a:gd name="T5" fmla="*/ 0 h 14"/>
                    <a:gd name="T6" fmla="*/ 0 w 31"/>
                    <a:gd name="T7" fmla="*/ 0 h 14"/>
                    <a:gd name="T8" fmla="*/ 0 w 31"/>
                    <a:gd name="T9" fmla="*/ 0 h 14"/>
                    <a:gd name="T10" fmla="*/ 0 w 31"/>
                    <a:gd name="T11" fmla="*/ 0 h 14"/>
                    <a:gd name="T12" fmla="*/ 0 w 31"/>
                    <a:gd name="T13" fmla="*/ 0 h 14"/>
                    <a:gd name="T14" fmla="*/ 0 w 31"/>
                    <a:gd name="T15" fmla="*/ 0 h 14"/>
                    <a:gd name="T16" fmla="*/ 0 w 31"/>
                    <a:gd name="T17" fmla="*/ 0 h 14"/>
                    <a:gd name="T18" fmla="*/ 0 w 3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4"/>
                    <a:gd name="T32" fmla="*/ 31 w 3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4">
                      <a:moveTo>
                        <a:pt x="0" y="5"/>
                      </a:moveTo>
                      <a:lnTo>
                        <a:pt x="10" y="5"/>
                      </a:lnTo>
                      <a:lnTo>
                        <a:pt x="16" y="9"/>
                      </a:lnTo>
                      <a:lnTo>
                        <a:pt x="12" y="11"/>
                      </a:lnTo>
                      <a:lnTo>
                        <a:pt x="24" y="14"/>
                      </a:lnTo>
                      <a:lnTo>
                        <a:pt x="31" y="6"/>
                      </a:lnTo>
                      <a:lnTo>
                        <a:pt x="24" y="5"/>
                      </a:lnTo>
                      <a:lnTo>
                        <a:pt x="19" y="5"/>
                      </a:lnTo>
                      <a:lnTo>
                        <a:pt x="15" y="0"/>
                      </a:lnTo>
                      <a:lnTo>
                        <a:pt x="0" y="5"/>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6" name="Freeform 50"/>
                <p:cNvSpPr>
                  <a:spLocks/>
                </p:cNvSpPr>
                <p:nvPr/>
              </p:nvSpPr>
              <p:spPr bwMode="auto">
                <a:xfrm>
                  <a:off x="5371" y="44"/>
                  <a:ext cx="2" cy="15"/>
                </a:xfrm>
                <a:custGeom>
                  <a:avLst/>
                  <a:gdLst>
                    <a:gd name="T0" fmla="*/ 0 w 5"/>
                    <a:gd name="T1" fmla="*/ 0 h 41"/>
                    <a:gd name="T2" fmla="*/ 0 w 5"/>
                    <a:gd name="T3" fmla="*/ 0 h 41"/>
                    <a:gd name="T4" fmla="*/ 0 w 5"/>
                    <a:gd name="T5" fmla="*/ 0 h 41"/>
                    <a:gd name="T6" fmla="*/ 0 w 5"/>
                    <a:gd name="T7" fmla="*/ 0 h 41"/>
                    <a:gd name="T8" fmla="*/ 0 w 5"/>
                    <a:gd name="T9" fmla="*/ 0 h 41"/>
                    <a:gd name="T10" fmla="*/ 0 w 5"/>
                    <a:gd name="T11" fmla="*/ 0 h 41"/>
                    <a:gd name="T12" fmla="*/ 0 60000 65536"/>
                    <a:gd name="T13" fmla="*/ 0 60000 65536"/>
                    <a:gd name="T14" fmla="*/ 0 60000 65536"/>
                    <a:gd name="T15" fmla="*/ 0 60000 65536"/>
                    <a:gd name="T16" fmla="*/ 0 60000 65536"/>
                    <a:gd name="T17" fmla="*/ 0 60000 65536"/>
                    <a:gd name="T18" fmla="*/ 0 w 5"/>
                    <a:gd name="T19" fmla="*/ 0 h 41"/>
                    <a:gd name="T20" fmla="*/ 5 w 5"/>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5" h="41">
                      <a:moveTo>
                        <a:pt x="2" y="0"/>
                      </a:moveTo>
                      <a:lnTo>
                        <a:pt x="5" y="11"/>
                      </a:lnTo>
                      <a:lnTo>
                        <a:pt x="5" y="30"/>
                      </a:lnTo>
                      <a:lnTo>
                        <a:pt x="0" y="41"/>
                      </a:lnTo>
                      <a:lnTo>
                        <a:pt x="2" y="26"/>
                      </a:lnTo>
                      <a:lnTo>
                        <a:pt x="2"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7" name="Freeform 51"/>
                <p:cNvSpPr>
                  <a:spLocks/>
                </p:cNvSpPr>
                <p:nvPr/>
              </p:nvSpPr>
              <p:spPr bwMode="auto">
                <a:xfrm>
                  <a:off x="5358" y="39"/>
                  <a:ext cx="14" cy="6"/>
                </a:xfrm>
                <a:custGeom>
                  <a:avLst/>
                  <a:gdLst>
                    <a:gd name="T0" fmla="*/ 0 w 46"/>
                    <a:gd name="T1" fmla="*/ 0 h 18"/>
                    <a:gd name="T2" fmla="*/ 0 w 46"/>
                    <a:gd name="T3" fmla="*/ 0 h 18"/>
                    <a:gd name="T4" fmla="*/ 0 w 46"/>
                    <a:gd name="T5" fmla="*/ 0 h 18"/>
                    <a:gd name="T6" fmla="*/ 0 w 46"/>
                    <a:gd name="T7" fmla="*/ 0 h 18"/>
                    <a:gd name="T8" fmla="*/ 0 w 46"/>
                    <a:gd name="T9" fmla="*/ 0 h 18"/>
                    <a:gd name="T10" fmla="*/ 0 w 46"/>
                    <a:gd name="T11" fmla="*/ 0 h 18"/>
                    <a:gd name="T12" fmla="*/ 0 w 46"/>
                    <a:gd name="T13" fmla="*/ 0 h 18"/>
                    <a:gd name="T14" fmla="*/ 0 w 46"/>
                    <a:gd name="T15" fmla="*/ 0 h 18"/>
                    <a:gd name="T16" fmla="*/ 0 w 46"/>
                    <a:gd name="T17" fmla="*/ 0 h 18"/>
                    <a:gd name="T18" fmla="*/ 0 w 46"/>
                    <a:gd name="T19" fmla="*/ 0 h 18"/>
                    <a:gd name="T20" fmla="*/ 0 w 46"/>
                    <a:gd name="T21" fmla="*/ 0 h 18"/>
                    <a:gd name="T22" fmla="*/ 0 w 46"/>
                    <a:gd name="T23" fmla="*/ 0 h 18"/>
                    <a:gd name="T24" fmla="*/ 0 w 46"/>
                    <a:gd name="T25" fmla="*/ 0 h 18"/>
                    <a:gd name="T26" fmla="*/ 0 w 46"/>
                    <a:gd name="T27" fmla="*/ 0 h 18"/>
                    <a:gd name="T28" fmla="*/ 0 w 46"/>
                    <a:gd name="T29" fmla="*/ 0 h 18"/>
                    <a:gd name="T30" fmla="*/ 0 w 46"/>
                    <a:gd name="T31" fmla="*/ 0 h 18"/>
                    <a:gd name="T32" fmla="*/ 0 w 46"/>
                    <a:gd name="T33" fmla="*/ 0 h 18"/>
                    <a:gd name="T34" fmla="*/ 0 w 46"/>
                    <a:gd name="T35" fmla="*/ 0 h 18"/>
                    <a:gd name="T36" fmla="*/ 0 w 46"/>
                    <a:gd name="T37" fmla="*/ 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8"/>
                    <a:gd name="T59" fmla="*/ 46 w 46"/>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8">
                      <a:moveTo>
                        <a:pt x="7" y="6"/>
                      </a:moveTo>
                      <a:lnTo>
                        <a:pt x="0" y="8"/>
                      </a:lnTo>
                      <a:lnTo>
                        <a:pt x="1" y="3"/>
                      </a:lnTo>
                      <a:lnTo>
                        <a:pt x="16" y="0"/>
                      </a:lnTo>
                      <a:lnTo>
                        <a:pt x="28" y="0"/>
                      </a:lnTo>
                      <a:lnTo>
                        <a:pt x="33" y="3"/>
                      </a:lnTo>
                      <a:lnTo>
                        <a:pt x="42" y="6"/>
                      </a:lnTo>
                      <a:lnTo>
                        <a:pt x="46" y="14"/>
                      </a:lnTo>
                      <a:lnTo>
                        <a:pt x="46" y="17"/>
                      </a:lnTo>
                      <a:lnTo>
                        <a:pt x="43" y="18"/>
                      </a:lnTo>
                      <a:lnTo>
                        <a:pt x="39" y="14"/>
                      </a:lnTo>
                      <a:lnTo>
                        <a:pt x="34" y="6"/>
                      </a:lnTo>
                      <a:lnTo>
                        <a:pt x="27" y="5"/>
                      </a:lnTo>
                      <a:lnTo>
                        <a:pt x="22" y="5"/>
                      </a:lnTo>
                      <a:lnTo>
                        <a:pt x="24" y="8"/>
                      </a:lnTo>
                      <a:lnTo>
                        <a:pt x="22" y="18"/>
                      </a:lnTo>
                      <a:lnTo>
                        <a:pt x="16" y="18"/>
                      </a:lnTo>
                      <a:lnTo>
                        <a:pt x="10" y="17"/>
                      </a:lnTo>
                      <a:lnTo>
                        <a:pt x="7" y="6"/>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8" name="Freeform 52"/>
                <p:cNvSpPr>
                  <a:spLocks/>
                </p:cNvSpPr>
                <p:nvPr/>
              </p:nvSpPr>
              <p:spPr bwMode="auto">
                <a:xfrm>
                  <a:off x="5365" y="83"/>
                  <a:ext cx="22" cy="5"/>
                </a:xfrm>
                <a:custGeom>
                  <a:avLst/>
                  <a:gdLst>
                    <a:gd name="T0" fmla="*/ 0 w 68"/>
                    <a:gd name="T1" fmla="*/ 0 h 15"/>
                    <a:gd name="T2" fmla="*/ 0 w 68"/>
                    <a:gd name="T3" fmla="*/ 0 h 15"/>
                    <a:gd name="T4" fmla="*/ 0 w 68"/>
                    <a:gd name="T5" fmla="*/ 0 h 15"/>
                    <a:gd name="T6" fmla="*/ 0 w 68"/>
                    <a:gd name="T7" fmla="*/ 0 h 15"/>
                    <a:gd name="T8" fmla="*/ 0 w 68"/>
                    <a:gd name="T9" fmla="*/ 0 h 15"/>
                    <a:gd name="T10" fmla="*/ 0 w 68"/>
                    <a:gd name="T11" fmla="*/ 0 h 15"/>
                    <a:gd name="T12" fmla="*/ 0 w 68"/>
                    <a:gd name="T13" fmla="*/ 0 h 15"/>
                    <a:gd name="T14" fmla="*/ 0 w 68"/>
                    <a:gd name="T15" fmla="*/ 0 h 15"/>
                    <a:gd name="T16" fmla="*/ 0 w 68"/>
                    <a:gd name="T17" fmla="*/ 0 h 15"/>
                    <a:gd name="T18" fmla="*/ 0 w 68"/>
                    <a:gd name="T19" fmla="*/ 0 h 15"/>
                    <a:gd name="T20" fmla="*/ 0 w 68"/>
                    <a:gd name="T21" fmla="*/ 0 h 15"/>
                    <a:gd name="T22" fmla="*/ 0 w 68"/>
                    <a:gd name="T23" fmla="*/ 0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
                    <a:gd name="T37" fmla="*/ 0 h 15"/>
                    <a:gd name="T38" fmla="*/ 68 w 68"/>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 h="15">
                      <a:moveTo>
                        <a:pt x="0" y="8"/>
                      </a:moveTo>
                      <a:lnTo>
                        <a:pt x="8" y="3"/>
                      </a:lnTo>
                      <a:lnTo>
                        <a:pt x="20" y="2"/>
                      </a:lnTo>
                      <a:lnTo>
                        <a:pt x="32" y="0"/>
                      </a:lnTo>
                      <a:lnTo>
                        <a:pt x="51" y="6"/>
                      </a:lnTo>
                      <a:lnTo>
                        <a:pt x="68" y="15"/>
                      </a:lnTo>
                      <a:lnTo>
                        <a:pt x="60" y="12"/>
                      </a:lnTo>
                      <a:lnTo>
                        <a:pt x="48" y="9"/>
                      </a:lnTo>
                      <a:lnTo>
                        <a:pt x="38" y="11"/>
                      </a:lnTo>
                      <a:lnTo>
                        <a:pt x="12" y="11"/>
                      </a:lnTo>
                      <a:lnTo>
                        <a:pt x="8" y="8"/>
                      </a:lnTo>
                      <a:lnTo>
                        <a:pt x="0" y="8"/>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49" name="Freeform 53"/>
                <p:cNvSpPr>
                  <a:spLocks/>
                </p:cNvSpPr>
                <p:nvPr/>
              </p:nvSpPr>
              <p:spPr bwMode="auto">
                <a:xfrm>
                  <a:off x="5377" y="93"/>
                  <a:ext cx="32" cy="21"/>
                </a:xfrm>
                <a:custGeom>
                  <a:avLst/>
                  <a:gdLst>
                    <a:gd name="T0" fmla="*/ 0 w 102"/>
                    <a:gd name="T1" fmla="*/ 0 h 63"/>
                    <a:gd name="T2" fmla="*/ 0 w 102"/>
                    <a:gd name="T3" fmla="*/ 0 h 63"/>
                    <a:gd name="T4" fmla="*/ 0 w 102"/>
                    <a:gd name="T5" fmla="*/ 0 h 63"/>
                    <a:gd name="T6" fmla="*/ 0 w 102"/>
                    <a:gd name="T7" fmla="*/ 0 h 63"/>
                    <a:gd name="T8" fmla="*/ 0 w 102"/>
                    <a:gd name="T9" fmla="*/ 0 h 63"/>
                    <a:gd name="T10" fmla="*/ 0 w 102"/>
                    <a:gd name="T11" fmla="*/ 0 h 63"/>
                    <a:gd name="T12" fmla="*/ 0 w 102"/>
                    <a:gd name="T13" fmla="*/ 0 h 63"/>
                    <a:gd name="T14" fmla="*/ 0 w 102"/>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02"/>
                    <a:gd name="T25" fmla="*/ 0 h 63"/>
                    <a:gd name="T26" fmla="*/ 102 w 102"/>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2" h="63">
                      <a:moveTo>
                        <a:pt x="102" y="0"/>
                      </a:moveTo>
                      <a:lnTo>
                        <a:pt x="99" y="21"/>
                      </a:lnTo>
                      <a:lnTo>
                        <a:pt x="99" y="39"/>
                      </a:lnTo>
                      <a:lnTo>
                        <a:pt x="94" y="51"/>
                      </a:lnTo>
                      <a:lnTo>
                        <a:pt x="76" y="63"/>
                      </a:lnTo>
                      <a:lnTo>
                        <a:pt x="0" y="41"/>
                      </a:lnTo>
                      <a:lnTo>
                        <a:pt x="73" y="27"/>
                      </a:lnTo>
                      <a:lnTo>
                        <a:pt x="102" y="0"/>
                      </a:lnTo>
                      <a:close/>
                    </a:path>
                  </a:pathLst>
                </a:custGeom>
                <a:solidFill>
                  <a:srgbClr val="804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0" name="Freeform 54"/>
                <p:cNvSpPr>
                  <a:spLocks/>
                </p:cNvSpPr>
                <p:nvPr/>
              </p:nvSpPr>
              <p:spPr bwMode="auto">
                <a:xfrm>
                  <a:off x="5364" y="72"/>
                  <a:ext cx="6" cy="2"/>
                </a:xfrm>
                <a:custGeom>
                  <a:avLst/>
                  <a:gdLst>
                    <a:gd name="T0" fmla="*/ 0 w 17"/>
                    <a:gd name="T1" fmla="*/ 0 h 6"/>
                    <a:gd name="T2" fmla="*/ 0 w 17"/>
                    <a:gd name="T3" fmla="*/ 0 h 6"/>
                    <a:gd name="T4" fmla="*/ 0 w 17"/>
                    <a:gd name="T5" fmla="*/ 0 h 6"/>
                    <a:gd name="T6" fmla="*/ 0 w 17"/>
                    <a:gd name="T7" fmla="*/ 0 h 6"/>
                    <a:gd name="T8" fmla="*/ 0 w 17"/>
                    <a:gd name="T9" fmla="*/ 0 h 6"/>
                    <a:gd name="T10" fmla="*/ 0 w 17"/>
                    <a:gd name="T11" fmla="*/ 0 h 6"/>
                    <a:gd name="T12" fmla="*/ 0 60000 65536"/>
                    <a:gd name="T13" fmla="*/ 0 60000 65536"/>
                    <a:gd name="T14" fmla="*/ 0 60000 65536"/>
                    <a:gd name="T15" fmla="*/ 0 60000 65536"/>
                    <a:gd name="T16" fmla="*/ 0 60000 65536"/>
                    <a:gd name="T17" fmla="*/ 0 60000 65536"/>
                    <a:gd name="T18" fmla="*/ 0 w 17"/>
                    <a:gd name="T19" fmla="*/ 0 h 6"/>
                    <a:gd name="T20" fmla="*/ 17 w 17"/>
                    <a:gd name="T21" fmla="*/ 6 h 6"/>
                  </a:gdLst>
                  <a:ahLst/>
                  <a:cxnLst>
                    <a:cxn ang="T12">
                      <a:pos x="T0" y="T1"/>
                    </a:cxn>
                    <a:cxn ang="T13">
                      <a:pos x="T2" y="T3"/>
                    </a:cxn>
                    <a:cxn ang="T14">
                      <a:pos x="T4" y="T5"/>
                    </a:cxn>
                    <a:cxn ang="T15">
                      <a:pos x="T6" y="T7"/>
                    </a:cxn>
                    <a:cxn ang="T16">
                      <a:pos x="T8" y="T9"/>
                    </a:cxn>
                    <a:cxn ang="T17">
                      <a:pos x="T10" y="T11"/>
                    </a:cxn>
                  </a:cxnLst>
                  <a:rect l="T18" t="T19" r="T20" b="T21"/>
                  <a:pathLst>
                    <a:path w="17" h="6">
                      <a:moveTo>
                        <a:pt x="0" y="0"/>
                      </a:moveTo>
                      <a:lnTo>
                        <a:pt x="6" y="0"/>
                      </a:lnTo>
                      <a:lnTo>
                        <a:pt x="12" y="3"/>
                      </a:lnTo>
                      <a:lnTo>
                        <a:pt x="17" y="4"/>
                      </a:lnTo>
                      <a:lnTo>
                        <a:pt x="9" y="6"/>
                      </a:lnTo>
                      <a:lnTo>
                        <a:pt x="0"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1" name="Freeform 55"/>
                <p:cNvSpPr>
                  <a:spLocks/>
                </p:cNvSpPr>
                <p:nvPr/>
              </p:nvSpPr>
              <p:spPr bwMode="auto">
                <a:xfrm>
                  <a:off x="5371" y="77"/>
                  <a:ext cx="1" cy="4"/>
                </a:xfrm>
                <a:custGeom>
                  <a:avLst/>
                  <a:gdLst>
                    <a:gd name="T0" fmla="*/ 0 w 3"/>
                    <a:gd name="T1" fmla="*/ 0 h 12"/>
                    <a:gd name="T2" fmla="*/ 0 w 3"/>
                    <a:gd name="T3" fmla="*/ 0 h 12"/>
                    <a:gd name="T4" fmla="*/ 0 w 3"/>
                    <a:gd name="T5" fmla="*/ 0 h 12"/>
                    <a:gd name="T6" fmla="*/ 0 w 3"/>
                    <a:gd name="T7" fmla="*/ 0 h 12"/>
                    <a:gd name="T8" fmla="*/ 0 60000 65536"/>
                    <a:gd name="T9" fmla="*/ 0 60000 65536"/>
                    <a:gd name="T10" fmla="*/ 0 60000 65536"/>
                    <a:gd name="T11" fmla="*/ 0 60000 65536"/>
                    <a:gd name="T12" fmla="*/ 0 w 3"/>
                    <a:gd name="T13" fmla="*/ 0 h 12"/>
                    <a:gd name="T14" fmla="*/ 3 w 3"/>
                    <a:gd name="T15" fmla="*/ 12 h 12"/>
                  </a:gdLst>
                  <a:ahLst/>
                  <a:cxnLst>
                    <a:cxn ang="T8">
                      <a:pos x="T0" y="T1"/>
                    </a:cxn>
                    <a:cxn ang="T9">
                      <a:pos x="T2" y="T3"/>
                    </a:cxn>
                    <a:cxn ang="T10">
                      <a:pos x="T4" y="T5"/>
                    </a:cxn>
                    <a:cxn ang="T11">
                      <a:pos x="T6" y="T7"/>
                    </a:cxn>
                  </a:cxnLst>
                  <a:rect l="T12" t="T13" r="T14" b="T15"/>
                  <a:pathLst>
                    <a:path w="3" h="12">
                      <a:moveTo>
                        <a:pt x="3" y="0"/>
                      </a:moveTo>
                      <a:lnTo>
                        <a:pt x="0" y="5"/>
                      </a:lnTo>
                      <a:lnTo>
                        <a:pt x="3" y="12"/>
                      </a:lnTo>
                      <a:lnTo>
                        <a:pt x="3"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2" name="Freeform 56"/>
                <p:cNvSpPr>
                  <a:spLocks/>
                </p:cNvSpPr>
                <p:nvPr/>
              </p:nvSpPr>
              <p:spPr bwMode="auto">
                <a:xfrm>
                  <a:off x="5274" y="63"/>
                  <a:ext cx="185" cy="131"/>
                </a:xfrm>
                <a:custGeom>
                  <a:avLst/>
                  <a:gdLst>
                    <a:gd name="T0" fmla="*/ 0 w 598"/>
                    <a:gd name="T1" fmla="*/ 0 h 384"/>
                    <a:gd name="T2" fmla="*/ 0 w 598"/>
                    <a:gd name="T3" fmla="*/ 0 h 384"/>
                    <a:gd name="T4" fmla="*/ 0 w 598"/>
                    <a:gd name="T5" fmla="*/ 0 h 384"/>
                    <a:gd name="T6" fmla="*/ 0 w 598"/>
                    <a:gd name="T7" fmla="*/ 0 h 384"/>
                    <a:gd name="T8" fmla="*/ 0 w 598"/>
                    <a:gd name="T9" fmla="*/ 0 h 384"/>
                    <a:gd name="T10" fmla="*/ 0 w 598"/>
                    <a:gd name="T11" fmla="*/ 0 h 384"/>
                    <a:gd name="T12" fmla="*/ 0 w 598"/>
                    <a:gd name="T13" fmla="*/ 0 h 384"/>
                    <a:gd name="T14" fmla="*/ 0 w 598"/>
                    <a:gd name="T15" fmla="*/ 0 h 384"/>
                    <a:gd name="T16" fmla="*/ 0 w 598"/>
                    <a:gd name="T17" fmla="*/ 0 h 384"/>
                    <a:gd name="T18" fmla="*/ 0 w 598"/>
                    <a:gd name="T19" fmla="*/ 0 h 384"/>
                    <a:gd name="T20" fmla="*/ 0 w 598"/>
                    <a:gd name="T21" fmla="*/ 0 h 384"/>
                    <a:gd name="T22" fmla="*/ 0 w 598"/>
                    <a:gd name="T23" fmla="*/ 0 h 384"/>
                    <a:gd name="T24" fmla="*/ 0 w 598"/>
                    <a:gd name="T25" fmla="*/ 0 h 384"/>
                    <a:gd name="T26" fmla="*/ 0 w 598"/>
                    <a:gd name="T27" fmla="*/ 0 h 384"/>
                    <a:gd name="T28" fmla="*/ 0 w 598"/>
                    <a:gd name="T29" fmla="*/ 0 h 384"/>
                    <a:gd name="T30" fmla="*/ 0 w 598"/>
                    <a:gd name="T31" fmla="*/ 0 h 384"/>
                    <a:gd name="T32" fmla="*/ 0 w 598"/>
                    <a:gd name="T33" fmla="*/ 0 h 384"/>
                    <a:gd name="T34" fmla="*/ 0 w 598"/>
                    <a:gd name="T35" fmla="*/ 0 h 384"/>
                    <a:gd name="T36" fmla="*/ 0 w 598"/>
                    <a:gd name="T37" fmla="*/ 0 h 384"/>
                    <a:gd name="T38" fmla="*/ 0 w 598"/>
                    <a:gd name="T39" fmla="*/ 0 h 384"/>
                    <a:gd name="T40" fmla="*/ 0 w 598"/>
                    <a:gd name="T41" fmla="*/ 0 h 384"/>
                    <a:gd name="T42" fmla="*/ 0 w 598"/>
                    <a:gd name="T43" fmla="*/ 0 h 384"/>
                    <a:gd name="T44" fmla="*/ 0 w 598"/>
                    <a:gd name="T45" fmla="*/ 0 h 384"/>
                    <a:gd name="T46" fmla="*/ 0 w 598"/>
                    <a:gd name="T47" fmla="*/ 0 h 384"/>
                    <a:gd name="T48" fmla="*/ 0 w 598"/>
                    <a:gd name="T49" fmla="*/ 0 h 384"/>
                    <a:gd name="T50" fmla="*/ 0 w 598"/>
                    <a:gd name="T51" fmla="*/ 0 h 384"/>
                    <a:gd name="T52" fmla="*/ 0 w 598"/>
                    <a:gd name="T53" fmla="*/ 0 h 384"/>
                    <a:gd name="T54" fmla="*/ 0 w 598"/>
                    <a:gd name="T55" fmla="*/ 0 h 384"/>
                    <a:gd name="T56" fmla="*/ 0 w 598"/>
                    <a:gd name="T57" fmla="*/ 0 h 384"/>
                    <a:gd name="T58" fmla="*/ 0 w 598"/>
                    <a:gd name="T59" fmla="*/ 0 h 384"/>
                    <a:gd name="T60" fmla="*/ 0 w 598"/>
                    <a:gd name="T61" fmla="*/ 0 h 384"/>
                    <a:gd name="T62" fmla="*/ 0 w 598"/>
                    <a:gd name="T63" fmla="*/ 0 h 384"/>
                    <a:gd name="T64" fmla="*/ 0 w 598"/>
                    <a:gd name="T65" fmla="*/ 0 h 384"/>
                    <a:gd name="T66" fmla="*/ 0 w 598"/>
                    <a:gd name="T67" fmla="*/ 0 h 384"/>
                    <a:gd name="T68" fmla="*/ 0 w 598"/>
                    <a:gd name="T69" fmla="*/ 0 h 384"/>
                    <a:gd name="T70" fmla="*/ 0 w 598"/>
                    <a:gd name="T71" fmla="*/ 0 h 3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98"/>
                    <a:gd name="T109" fmla="*/ 0 h 384"/>
                    <a:gd name="T110" fmla="*/ 598 w 598"/>
                    <a:gd name="T111" fmla="*/ 384 h 3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98" h="384">
                      <a:moveTo>
                        <a:pt x="31" y="30"/>
                      </a:moveTo>
                      <a:lnTo>
                        <a:pt x="13" y="26"/>
                      </a:lnTo>
                      <a:lnTo>
                        <a:pt x="1" y="20"/>
                      </a:lnTo>
                      <a:lnTo>
                        <a:pt x="0" y="12"/>
                      </a:lnTo>
                      <a:lnTo>
                        <a:pt x="1" y="5"/>
                      </a:lnTo>
                      <a:lnTo>
                        <a:pt x="4" y="2"/>
                      </a:lnTo>
                      <a:lnTo>
                        <a:pt x="27" y="0"/>
                      </a:lnTo>
                      <a:lnTo>
                        <a:pt x="55" y="0"/>
                      </a:lnTo>
                      <a:lnTo>
                        <a:pt x="67" y="5"/>
                      </a:lnTo>
                      <a:lnTo>
                        <a:pt x="84" y="11"/>
                      </a:lnTo>
                      <a:lnTo>
                        <a:pt x="100" y="15"/>
                      </a:lnTo>
                      <a:lnTo>
                        <a:pt x="121" y="20"/>
                      </a:lnTo>
                      <a:lnTo>
                        <a:pt x="124" y="24"/>
                      </a:lnTo>
                      <a:lnTo>
                        <a:pt x="132" y="26"/>
                      </a:lnTo>
                      <a:lnTo>
                        <a:pt x="141" y="27"/>
                      </a:lnTo>
                      <a:lnTo>
                        <a:pt x="151" y="32"/>
                      </a:lnTo>
                      <a:lnTo>
                        <a:pt x="154" y="36"/>
                      </a:lnTo>
                      <a:lnTo>
                        <a:pt x="172" y="57"/>
                      </a:lnTo>
                      <a:lnTo>
                        <a:pt x="186" y="69"/>
                      </a:lnTo>
                      <a:lnTo>
                        <a:pt x="216" y="87"/>
                      </a:lnTo>
                      <a:lnTo>
                        <a:pt x="246" y="104"/>
                      </a:lnTo>
                      <a:lnTo>
                        <a:pt x="262" y="107"/>
                      </a:lnTo>
                      <a:lnTo>
                        <a:pt x="282" y="108"/>
                      </a:lnTo>
                      <a:lnTo>
                        <a:pt x="300" y="119"/>
                      </a:lnTo>
                      <a:lnTo>
                        <a:pt x="324" y="129"/>
                      </a:lnTo>
                      <a:lnTo>
                        <a:pt x="355" y="132"/>
                      </a:lnTo>
                      <a:lnTo>
                        <a:pt x="405" y="144"/>
                      </a:lnTo>
                      <a:lnTo>
                        <a:pt x="447" y="156"/>
                      </a:lnTo>
                      <a:lnTo>
                        <a:pt x="493" y="176"/>
                      </a:lnTo>
                      <a:lnTo>
                        <a:pt x="537" y="207"/>
                      </a:lnTo>
                      <a:lnTo>
                        <a:pt x="570" y="245"/>
                      </a:lnTo>
                      <a:lnTo>
                        <a:pt x="583" y="285"/>
                      </a:lnTo>
                      <a:lnTo>
                        <a:pt x="597" y="330"/>
                      </a:lnTo>
                      <a:lnTo>
                        <a:pt x="598" y="360"/>
                      </a:lnTo>
                      <a:lnTo>
                        <a:pt x="591" y="384"/>
                      </a:lnTo>
                      <a:lnTo>
                        <a:pt x="544" y="363"/>
                      </a:lnTo>
                      <a:lnTo>
                        <a:pt x="459" y="329"/>
                      </a:lnTo>
                      <a:lnTo>
                        <a:pt x="384" y="297"/>
                      </a:lnTo>
                      <a:lnTo>
                        <a:pt x="298" y="216"/>
                      </a:lnTo>
                      <a:lnTo>
                        <a:pt x="241" y="183"/>
                      </a:lnTo>
                      <a:lnTo>
                        <a:pt x="199" y="162"/>
                      </a:lnTo>
                      <a:lnTo>
                        <a:pt x="169" y="164"/>
                      </a:lnTo>
                      <a:lnTo>
                        <a:pt x="136" y="153"/>
                      </a:lnTo>
                      <a:lnTo>
                        <a:pt x="117" y="162"/>
                      </a:lnTo>
                      <a:lnTo>
                        <a:pt x="118" y="180"/>
                      </a:lnTo>
                      <a:lnTo>
                        <a:pt x="105" y="191"/>
                      </a:lnTo>
                      <a:lnTo>
                        <a:pt x="96" y="186"/>
                      </a:lnTo>
                      <a:lnTo>
                        <a:pt x="93" y="161"/>
                      </a:lnTo>
                      <a:lnTo>
                        <a:pt x="99" y="147"/>
                      </a:lnTo>
                      <a:lnTo>
                        <a:pt x="90" y="155"/>
                      </a:lnTo>
                      <a:lnTo>
                        <a:pt x="82" y="153"/>
                      </a:lnTo>
                      <a:lnTo>
                        <a:pt x="82" y="149"/>
                      </a:lnTo>
                      <a:lnTo>
                        <a:pt x="82" y="141"/>
                      </a:lnTo>
                      <a:lnTo>
                        <a:pt x="82" y="122"/>
                      </a:lnTo>
                      <a:lnTo>
                        <a:pt x="69" y="125"/>
                      </a:lnTo>
                      <a:lnTo>
                        <a:pt x="60" y="122"/>
                      </a:lnTo>
                      <a:lnTo>
                        <a:pt x="54" y="113"/>
                      </a:lnTo>
                      <a:lnTo>
                        <a:pt x="52" y="107"/>
                      </a:lnTo>
                      <a:lnTo>
                        <a:pt x="58" y="95"/>
                      </a:lnTo>
                      <a:lnTo>
                        <a:pt x="72" y="84"/>
                      </a:lnTo>
                      <a:lnTo>
                        <a:pt x="94" y="71"/>
                      </a:lnTo>
                      <a:lnTo>
                        <a:pt x="94" y="63"/>
                      </a:lnTo>
                      <a:lnTo>
                        <a:pt x="76" y="54"/>
                      </a:lnTo>
                      <a:lnTo>
                        <a:pt x="61" y="54"/>
                      </a:lnTo>
                      <a:lnTo>
                        <a:pt x="43" y="56"/>
                      </a:lnTo>
                      <a:lnTo>
                        <a:pt x="24" y="57"/>
                      </a:lnTo>
                      <a:lnTo>
                        <a:pt x="4" y="56"/>
                      </a:lnTo>
                      <a:lnTo>
                        <a:pt x="0" y="53"/>
                      </a:lnTo>
                      <a:lnTo>
                        <a:pt x="0" y="39"/>
                      </a:lnTo>
                      <a:lnTo>
                        <a:pt x="4" y="32"/>
                      </a:lnTo>
                      <a:lnTo>
                        <a:pt x="10" y="30"/>
                      </a:lnTo>
                      <a:lnTo>
                        <a:pt x="31" y="30"/>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3" name="Freeform 57"/>
                <p:cNvSpPr>
                  <a:spLocks/>
                </p:cNvSpPr>
                <p:nvPr/>
              </p:nvSpPr>
              <p:spPr bwMode="auto">
                <a:xfrm>
                  <a:off x="5274" y="69"/>
                  <a:ext cx="44" cy="10"/>
                </a:xfrm>
                <a:custGeom>
                  <a:avLst/>
                  <a:gdLst>
                    <a:gd name="T0" fmla="*/ 0 w 141"/>
                    <a:gd name="T1" fmla="*/ 0 h 31"/>
                    <a:gd name="T2" fmla="*/ 0 w 141"/>
                    <a:gd name="T3" fmla="*/ 0 h 31"/>
                    <a:gd name="T4" fmla="*/ 0 w 141"/>
                    <a:gd name="T5" fmla="*/ 0 h 31"/>
                    <a:gd name="T6" fmla="*/ 0 w 141"/>
                    <a:gd name="T7" fmla="*/ 0 h 31"/>
                    <a:gd name="T8" fmla="*/ 0 w 141"/>
                    <a:gd name="T9" fmla="*/ 0 h 31"/>
                    <a:gd name="T10" fmla="*/ 0 w 141"/>
                    <a:gd name="T11" fmla="*/ 0 h 31"/>
                    <a:gd name="T12" fmla="*/ 0 w 141"/>
                    <a:gd name="T13" fmla="*/ 0 h 31"/>
                    <a:gd name="T14" fmla="*/ 0 w 141"/>
                    <a:gd name="T15" fmla="*/ 0 h 31"/>
                    <a:gd name="T16" fmla="*/ 0 w 141"/>
                    <a:gd name="T17" fmla="*/ 0 h 31"/>
                    <a:gd name="T18" fmla="*/ 0 w 141"/>
                    <a:gd name="T19" fmla="*/ 0 h 31"/>
                    <a:gd name="T20" fmla="*/ 0 w 141"/>
                    <a:gd name="T21" fmla="*/ 0 h 31"/>
                    <a:gd name="T22" fmla="*/ 0 w 141"/>
                    <a:gd name="T23" fmla="*/ 0 h 31"/>
                    <a:gd name="T24" fmla="*/ 0 w 141"/>
                    <a:gd name="T25" fmla="*/ 0 h 31"/>
                    <a:gd name="T26" fmla="*/ 0 w 141"/>
                    <a:gd name="T27" fmla="*/ 0 h 31"/>
                    <a:gd name="T28" fmla="*/ 0 w 141"/>
                    <a:gd name="T29" fmla="*/ 0 h 31"/>
                    <a:gd name="T30" fmla="*/ 0 w 141"/>
                    <a:gd name="T31" fmla="*/ 0 h 31"/>
                    <a:gd name="T32" fmla="*/ 0 w 141"/>
                    <a:gd name="T33" fmla="*/ 0 h 31"/>
                    <a:gd name="T34" fmla="*/ 0 w 141"/>
                    <a:gd name="T35" fmla="*/ 0 h 31"/>
                    <a:gd name="T36" fmla="*/ 0 w 141"/>
                    <a:gd name="T37" fmla="*/ 0 h 31"/>
                    <a:gd name="T38" fmla="*/ 0 w 141"/>
                    <a:gd name="T39" fmla="*/ 0 h 31"/>
                    <a:gd name="T40" fmla="*/ 0 w 141"/>
                    <a:gd name="T41" fmla="*/ 0 h 31"/>
                    <a:gd name="T42" fmla="*/ 0 w 141"/>
                    <a:gd name="T43" fmla="*/ 0 h 31"/>
                    <a:gd name="T44" fmla="*/ 0 w 141"/>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1"/>
                    <a:gd name="T70" fmla="*/ 0 h 31"/>
                    <a:gd name="T71" fmla="*/ 141 w 141"/>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1" h="31">
                      <a:moveTo>
                        <a:pt x="2" y="28"/>
                      </a:moveTo>
                      <a:lnTo>
                        <a:pt x="11" y="31"/>
                      </a:lnTo>
                      <a:lnTo>
                        <a:pt x="15" y="22"/>
                      </a:lnTo>
                      <a:lnTo>
                        <a:pt x="27" y="24"/>
                      </a:lnTo>
                      <a:lnTo>
                        <a:pt x="33" y="18"/>
                      </a:lnTo>
                      <a:lnTo>
                        <a:pt x="66" y="15"/>
                      </a:lnTo>
                      <a:lnTo>
                        <a:pt x="86" y="10"/>
                      </a:lnTo>
                      <a:lnTo>
                        <a:pt x="102" y="10"/>
                      </a:lnTo>
                      <a:lnTo>
                        <a:pt x="122" y="13"/>
                      </a:lnTo>
                      <a:lnTo>
                        <a:pt x="132" y="16"/>
                      </a:lnTo>
                      <a:lnTo>
                        <a:pt x="137" y="22"/>
                      </a:lnTo>
                      <a:lnTo>
                        <a:pt x="141" y="15"/>
                      </a:lnTo>
                      <a:lnTo>
                        <a:pt x="125" y="10"/>
                      </a:lnTo>
                      <a:lnTo>
                        <a:pt x="119" y="4"/>
                      </a:lnTo>
                      <a:lnTo>
                        <a:pt x="80" y="3"/>
                      </a:lnTo>
                      <a:lnTo>
                        <a:pt x="75" y="0"/>
                      </a:lnTo>
                      <a:lnTo>
                        <a:pt x="56" y="4"/>
                      </a:lnTo>
                      <a:lnTo>
                        <a:pt x="38" y="12"/>
                      </a:lnTo>
                      <a:lnTo>
                        <a:pt x="30" y="12"/>
                      </a:lnTo>
                      <a:lnTo>
                        <a:pt x="17" y="13"/>
                      </a:lnTo>
                      <a:lnTo>
                        <a:pt x="8" y="15"/>
                      </a:lnTo>
                      <a:lnTo>
                        <a:pt x="0" y="22"/>
                      </a:lnTo>
                      <a:lnTo>
                        <a:pt x="2" y="28"/>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4" name="Freeform 58"/>
                <p:cNvSpPr>
                  <a:spLocks/>
                </p:cNvSpPr>
                <p:nvPr/>
              </p:nvSpPr>
              <p:spPr bwMode="auto">
                <a:xfrm>
                  <a:off x="5274" y="63"/>
                  <a:ext cx="20" cy="6"/>
                </a:xfrm>
                <a:custGeom>
                  <a:avLst/>
                  <a:gdLst>
                    <a:gd name="T0" fmla="*/ 0 w 63"/>
                    <a:gd name="T1" fmla="*/ 0 h 17"/>
                    <a:gd name="T2" fmla="*/ 0 w 63"/>
                    <a:gd name="T3" fmla="*/ 0 h 17"/>
                    <a:gd name="T4" fmla="*/ 0 w 63"/>
                    <a:gd name="T5" fmla="*/ 0 h 17"/>
                    <a:gd name="T6" fmla="*/ 0 w 63"/>
                    <a:gd name="T7" fmla="*/ 0 h 17"/>
                    <a:gd name="T8" fmla="*/ 0 w 63"/>
                    <a:gd name="T9" fmla="*/ 0 h 17"/>
                    <a:gd name="T10" fmla="*/ 0 w 63"/>
                    <a:gd name="T11" fmla="*/ 0 h 17"/>
                    <a:gd name="T12" fmla="*/ 0 w 63"/>
                    <a:gd name="T13" fmla="*/ 0 h 17"/>
                    <a:gd name="T14" fmla="*/ 0 w 63"/>
                    <a:gd name="T15" fmla="*/ 0 h 17"/>
                    <a:gd name="T16" fmla="*/ 0 w 63"/>
                    <a:gd name="T17" fmla="*/ 0 h 17"/>
                    <a:gd name="T18" fmla="*/ 0 w 63"/>
                    <a:gd name="T19" fmla="*/ 0 h 17"/>
                    <a:gd name="T20" fmla="*/ 0 w 63"/>
                    <a:gd name="T21" fmla="*/ 0 h 17"/>
                    <a:gd name="T22" fmla="*/ 0 w 63"/>
                    <a:gd name="T23" fmla="*/ 0 h 17"/>
                    <a:gd name="T24" fmla="*/ 0 w 63"/>
                    <a:gd name="T25" fmla="*/ 0 h 17"/>
                    <a:gd name="T26" fmla="*/ 0 w 63"/>
                    <a:gd name="T27" fmla="*/ 0 h 17"/>
                    <a:gd name="T28" fmla="*/ 0 w 63"/>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3"/>
                    <a:gd name="T46" fmla="*/ 0 h 17"/>
                    <a:gd name="T47" fmla="*/ 63 w 63"/>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3" h="17">
                      <a:moveTo>
                        <a:pt x="3" y="17"/>
                      </a:moveTo>
                      <a:lnTo>
                        <a:pt x="8" y="14"/>
                      </a:lnTo>
                      <a:lnTo>
                        <a:pt x="11" y="14"/>
                      </a:lnTo>
                      <a:lnTo>
                        <a:pt x="14" y="6"/>
                      </a:lnTo>
                      <a:lnTo>
                        <a:pt x="18" y="6"/>
                      </a:lnTo>
                      <a:lnTo>
                        <a:pt x="26" y="12"/>
                      </a:lnTo>
                      <a:lnTo>
                        <a:pt x="29" y="5"/>
                      </a:lnTo>
                      <a:lnTo>
                        <a:pt x="42" y="9"/>
                      </a:lnTo>
                      <a:lnTo>
                        <a:pt x="63" y="9"/>
                      </a:lnTo>
                      <a:lnTo>
                        <a:pt x="57" y="2"/>
                      </a:lnTo>
                      <a:lnTo>
                        <a:pt x="30" y="0"/>
                      </a:lnTo>
                      <a:lnTo>
                        <a:pt x="12" y="2"/>
                      </a:lnTo>
                      <a:lnTo>
                        <a:pt x="2" y="3"/>
                      </a:lnTo>
                      <a:lnTo>
                        <a:pt x="0" y="9"/>
                      </a:lnTo>
                      <a:lnTo>
                        <a:pt x="3" y="17"/>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5" name="Freeform 59"/>
                <p:cNvSpPr>
                  <a:spLocks/>
                </p:cNvSpPr>
                <p:nvPr/>
              </p:nvSpPr>
              <p:spPr bwMode="auto">
                <a:xfrm>
                  <a:off x="5291" y="92"/>
                  <a:ext cx="8" cy="10"/>
                </a:xfrm>
                <a:custGeom>
                  <a:avLst/>
                  <a:gdLst>
                    <a:gd name="T0" fmla="*/ 0 w 28"/>
                    <a:gd name="T1" fmla="*/ 0 h 31"/>
                    <a:gd name="T2" fmla="*/ 0 w 28"/>
                    <a:gd name="T3" fmla="*/ 0 h 31"/>
                    <a:gd name="T4" fmla="*/ 0 w 28"/>
                    <a:gd name="T5" fmla="*/ 0 h 31"/>
                    <a:gd name="T6" fmla="*/ 0 w 28"/>
                    <a:gd name="T7" fmla="*/ 0 h 31"/>
                    <a:gd name="T8" fmla="*/ 0 w 28"/>
                    <a:gd name="T9" fmla="*/ 0 h 31"/>
                    <a:gd name="T10" fmla="*/ 0 w 28"/>
                    <a:gd name="T11" fmla="*/ 0 h 31"/>
                    <a:gd name="T12" fmla="*/ 0 w 28"/>
                    <a:gd name="T13" fmla="*/ 0 h 31"/>
                    <a:gd name="T14" fmla="*/ 0 w 28"/>
                    <a:gd name="T15" fmla="*/ 0 h 31"/>
                    <a:gd name="T16" fmla="*/ 0 w 28"/>
                    <a:gd name="T17" fmla="*/ 0 h 31"/>
                    <a:gd name="T18" fmla="*/ 0 w 28"/>
                    <a:gd name="T19" fmla="*/ 0 h 31"/>
                    <a:gd name="T20" fmla="*/ 0 w 28"/>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1"/>
                    <a:gd name="T35" fmla="*/ 28 w 2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1">
                      <a:moveTo>
                        <a:pt x="27" y="0"/>
                      </a:moveTo>
                      <a:lnTo>
                        <a:pt x="28" y="10"/>
                      </a:lnTo>
                      <a:lnTo>
                        <a:pt x="18" y="10"/>
                      </a:lnTo>
                      <a:lnTo>
                        <a:pt x="24" y="18"/>
                      </a:lnTo>
                      <a:lnTo>
                        <a:pt x="21" y="27"/>
                      </a:lnTo>
                      <a:lnTo>
                        <a:pt x="13" y="30"/>
                      </a:lnTo>
                      <a:lnTo>
                        <a:pt x="4" y="31"/>
                      </a:lnTo>
                      <a:lnTo>
                        <a:pt x="0" y="24"/>
                      </a:lnTo>
                      <a:lnTo>
                        <a:pt x="6" y="12"/>
                      </a:lnTo>
                      <a:lnTo>
                        <a:pt x="15" y="4"/>
                      </a:lnTo>
                      <a:lnTo>
                        <a:pt x="27"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6" name="Freeform 60"/>
                <p:cNvSpPr>
                  <a:spLocks/>
                </p:cNvSpPr>
                <p:nvPr/>
              </p:nvSpPr>
              <p:spPr bwMode="auto">
                <a:xfrm>
                  <a:off x="5300" y="91"/>
                  <a:ext cx="8" cy="24"/>
                </a:xfrm>
                <a:custGeom>
                  <a:avLst/>
                  <a:gdLst>
                    <a:gd name="T0" fmla="*/ 0 w 24"/>
                    <a:gd name="T1" fmla="*/ 0 h 71"/>
                    <a:gd name="T2" fmla="*/ 0 w 24"/>
                    <a:gd name="T3" fmla="*/ 0 h 71"/>
                    <a:gd name="T4" fmla="*/ 0 w 24"/>
                    <a:gd name="T5" fmla="*/ 0 h 71"/>
                    <a:gd name="T6" fmla="*/ 0 w 24"/>
                    <a:gd name="T7" fmla="*/ 0 h 71"/>
                    <a:gd name="T8" fmla="*/ 0 w 24"/>
                    <a:gd name="T9" fmla="*/ 0 h 71"/>
                    <a:gd name="T10" fmla="*/ 0 w 24"/>
                    <a:gd name="T11" fmla="*/ 0 h 71"/>
                    <a:gd name="T12" fmla="*/ 0 w 24"/>
                    <a:gd name="T13" fmla="*/ 0 h 71"/>
                    <a:gd name="T14" fmla="*/ 0 w 24"/>
                    <a:gd name="T15" fmla="*/ 0 h 71"/>
                    <a:gd name="T16" fmla="*/ 0 w 24"/>
                    <a:gd name="T17" fmla="*/ 0 h 71"/>
                    <a:gd name="T18" fmla="*/ 0 w 24"/>
                    <a:gd name="T19" fmla="*/ 0 h 71"/>
                    <a:gd name="T20" fmla="*/ 0 w 24"/>
                    <a:gd name="T21" fmla="*/ 0 h 71"/>
                    <a:gd name="T22" fmla="*/ 0 w 24"/>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71"/>
                    <a:gd name="T38" fmla="*/ 24 w 24"/>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71">
                      <a:moveTo>
                        <a:pt x="10" y="0"/>
                      </a:moveTo>
                      <a:lnTo>
                        <a:pt x="16" y="12"/>
                      </a:lnTo>
                      <a:lnTo>
                        <a:pt x="24" y="18"/>
                      </a:lnTo>
                      <a:lnTo>
                        <a:pt x="15" y="32"/>
                      </a:lnTo>
                      <a:lnTo>
                        <a:pt x="15" y="44"/>
                      </a:lnTo>
                      <a:lnTo>
                        <a:pt x="6" y="54"/>
                      </a:lnTo>
                      <a:lnTo>
                        <a:pt x="4" y="71"/>
                      </a:lnTo>
                      <a:lnTo>
                        <a:pt x="0" y="68"/>
                      </a:lnTo>
                      <a:lnTo>
                        <a:pt x="0" y="48"/>
                      </a:lnTo>
                      <a:lnTo>
                        <a:pt x="1" y="30"/>
                      </a:lnTo>
                      <a:lnTo>
                        <a:pt x="4" y="14"/>
                      </a:lnTo>
                      <a:lnTo>
                        <a:pt x="10"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7" name="Freeform 61"/>
                <p:cNvSpPr>
                  <a:spLocks/>
                </p:cNvSpPr>
                <p:nvPr/>
              </p:nvSpPr>
              <p:spPr bwMode="auto">
                <a:xfrm>
                  <a:off x="5304" y="102"/>
                  <a:ext cx="10" cy="25"/>
                </a:xfrm>
                <a:custGeom>
                  <a:avLst/>
                  <a:gdLst>
                    <a:gd name="T0" fmla="*/ 0 w 30"/>
                    <a:gd name="T1" fmla="*/ 0 h 74"/>
                    <a:gd name="T2" fmla="*/ 0 w 30"/>
                    <a:gd name="T3" fmla="*/ 0 h 74"/>
                    <a:gd name="T4" fmla="*/ 0 w 30"/>
                    <a:gd name="T5" fmla="*/ 0 h 74"/>
                    <a:gd name="T6" fmla="*/ 0 w 30"/>
                    <a:gd name="T7" fmla="*/ 0 h 74"/>
                    <a:gd name="T8" fmla="*/ 0 w 30"/>
                    <a:gd name="T9" fmla="*/ 0 h 74"/>
                    <a:gd name="T10" fmla="*/ 0 w 30"/>
                    <a:gd name="T11" fmla="*/ 0 h 74"/>
                    <a:gd name="T12" fmla="*/ 0 w 30"/>
                    <a:gd name="T13" fmla="*/ 0 h 74"/>
                    <a:gd name="T14" fmla="*/ 0 w 30"/>
                    <a:gd name="T15" fmla="*/ 0 h 74"/>
                    <a:gd name="T16" fmla="*/ 0 w 30"/>
                    <a:gd name="T17" fmla="*/ 0 h 74"/>
                    <a:gd name="T18" fmla="*/ 0 w 30"/>
                    <a:gd name="T19" fmla="*/ 0 h 74"/>
                    <a:gd name="T20" fmla="*/ 0 w 30"/>
                    <a:gd name="T21" fmla="*/ 0 h 74"/>
                    <a:gd name="T22" fmla="*/ 0 w 30"/>
                    <a:gd name="T23" fmla="*/ 0 h 74"/>
                    <a:gd name="T24" fmla="*/ 0 w 30"/>
                    <a:gd name="T25" fmla="*/ 0 h 74"/>
                    <a:gd name="T26" fmla="*/ 0 w 30"/>
                    <a:gd name="T27" fmla="*/ 0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74"/>
                    <a:gd name="T44" fmla="*/ 30 w 30"/>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74">
                      <a:moveTo>
                        <a:pt x="30" y="0"/>
                      </a:moveTo>
                      <a:lnTo>
                        <a:pt x="27" y="6"/>
                      </a:lnTo>
                      <a:lnTo>
                        <a:pt x="30" y="20"/>
                      </a:lnTo>
                      <a:lnTo>
                        <a:pt x="16" y="29"/>
                      </a:lnTo>
                      <a:lnTo>
                        <a:pt x="12" y="38"/>
                      </a:lnTo>
                      <a:lnTo>
                        <a:pt x="9" y="57"/>
                      </a:lnTo>
                      <a:lnTo>
                        <a:pt x="9" y="74"/>
                      </a:lnTo>
                      <a:lnTo>
                        <a:pt x="1" y="69"/>
                      </a:lnTo>
                      <a:lnTo>
                        <a:pt x="0" y="60"/>
                      </a:lnTo>
                      <a:lnTo>
                        <a:pt x="0" y="42"/>
                      </a:lnTo>
                      <a:lnTo>
                        <a:pt x="3" y="36"/>
                      </a:lnTo>
                      <a:lnTo>
                        <a:pt x="7" y="26"/>
                      </a:lnTo>
                      <a:lnTo>
                        <a:pt x="15" y="12"/>
                      </a:lnTo>
                      <a:lnTo>
                        <a:pt x="30"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8" name="Freeform 62"/>
                <p:cNvSpPr>
                  <a:spLocks/>
                </p:cNvSpPr>
                <p:nvPr/>
              </p:nvSpPr>
              <p:spPr bwMode="auto">
                <a:xfrm>
                  <a:off x="5347" y="100"/>
                  <a:ext cx="5" cy="9"/>
                </a:xfrm>
                <a:custGeom>
                  <a:avLst/>
                  <a:gdLst>
                    <a:gd name="T0" fmla="*/ 0 w 17"/>
                    <a:gd name="T1" fmla="*/ 0 h 26"/>
                    <a:gd name="T2" fmla="*/ 0 w 17"/>
                    <a:gd name="T3" fmla="*/ 0 h 26"/>
                    <a:gd name="T4" fmla="*/ 0 w 17"/>
                    <a:gd name="T5" fmla="*/ 0 h 26"/>
                    <a:gd name="T6" fmla="*/ 0 w 17"/>
                    <a:gd name="T7" fmla="*/ 0 h 26"/>
                    <a:gd name="T8" fmla="*/ 0 w 17"/>
                    <a:gd name="T9" fmla="*/ 0 h 26"/>
                    <a:gd name="T10" fmla="*/ 0 w 17"/>
                    <a:gd name="T11" fmla="*/ 0 h 26"/>
                    <a:gd name="T12" fmla="*/ 0 60000 65536"/>
                    <a:gd name="T13" fmla="*/ 0 60000 65536"/>
                    <a:gd name="T14" fmla="*/ 0 60000 65536"/>
                    <a:gd name="T15" fmla="*/ 0 60000 65536"/>
                    <a:gd name="T16" fmla="*/ 0 60000 65536"/>
                    <a:gd name="T17" fmla="*/ 0 60000 65536"/>
                    <a:gd name="T18" fmla="*/ 0 w 17"/>
                    <a:gd name="T19" fmla="*/ 0 h 26"/>
                    <a:gd name="T20" fmla="*/ 17 w 1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7" h="26">
                      <a:moveTo>
                        <a:pt x="0" y="0"/>
                      </a:moveTo>
                      <a:lnTo>
                        <a:pt x="2" y="14"/>
                      </a:lnTo>
                      <a:lnTo>
                        <a:pt x="2" y="26"/>
                      </a:lnTo>
                      <a:lnTo>
                        <a:pt x="17" y="14"/>
                      </a:lnTo>
                      <a:lnTo>
                        <a:pt x="17" y="6"/>
                      </a:lnTo>
                      <a:lnTo>
                        <a:pt x="0"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59" name="Freeform 63"/>
                <p:cNvSpPr>
                  <a:spLocks/>
                </p:cNvSpPr>
                <p:nvPr/>
              </p:nvSpPr>
              <p:spPr bwMode="auto">
                <a:xfrm>
                  <a:off x="5382" y="110"/>
                  <a:ext cx="48" cy="19"/>
                </a:xfrm>
                <a:custGeom>
                  <a:avLst/>
                  <a:gdLst>
                    <a:gd name="T0" fmla="*/ 0 w 156"/>
                    <a:gd name="T1" fmla="*/ 0 h 57"/>
                    <a:gd name="T2" fmla="*/ 0 w 156"/>
                    <a:gd name="T3" fmla="*/ 0 h 57"/>
                    <a:gd name="T4" fmla="*/ 0 w 156"/>
                    <a:gd name="T5" fmla="*/ 0 h 57"/>
                    <a:gd name="T6" fmla="*/ 0 w 156"/>
                    <a:gd name="T7" fmla="*/ 0 h 57"/>
                    <a:gd name="T8" fmla="*/ 0 w 156"/>
                    <a:gd name="T9" fmla="*/ 0 h 57"/>
                    <a:gd name="T10" fmla="*/ 0 w 156"/>
                    <a:gd name="T11" fmla="*/ 0 h 57"/>
                    <a:gd name="T12" fmla="*/ 0 w 156"/>
                    <a:gd name="T13" fmla="*/ 0 h 57"/>
                    <a:gd name="T14" fmla="*/ 0 w 156"/>
                    <a:gd name="T15" fmla="*/ 0 h 57"/>
                    <a:gd name="T16" fmla="*/ 0 w 156"/>
                    <a:gd name="T17" fmla="*/ 0 h 57"/>
                    <a:gd name="T18" fmla="*/ 0 w 156"/>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57"/>
                    <a:gd name="T32" fmla="*/ 156 w 156"/>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57">
                      <a:moveTo>
                        <a:pt x="0" y="0"/>
                      </a:moveTo>
                      <a:lnTo>
                        <a:pt x="36" y="22"/>
                      </a:lnTo>
                      <a:lnTo>
                        <a:pt x="77" y="25"/>
                      </a:lnTo>
                      <a:lnTo>
                        <a:pt x="128" y="42"/>
                      </a:lnTo>
                      <a:lnTo>
                        <a:pt x="156" y="57"/>
                      </a:lnTo>
                      <a:lnTo>
                        <a:pt x="122" y="33"/>
                      </a:lnTo>
                      <a:lnTo>
                        <a:pt x="89" y="18"/>
                      </a:lnTo>
                      <a:lnTo>
                        <a:pt x="51" y="9"/>
                      </a:lnTo>
                      <a:lnTo>
                        <a:pt x="30" y="6"/>
                      </a:lnTo>
                      <a:lnTo>
                        <a:pt x="0"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1" name="Freeform 65"/>
                <p:cNvSpPr>
                  <a:spLocks/>
                </p:cNvSpPr>
                <p:nvPr/>
              </p:nvSpPr>
              <p:spPr bwMode="auto">
                <a:xfrm>
                  <a:off x="5234" y="116"/>
                  <a:ext cx="36" cy="37"/>
                </a:xfrm>
                <a:custGeom>
                  <a:avLst/>
                  <a:gdLst>
                    <a:gd name="T0" fmla="*/ 0 w 118"/>
                    <a:gd name="T1" fmla="*/ 0 h 108"/>
                    <a:gd name="T2" fmla="*/ 0 w 118"/>
                    <a:gd name="T3" fmla="*/ 0 h 108"/>
                    <a:gd name="T4" fmla="*/ 0 w 118"/>
                    <a:gd name="T5" fmla="*/ 0 h 108"/>
                    <a:gd name="T6" fmla="*/ 0 w 118"/>
                    <a:gd name="T7" fmla="*/ 0 h 108"/>
                    <a:gd name="T8" fmla="*/ 0 w 118"/>
                    <a:gd name="T9" fmla="*/ 0 h 108"/>
                    <a:gd name="T10" fmla="*/ 0 w 118"/>
                    <a:gd name="T11" fmla="*/ 0 h 108"/>
                    <a:gd name="T12" fmla="*/ 0 w 118"/>
                    <a:gd name="T13" fmla="*/ 0 h 108"/>
                    <a:gd name="T14" fmla="*/ 0 w 118"/>
                    <a:gd name="T15" fmla="*/ 0 h 108"/>
                    <a:gd name="T16" fmla="*/ 0 w 118"/>
                    <a:gd name="T17" fmla="*/ 0 h 108"/>
                    <a:gd name="T18" fmla="*/ 0 w 118"/>
                    <a:gd name="T19" fmla="*/ 0 h 108"/>
                    <a:gd name="T20" fmla="*/ 0 w 118"/>
                    <a:gd name="T21" fmla="*/ 0 h 108"/>
                    <a:gd name="T22" fmla="*/ 0 w 118"/>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8"/>
                    <a:gd name="T37" fmla="*/ 0 h 108"/>
                    <a:gd name="T38" fmla="*/ 118 w 118"/>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8" h="108">
                      <a:moveTo>
                        <a:pt x="18" y="0"/>
                      </a:moveTo>
                      <a:lnTo>
                        <a:pt x="27" y="29"/>
                      </a:lnTo>
                      <a:lnTo>
                        <a:pt x="46" y="53"/>
                      </a:lnTo>
                      <a:lnTo>
                        <a:pt x="75" y="81"/>
                      </a:lnTo>
                      <a:lnTo>
                        <a:pt x="103" y="101"/>
                      </a:lnTo>
                      <a:lnTo>
                        <a:pt x="118" y="108"/>
                      </a:lnTo>
                      <a:lnTo>
                        <a:pt x="42" y="87"/>
                      </a:lnTo>
                      <a:lnTo>
                        <a:pt x="24" y="77"/>
                      </a:lnTo>
                      <a:lnTo>
                        <a:pt x="12" y="56"/>
                      </a:lnTo>
                      <a:lnTo>
                        <a:pt x="0" y="36"/>
                      </a:lnTo>
                      <a:lnTo>
                        <a:pt x="7" y="17"/>
                      </a:lnTo>
                      <a:lnTo>
                        <a:pt x="18" y="0"/>
                      </a:lnTo>
                      <a:close/>
                    </a:path>
                  </a:pathLst>
                </a:custGeom>
                <a:solidFill>
                  <a:srgbClr val="C0C0C0"/>
                </a:solidFill>
                <a:ln w="1588">
                  <a:solidFill>
                    <a:srgbClr val="000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2" name="Freeform 66"/>
                <p:cNvSpPr>
                  <a:spLocks/>
                </p:cNvSpPr>
                <p:nvPr/>
              </p:nvSpPr>
              <p:spPr bwMode="auto">
                <a:xfrm>
                  <a:off x="5236" y="225"/>
                  <a:ext cx="48" cy="79"/>
                </a:xfrm>
                <a:custGeom>
                  <a:avLst/>
                  <a:gdLst>
                    <a:gd name="T0" fmla="*/ 0 w 156"/>
                    <a:gd name="T1" fmla="*/ 0 h 231"/>
                    <a:gd name="T2" fmla="*/ 0 w 156"/>
                    <a:gd name="T3" fmla="*/ 0 h 231"/>
                    <a:gd name="T4" fmla="*/ 0 w 156"/>
                    <a:gd name="T5" fmla="*/ 0 h 231"/>
                    <a:gd name="T6" fmla="*/ 0 w 156"/>
                    <a:gd name="T7" fmla="*/ 0 h 231"/>
                    <a:gd name="T8" fmla="*/ 0 w 156"/>
                    <a:gd name="T9" fmla="*/ 0 h 231"/>
                    <a:gd name="T10" fmla="*/ 0 w 156"/>
                    <a:gd name="T11" fmla="*/ 0 h 231"/>
                    <a:gd name="T12" fmla="*/ 0 w 156"/>
                    <a:gd name="T13" fmla="*/ 0 h 231"/>
                    <a:gd name="T14" fmla="*/ 0 w 156"/>
                    <a:gd name="T15" fmla="*/ 0 h 231"/>
                    <a:gd name="T16" fmla="*/ 0 w 156"/>
                    <a:gd name="T17" fmla="*/ 0 h 231"/>
                    <a:gd name="T18" fmla="*/ 0 w 156"/>
                    <a:gd name="T19" fmla="*/ 0 h 231"/>
                    <a:gd name="T20" fmla="*/ 0 w 156"/>
                    <a:gd name="T21" fmla="*/ 0 h 231"/>
                    <a:gd name="T22" fmla="*/ 0 w 156"/>
                    <a:gd name="T23" fmla="*/ 0 h 231"/>
                    <a:gd name="T24" fmla="*/ 0 w 156"/>
                    <a:gd name="T25" fmla="*/ 0 h 231"/>
                    <a:gd name="T26" fmla="*/ 0 w 156"/>
                    <a:gd name="T27" fmla="*/ 0 h 231"/>
                    <a:gd name="T28" fmla="*/ 0 w 156"/>
                    <a:gd name="T29" fmla="*/ 0 h 231"/>
                    <a:gd name="T30" fmla="*/ 0 w 156"/>
                    <a:gd name="T31" fmla="*/ 0 h 231"/>
                    <a:gd name="T32" fmla="*/ 0 w 156"/>
                    <a:gd name="T33" fmla="*/ 0 h 231"/>
                    <a:gd name="T34" fmla="*/ 0 w 156"/>
                    <a:gd name="T35" fmla="*/ 0 h 231"/>
                    <a:gd name="T36" fmla="*/ 0 w 156"/>
                    <a:gd name="T37" fmla="*/ 0 h 231"/>
                    <a:gd name="T38" fmla="*/ 0 w 156"/>
                    <a:gd name="T39" fmla="*/ 0 h 231"/>
                    <a:gd name="T40" fmla="*/ 0 w 156"/>
                    <a:gd name="T41" fmla="*/ 0 h 231"/>
                    <a:gd name="T42" fmla="*/ 0 w 156"/>
                    <a:gd name="T43" fmla="*/ 0 h 231"/>
                    <a:gd name="T44" fmla="*/ 0 w 156"/>
                    <a:gd name="T45" fmla="*/ 0 h 231"/>
                    <a:gd name="T46" fmla="*/ 0 w 156"/>
                    <a:gd name="T47" fmla="*/ 0 h 231"/>
                    <a:gd name="T48" fmla="*/ 0 w 156"/>
                    <a:gd name="T49" fmla="*/ 0 h 231"/>
                    <a:gd name="T50" fmla="*/ 0 w 156"/>
                    <a:gd name="T51" fmla="*/ 0 h 231"/>
                    <a:gd name="T52" fmla="*/ 0 w 156"/>
                    <a:gd name="T53" fmla="*/ 0 h 231"/>
                    <a:gd name="T54" fmla="*/ 0 w 156"/>
                    <a:gd name="T55" fmla="*/ 0 h 231"/>
                    <a:gd name="T56" fmla="*/ 0 w 156"/>
                    <a:gd name="T57" fmla="*/ 0 h 231"/>
                    <a:gd name="T58" fmla="*/ 0 w 156"/>
                    <a:gd name="T59" fmla="*/ 0 h 23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231"/>
                    <a:gd name="T92" fmla="*/ 156 w 156"/>
                    <a:gd name="T93" fmla="*/ 231 h 23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231">
                      <a:moveTo>
                        <a:pt x="45" y="3"/>
                      </a:moveTo>
                      <a:lnTo>
                        <a:pt x="23" y="56"/>
                      </a:lnTo>
                      <a:lnTo>
                        <a:pt x="5" y="89"/>
                      </a:lnTo>
                      <a:lnTo>
                        <a:pt x="0" y="104"/>
                      </a:lnTo>
                      <a:lnTo>
                        <a:pt x="3" y="123"/>
                      </a:lnTo>
                      <a:lnTo>
                        <a:pt x="8" y="146"/>
                      </a:lnTo>
                      <a:lnTo>
                        <a:pt x="9" y="162"/>
                      </a:lnTo>
                      <a:lnTo>
                        <a:pt x="17" y="182"/>
                      </a:lnTo>
                      <a:lnTo>
                        <a:pt x="27" y="197"/>
                      </a:lnTo>
                      <a:lnTo>
                        <a:pt x="36" y="207"/>
                      </a:lnTo>
                      <a:lnTo>
                        <a:pt x="41" y="213"/>
                      </a:lnTo>
                      <a:lnTo>
                        <a:pt x="48" y="225"/>
                      </a:lnTo>
                      <a:lnTo>
                        <a:pt x="57" y="231"/>
                      </a:lnTo>
                      <a:lnTo>
                        <a:pt x="72" y="228"/>
                      </a:lnTo>
                      <a:lnTo>
                        <a:pt x="81" y="224"/>
                      </a:lnTo>
                      <a:lnTo>
                        <a:pt x="90" y="224"/>
                      </a:lnTo>
                      <a:lnTo>
                        <a:pt x="107" y="212"/>
                      </a:lnTo>
                      <a:lnTo>
                        <a:pt x="132" y="191"/>
                      </a:lnTo>
                      <a:lnTo>
                        <a:pt x="146" y="176"/>
                      </a:lnTo>
                      <a:lnTo>
                        <a:pt x="152" y="164"/>
                      </a:lnTo>
                      <a:lnTo>
                        <a:pt x="156" y="150"/>
                      </a:lnTo>
                      <a:lnTo>
                        <a:pt x="152" y="122"/>
                      </a:lnTo>
                      <a:lnTo>
                        <a:pt x="146" y="102"/>
                      </a:lnTo>
                      <a:lnTo>
                        <a:pt x="140" y="87"/>
                      </a:lnTo>
                      <a:lnTo>
                        <a:pt x="135" y="75"/>
                      </a:lnTo>
                      <a:lnTo>
                        <a:pt x="132" y="62"/>
                      </a:lnTo>
                      <a:lnTo>
                        <a:pt x="132" y="32"/>
                      </a:lnTo>
                      <a:lnTo>
                        <a:pt x="131" y="6"/>
                      </a:lnTo>
                      <a:lnTo>
                        <a:pt x="131" y="0"/>
                      </a:lnTo>
                      <a:lnTo>
                        <a:pt x="45" y="3"/>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3" name="Freeform 67"/>
                <p:cNvSpPr>
                  <a:spLocks/>
                </p:cNvSpPr>
                <p:nvPr/>
              </p:nvSpPr>
              <p:spPr bwMode="auto">
                <a:xfrm>
                  <a:off x="5237" y="228"/>
                  <a:ext cx="24" cy="61"/>
                </a:xfrm>
                <a:custGeom>
                  <a:avLst/>
                  <a:gdLst>
                    <a:gd name="T0" fmla="*/ 0 w 78"/>
                    <a:gd name="T1" fmla="*/ 0 h 178"/>
                    <a:gd name="T2" fmla="*/ 0 w 78"/>
                    <a:gd name="T3" fmla="*/ 0 h 178"/>
                    <a:gd name="T4" fmla="*/ 0 w 78"/>
                    <a:gd name="T5" fmla="*/ 0 h 178"/>
                    <a:gd name="T6" fmla="*/ 0 w 78"/>
                    <a:gd name="T7" fmla="*/ 0 h 178"/>
                    <a:gd name="T8" fmla="*/ 0 w 78"/>
                    <a:gd name="T9" fmla="*/ 0 h 178"/>
                    <a:gd name="T10" fmla="*/ 0 w 78"/>
                    <a:gd name="T11" fmla="*/ 0 h 178"/>
                    <a:gd name="T12" fmla="*/ 0 w 78"/>
                    <a:gd name="T13" fmla="*/ 0 h 178"/>
                    <a:gd name="T14" fmla="*/ 0 w 78"/>
                    <a:gd name="T15" fmla="*/ 0 h 178"/>
                    <a:gd name="T16" fmla="*/ 0 w 78"/>
                    <a:gd name="T17" fmla="*/ 0 h 178"/>
                    <a:gd name="T18" fmla="*/ 0 w 78"/>
                    <a:gd name="T19" fmla="*/ 0 h 178"/>
                    <a:gd name="T20" fmla="*/ 0 w 78"/>
                    <a:gd name="T21" fmla="*/ 0 h 178"/>
                    <a:gd name="T22" fmla="*/ 0 w 78"/>
                    <a:gd name="T23" fmla="*/ 0 h 178"/>
                    <a:gd name="T24" fmla="*/ 0 w 78"/>
                    <a:gd name="T25" fmla="*/ 0 h 178"/>
                    <a:gd name="T26" fmla="*/ 0 w 78"/>
                    <a:gd name="T27" fmla="*/ 0 h 178"/>
                    <a:gd name="T28" fmla="*/ 0 w 78"/>
                    <a:gd name="T29" fmla="*/ 0 h 178"/>
                    <a:gd name="T30" fmla="*/ 0 w 78"/>
                    <a:gd name="T31" fmla="*/ 0 h 178"/>
                    <a:gd name="T32" fmla="*/ 0 w 78"/>
                    <a:gd name="T33" fmla="*/ 0 h 178"/>
                    <a:gd name="T34" fmla="*/ 0 w 78"/>
                    <a:gd name="T35" fmla="*/ 0 h 178"/>
                    <a:gd name="T36" fmla="*/ 0 w 78"/>
                    <a:gd name="T37" fmla="*/ 0 h 178"/>
                    <a:gd name="T38" fmla="*/ 0 w 78"/>
                    <a:gd name="T39" fmla="*/ 0 h 178"/>
                    <a:gd name="T40" fmla="*/ 0 w 78"/>
                    <a:gd name="T41" fmla="*/ 0 h 178"/>
                    <a:gd name="T42" fmla="*/ 0 w 78"/>
                    <a:gd name="T43" fmla="*/ 0 h 178"/>
                    <a:gd name="T44" fmla="*/ 0 w 78"/>
                    <a:gd name="T45" fmla="*/ 0 h 178"/>
                    <a:gd name="T46" fmla="*/ 0 w 78"/>
                    <a:gd name="T47" fmla="*/ 0 h 178"/>
                    <a:gd name="T48" fmla="*/ 0 w 78"/>
                    <a:gd name="T49" fmla="*/ 0 h 178"/>
                    <a:gd name="T50" fmla="*/ 0 w 78"/>
                    <a:gd name="T51" fmla="*/ 0 h 178"/>
                    <a:gd name="T52" fmla="*/ 0 w 78"/>
                    <a:gd name="T53" fmla="*/ 0 h 178"/>
                    <a:gd name="T54" fmla="*/ 0 w 78"/>
                    <a:gd name="T55" fmla="*/ 0 h 178"/>
                    <a:gd name="T56" fmla="*/ 0 w 78"/>
                    <a:gd name="T57" fmla="*/ 0 h 1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178"/>
                    <a:gd name="T89" fmla="*/ 78 w 78"/>
                    <a:gd name="T90" fmla="*/ 178 h 1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178">
                      <a:moveTo>
                        <a:pt x="74" y="10"/>
                      </a:moveTo>
                      <a:lnTo>
                        <a:pt x="72" y="21"/>
                      </a:lnTo>
                      <a:lnTo>
                        <a:pt x="75" y="46"/>
                      </a:lnTo>
                      <a:lnTo>
                        <a:pt x="78" y="82"/>
                      </a:lnTo>
                      <a:lnTo>
                        <a:pt x="75" y="114"/>
                      </a:lnTo>
                      <a:lnTo>
                        <a:pt x="68" y="135"/>
                      </a:lnTo>
                      <a:lnTo>
                        <a:pt x="56" y="148"/>
                      </a:lnTo>
                      <a:lnTo>
                        <a:pt x="50" y="150"/>
                      </a:lnTo>
                      <a:lnTo>
                        <a:pt x="44" y="148"/>
                      </a:lnTo>
                      <a:lnTo>
                        <a:pt x="42" y="138"/>
                      </a:lnTo>
                      <a:lnTo>
                        <a:pt x="42" y="120"/>
                      </a:lnTo>
                      <a:lnTo>
                        <a:pt x="45" y="94"/>
                      </a:lnTo>
                      <a:lnTo>
                        <a:pt x="51" y="75"/>
                      </a:lnTo>
                      <a:lnTo>
                        <a:pt x="59" y="61"/>
                      </a:lnTo>
                      <a:lnTo>
                        <a:pt x="65" y="48"/>
                      </a:lnTo>
                      <a:lnTo>
                        <a:pt x="47" y="73"/>
                      </a:lnTo>
                      <a:lnTo>
                        <a:pt x="36" y="99"/>
                      </a:lnTo>
                      <a:lnTo>
                        <a:pt x="24" y="127"/>
                      </a:lnTo>
                      <a:lnTo>
                        <a:pt x="24" y="150"/>
                      </a:lnTo>
                      <a:lnTo>
                        <a:pt x="23" y="175"/>
                      </a:lnTo>
                      <a:lnTo>
                        <a:pt x="20" y="178"/>
                      </a:lnTo>
                      <a:lnTo>
                        <a:pt x="12" y="157"/>
                      </a:lnTo>
                      <a:lnTo>
                        <a:pt x="2" y="117"/>
                      </a:lnTo>
                      <a:lnTo>
                        <a:pt x="0" y="94"/>
                      </a:lnTo>
                      <a:lnTo>
                        <a:pt x="11" y="69"/>
                      </a:lnTo>
                      <a:lnTo>
                        <a:pt x="24" y="42"/>
                      </a:lnTo>
                      <a:lnTo>
                        <a:pt x="32" y="21"/>
                      </a:lnTo>
                      <a:lnTo>
                        <a:pt x="44" y="0"/>
                      </a:lnTo>
                      <a:lnTo>
                        <a:pt x="74" y="1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4" name="Freeform 68"/>
                <p:cNvSpPr>
                  <a:spLocks/>
                </p:cNvSpPr>
                <p:nvPr/>
              </p:nvSpPr>
              <p:spPr bwMode="auto">
                <a:xfrm>
                  <a:off x="5245" y="172"/>
                  <a:ext cx="42" cy="58"/>
                </a:xfrm>
                <a:custGeom>
                  <a:avLst/>
                  <a:gdLst>
                    <a:gd name="T0" fmla="*/ 0 w 138"/>
                    <a:gd name="T1" fmla="*/ 0 h 171"/>
                    <a:gd name="T2" fmla="*/ 0 w 138"/>
                    <a:gd name="T3" fmla="*/ 0 h 171"/>
                    <a:gd name="T4" fmla="*/ 0 w 138"/>
                    <a:gd name="T5" fmla="*/ 0 h 171"/>
                    <a:gd name="T6" fmla="*/ 0 w 138"/>
                    <a:gd name="T7" fmla="*/ 0 h 171"/>
                    <a:gd name="T8" fmla="*/ 0 w 138"/>
                    <a:gd name="T9" fmla="*/ 0 h 171"/>
                    <a:gd name="T10" fmla="*/ 0 w 138"/>
                    <a:gd name="T11" fmla="*/ 0 h 171"/>
                    <a:gd name="T12" fmla="*/ 0 w 138"/>
                    <a:gd name="T13" fmla="*/ 0 h 171"/>
                    <a:gd name="T14" fmla="*/ 0 w 138"/>
                    <a:gd name="T15" fmla="*/ 0 h 171"/>
                    <a:gd name="T16" fmla="*/ 0 w 138"/>
                    <a:gd name="T17" fmla="*/ 0 h 171"/>
                    <a:gd name="T18" fmla="*/ 0 w 138"/>
                    <a:gd name="T19" fmla="*/ 0 h 171"/>
                    <a:gd name="T20" fmla="*/ 0 w 138"/>
                    <a:gd name="T21" fmla="*/ 0 h 171"/>
                    <a:gd name="T22" fmla="*/ 0 w 138"/>
                    <a:gd name="T23" fmla="*/ 0 h 171"/>
                    <a:gd name="T24" fmla="*/ 0 w 138"/>
                    <a:gd name="T25" fmla="*/ 0 h 171"/>
                    <a:gd name="T26" fmla="*/ 0 w 138"/>
                    <a:gd name="T27" fmla="*/ 0 h 171"/>
                    <a:gd name="T28" fmla="*/ 0 w 138"/>
                    <a:gd name="T29" fmla="*/ 0 h 171"/>
                    <a:gd name="T30" fmla="*/ 0 w 138"/>
                    <a:gd name="T31" fmla="*/ 0 h 171"/>
                    <a:gd name="T32" fmla="*/ 0 w 138"/>
                    <a:gd name="T33" fmla="*/ 0 h 171"/>
                    <a:gd name="T34" fmla="*/ 0 w 138"/>
                    <a:gd name="T35" fmla="*/ 0 h 171"/>
                    <a:gd name="T36" fmla="*/ 0 w 138"/>
                    <a:gd name="T37" fmla="*/ 0 h 171"/>
                    <a:gd name="T38" fmla="*/ 0 w 138"/>
                    <a:gd name="T39" fmla="*/ 0 h 171"/>
                    <a:gd name="T40" fmla="*/ 0 w 138"/>
                    <a:gd name="T41" fmla="*/ 0 h 171"/>
                    <a:gd name="T42" fmla="*/ 0 w 138"/>
                    <a:gd name="T43" fmla="*/ 0 h 171"/>
                    <a:gd name="T44" fmla="*/ 0 w 138"/>
                    <a:gd name="T45" fmla="*/ 0 h 171"/>
                    <a:gd name="T46" fmla="*/ 0 w 138"/>
                    <a:gd name="T47" fmla="*/ 0 h 171"/>
                    <a:gd name="T48" fmla="*/ 0 w 138"/>
                    <a:gd name="T49" fmla="*/ 0 h 171"/>
                    <a:gd name="T50" fmla="*/ 0 w 138"/>
                    <a:gd name="T51" fmla="*/ 0 h 171"/>
                    <a:gd name="T52" fmla="*/ 0 w 138"/>
                    <a:gd name="T53" fmla="*/ 0 h 171"/>
                    <a:gd name="T54" fmla="*/ 0 w 138"/>
                    <a:gd name="T55" fmla="*/ 0 h 171"/>
                    <a:gd name="T56" fmla="*/ 0 w 138"/>
                    <a:gd name="T57" fmla="*/ 0 h 171"/>
                    <a:gd name="T58" fmla="*/ 0 w 138"/>
                    <a:gd name="T59" fmla="*/ 0 h 171"/>
                    <a:gd name="T60" fmla="*/ 0 w 138"/>
                    <a:gd name="T61" fmla="*/ 0 h 171"/>
                    <a:gd name="T62" fmla="*/ 0 w 138"/>
                    <a:gd name="T63" fmla="*/ 0 h 171"/>
                    <a:gd name="T64" fmla="*/ 0 w 138"/>
                    <a:gd name="T65" fmla="*/ 0 h 171"/>
                    <a:gd name="T66" fmla="*/ 0 w 138"/>
                    <a:gd name="T67" fmla="*/ 0 h 171"/>
                    <a:gd name="T68" fmla="*/ 0 w 138"/>
                    <a:gd name="T69" fmla="*/ 0 h 171"/>
                    <a:gd name="T70" fmla="*/ 0 w 138"/>
                    <a:gd name="T71" fmla="*/ 0 h 171"/>
                    <a:gd name="T72" fmla="*/ 0 w 138"/>
                    <a:gd name="T73" fmla="*/ 0 h 171"/>
                    <a:gd name="T74" fmla="*/ 0 w 138"/>
                    <a:gd name="T75" fmla="*/ 0 h 171"/>
                    <a:gd name="T76" fmla="*/ 0 w 138"/>
                    <a:gd name="T77" fmla="*/ 0 h 171"/>
                    <a:gd name="T78" fmla="*/ 0 w 138"/>
                    <a:gd name="T79" fmla="*/ 0 h 171"/>
                    <a:gd name="T80" fmla="*/ 0 w 138"/>
                    <a:gd name="T81" fmla="*/ 0 h 171"/>
                    <a:gd name="T82" fmla="*/ 0 w 138"/>
                    <a:gd name="T83" fmla="*/ 0 h 171"/>
                    <a:gd name="T84" fmla="*/ 0 w 138"/>
                    <a:gd name="T85" fmla="*/ 0 h 171"/>
                    <a:gd name="T86" fmla="*/ 0 w 138"/>
                    <a:gd name="T87" fmla="*/ 0 h 171"/>
                    <a:gd name="T88" fmla="*/ 0 w 138"/>
                    <a:gd name="T89" fmla="*/ 0 h 171"/>
                    <a:gd name="T90" fmla="*/ 0 w 138"/>
                    <a:gd name="T91" fmla="*/ 0 h 171"/>
                    <a:gd name="T92" fmla="*/ 0 w 138"/>
                    <a:gd name="T93" fmla="*/ 0 h 171"/>
                    <a:gd name="T94" fmla="*/ 0 w 138"/>
                    <a:gd name="T95" fmla="*/ 0 h 171"/>
                    <a:gd name="T96" fmla="*/ 0 w 138"/>
                    <a:gd name="T97" fmla="*/ 0 h 1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8"/>
                    <a:gd name="T148" fmla="*/ 0 h 171"/>
                    <a:gd name="T149" fmla="*/ 138 w 138"/>
                    <a:gd name="T150" fmla="*/ 171 h 1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8" h="171">
                      <a:moveTo>
                        <a:pt x="93" y="51"/>
                      </a:moveTo>
                      <a:lnTo>
                        <a:pt x="92" y="37"/>
                      </a:lnTo>
                      <a:lnTo>
                        <a:pt x="86" y="30"/>
                      </a:lnTo>
                      <a:lnTo>
                        <a:pt x="72" y="16"/>
                      </a:lnTo>
                      <a:lnTo>
                        <a:pt x="56" y="4"/>
                      </a:lnTo>
                      <a:lnTo>
                        <a:pt x="44" y="0"/>
                      </a:lnTo>
                      <a:lnTo>
                        <a:pt x="38" y="0"/>
                      </a:lnTo>
                      <a:lnTo>
                        <a:pt x="26" y="9"/>
                      </a:lnTo>
                      <a:lnTo>
                        <a:pt x="23" y="15"/>
                      </a:lnTo>
                      <a:lnTo>
                        <a:pt x="23" y="28"/>
                      </a:lnTo>
                      <a:lnTo>
                        <a:pt x="27" y="39"/>
                      </a:lnTo>
                      <a:lnTo>
                        <a:pt x="33" y="46"/>
                      </a:lnTo>
                      <a:lnTo>
                        <a:pt x="18" y="49"/>
                      </a:lnTo>
                      <a:lnTo>
                        <a:pt x="8" y="54"/>
                      </a:lnTo>
                      <a:lnTo>
                        <a:pt x="2" y="67"/>
                      </a:lnTo>
                      <a:lnTo>
                        <a:pt x="3" y="72"/>
                      </a:lnTo>
                      <a:lnTo>
                        <a:pt x="9" y="79"/>
                      </a:lnTo>
                      <a:lnTo>
                        <a:pt x="17" y="84"/>
                      </a:lnTo>
                      <a:lnTo>
                        <a:pt x="9" y="90"/>
                      </a:lnTo>
                      <a:lnTo>
                        <a:pt x="2" y="94"/>
                      </a:lnTo>
                      <a:lnTo>
                        <a:pt x="0" y="102"/>
                      </a:lnTo>
                      <a:lnTo>
                        <a:pt x="0" y="109"/>
                      </a:lnTo>
                      <a:lnTo>
                        <a:pt x="2" y="115"/>
                      </a:lnTo>
                      <a:lnTo>
                        <a:pt x="6" y="121"/>
                      </a:lnTo>
                      <a:lnTo>
                        <a:pt x="2" y="129"/>
                      </a:lnTo>
                      <a:lnTo>
                        <a:pt x="2" y="135"/>
                      </a:lnTo>
                      <a:lnTo>
                        <a:pt x="6" y="144"/>
                      </a:lnTo>
                      <a:lnTo>
                        <a:pt x="12" y="145"/>
                      </a:lnTo>
                      <a:lnTo>
                        <a:pt x="12" y="157"/>
                      </a:lnTo>
                      <a:lnTo>
                        <a:pt x="24" y="168"/>
                      </a:lnTo>
                      <a:lnTo>
                        <a:pt x="53" y="171"/>
                      </a:lnTo>
                      <a:lnTo>
                        <a:pt x="71" y="165"/>
                      </a:lnTo>
                      <a:lnTo>
                        <a:pt x="93" y="160"/>
                      </a:lnTo>
                      <a:lnTo>
                        <a:pt x="104" y="154"/>
                      </a:lnTo>
                      <a:lnTo>
                        <a:pt x="119" y="145"/>
                      </a:lnTo>
                      <a:lnTo>
                        <a:pt x="122" y="138"/>
                      </a:lnTo>
                      <a:lnTo>
                        <a:pt x="129" y="136"/>
                      </a:lnTo>
                      <a:lnTo>
                        <a:pt x="137" y="132"/>
                      </a:lnTo>
                      <a:lnTo>
                        <a:pt x="138" y="124"/>
                      </a:lnTo>
                      <a:lnTo>
                        <a:pt x="138" y="118"/>
                      </a:lnTo>
                      <a:lnTo>
                        <a:pt x="134" y="112"/>
                      </a:lnTo>
                      <a:lnTo>
                        <a:pt x="132" y="108"/>
                      </a:lnTo>
                      <a:lnTo>
                        <a:pt x="134" y="100"/>
                      </a:lnTo>
                      <a:lnTo>
                        <a:pt x="134" y="93"/>
                      </a:lnTo>
                      <a:lnTo>
                        <a:pt x="128" y="85"/>
                      </a:lnTo>
                      <a:lnTo>
                        <a:pt x="117" y="78"/>
                      </a:lnTo>
                      <a:lnTo>
                        <a:pt x="111" y="69"/>
                      </a:lnTo>
                      <a:lnTo>
                        <a:pt x="102" y="61"/>
                      </a:lnTo>
                      <a:lnTo>
                        <a:pt x="93" y="51"/>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5" name="Freeform 69"/>
                <p:cNvSpPr>
                  <a:spLocks/>
                </p:cNvSpPr>
                <p:nvPr/>
              </p:nvSpPr>
              <p:spPr bwMode="auto">
                <a:xfrm>
                  <a:off x="5253" y="172"/>
                  <a:ext cx="15" cy="12"/>
                </a:xfrm>
                <a:custGeom>
                  <a:avLst/>
                  <a:gdLst>
                    <a:gd name="T0" fmla="*/ 0 w 49"/>
                    <a:gd name="T1" fmla="*/ 0 h 37"/>
                    <a:gd name="T2" fmla="*/ 0 w 49"/>
                    <a:gd name="T3" fmla="*/ 0 h 37"/>
                    <a:gd name="T4" fmla="*/ 0 w 49"/>
                    <a:gd name="T5" fmla="*/ 0 h 37"/>
                    <a:gd name="T6" fmla="*/ 0 w 49"/>
                    <a:gd name="T7" fmla="*/ 0 h 37"/>
                    <a:gd name="T8" fmla="*/ 0 w 49"/>
                    <a:gd name="T9" fmla="*/ 0 h 37"/>
                    <a:gd name="T10" fmla="*/ 0 w 49"/>
                    <a:gd name="T11" fmla="*/ 0 h 37"/>
                    <a:gd name="T12" fmla="*/ 0 w 49"/>
                    <a:gd name="T13" fmla="*/ 0 h 37"/>
                    <a:gd name="T14" fmla="*/ 0 w 49"/>
                    <a:gd name="T15" fmla="*/ 0 h 37"/>
                    <a:gd name="T16" fmla="*/ 0 w 49"/>
                    <a:gd name="T17" fmla="*/ 0 h 37"/>
                    <a:gd name="T18" fmla="*/ 0 w 49"/>
                    <a:gd name="T19" fmla="*/ 0 h 37"/>
                    <a:gd name="T20" fmla="*/ 0 w 49"/>
                    <a:gd name="T21" fmla="*/ 0 h 37"/>
                    <a:gd name="T22" fmla="*/ 0 w 49"/>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
                    <a:gd name="T37" fmla="*/ 0 h 37"/>
                    <a:gd name="T38" fmla="*/ 49 w 49"/>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 h="37">
                      <a:moveTo>
                        <a:pt x="0" y="19"/>
                      </a:moveTo>
                      <a:lnTo>
                        <a:pt x="10" y="31"/>
                      </a:lnTo>
                      <a:lnTo>
                        <a:pt x="27" y="37"/>
                      </a:lnTo>
                      <a:lnTo>
                        <a:pt x="37" y="36"/>
                      </a:lnTo>
                      <a:lnTo>
                        <a:pt x="46" y="33"/>
                      </a:lnTo>
                      <a:lnTo>
                        <a:pt x="49" y="22"/>
                      </a:lnTo>
                      <a:lnTo>
                        <a:pt x="49" y="16"/>
                      </a:lnTo>
                      <a:lnTo>
                        <a:pt x="33" y="7"/>
                      </a:lnTo>
                      <a:lnTo>
                        <a:pt x="21" y="0"/>
                      </a:lnTo>
                      <a:lnTo>
                        <a:pt x="12" y="0"/>
                      </a:lnTo>
                      <a:lnTo>
                        <a:pt x="1" y="10"/>
                      </a:lnTo>
                      <a:lnTo>
                        <a:pt x="0" y="19"/>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6" name="Freeform 70"/>
                <p:cNvSpPr>
                  <a:spLocks/>
                </p:cNvSpPr>
                <p:nvPr/>
              </p:nvSpPr>
              <p:spPr bwMode="auto">
                <a:xfrm>
                  <a:off x="5246" y="188"/>
                  <a:ext cx="17" cy="13"/>
                </a:xfrm>
                <a:custGeom>
                  <a:avLst/>
                  <a:gdLst>
                    <a:gd name="T0" fmla="*/ 0 w 57"/>
                    <a:gd name="T1" fmla="*/ 0 h 40"/>
                    <a:gd name="T2" fmla="*/ 0 w 57"/>
                    <a:gd name="T3" fmla="*/ 0 h 40"/>
                    <a:gd name="T4" fmla="*/ 0 w 57"/>
                    <a:gd name="T5" fmla="*/ 0 h 40"/>
                    <a:gd name="T6" fmla="*/ 0 w 57"/>
                    <a:gd name="T7" fmla="*/ 0 h 40"/>
                    <a:gd name="T8" fmla="*/ 0 w 57"/>
                    <a:gd name="T9" fmla="*/ 0 h 40"/>
                    <a:gd name="T10" fmla="*/ 0 w 57"/>
                    <a:gd name="T11" fmla="*/ 0 h 40"/>
                    <a:gd name="T12" fmla="*/ 0 w 57"/>
                    <a:gd name="T13" fmla="*/ 0 h 40"/>
                    <a:gd name="T14" fmla="*/ 0 w 57"/>
                    <a:gd name="T15" fmla="*/ 0 h 40"/>
                    <a:gd name="T16" fmla="*/ 0 w 57"/>
                    <a:gd name="T17" fmla="*/ 0 h 40"/>
                    <a:gd name="T18" fmla="*/ 0 w 57"/>
                    <a:gd name="T19" fmla="*/ 0 h 40"/>
                    <a:gd name="T20" fmla="*/ 0 w 57"/>
                    <a:gd name="T21" fmla="*/ 0 h 40"/>
                    <a:gd name="T22" fmla="*/ 0 w 57"/>
                    <a:gd name="T23" fmla="*/ 0 h 40"/>
                    <a:gd name="T24" fmla="*/ 0 w 57"/>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
                    <a:gd name="T40" fmla="*/ 0 h 40"/>
                    <a:gd name="T41" fmla="*/ 57 w 57"/>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 h="40">
                      <a:moveTo>
                        <a:pt x="29" y="0"/>
                      </a:moveTo>
                      <a:lnTo>
                        <a:pt x="57" y="4"/>
                      </a:lnTo>
                      <a:lnTo>
                        <a:pt x="48" y="19"/>
                      </a:lnTo>
                      <a:lnTo>
                        <a:pt x="48" y="25"/>
                      </a:lnTo>
                      <a:lnTo>
                        <a:pt x="48" y="40"/>
                      </a:lnTo>
                      <a:lnTo>
                        <a:pt x="21" y="37"/>
                      </a:lnTo>
                      <a:lnTo>
                        <a:pt x="9" y="33"/>
                      </a:lnTo>
                      <a:lnTo>
                        <a:pt x="3" y="27"/>
                      </a:lnTo>
                      <a:lnTo>
                        <a:pt x="0" y="24"/>
                      </a:lnTo>
                      <a:lnTo>
                        <a:pt x="2" y="16"/>
                      </a:lnTo>
                      <a:lnTo>
                        <a:pt x="6" y="9"/>
                      </a:lnTo>
                      <a:lnTo>
                        <a:pt x="15" y="4"/>
                      </a:lnTo>
                      <a:lnTo>
                        <a:pt x="29"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7" name="Freeform 71"/>
                <p:cNvSpPr>
                  <a:spLocks/>
                </p:cNvSpPr>
                <p:nvPr/>
              </p:nvSpPr>
              <p:spPr bwMode="auto">
                <a:xfrm>
                  <a:off x="5246" y="201"/>
                  <a:ext cx="19" cy="22"/>
                </a:xfrm>
                <a:custGeom>
                  <a:avLst/>
                  <a:gdLst>
                    <a:gd name="T0" fmla="*/ 0 w 63"/>
                    <a:gd name="T1" fmla="*/ 0 h 64"/>
                    <a:gd name="T2" fmla="*/ 0 w 63"/>
                    <a:gd name="T3" fmla="*/ 0 h 64"/>
                    <a:gd name="T4" fmla="*/ 0 w 63"/>
                    <a:gd name="T5" fmla="*/ 0 h 64"/>
                    <a:gd name="T6" fmla="*/ 0 w 63"/>
                    <a:gd name="T7" fmla="*/ 0 h 64"/>
                    <a:gd name="T8" fmla="*/ 0 w 63"/>
                    <a:gd name="T9" fmla="*/ 0 h 64"/>
                    <a:gd name="T10" fmla="*/ 0 w 63"/>
                    <a:gd name="T11" fmla="*/ 0 h 64"/>
                    <a:gd name="T12" fmla="*/ 0 w 63"/>
                    <a:gd name="T13" fmla="*/ 0 h 64"/>
                    <a:gd name="T14" fmla="*/ 0 w 63"/>
                    <a:gd name="T15" fmla="*/ 0 h 64"/>
                    <a:gd name="T16" fmla="*/ 0 w 63"/>
                    <a:gd name="T17" fmla="*/ 0 h 64"/>
                    <a:gd name="T18" fmla="*/ 0 w 63"/>
                    <a:gd name="T19" fmla="*/ 0 h 64"/>
                    <a:gd name="T20" fmla="*/ 0 w 63"/>
                    <a:gd name="T21" fmla="*/ 0 h 64"/>
                    <a:gd name="T22" fmla="*/ 0 w 63"/>
                    <a:gd name="T23" fmla="*/ 0 h 64"/>
                    <a:gd name="T24" fmla="*/ 0 w 63"/>
                    <a:gd name="T25" fmla="*/ 0 h 64"/>
                    <a:gd name="T26" fmla="*/ 0 w 63"/>
                    <a:gd name="T27" fmla="*/ 0 h 64"/>
                    <a:gd name="T28" fmla="*/ 0 w 63"/>
                    <a:gd name="T29" fmla="*/ 0 h 64"/>
                    <a:gd name="T30" fmla="*/ 0 w 63"/>
                    <a:gd name="T31" fmla="*/ 0 h 64"/>
                    <a:gd name="T32" fmla="*/ 0 w 63"/>
                    <a:gd name="T33" fmla="*/ 0 h 64"/>
                    <a:gd name="T34" fmla="*/ 0 w 63"/>
                    <a:gd name="T35" fmla="*/ 0 h 64"/>
                    <a:gd name="T36" fmla="*/ 0 w 63"/>
                    <a:gd name="T37" fmla="*/ 0 h 64"/>
                    <a:gd name="T38" fmla="*/ 0 w 63"/>
                    <a:gd name="T39" fmla="*/ 0 h 64"/>
                    <a:gd name="T40" fmla="*/ 0 w 63"/>
                    <a:gd name="T41" fmla="*/ 0 h 64"/>
                    <a:gd name="T42" fmla="*/ 0 w 63"/>
                    <a:gd name="T43" fmla="*/ 0 h 64"/>
                    <a:gd name="T44" fmla="*/ 0 w 63"/>
                    <a:gd name="T45" fmla="*/ 0 h 64"/>
                    <a:gd name="T46" fmla="*/ 0 w 63"/>
                    <a:gd name="T47" fmla="*/ 0 h 64"/>
                    <a:gd name="T48" fmla="*/ 0 w 63"/>
                    <a:gd name="T49" fmla="*/ 0 h 64"/>
                    <a:gd name="T50" fmla="*/ 0 w 63"/>
                    <a:gd name="T51" fmla="*/ 0 h 64"/>
                    <a:gd name="T52" fmla="*/ 0 w 63"/>
                    <a:gd name="T53" fmla="*/ 0 h 64"/>
                    <a:gd name="T54" fmla="*/ 0 w 63"/>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3"/>
                    <a:gd name="T85" fmla="*/ 0 h 64"/>
                    <a:gd name="T86" fmla="*/ 63 w 63"/>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3" h="64">
                      <a:moveTo>
                        <a:pt x="18" y="0"/>
                      </a:moveTo>
                      <a:lnTo>
                        <a:pt x="36" y="3"/>
                      </a:lnTo>
                      <a:lnTo>
                        <a:pt x="60" y="7"/>
                      </a:lnTo>
                      <a:lnTo>
                        <a:pt x="55" y="16"/>
                      </a:lnTo>
                      <a:lnTo>
                        <a:pt x="55" y="24"/>
                      </a:lnTo>
                      <a:lnTo>
                        <a:pt x="61" y="36"/>
                      </a:lnTo>
                      <a:lnTo>
                        <a:pt x="63" y="40"/>
                      </a:lnTo>
                      <a:lnTo>
                        <a:pt x="39" y="34"/>
                      </a:lnTo>
                      <a:lnTo>
                        <a:pt x="30" y="31"/>
                      </a:lnTo>
                      <a:lnTo>
                        <a:pt x="12" y="33"/>
                      </a:lnTo>
                      <a:lnTo>
                        <a:pt x="30" y="40"/>
                      </a:lnTo>
                      <a:lnTo>
                        <a:pt x="51" y="45"/>
                      </a:lnTo>
                      <a:lnTo>
                        <a:pt x="63" y="45"/>
                      </a:lnTo>
                      <a:lnTo>
                        <a:pt x="63" y="57"/>
                      </a:lnTo>
                      <a:lnTo>
                        <a:pt x="63" y="63"/>
                      </a:lnTo>
                      <a:lnTo>
                        <a:pt x="48" y="64"/>
                      </a:lnTo>
                      <a:lnTo>
                        <a:pt x="27" y="64"/>
                      </a:lnTo>
                      <a:lnTo>
                        <a:pt x="16" y="61"/>
                      </a:lnTo>
                      <a:lnTo>
                        <a:pt x="10" y="57"/>
                      </a:lnTo>
                      <a:lnTo>
                        <a:pt x="4" y="54"/>
                      </a:lnTo>
                      <a:lnTo>
                        <a:pt x="3" y="48"/>
                      </a:lnTo>
                      <a:lnTo>
                        <a:pt x="4" y="43"/>
                      </a:lnTo>
                      <a:lnTo>
                        <a:pt x="7" y="33"/>
                      </a:lnTo>
                      <a:lnTo>
                        <a:pt x="1" y="28"/>
                      </a:lnTo>
                      <a:lnTo>
                        <a:pt x="0" y="21"/>
                      </a:lnTo>
                      <a:lnTo>
                        <a:pt x="1" y="15"/>
                      </a:lnTo>
                      <a:lnTo>
                        <a:pt x="6" y="7"/>
                      </a:lnTo>
                      <a:lnTo>
                        <a:pt x="18"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8" name="Freeform 72"/>
                <p:cNvSpPr>
                  <a:spLocks/>
                </p:cNvSpPr>
                <p:nvPr/>
              </p:nvSpPr>
              <p:spPr bwMode="auto">
                <a:xfrm>
                  <a:off x="5262" y="190"/>
                  <a:ext cx="24" cy="33"/>
                </a:xfrm>
                <a:custGeom>
                  <a:avLst/>
                  <a:gdLst>
                    <a:gd name="T0" fmla="*/ 0 w 80"/>
                    <a:gd name="T1" fmla="*/ 0 h 95"/>
                    <a:gd name="T2" fmla="*/ 0 w 80"/>
                    <a:gd name="T3" fmla="*/ 0 h 95"/>
                    <a:gd name="T4" fmla="*/ 0 w 80"/>
                    <a:gd name="T5" fmla="*/ 0 h 95"/>
                    <a:gd name="T6" fmla="*/ 0 w 80"/>
                    <a:gd name="T7" fmla="*/ 0 h 95"/>
                    <a:gd name="T8" fmla="*/ 0 w 80"/>
                    <a:gd name="T9" fmla="*/ 0 h 95"/>
                    <a:gd name="T10" fmla="*/ 0 w 80"/>
                    <a:gd name="T11" fmla="*/ 0 h 95"/>
                    <a:gd name="T12" fmla="*/ 0 w 80"/>
                    <a:gd name="T13" fmla="*/ 0 h 95"/>
                    <a:gd name="T14" fmla="*/ 0 w 80"/>
                    <a:gd name="T15" fmla="*/ 0 h 95"/>
                    <a:gd name="T16" fmla="*/ 0 w 80"/>
                    <a:gd name="T17" fmla="*/ 0 h 95"/>
                    <a:gd name="T18" fmla="*/ 0 w 80"/>
                    <a:gd name="T19" fmla="*/ 0 h 95"/>
                    <a:gd name="T20" fmla="*/ 0 w 80"/>
                    <a:gd name="T21" fmla="*/ 0 h 95"/>
                    <a:gd name="T22" fmla="*/ 0 w 80"/>
                    <a:gd name="T23" fmla="*/ 0 h 95"/>
                    <a:gd name="T24" fmla="*/ 0 w 80"/>
                    <a:gd name="T25" fmla="*/ 0 h 95"/>
                    <a:gd name="T26" fmla="*/ 0 w 80"/>
                    <a:gd name="T27" fmla="*/ 0 h 95"/>
                    <a:gd name="T28" fmla="*/ 0 w 80"/>
                    <a:gd name="T29" fmla="*/ 0 h 95"/>
                    <a:gd name="T30" fmla="*/ 0 w 80"/>
                    <a:gd name="T31" fmla="*/ 0 h 95"/>
                    <a:gd name="T32" fmla="*/ 0 w 80"/>
                    <a:gd name="T33" fmla="*/ 0 h 95"/>
                    <a:gd name="T34" fmla="*/ 0 w 80"/>
                    <a:gd name="T35" fmla="*/ 0 h 95"/>
                    <a:gd name="T36" fmla="*/ 0 w 80"/>
                    <a:gd name="T37" fmla="*/ 0 h 95"/>
                    <a:gd name="T38" fmla="*/ 0 w 80"/>
                    <a:gd name="T39" fmla="*/ 0 h 95"/>
                    <a:gd name="T40" fmla="*/ 0 w 80"/>
                    <a:gd name="T41" fmla="*/ 0 h 95"/>
                    <a:gd name="T42" fmla="*/ 0 w 80"/>
                    <a:gd name="T43" fmla="*/ 0 h 95"/>
                    <a:gd name="T44" fmla="*/ 0 w 80"/>
                    <a:gd name="T45" fmla="*/ 0 h 95"/>
                    <a:gd name="T46" fmla="*/ 0 w 80"/>
                    <a:gd name="T47" fmla="*/ 0 h 95"/>
                    <a:gd name="T48" fmla="*/ 0 w 80"/>
                    <a:gd name="T49" fmla="*/ 0 h 95"/>
                    <a:gd name="T50" fmla="*/ 0 w 80"/>
                    <a:gd name="T51" fmla="*/ 0 h 95"/>
                    <a:gd name="T52" fmla="*/ 0 w 80"/>
                    <a:gd name="T53" fmla="*/ 0 h 95"/>
                    <a:gd name="T54" fmla="*/ 0 w 80"/>
                    <a:gd name="T55" fmla="*/ 0 h 95"/>
                    <a:gd name="T56" fmla="*/ 0 w 80"/>
                    <a:gd name="T57" fmla="*/ 0 h 95"/>
                    <a:gd name="T58" fmla="*/ 0 w 80"/>
                    <a:gd name="T59" fmla="*/ 0 h 95"/>
                    <a:gd name="T60" fmla="*/ 0 w 80"/>
                    <a:gd name="T61" fmla="*/ 0 h 9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0"/>
                    <a:gd name="T94" fmla="*/ 0 h 95"/>
                    <a:gd name="T95" fmla="*/ 80 w 80"/>
                    <a:gd name="T96" fmla="*/ 95 h 9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0" h="95">
                      <a:moveTo>
                        <a:pt x="12" y="0"/>
                      </a:moveTo>
                      <a:lnTo>
                        <a:pt x="42" y="12"/>
                      </a:lnTo>
                      <a:lnTo>
                        <a:pt x="54" y="21"/>
                      </a:lnTo>
                      <a:lnTo>
                        <a:pt x="57" y="24"/>
                      </a:lnTo>
                      <a:lnTo>
                        <a:pt x="62" y="29"/>
                      </a:lnTo>
                      <a:lnTo>
                        <a:pt x="74" y="36"/>
                      </a:lnTo>
                      <a:lnTo>
                        <a:pt x="74" y="48"/>
                      </a:lnTo>
                      <a:lnTo>
                        <a:pt x="71" y="56"/>
                      </a:lnTo>
                      <a:lnTo>
                        <a:pt x="74" y="57"/>
                      </a:lnTo>
                      <a:lnTo>
                        <a:pt x="80" y="68"/>
                      </a:lnTo>
                      <a:lnTo>
                        <a:pt x="80" y="72"/>
                      </a:lnTo>
                      <a:lnTo>
                        <a:pt x="74" y="75"/>
                      </a:lnTo>
                      <a:lnTo>
                        <a:pt x="60" y="77"/>
                      </a:lnTo>
                      <a:lnTo>
                        <a:pt x="59" y="83"/>
                      </a:lnTo>
                      <a:lnTo>
                        <a:pt x="50" y="92"/>
                      </a:lnTo>
                      <a:lnTo>
                        <a:pt x="29" y="95"/>
                      </a:lnTo>
                      <a:lnTo>
                        <a:pt x="18" y="95"/>
                      </a:lnTo>
                      <a:lnTo>
                        <a:pt x="17" y="78"/>
                      </a:lnTo>
                      <a:lnTo>
                        <a:pt x="38" y="75"/>
                      </a:lnTo>
                      <a:lnTo>
                        <a:pt x="24" y="69"/>
                      </a:lnTo>
                      <a:lnTo>
                        <a:pt x="14" y="68"/>
                      </a:lnTo>
                      <a:lnTo>
                        <a:pt x="8" y="56"/>
                      </a:lnTo>
                      <a:lnTo>
                        <a:pt x="9" y="45"/>
                      </a:lnTo>
                      <a:lnTo>
                        <a:pt x="11" y="42"/>
                      </a:lnTo>
                      <a:lnTo>
                        <a:pt x="23" y="41"/>
                      </a:lnTo>
                      <a:lnTo>
                        <a:pt x="47" y="44"/>
                      </a:lnTo>
                      <a:lnTo>
                        <a:pt x="29" y="38"/>
                      </a:lnTo>
                      <a:lnTo>
                        <a:pt x="3" y="33"/>
                      </a:lnTo>
                      <a:lnTo>
                        <a:pt x="0" y="21"/>
                      </a:lnTo>
                      <a:lnTo>
                        <a:pt x="2" y="11"/>
                      </a:lnTo>
                      <a:lnTo>
                        <a:pt x="12" y="0"/>
                      </a:lnTo>
                      <a:close/>
                    </a:path>
                  </a:pathLst>
                </a:custGeom>
                <a:solidFill>
                  <a:srgbClr val="FF8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9" name="Freeform 73"/>
                <p:cNvSpPr>
                  <a:spLocks/>
                </p:cNvSpPr>
                <p:nvPr/>
              </p:nvSpPr>
              <p:spPr bwMode="auto">
                <a:xfrm>
                  <a:off x="5261" y="179"/>
                  <a:ext cx="12" cy="11"/>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34"/>
                    <a:gd name="T32" fmla="*/ 40 w 4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34">
                      <a:moveTo>
                        <a:pt x="28" y="0"/>
                      </a:moveTo>
                      <a:lnTo>
                        <a:pt x="27" y="12"/>
                      </a:lnTo>
                      <a:lnTo>
                        <a:pt x="19" y="18"/>
                      </a:lnTo>
                      <a:lnTo>
                        <a:pt x="0" y="18"/>
                      </a:lnTo>
                      <a:lnTo>
                        <a:pt x="6" y="24"/>
                      </a:lnTo>
                      <a:lnTo>
                        <a:pt x="18" y="31"/>
                      </a:lnTo>
                      <a:lnTo>
                        <a:pt x="34" y="34"/>
                      </a:lnTo>
                      <a:lnTo>
                        <a:pt x="39" y="25"/>
                      </a:lnTo>
                      <a:lnTo>
                        <a:pt x="40" y="19"/>
                      </a:lnTo>
                      <a:lnTo>
                        <a:pt x="28" y="0"/>
                      </a:lnTo>
                      <a:close/>
                    </a:path>
                  </a:pathLst>
                </a:custGeom>
                <a:solidFill>
                  <a:srgbClr val="FF8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70" name="Freeform 74"/>
                <p:cNvSpPr>
                  <a:spLocks/>
                </p:cNvSpPr>
                <p:nvPr/>
              </p:nvSpPr>
              <p:spPr bwMode="auto">
                <a:xfrm flipH="1">
                  <a:off x="5380" y="37"/>
                  <a:ext cx="9" cy="5"/>
                </a:xfrm>
                <a:custGeom>
                  <a:avLst/>
                  <a:gdLst>
                    <a:gd name="T0" fmla="*/ 0 w 31"/>
                    <a:gd name="T1" fmla="*/ 0 h 14"/>
                    <a:gd name="T2" fmla="*/ 0 w 31"/>
                    <a:gd name="T3" fmla="*/ 0 h 14"/>
                    <a:gd name="T4" fmla="*/ 0 w 31"/>
                    <a:gd name="T5" fmla="*/ 0 h 14"/>
                    <a:gd name="T6" fmla="*/ 0 w 31"/>
                    <a:gd name="T7" fmla="*/ 0 h 14"/>
                    <a:gd name="T8" fmla="*/ 0 w 31"/>
                    <a:gd name="T9" fmla="*/ 0 h 14"/>
                    <a:gd name="T10" fmla="*/ 0 w 31"/>
                    <a:gd name="T11" fmla="*/ 0 h 14"/>
                    <a:gd name="T12" fmla="*/ 0 w 31"/>
                    <a:gd name="T13" fmla="*/ 0 h 14"/>
                    <a:gd name="T14" fmla="*/ 0 w 31"/>
                    <a:gd name="T15" fmla="*/ 0 h 14"/>
                    <a:gd name="T16" fmla="*/ 0 w 31"/>
                    <a:gd name="T17" fmla="*/ 0 h 14"/>
                    <a:gd name="T18" fmla="*/ 0 w 3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4"/>
                    <a:gd name="T32" fmla="*/ 31 w 3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4">
                      <a:moveTo>
                        <a:pt x="0" y="5"/>
                      </a:moveTo>
                      <a:lnTo>
                        <a:pt x="10" y="5"/>
                      </a:lnTo>
                      <a:lnTo>
                        <a:pt x="16" y="9"/>
                      </a:lnTo>
                      <a:lnTo>
                        <a:pt x="12" y="11"/>
                      </a:lnTo>
                      <a:lnTo>
                        <a:pt x="24" y="14"/>
                      </a:lnTo>
                      <a:lnTo>
                        <a:pt x="31" y="6"/>
                      </a:lnTo>
                      <a:lnTo>
                        <a:pt x="24" y="5"/>
                      </a:lnTo>
                      <a:lnTo>
                        <a:pt x="19" y="5"/>
                      </a:lnTo>
                      <a:lnTo>
                        <a:pt x="15" y="0"/>
                      </a:lnTo>
                      <a:lnTo>
                        <a:pt x="0" y="5"/>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71" name="Freeform 75"/>
                <p:cNvSpPr>
                  <a:spLocks/>
                </p:cNvSpPr>
                <p:nvPr/>
              </p:nvSpPr>
              <p:spPr bwMode="auto">
                <a:xfrm>
                  <a:off x="5416" y="47"/>
                  <a:ext cx="7" cy="20"/>
                </a:xfrm>
                <a:custGeom>
                  <a:avLst/>
                  <a:gdLst>
                    <a:gd name="T0" fmla="*/ 0 w 15"/>
                    <a:gd name="T1" fmla="*/ 0 h 40"/>
                    <a:gd name="T2" fmla="*/ 0 w 15"/>
                    <a:gd name="T3" fmla="*/ 1 h 40"/>
                    <a:gd name="T4" fmla="*/ 0 w 15"/>
                    <a:gd name="T5" fmla="*/ 1 h 40"/>
                    <a:gd name="T6" fmla="*/ 0 w 15"/>
                    <a:gd name="T7" fmla="*/ 1 h 40"/>
                    <a:gd name="T8" fmla="*/ 0 w 15"/>
                    <a:gd name="T9" fmla="*/ 1 h 40"/>
                    <a:gd name="T10" fmla="*/ 0 w 15"/>
                    <a:gd name="T11" fmla="*/ 0 h 40"/>
                    <a:gd name="T12" fmla="*/ 0 60000 65536"/>
                    <a:gd name="T13" fmla="*/ 0 60000 65536"/>
                    <a:gd name="T14" fmla="*/ 0 60000 65536"/>
                    <a:gd name="T15" fmla="*/ 0 60000 65536"/>
                    <a:gd name="T16" fmla="*/ 0 60000 65536"/>
                    <a:gd name="T17" fmla="*/ 0 60000 65536"/>
                    <a:gd name="T18" fmla="*/ 0 w 15"/>
                    <a:gd name="T19" fmla="*/ 0 h 40"/>
                    <a:gd name="T20" fmla="*/ 15 w 15"/>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15" h="40">
                      <a:moveTo>
                        <a:pt x="3" y="0"/>
                      </a:moveTo>
                      <a:lnTo>
                        <a:pt x="4" y="10"/>
                      </a:lnTo>
                      <a:lnTo>
                        <a:pt x="0" y="40"/>
                      </a:lnTo>
                      <a:lnTo>
                        <a:pt x="15" y="10"/>
                      </a:lnTo>
                      <a:lnTo>
                        <a:pt x="15" y="4"/>
                      </a:lnTo>
                      <a:lnTo>
                        <a:pt x="3"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260" name="Freeform 64"/>
                <p:cNvSpPr>
                  <a:spLocks/>
                </p:cNvSpPr>
                <p:nvPr/>
              </p:nvSpPr>
              <p:spPr bwMode="auto">
                <a:xfrm>
                  <a:off x="5232" y="116"/>
                  <a:ext cx="288" cy="268"/>
                </a:xfrm>
                <a:custGeom>
                  <a:avLst/>
                  <a:gdLst>
                    <a:gd name="T0" fmla="*/ 0 w 934"/>
                    <a:gd name="T1" fmla="*/ 0 h 783"/>
                    <a:gd name="T2" fmla="*/ 0 w 934"/>
                    <a:gd name="T3" fmla="*/ 0 h 783"/>
                    <a:gd name="T4" fmla="*/ 0 w 934"/>
                    <a:gd name="T5" fmla="*/ 0 h 783"/>
                    <a:gd name="T6" fmla="*/ 0 w 934"/>
                    <a:gd name="T7" fmla="*/ 0 h 783"/>
                    <a:gd name="T8" fmla="*/ 0 w 934"/>
                    <a:gd name="T9" fmla="*/ 0 h 783"/>
                    <a:gd name="T10" fmla="*/ 0 w 934"/>
                    <a:gd name="T11" fmla="*/ 0 h 783"/>
                    <a:gd name="T12" fmla="*/ 0 w 934"/>
                    <a:gd name="T13" fmla="*/ 0 h 783"/>
                    <a:gd name="T14" fmla="*/ 0 w 934"/>
                    <a:gd name="T15" fmla="*/ 0 h 783"/>
                    <a:gd name="T16" fmla="*/ 0 w 934"/>
                    <a:gd name="T17" fmla="*/ 0 h 783"/>
                    <a:gd name="T18" fmla="*/ 0 w 934"/>
                    <a:gd name="T19" fmla="*/ 0 h 783"/>
                    <a:gd name="T20" fmla="*/ 0 w 934"/>
                    <a:gd name="T21" fmla="*/ 0 h 783"/>
                    <a:gd name="T22" fmla="*/ 0 w 934"/>
                    <a:gd name="T23" fmla="*/ 0 h 783"/>
                    <a:gd name="T24" fmla="*/ 0 w 934"/>
                    <a:gd name="T25" fmla="*/ 0 h 783"/>
                    <a:gd name="T26" fmla="*/ 0 w 934"/>
                    <a:gd name="T27" fmla="*/ 0 h 783"/>
                    <a:gd name="T28" fmla="*/ 0 w 934"/>
                    <a:gd name="T29" fmla="*/ 0 h 783"/>
                    <a:gd name="T30" fmla="*/ 0 w 934"/>
                    <a:gd name="T31" fmla="*/ 0 h 783"/>
                    <a:gd name="T32" fmla="*/ 0 w 934"/>
                    <a:gd name="T33" fmla="*/ 0 h 783"/>
                    <a:gd name="T34" fmla="*/ 0 w 934"/>
                    <a:gd name="T35" fmla="*/ 0 h 783"/>
                    <a:gd name="T36" fmla="*/ 0 w 934"/>
                    <a:gd name="T37" fmla="*/ 0 h 783"/>
                    <a:gd name="T38" fmla="*/ 0 w 934"/>
                    <a:gd name="T39" fmla="*/ 0 h 783"/>
                    <a:gd name="T40" fmla="*/ 0 w 934"/>
                    <a:gd name="T41" fmla="*/ 0 h 783"/>
                    <a:gd name="T42" fmla="*/ 0 w 934"/>
                    <a:gd name="T43" fmla="*/ 0 h 783"/>
                    <a:gd name="T44" fmla="*/ 0 w 934"/>
                    <a:gd name="T45" fmla="*/ 0 h 783"/>
                    <a:gd name="T46" fmla="*/ 0 w 934"/>
                    <a:gd name="T47" fmla="*/ 0 h 783"/>
                    <a:gd name="T48" fmla="*/ 0 w 934"/>
                    <a:gd name="T49" fmla="*/ 0 h 783"/>
                    <a:gd name="T50" fmla="*/ 0 w 934"/>
                    <a:gd name="T51" fmla="*/ 0 h 783"/>
                    <a:gd name="T52" fmla="*/ 0 w 934"/>
                    <a:gd name="T53" fmla="*/ 0 h 783"/>
                    <a:gd name="T54" fmla="*/ 0 w 934"/>
                    <a:gd name="T55" fmla="*/ 0 h 783"/>
                    <a:gd name="T56" fmla="*/ 0 w 934"/>
                    <a:gd name="T57" fmla="*/ 0 h 783"/>
                    <a:gd name="T58" fmla="*/ 0 w 934"/>
                    <a:gd name="T59" fmla="*/ 0 h 783"/>
                    <a:gd name="T60" fmla="*/ 0 w 934"/>
                    <a:gd name="T61" fmla="*/ 0 h 783"/>
                    <a:gd name="T62" fmla="*/ 0 w 934"/>
                    <a:gd name="T63" fmla="*/ 0 h 783"/>
                    <a:gd name="T64" fmla="*/ 0 w 934"/>
                    <a:gd name="T65" fmla="*/ 0 h 783"/>
                    <a:gd name="T66" fmla="*/ 0 w 934"/>
                    <a:gd name="T67" fmla="*/ 0 h 7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4"/>
                    <a:gd name="T103" fmla="*/ 0 h 783"/>
                    <a:gd name="T104" fmla="*/ 934 w 934"/>
                    <a:gd name="T105" fmla="*/ 783 h 7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4" h="783">
                      <a:moveTo>
                        <a:pt x="24" y="0"/>
                      </a:moveTo>
                      <a:lnTo>
                        <a:pt x="10" y="22"/>
                      </a:lnTo>
                      <a:lnTo>
                        <a:pt x="6" y="37"/>
                      </a:lnTo>
                      <a:lnTo>
                        <a:pt x="16" y="57"/>
                      </a:lnTo>
                      <a:lnTo>
                        <a:pt x="30" y="76"/>
                      </a:lnTo>
                      <a:lnTo>
                        <a:pt x="49" y="90"/>
                      </a:lnTo>
                      <a:lnTo>
                        <a:pt x="127" y="109"/>
                      </a:lnTo>
                      <a:lnTo>
                        <a:pt x="244" y="78"/>
                      </a:lnTo>
                      <a:lnTo>
                        <a:pt x="346" y="40"/>
                      </a:lnTo>
                      <a:lnTo>
                        <a:pt x="424" y="16"/>
                      </a:lnTo>
                      <a:lnTo>
                        <a:pt x="934" y="729"/>
                      </a:lnTo>
                      <a:lnTo>
                        <a:pt x="868" y="714"/>
                      </a:lnTo>
                      <a:lnTo>
                        <a:pt x="835" y="711"/>
                      </a:lnTo>
                      <a:lnTo>
                        <a:pt x="802" y="712"/>
                      </a:lnTo>
                      <a:lnTo>
                        <a:pt x="754" y="712"/>
                      </a:lnTo>
                      <a:lnTo>
                        <a:pt x="721" y="709"/>
                      </a:lnTo>
                      <a:lnTo>
                        <a:pt x="684" y="703"/>
                      </a:lnTo>
                      <a:lnTo>
                        <a:pt x="636" y="693"/>
                      </a:lnTo>
                      <a:lnTo>
                        <a:pt x="607" y="693"/>
                      </a:lnTo>
                      <a:lnTo>
                        <a:pt x="580" y="700"/>
                      </a:lnTo>
                      <a:lnTo>
                        <a:pt x="567" y="717"/>
                      </a:lnTo>
                      <a:lnTo>
                        <a:pt x="553" y="735"/>
                      </a:lnTo>
                      <a:lnTo>
                        <a:pt x="534" y="754"/>
                      </a:lnTo>
                      <a:lnTo>
                        <a:pt x="516" y="768"/>
                      </a:lnTo>
                      <a:lnTo>
                        <a:pt x="492" y="778"/>
                      </a:lnTo>
                      <a:lnTo>
                        <a:pt x="463" y="783"/>
                      </a:lnTo>
                      <a:lnTo>
                        <a:pt x="436" y="772"/>
                      </a:lnTo>
                      <a:lnTo>
                        <a:pt x="418" y="760"/>
                      </a:lnTo>
                      <a:lnTo>
                        <a:pt x="405" y="750"/>
                      </a:lnTo>
                      <a:lnTo>
                        <a:pt x="7" y="58"/>
                      </a:lnTo>
                      <a:lnTo>
                        <a:pt x="0" y="40"/>
                      </a:lnTo>
                      <a:lnTo>
                        <a:pt x="3" y="25"/>
                      </a:lnTo>
                      <a:lnTo>
                        <a:pt x="9" y="13"/>
                      </a:lnTo>
                      <a:lnTo>
                        <a:pt x="24" y="0"/>
                      </a:lnTo>
                      <a:close/>
                    </a:path>
                  </a:pathLst>
                </a:custGeom>
                <a:solidFill>
                  <a:srgbClr val="E0E0E0"/>
                </a:solidFill>
                <a:ln w="1588">
                  <a:solidFill>
                    <a:srgbClr val="000000"/>
                  </a:solidFill>
                  <a:round/>
                  <a:headEnd/>
                  <a:tailEnd/>
                </a:ln>
              </p:spPr>
              <p:txBody>
                <a:bodyPr/>
                <a:lstStyle/>
                <a:p>
                  <a:pPr fontAlgn="base">
                    <a:spcBef>
                      <a:spcPct val="0"/>
                    </a:spcBef>
                    <a:spcAft>
                      <a:spcPct val="0"/>
                    </a:spcAft>
                  </a:pPr>
                  <a:endParaRPr lang="en-US" sz="2400" b="1" dirty="0">
                    <a:solidFill>
                      <a:srgbClr val="346677"/>
                    </a:solidFill>
                    <a:latin typeface="Verdana" pitchFamily="34" charset="0"/>
                  </a:endParaRPr>
                </a:p>
              </p:txBody>
            </p:sp>
          </p:grpSp>
        </p:grpSp>
      </p:grpSp>
      <p:grpSp>
        <p:nvGrpSpPr>
          <p:cNvPr id="21" name="Group 140"/>
          <p:cNvGrpSpPr/>
          <p:nvPr/>
        </p:nvGrpSpPr>
        <p:grpSpPr>
          <a:xfrm>
            <a:off x="228600" y="2987040"/>
            <a:ext cx="1093192" cy="2613025"/>
            <a:chOff x="7761883" y="3352800"/>
            <a:chExt cx="1093192" cy="2613025"/>
          </a:xfrm>
        </p:grpSpPr>
        <p:pic>
          <p:nvPicPr>
            <p:cNvPr id="34" name="Picture 3"/>
            <p:cNvPicPr>
              <a:picLocks noChangeAspect="1" noChangeArrowheads="1"/>
            </p:cNvPicPr>
            <p:nvPr/>
          </p:nvPicPr>
          <p:blipFill>
            <a:blip r:embed="rId3" cstate="print"/>
            <a:srcRect l="3477" t="9845" r="2609"/>
            <a:stretch>
              <a:fillRect/>
            </a:stretch>
          </p:blipFill>
          <p:spPr bwMode="auto">
            <a:xfrm>
              <a:off x="7772400" y="4495800"/>
              <a:ext cx="1082675" cy="1470025"/>
            </a:xfrm>
            <a:prstGeom prst="rect">
              <a:avLst/>
            </a:prstGeom>
            <a:noFill/>
            <a:ln w="9525" algn="ctr">
              <a:noFill/>
              <a:miter lim="800000"/>
              <a:headEnd/>
              <a:tailEnd/>
            </a:ln>
          </p:spPr>
        </p:pic>
        <p:pic>
          <p:nvPicPr>
            <p:cNvPr id="1026" name="Picture 2" descr="C:\Users\Robert Porter Lynch\Documents\Leadership Institute\Graphics\Photo of Paul Lawrence.png"/>
            <p:cNvPicPr>
              <a:picLocks noChangeAspect="1" noChangeArrowheads="1"/>
            </p:cNvPicPr>
            <p:nvPr/>
          </p:nvPicPr>
          <p:blipFill>
            <a:blip r:embed="rId4" cstate="print"/>
            <a:srcRect r="78108" b="60000"/>
            <a:stretch>
              <a:fillRect/>
            </a:stretch>
          </p:blipFill>
          <p:spPr bwMode="auto">
            <a:xfrm>
              <a:off x="7761883" y="3352800"/>
              <a:ext cx="1001117" cy="1143000"/>
            </a:xfrm>
            <a:prstGeom prst="rect">
              <a:avLst/>
            </a:prstGeom>
            <a:noFill/>
          </p:spPr>
        </p:pic>
      </p:grpSp>
      <p:sp>
        <p:nvSpPr>
          <p:cNvPr id="142" name="TextBox 141"/>
          <p:cNvSpPr txBox="1"/>
          <p:nvPr/>
        </p:nvSpPr>
        <p:spPr>
          <a:xfrm>
            <a:off x="6848173" y="1564284"/>
            <a:ext cx="2133599" cy="2934458"/>
          </a:xfrm>
          <a:prstGeom prst="rect">
            <a:avLst/>
          </a:prstGeom>
          <a:noFill/>
        </p:spPr>
        <p:txBody>
          <a:bodyPr wrap="square" rtlCol="0">
            <a:spAutoFit/>
          </a:bodyPr>
          <a:lstStyle/>
          <a:p>
            <a:pPr algn="r">
              <a:lnSpc>
                <a:spcPct val="114000"/>
              </a:lnSpc>
            </a:pPr>
            <a:r>
              <a:rPr lang="en-US" b="1" dirty="0" smtClean="0">
                <a:solidFill>
                  <a:srgbClr val="3E798E"/>
                </a:solidFill>
                <a:latin typeface="Arial Black" pitchFamily="34" charset="0"/>
              </a:rPr>
              <a:t>Leadership determines</a:t>
            </a:r>
            <a:br>
              <a:rPr lang="en-US" b="1" dirty="0" smtClean="0">
                <a:solidFill>
                  <a:srgbClr val="3E798E"/>
                </a:solidFill>
                <a:latin typeface="Arial Black" pitchFamily="34" charset="0"/>
              </a:rPr>
            </a:br>
            <a:r>
              <a:rPr lang="en-US" b="1" dirty="0" smtClean="0">
                <a:solidFill>
                  <a:srgbClr val="3E798E"/>
                </a:solidFill>
                <a:latin typeface="Arial Black" pitchFamily="34" charset="0"/>
              </a:rPr>
              <a:t>how each of the four </a:t>
            </a:r>
            <a:br>
              <a:rPr lang="en-US" b="1" dirty="0" smtClean="0">
                <a:solidFill>
                  <a:srgbClr val="3E798E"/>
                </a:solidFill>
                <a:latin typeface="Arial Black" pitchFamily="34" charset="0"/>
              </a:rPr>
            </a:br>
            <a:r>
              <a:rPr lang="en-US" b="1" dirty="0" smtClean="0">
                <a:solidFill>
                  <a:srgbClr val="3E798E"/>
                </a:solidFill>
                <a:latin typeface="Arial Black" pitchFamily="34" charset="0"/>
              </a:rPr>
              <a:t>drives are </a:t>
            </a:r>
            <a:r>
              <a:rPr lang="en-US" b="1" i="1" dirty="0" smtClean="0">
                <a:solidFill>
                  <a:srgbClr val="3E798E"/>
                </a:solidFill>
                <a:latin typeface="Arial Black" pitchFamily="34" charset="0"/>
              </a:rPr>
              <a:t>predominant </a:t>
            </a:r>
          </a:p>
          <a:p>
            <a:pPr algn="r">
              <a:lnSpc>
                <a:spcPct val="114000"/>
              </a:lnSpc>
            </a:pPr>
            <a:r>
              <a:rPr lang="en-US" b="1" dirty="0" smtClean="0">
                <a:solidFill>
                  <a:srgbClr val="3E798E"/>
                </a:solidFill>
                <a:latin typeface="Arial Black" pitchFamily="34" charset="0"/>
              </a:rPr>
              <a:t>or </a:t>
            </a:r>
          </a:p>
          <a:p>
            <a:pPr algn="r">
              <a:lnSpc>
                <a:spcPct val="114000"/>
              </a:lnSpc>
            </a:pPr>
            <a:r>
              <a:rPr lang="en-US" b="1" i="1" dirty="0" smtClean="0">
                <a:solidFill>
                  <a:srgbClr val="3E798E"/>
                </a:solidFill>
                <a:latin typeface="Arial Black" pitchFamily="34" charset="0"/>
              </a:rPr>
              <a:t>subordinate </a:t>
            </a:r>
          </a:p>
          <a:p>
            <a:pPr algn="r">
              <a:lnSpc>
                <a:spcPct val="114000"/>
              </a:lnSpc>
            </a:pPr>
            <a:r>
              <a:rPr lang="en-US" b="1" i="1" dirty="0" smtClean="0">
                <a:solidFill>
                  <a:srgbClr val="3E798E"/>
                </a:solidFill>
                <a:latin typeface="Arial Black" pitchFamily="34" charset="0"/>
              </a:rPr>
              <a:t>in the Culture</a:t>
            </a:r>
            <a:endParaRPr lang="en-US" b="1" dirty="0" smtClean="0">
              <a:solidFill>
                <a:srgbClr val="3E798E"/>
              </a:solidFill>
              <a:latin typeface="Arial"/>
            </a:endParaRPr>
          </a:p>
        </p:txBody>
      </p:sp>
      <p:grpSp>
        <p:nvGrpSpPr>
          <p:cNvPr id="22" name="Group 84"/>
          <p:cNvGrpSpPr/>
          <p:nvPr/>
        </p:nvGrpSpPr>
        <p:grpSpPr>
          <a:xfrm>
            <a:off x="4441981" y="5517273"/>
            <a:ext cx="926709" cy="914400"/>
            <a:chOff x="4631970" y="5272790"/>
            <a:chExt cx="926709" cy="914400"/>
          </a:xfrm>
          <a:effectLst>
            <a:glow rad="63500">
              <a:schemeClr val="bg1">
                <a:alpha val="40000"/>
              </a:schemeClr>
            </a:glow>
          </a:effectLst>
        </p:grpSpPr>
        <p:sp>
          <p:nvSpPr>
            <p:cNvPr id="173" name="Rectangle 172"/>
            <p:cNvSpPr/>
            <p:nvPr/>
          </p:nvSpPr>
          <p:spPr bwMode="auto">
            <a:xfrm>
              <a:off x="5101479" y="57299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C00000"/>
                    </a:solidFill>
                  </a:ln>
                  <a:solidFill>
                    <a:srgbClr val="FF66CC"/>
                  </a:solidFill>
                  <a:effectLst>
                    <a:outerShdw blurRad="80000" dist="40000" dir="5040000" algn="tl">
                      <a:srgbClr val="000000">
                        <a:alpha val="30000"/>
                      </a:srgbClr>
                    </a:outerShdw>
                  </a:effectLst>
                  <a:latin typeface="Arial" pitchFamily="34" charset="0"/>
                </a:rPr>
                <a:t>D</a:t>
              </a:r>
            </a:p>
          </p:txBody>
        </p:sp>
        <p:sp>
          <p:nvSpPr>
            <p:cNvPr id="174" name="Rectangle 173"/>
            <p:cNvSpPr/>
            <p:nvPr/>
          </p:nvSpPr>
          <p:spPr bwMode="auto">
            <a:xfrm>
              <a:off x="5101479" y="52727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CC0000"/>
                </a:solidFill>
                <a:latin typeface="Arial Black" pitchFamily="34" charset="0"/>
              </a:endParaRPr>
            </a:p>
          </p:txBody>
        </p:sp>
        <p:sp>
          <p:nvSpPr>
            <p:cNvPr id="175" name="Rectangle 174"/>
            <p:cNvSpPr/>
            <p:nvPr/>
          </p:nvSpPr>
          <p:spPr bwMode="auto">
            <a:xfrm>
              <a:off x="4631970" y="57299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0070C0"/>
                  </a:solidFill>
                  <a:effectLst>
                    <a:outerShdw blurRad="80000" dist="40000" dir="5040000" algn="tl">
                      <a:srgbClr val="000000">
                        <a:alpha val="30000"/>
                      </a:srgbClr>
                    </a:outerShdw>
                  </a:effectLst>
                  <a:latin typeface="Arial" pitchFamily="34" charset="0"/>
                </a:rPr>
                <a:t>A</a:t>
              </a:r>
            </a:p>
          </p:txBody>
        </p:sp>
        <p:sp>
          <p:nvSpPr>
            <p:cNvPr id="176" name="Rectangle 175"/>
            <p:cNvSpPr/>
            <p:nvPr/>
          </p:nvSpPr>
          <p:spPr bwMode="auto">
            <a:xfrm>
              <a:off x="4631970" y="52727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CC0000"/>
                </a:solidFill>
                <a:latin typeface="Arial Black" pitchFamily="34" charset="0"/>
              </a:endParaRPr>
            </a:p>
          </p:txBody>
        </p:sp>
      </p:grpSp>
      <p:grpSp>
        <p:nvGrpSpPr>
          <p:cNvPr id="23" name="Group 83"/>
          <p:cNvGrpSpPr/>
          <p:nvPr/>
        </p:nvGrpSpPr>
        <p:grpSpPr>
          <a:xfrm>
            <a:off x="2190474" y="5517273"/>
            <a:ext cx="926709" cy="914400"/>
            <a:chOff x="2637013" y="5272790"/>
            <a:chExt cx="926709" cy="914400"/>
          </a:xfrm>
          <a:effectLst>
            <a:glow rad="63500">
              <a:schemeClr val="bg1">
                <a:alpha val="40000"/>
              </a:schemeClr>
            </a:glow>
          </a:effectLst>
        </p:grpSpPr>
        <p:sp>
          <p:nvSpPr>
            <p:cNvPr id="178" name="Rectangle 177"/>
            <p:cNvSpPr/>
            <p:nvPr/>
          </p:nvSpPr>
          <p:spPr bwMode="auto">
            <a:xfrm>
              <a:off x="3106522" y="57299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C00000"/>
                    </a:solidFill>
                  </a:ln>
                  <a:solidFill>
                    <a:srgbClr val="FF66CC"/>
                  </a:solidFill>
                  <a:effectLst>
                    <a:outerShdw blurRad="80000" dist="40000" dir="5040000" algn="tl">
                      <a:srgbClr val="000000">
                        <a:alpha val="30000"/>
                      </a:srgbClr>
                    </a:outerShdw>
                  </a:effectLst>
                  <a:latin typeface="Arial" pitchFamily="34" charset="0"/>
                </a:rPr>
                <a:t>D</a:t>
              </a:r>
            </a:p>
          </p:txBody>
        </p:sp>
        <p:sp>
          <p:nvSpPr>
            <p:cNvPr id="179" name="Rectangle 178"/>
            <p:cNvSpPr/>
            <p:nvPr/>
          </p:nvSpPr>
          <p:spPr bwMode="auto">
            <a:xfrm>
              <a:off x="3106522" y="52727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CC0000"/>
                </a:solidFill>
                <a:latin typeface="Arial Black" pitchFamily="34" charset="0"/>
              </a:endParaRPr>
            </a:p>
          </p:txBody>
        </p:sp>
        <p:sp>
          <p:nvSpPr>
            <p:cNvPr id="180" name="Rectangle 179"/>
            <p:cNvSpPr/>
            <p:nvPr/>
          </p:nvSpPr>
          <p:spPr bwMode="auto">
            <a:xfrm>
              <a:off x="2637013" y="57299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CC0000"/>
                </a:solidFill>
                <a:latin typeface="Arial Black" pitchFamily="34" charset="0"/>
              </a:endParaRPr>
            </a:p>
          </p:txBody>
        </p:sp>
        <p:sp>
          <p:nvSpPr>
            <p:cNvPr id="181" name="Rectangle 180"/>
            <p:cNvSpPr/>
            <p:nvPr/>
          </p:nvSpPr>
          <p:spPr bwMode="auto">
            <a:xfrm>
              <a:off x="2637013" y="52727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006600"/>
                  </a:solidFill>
                  <a:effectLst>
                    <a:outerShdw blurRad="80000" dist="40000" dir="5040000" algn="tl">
                      <a:srgbClr val="000000">
                        <a:alpha val="30000"/>
                      </a:srgbClr>
                    </a:outerShdw>
                  </a:effectLst>
                  <a:latin typeface="Arial" pitchFamily="34" charset="0"/>
                </a:rPr>
                <a:t>B</a:t>
              </a:r>
            </a:p>
          </p:txBody>
        </p:sp>
      </p:grpSp>
      <p:grpSp>
        <p:nvGrpSpPr>
          <p:cNvPr id="24" name="Group 82"/>
          <p:cNvGrpSpPr/>
          <p:nvPr/>
        </p:nvGrpSpPr>
        <p:grpSpPr>
          <a:xfrm>
            <a:off x="307004" y="5544568"/>
            <a:ext cx="926709" cy="914400"/>
            <a:chOff x="566311" y="5272790"/>
            <a:chExt cx="926709" cy="914400"/>
          </a:xfrm>
          <a:effectLst>
            <a:glow rad="63500">
              <a:schemeClr val="bg1">
                <a:alpha val="40000"/>
              </a:schemeClr>
            </a:glow>
          </a:effectLst>
        </p:grpSpPr>
        <p:sp>
          <p:nvSpPr>
            <p:cNvPr id="183" name="Rectangle 182"/>
            <p:cNvSpPr/>
            <p:nvPr/>
          </p:nvSpPr>
          <p:spPr bwMode="auto">
            <a:xfrm>
              <a:off x="1035820" y="57299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FFC000"/>
                </a:solidFill>
                <a:latin typeface="Arial Black" pitchFamily="34" charset="0"/>
              </a:endParaRPr>
            </a:p>
          </p:txBody>
        </p:sp>
        <p:sp>
          <p:nvSpPr>
            <p:cNvPr id="184" name="Rectangle 183"/>
            <p:cNvSpPr/>
            <p:nvPr/>
          </p:nvSpPr>
          <p:spPr bwMode="auto">
            <a:xfrm>
              <a:off x="1035820" y="52727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FFC000"/>
                  </a:solidFill>
                  <a:effectLst>
                    <a:outerShdw blurRad="80000" dist="40000" dir="5040000" algn="tl">
                      <a:srgbClr val="000000">
                        <a:alpha val="30000"/>
                      </a:srgbClr>
                    </a:outerShdw>
                  </a:effectLst>
                  <a:latin typeface="Arial" pitchFamily="34" charset="0"/>
                </a:rPr>
                <a:t>C</a:t>
              </a:r>
            </a:p>
          </p:txBody>
        </p:sp>
        <p:sp>
          <p:nvSpPr>
            <p:cNvPr id="185" name="Rectangle 184"/>
            <p:cNvSpPr/>
            <p:nvPr/>
          </p:nvSpPr>
          <p:spPr bwMode="auto">
            <a:xfrm>
              <a:off x="566311" y="57299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smtClean="0">
                  <a:ln w="11430"/>
                  <a:solidFill>
                    <a:srgbClr val="0070C0"/>
                  </a:solidFill>
                  <a:effectLst>
                    <a:outerShdw blurRad="80000" dist="40000" dir="5040000" algn="tl">
                      <a:srgbClr val="000000">
                        <a:alpha val="30000"/>
                      </a:srgbClr>
                    </a:outerShdw>
                  </a:effectLst>
                  <a:latin typeface="Arial" pitchFamily="34" charset="0"/>
                </a:rPr>
                <a:t>A</a:t>
              </a:r>
              <a:endParaRPr lang="en-US" kern="0" dirty="0">
                <a:ln w="11430"/>
                <a:solidFill>
                  <a:srgbClr val="0070C0"/>
                </a:solidFill>
                <a:effectLst>
                  <a:outerShdw blurRad="80000" dist="40000" dir="5040000" algn="tl">
                    <a:srgbClr val="000000">
                      <a:alpha val="30000"/>
                    </a:srgbClr>
                  </a:outerShdw>
                </a:effectLst>
                <a:latin typeface="Arial" pitchFamily="34" charset="0"/>
              </a:endParaRPr>
            </a:p>
          </p:txBody>
        </p:sp>
        <p:sp>
          <p:nvSpPr>
            <p:cNvPr id="186" name="Rectangle 185"/>
            <p:cNvSpPr/>
            <p:nvPr/>
          </p:nvSpPr>
          <p:spPr bwMode="auto">
            <a:xfrm>
              <a:off x="566311" y="52727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FFC000"/>
                </a:solidFill>
                <a:latin typeface="Arial Black" pitchFamily="34" charset="0"/>
              </a:endParaRPr>
            </a:p>
          </p:txBody>
        </p:sp>
      </p:grpSp>
      <p:sp>
        <p:nvSpPr>
          <p:cNvPr id="187" name="TextBox 186"/>
          <p:cNvSpPr txBox="1"/>
          <p:nvPr/>
        </p:nvSpPr>
        <p:spPr>
          <a:xfrm>
            <a:off x="1240988" y="5860691"/>
            <a:ext cx="1202669" cy="461665"/>
          </a:xfrm>
          <a:prstGeom prst="rect">
            <a:avLst/>
          </a:prstGeom>
          <a:noFill/>
          <a:effectLst>
            <a:glow rad="63500">
              <a:schemeClr val="bg1">
                <a:alpha val="40000"/>
              </a:schemeClr>
            </a:glow>
          </a:effectLst>
        </p:spPr>
        <p:txBody>
          <a:bodyPr wrap="square" rtlCol="0">
            <a:spAutoFit/>
          </a:bodyPr>
          <a:lstStyle/>
          <a:p>
            <a:pPr>
              <a:defRPr/>
            </a:pPr>
            <a:r>
              <a:rPr lang="en-US" sz="1200" b="1" kern="0" dirty="0" smtClean="0">
                <a:solidFill>
                  <a:srgbClr val="002060"/>
                </a:solidFill>
                <a:effectLst>
                  <a:glow rad="63500">
                    <a:srgbClr val="BBE0E3">
                      <a:satMod val="175000"/>
                      <a:alpha val="40000"/>
                    </a:srgbClr>
                  </a:glow>
                </a:effectLst>
                <a:latin typeface="Arial" pitchFamily="34" charset="0"/>
              </a:rPr>
              <a:t>= Empire Building</a:t>
            </a:r>
            <a:endParaRPr lang="en-US" sz="1200" b="1" kern="0" dirty="0">
              <a:solidFill>
                <a:srgbClr val="002060"/>
              </a:solidFill>
              <a:effectLst>
                <a:glow rad="63500">
                  <a:srgbClr val="BBE0E3">
                    <a:satMod val="175000"/>
                    <a:alpha val="40000"/>
                  </a:srgbClr>
                </a:glow>
              </a:effectLst>
              <a:latin typeface="Arial" pitchFamily="34" charset="0"/>
            </a:endParaRPr>
          </a:p>
        </p:txBody>
      </p:sp>
      <p:sp>
        <p:nvSpPr>
          <p:cNvPr id="188" name="TextBox 187"/>
          <p:cNvSpPr txBox="1"/>
          <p:nvPr/>
        </p:nvSpPr>
        <p:spPr>
          <a:xfrm>
            <a:off x="3111690" y="5828243"/>
            <a:ext cx="1371600" cy="461665"/>
          </a:xfrm>
          <a:prstGeom prst="rect">
            <a:avLst/>
          </a:prstGeom>
          <a:noFill/>
          <a:effectLst>
            <a:glow rad="63500">
              <a:schemeClr val="bg1">
                <a:alpha val="40000"/>
              </a:schemeClr>
            </a:glow>
          </a:effectLst>
        </p:spPr>
        <p:txBody>
          <a:bodyPr wrap="square" rtlCol="0">
            <a:spAutoFit/>
          </a:bodyPr>
          <a:lstStyle/>
          <a:p>
            <a:r>
              <a:rPr lang="en-US" sz="1200" b="1" kern="0" dirty="0" smtClean="0">
                <a:solidFill>
                  <a:srgbClr val="002060"/>
                </a:solidFill>
                <a:effectLst>
                  <a:glow rad="63500">
                    <a:srgbClr val="BBE0E3">
                      <a:satMod val="175000"/>
                      <a:alpha val="40000"/>
                    </a:srgbClr>
                  </a:glow>
                </a:effectLst>
                <a:latin typeface="Arial" pitchFamily="34" charset="0"/>
              </a:rPr>
              <a:t>= Tribal Isolation (Silos)</a:t>
            </a:r>
            <a:endParaRPr lang="en-US" sz="1200" b="1" kern="0" dirty="0">
              <a:solidFill>
                <a:srgbClr val="002060"/>
              </a:solidFill>
              <a:effectLst>
                <a:glow rad="63500">
                  <a:srgbClr val="BBE0E3">
                    <a:satMod val="175000"/>
                    <a:alpha val="40000"/>
                  </a:srgbClr>
                </a:glow>
              </a:effectLst>
              <a:latin typeface="Arial" pitchFamily="34" charset="0"/>
            </a:endParaRPr>
          </a:p>
        </p:txBody>
      </p:sp>
      <p:sp>
        <p:nvSpPr>
          <p:cNvPr id="189" name="TextBox 188"/>
          <p:cNvSpPr txBox="1"/>
          <p:nvPr/>
        </p:nvSpPr>
        <p:spPr>
          <a:xfrm>
            <a:off x="5410200" y="5978595"/>
            <a:ext cx="1346757" cy="461665"/>
          </a:xfrm>
          <a:prstGeom prst="rect">
            <a:avLst/>
          </a:prstGeom>
          <a:noFill/>
          <a:effectLst>
            <a:glow rad="63500">
              <a:schemeClr val="bg1">
                <a:alpha val="40000"/>
              </a:schemeClr>
            </a:glow>
          </a:effectLst>
        </p:spPr>
        <p:txBody>
          <a:bodyPr wrap="square" rtlCol="0">
            <a:spAutoFit/>
          </a:bodyPr>
          <a:lstStyle/>
          <a:p>
            <a:r>
              <a:rPr lang="en-US" sz="1200" b="1" kern="0" dirty="0" smtClean="0">
                <a:solidFill>
                  <a:srgbClr val="002060"/>
                </a:solidFill>
                <a:effectLst>
                  <a:glow rad="63500">
                    <a:srgbClr val="BBE0E3">
                      <a:satMod val="175000"/>
                      <a:alpha val="40000"/>
                    </a:srgbClr>
                  </a:glow>
                </a:effectLst>
                <a:latin typeface="Arial" pitchFamily="34" charset="0"/>
              </a:rPr>
              <a:t>= Greed &amp; Fear (Self-interest)</a:t>
            </a:r>
            <a:endParaRPr lang="en-US" sz="1200" b="1" kern="0" dirty="0">
              <a:solidFill>
                <a:srgbClr val="002060"/>
              </a:solidFill>
              <a:effectLst>
                <a:glow rad="63500">
                  <a:srgbClr val="BBE0E3">
                    <a:satMod val="175000"/>
                    <a:alpha val="40000"/>
                  </a:srgbClr>
                </a:glow>
              </a:effectLst>
              <a:latin typeface="Arial" pitchFamily="34" charset="0"/>
            </a:endParaRPr>
          </a:p>
        </p:txBody>
      </p:sp>
      <p:sp>
        <p:nvSpPr>
          <p:cNvPr id="190" name="TextBox 189"/>
          <p:cNvSpPr txBox="1"/>
          <p:nvPr/>
        </p:nvSpPr>
        <p:spPr>
          <a:xfrm>
            <a:off x="7893477" y="5534947"/>
            <a:ext cx="1202669" cy="461665"/>
          </a:xfrm>
          <a:prstGeom prst="rect">
            <a:avLst/>
          </a:prstGeom>
          <a:noFill/>
          <a:effectLst>
            <a:glow rad="63500">
              <a:srgbClr val="FFFF00">
                <a:alpha val="40000"/>
              </a:srgbClr>
            </a:glow>
          </a:effectLst>
        </p:spPr>
        <p:txBody>
          <a:bodyPr wrap="square" rtlCol="0">
            <a:spAutoFit/>
          </a:bodyPr>
          <a:lstStyle/>
          <a:p>
            <a:r>
              <a:rPr lang="en-US" sz="1200" b="1" kern="0" dirty="0" smtClean="0">
                <a:solidFill>
                  <a:srgbClr val="002060"/>
                </a:solidFill>
                <a:effectLst>
                  <a:glow rad="63500">
                    <a:srgbClr val="BBE0E3">
                      <a:satMod val="175000"/>
                      <a:alpha val="40000"/>
                    </a:srgbClr>
                  </a:glow>
                </a:effectLst>
                <a:latin typeface="Arial" pitchFamily="34" charset="0"/>
              </a:rPr>
              <a:t>= Vision &amp; Vitality Based</a:t>
            </a:r>
            <a:endParaRPr lang="en-US" sz="1200" b="1" kern="0" dirty="0">
              <a:solidFill>
                <a:srgbClr val="002060"/>
              </a:solidFill>
              <a:effectLst>
                <a:glow rad="63500">
                  <a:srgbClr val="BBE0E3">
                    <a:satMod val="175000"/>
                    <a:alpha val="40000"/>
                  </a:srgbClr>
                </a:glow>
              </a:effectLst>
              <a:latin typeface="Arial" pitchFamily="34" charset="0"/>
            </a:endParaRPr>
          </a:p>
        </p:txBody>
      </p:sp>
      <p:sp>
        <p:nvSpPr>
          <p:cNvPr id="110" name="TextBox 109"/>
          <p:cNvSpPr txBox="1"/>
          <p:nvPr/>
        </p:nvSpPr>
        <p:spPr>
          <a:xfrm>
            <a:off x="1718429" y="5628823"/>
            <a:ext cx="4493173" cy="338554"/>
          </a:xfrm>
          <a:prstGeom prst="rect">
            <a:avLst/>
          </a:prstGeom>
          <a:noFill/>
          <a:effectLst>
            <a:glow rad="63500">
              <a:schemeClr val="bg1">
                <a:alpha val="40000"/>
              </a:schemeClr>
            </a:glow>
          </a:effectLst>
        </p:spPr>
        <p:txBody>
          <a:bodyPr wrap="square" rtlCol="0">
            <a:spAutoFit/>
          </a:bodyPr>
          <a:lstStyle/>
          <a:p>
            <a:pPr algn="ctr" fontAlgn="base">
              <a:spcBef>
                <a:spcPct val="0"/>
              </a:spcBef>
              <a:spcAft>
                <a:spcPct val="0"/>
              </a:spcAft>
            </a:pPr>
            <a:endParaRPr lang="en-US" sz="1600" b="1" dirty="0">
              <a:solidFill>
                <a:srgbClr val="A50021"/>
              </a:solidFill>
              <a:latin typeface="Arial"/>
            </a:endParaRPr>
          </a:p>
        </p:txBody>
      </p:sp>
      <p:sp>
        <p:nvSpPr>
          <p:cNvPr id="43011" name="Slide Number Placeholder 3"/>
          <p:cNvSpPr>
            <a:spLocks noGrp="1"/>
          </p:cNvSpPr>
          <p:nvPr>
            <p:ph type="sldNum" sz="quarter" idx="12"/>
          </p:nvPr>
        </p:nvSpPr>
        <p:spPr>
          <a:xfrm>
            <a:off x="8032441" y="6234366"/>
            <a:ext cx="914400" cy="214032"/>
          </a:xfrm>
          <a:ln>
            <a:miter lim="800000"/>
          </a:ln>
        </p:spPr>
        <p:txBody>
          <a:bodyPr lIns="91440" tIns="45720" rIns="91440" bIns="45720"/>
          <a:lstStyle/>
          <a:p>
            <a:pPr>
              <a:defRPr/>
            </a:pPr>
            <a:fld id="{2B8B435A-5D9C-4D32-9108-10F6B652B773}" type="slidenum">
              <a:rPr lang="en-GB">
                <a:solidFill>
                  <a:srgbClr val="000000"/>
                </a:solidFill>
              </a:rPr>
              <a:pPr>
                <a:defRPr/>
              </a:pPr>
              <a:t>25</a:t>
            </a:fld>
            <a:endParaRPr lang="en-GB" dirty="0">
              <a:solidFill>
                <a:srgbClr val="000000"/>
              </a:solidFill>
            </a:endParaRPr>
          </a:p>
        </p:txBody>
      </p:sp>
      <p:grpSp>
        <p:nvGrpSpPr>
          <p:cNvPr id="25" name="Group 85"/>
          <p:cNvGrpSpPr/>
          <p:nvPr/>
        </p:nvGrpSpPr>
        <p:grpSpPr>
          <a:xfrm>
            <a:off x="6987143" y="5517273"/>
            <a:ext cx="926709" cy="914400"/>
            <a:chOff x="6837015" y="5272790"/>
            <a:chExt cx="926709" cy="914400"/>
          </a:xfrm>
          <a:effectLst>
            <a:glow rad="63500">
              <a:schemeClr val="bg1">
                <a:alpha val="40000"/>
              </a:schemeClr>
            </a:glow>
          </a:effectLst>
        </p:grpSpPr>
        <p:sp>
          <p:nvSpPr>
            <p:cNvPr id="168" name="Rectangle 167"/>
            <p:cNvSpPr/>
            <p:nvPr/>
          </p:nvSpPr>
          <p:spPr bwMode="auto">
            <a:xfrm>
              <a:off x="7306524" y="57299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CC0000"/>
                </a:solidFill>
                <a:latin typeface="Arial Black" pitchFamily="34" charset="0"/>
              </a:endParaRPr>
            </a:p>
          </p:txBody>
        </p:sp>
        <p:sp>
          <p:nvSpPr>
            <p:cNvPr id="169" name="Rectangle 168"/>
            <p:cNvSpPr/>
            <p:nvPr/>
          </p:nvSpPr>
          <p:spPr bwMode="auto">
            <a:xfrm>
              <a:off x="7306524" y="52727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FFCC00"/>
                  </a:solidFill>
                  <a:effectLst>
                    <a:outerShdw blurRad="80000" dist="40000" dir="5040000" algn="tl">
                      <a:srgbClr val="000000">
                        <a:alpha val="30000"/>
                      </a:srgbClr>
                    </a:outerShdw>
                  </a:effectLst>
                  <a:latin typeface="Arial" pitchFamily="34" charset="0"/>
                </a:rPr>
                <a:t>C</a:t>
              </a:r>
            </a:p>
          </p:txBody>
        </p:sp>
        <p:sp>
          <p:nvSpPr>
            <p:cNvPr id="170" name="Rectangle 169"/>
            <p:cNvSpPr/>
            <p:nvPr/>
          </p:nvSpPr>
          <p:spPr bwMode="auto">
            <a:xfrm>
              <a:off x="6837015" y="5729990"/>
              <a:ext cx="457200" cy="457200"/>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defRPr/>
              </a:pPr>
              <a:endParaRPr lang="en-US" b="1" i="1" kern="0" smtClean="0">
                <a:solidFill>
                  <a:srgbClr val="CC0000"/>
                </a:solidFill>
                <a:latin typeface="Arial Black" pitchFamily="34" charset="0"/>
              </a:endParaRPr>
            </a:p>
          </p:txBody>
        </p:sp>
        <p:sp>
          <p:nvSpPr>
            <p:cNvPr id="171" name="Rectangle 170"/>
            <p:cNvSpPr/>
            <p:nvPr/>
          </p:nvSpPr>
          <p:spPr bwMode="auto">
            <a:xfrm>
              <a:off x="6837015" y="5272790"/>
              <a:ext cx="457200" cy="457200"/>
            </a:xfrm>
            <a:prstGeom prst="rect">
              <a:avLst/>
            </a:prstGeom>
            <a:solidFill>
              <a:srgbClr val="FFFFFF">
                <a:lumMod val="95000"/>
              </a:srgbClr>
            </a:solidFill>
            <a:ln w="9525" cap="flat" cmpd="sng" algn="ctr">
              <a:solidFill>
                <a:srgbClr val="808080">
                  <a:lumMod val="75000"/>
                </a:srgb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en-US" kern="0" dirty="0">
                  <a:ln w="11430"/>
                  <a:solidFill>
                    <a:srgbClr val="006600"/>
                  </a:solidFill>
                  <a:effectLst>
                    <a:outerShdw blurRad="80000" dist="40000" dir="5040000" algn="tl">
                      <a:srgbClr val="000000">
                        <a:alpha val="30000"/>
                      </a:srgbClr>
                    </a:outerShdw>
                  </a:effectLst>
                  <a:latin typeface="Arial" pitchFamily="34" charset="0"/>
                </a:rPr>
                <a:t>B</a:t>
              </a:r>
            </a:p>
          </p:txBody>
        </p:sp>
      </p:gr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4)">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4)">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4)">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linds(horizont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nodePh="1">
                                  <p:stCondLst>
                                    <p:cond delay="0"/>
                                  </p:stCondLst>
                                  <p:endCondLst>
                                    <p:cond evt="begin" delay="0">
                                      <p:tn val="35"/>
                                    </p:cond>
                                  </p:endCondLst>
                                  <p:childTnLst>
                                    <p:set>
                                      <p:cBhvr>
                                        <p:cTn id="36" dur="1" fill="hold">
                                          <p:stCondLst>
                                            <p:cond delay="0"/>
                                          </p:stCondLst>
                                        </p:cTn>
                                        <p:tgtEl>
                                          <p:spTgt spid="110"/>
                                        </p:tgtEl>
                                        <p:attrNameLst>
                                          <p:attrName>style.visibility</p:attrName>
                                        </p:attrNameLst>
                                      </p:cBhvr>
                                      <p:to>
                                        <p:strVal val="visible"/>
                                      </p:to>
                                    </p:set>
                                    <p:animEffect transition="in" filter="blinds(horizontal)">
                                      <p:cBhvr>
                                        <p:cTn id="37" dur="500"/>
                                        <p:tgtEl>
                                          <p:spTgt spid="110"/>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2000"/>
                                        <p:tgtEl>
                                          <p:spTgt spid="11"/>
                                        </p:tgtEl>
                                      </p:cBhvr>
                                    </p:animEffect>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2000"/>
                                        <p:tgtEl>
                                          <p:spTgt spid="9"/>
                                        </p:tgtEl>
                                      </p:cBhvr>
                                    </p:animEffect>
                                  </p:childTnLst>
                                </p:cTn>
                              </p:par>
                            </p:childTnLst>
                          </p:cTn>
                        </p:par>
                        <p:par>
                          <p:cTn id="46" fill="hold">
                            <p:stCondLst>
                              <p:cond delay="4500"/>
                            </p:stCondLst>
                            <p:childTnLst>
                              <p:par>
                                <p:cTn id="47" presetID="22"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2000"/>
                                        <p:tgtEl>
                                          <p:spTgt spid="13"/>
                                        </p:tgtEl>
                                      </p:cBhvr>
                                    </p:animEffect>
                                  </p:childTnLst>
                                </p:cTn>
                              </p:par>
                            </p:childTnLst>
                          </p:cTn>
                        </p:par>
                        <p:par>
                          <p:cTn id="50" fill="hold">
                            <p:stCondLst>
                              <p:cond delay="6500"/>
                            </p:stCondLst>
                            <p:childTnLst>
                              <p:par>
                                <p:cTn id="51" presetID="22" presetClass="entr" presetSubtype="4"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down)">
                                      <p:cBhvr>
                                        <p:cTn id="53" dur="20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42"/>
                                        </p:tgtEl>
                                        <p:attrNameLst>
                                          <p:attrName>style.visibility</p:attrName>
                                        </p:attrNameLst>
                                      </p:cBhvr>
                                      <p:to>
                                        <p:strVal val="visible"/>
                                      </p:to>
                                    </p:set>
                                    <p:animEffect transition="in" filter="blinds(horizontal)">
                                      <p:cBhvr>
                                        <p:cTn id="58" dur="500"/>
                                        <p:tgtEl>
                                          <p:spTgt spid="142"/>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blinds(horizontal)">
                                      <p:cBhvr>
                                        <p:cTn id="63" dur="500"/>
                                        <p:tgtEl>
                                          <p:spTgt spid="25"/>
                                        </p:tgtEl>
                                      </p:cBhvr>
                                    </p:animEffect>
                                  </p:childTnLst>
                                </p:cTn>
                              </p:par>
                              <p:par>
                                <p:cTn id="64" presetID="3" presetClass="entr" presetSubtype="10"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blinds(horizontal)">
                                      <p:cBhvr>
                                        <p:cTn id="66" dur="500"/>
                                        <p:tgtEl>
                                          <p:spTgt spid="22"/>
                                        </p:tgtEl>
                                      </p:cBhvr>
                                    </p:animEffect>
                                  </p:childTnLst>
                                </p:cTn>
                              </p:par>
                              <p:par>
                                <p:cTn id="67" presetID="3" presetClass="entr" presetSubtype="10" fill="hold"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linds(horizontal)">
                                      <p:cBhvr>
                                        <p:cTn id="69" dur="500"/>
                                        <p:tgtEl>
                                          <p:spTgt spid="23"/>
                                        </p:tgtEl>
                                      </p:cBhvr>
                                    </p:animEffect>
                                  </p:childTnLst>
                                </p:cTn>
                              </p:par>
                              <p:par>
                                <p:cTn id="70" presetID="3" presetClass="entr" presetSubtype="10"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187"/>
                                        </p:tgtEl>
                                        <p:attrNameLst>
                                          <p:attrName>style.visibility</p:attrName>
                                        </p:attrNameLst>
                                      </p:cBhvr>
                                      <p:to>
                                        <p:strVal val="visible"/>
                                      </p:to>
                                    </p:set>
                                    <p:animEffect transition="in" filter="blinds(horizontal)">
                                      <p:cBhvr>
                                        <p:cTn id="75" dur="500"/>
                                        <p:tgtEl>
                                          <p:spTgt spid="187"/>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188"/>
                                        </p:tgtEl>
                                        <p:attrNameLst>
                                          <p:attrName>style.visibility</p:attrName>
                                        </p:attrNameLst>
                                      </p:cBhvr>
                                      <p:to>
                                        <p:strVal val="visible"/>
                                      </p:to>
                                    </p:set>
                                    <p:animEffect transition="in" filter="blinds(horizontal)">
                                      <p:cBhvr>
                                        <p:cTn id="78" dur="500"/>
                                        <p:tgtEl>
                                          <p:spTgt spid="188"/>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189"/>
                                        </p:tgtEl>
                                        <p:attrNameLst>
                                          <p:attrName>style.visibility</p:attrName>
                                        </p:attrNameLst>
                                      </p:cBhvr>
                                      <p:to>
                                        <p:strVal val="visible"/>
                                      </p:to>
                                    </p:set>
                                    <p:animEffect transition="in" filter="blinds(horizontal)">
                                      <p:cBhvr>
                                        <p:cTn id="81" dur="500"/>
                                        <p:tgtEl>
                                          <p:spTgt spid="189"/>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190"/>
                                        </p:tgtEl>
                                        <p:attrNameLst>
                                          <p:attrName>style.visibility</p:attrName>
                                        </p:attrNameLst>
                                      </p:cBhvr>
                                      <p:to>
                                        <p:strVal val="visible"/>
                                      </p:to>
                                    </p:set>
                                    <p:animEffect transition="in" filter="blinds(horizontal)">
                                      <p:cBhvr>
                                        <p:cTn id="84"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42" grpId="0"/>
      <p:bldP spid="187" grpId="0"/>
      <p:bldP spid="188" grpId="0"/>
      <p:bldP spid="189" grpId="0"/>
      <p:bldP spid="190" grpId="0"/>
      <p:bldP spid="1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txBox="1">
            <a:spLocks noGrp="1" noChangeArrowheads="1"/>
          </p:cNvSpPr>
          <p:nvPr/>
        </p:nvSpPr>
        <p:spPr bwMode="auto">
          <a:xfrm>
            <a:off x="7903928" y="6287636"/>
            <a:ext cx="912812" cy="374650"/>
          </a:xfrm>
          <a:prstGeom prst="rect">
            <a:avLst/>
          </a:prstGeom>
          <a:noFill/>
          <a:ln w="9525">
            <a:noFill/>
            <a:round/>
            <a:headEnd/>
            <a:tailEnd/>
          </a:ln>
        </p:spPr>
        <p:txBody>
          <a:bodyPr lIns="90000" tIns="46800" rIns="90000" bIns="46800"/>
          <a:lstStyle/>
          <a:p>
            <a:pPr algn="r" defTabSz="457200" fontAlgn="base">
              <a:spcBef>
                <a:spcPct val="0"/>
              </a:spcBef>
              <a:spcAft>
                <a:spcPct val="0"/>
              </a:spcAft>
              <a:buClr>
                <a:srgbClr val="FFFFFF"/>
              </a:buClr>
              <a:buSzPct val="100000"/>
              <a:buFont typeface="Times New Roman" pitchFamily="18" charset="0"/>
              <a:buNone/>
            </a:pPr>
            <a:fld id="{D55D9F9E-4C58-4E63-9B7D-AB373C175106}" type="slidenum">
              <a:rPr lang="en-GB" sz="1400">
                <a:solidFill>
                  <a:srgbClr val="3E798E"/>
                </a:solidFill>
                <a:latin typeface="Times New Roman" pitchFamily="18" charset="0"/>
              </a:rPr>
              <a:pPr algn="r" defTabSz="457200" fontAlgn="base">
                <a:spcBef>
                  <a:spcPct val="0"/>
                </a:spcBef>
                <a:spcAft>
                  <a:spcPct val="0"/>
                </a:spcAft>
                <a:buClr>
                  <a:srgbClr val="FFFFFF"/>
                </a:buClr>
                <a:buSzPct val="100000"/>
                <a:buFont typeface="Times New Roman" pitchFamily="18" charset="0"/>
                <a:buNone/>
              </a:pPr>
              <a:t>26</a:t>
            </a:fld>
            <a:endParaRPr lang="en-GB" sz="1400" dirty="0">
              <a:solidFill>
                <a:srgbClr val="3E798E"/>
              </a:solidFill>
              <a:latin typeface="Times New Roman" pitchFamily="18" charset="0"/>
            </a:endParaRPr>
          </a:p>
        </p:txBody>
      </p:sp>
      <p:sp>
        <p:nvSpPr>
          <p:cNvPr id="41987" name="Rectangle 4"/>
          <p:cNvSpPr>
            <a:spLocks noGrp="1" noChangeArrowheads="1"/>
          </p:cNvSpPr>
          <p:nvPr>
            <p:ph type="title"/>
          </p:nvPr>
        </p:nvSpPr>
        <p:spPr>
          <a:xfrm>
            <a:off x="339980" y="690246"/>
            <a:ext cx="8516937" cy="1362075"/>
          </a:xfrm>
        </p:spPr>
        <p:txBody>
          <a:bodyPr lIns="90000" tIns="46800" rIns="90000" bIns="46800" anchor="ctr">
            <a:scene3d>
              <a:camera prst="orthographicFront"/>
              <a:lightRig rig="threePt" dir="t"/>
            </a:scene3d>
            <a:sp3d extrusionH="57150">
              <a:bevelT h="25400" prst="softRound"/>
            </a:sp3d>
          </a:bodyPr>
          <a:lstStyle/>
          <a:p>
            <a:pPr algn="ctr" eaLnBrk="1" hangingPunct="1">
              <a:defRPr/>
            </a:pPr>
            <a:r>
              <a:rPr lang="en-US" sz="3600" dirty="0" smtClean="0"/>
              <a:t>human beings aren’t wired </a:t>
            </a:r>
            <a:r>
              <a:rPr lang="en-US" dirty="0" smtClean="0"/>
              <a:t/>
            </a:r>
            <a:br>
              <a:rPr lang="en-US" dirty="0" smtClean="0"/>
            </a:br>
            <a:r>
              <a:rPr lang="en-US" dirty="0" smtClean="0"/>
              <a:t>to trust what we fear </a:t>
            </a:r>
          </a:p>
        </p:txBody>
      </p:sp>
      <p:sp>
        <p:nvSpPr>
          <p:cNvPr id="71684" name="Rectangle 3"/>
          <p:cNvSpPr>
            <a:spLocks noGrp="1" noChangeArrowheads="1"/>
          </p:cNvSpPr>
          <p:nvPr>
            <p:ph type="body" idx="1"/>
          </p:nvPr>
        </p:nvSpPr>
        <p:spPr>
          <a:xfrm>
            <a:off x="2418732" y="1837699"/>
            <a:ext cx="6858000" cy="730775"/>
          </a:xfrm>
        </p:spPr>
        <p:txBody>
          <a:bodyPr lIns="0" tIns="0" rIns="0" bIns="0">
            <a:scene3d>
              <a:camera prst="orthographicFront"/>
              <a:lightRig rig="threePt" dir="t"/>
            </a:scene3d>
            <a:sp3d extrusionH="57150">
              <a:bevelT h="25400" prst="softRound"/>
            </a:sp3d>
          </a:bodyPr>
          <a:lstStyle/>
          <a:p>
            <a:pPr defTabSz="457200" eaLnBrk="1" hangingPunct="1">
              <a:lnSpc>
                <a:spcPct val="109000"/>
              </a:lnSpc>
              <a:buFontTx/>
              <a:buNone/>
            </a:pPr>
            <a:r>
              <a:rPr lang="en-US" sz="3200" b="1" dirty="0" smtClean="0">
                <a:solidFill>
                  <a:srgbClr val="A50021"/>
                </a:solidFill>
              </a:rPr>
              <a:t>   Fear is a form of Brainwashing!</a:t>
            </a:r>
            <a:r>
              <a:rPr lang="en-US" sz="3200" dirty="0" smtClean="0"/>
              <a:t> </a:t>
            </a:r>
            <a:endParaRPr lang="en-US" dirty="0" smtClean="0"/>
          </a:p>
        </p:txBody>
      </p:sp>
      <p:grpSp>
        <p:nvGrpSpPr>
          <p:cNvPr id="2" name="Group 2"/>
          <p:cNvGrpSpPr/>
          <p:nvPr/>
        </p:nvGrpSpPr>
        <p:grpSpPr>
          <a:xfrm>
            <a:off x="76199" y="2035632"/>
            <a:ext cx="2514601" cy="2143125"/>
            <a:chOff x="76199" y="2209800"/>
            <a:chExt cx="2514601" cy="2143125"/>
          </a:xfrm>
        </p:grpSpPr>
        <p:sp>
          <p:nvSpPr>
            <p:cNvPr id="48130" name="AutoShape 2"/>
            <p:cNvSpPr>
              <a:spLocks noChangeAspect="1" noChangeArrowheads="1" noTextEdit="1"/>
            </p:cNvSpPr>
            <p:nvPr/>
          </p:nvSpPr>
          <p:spPr bwMode="auto">
            <a:xfrm flipH="1">
              <a:off x="76199" y="2209800"/>
              <a:ext cx="2514601" cy="2143125"/>
            </a:xfrm>
            <a:prstGeom prst="rect">
              <a:avLst/>
            </a:prstGeom>
            <a:noFill/>
            <a:ln w="9525">
              <a:noFill/>
              <a:miter lim="800000"/>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2" name="Freeform 4"/>
            <p:cNvSpPr>
              <a:spLocks/>
            </p:cNvSpPr>
            <p:nvPr/>
          </p:nvSpPr>
          <p:spPr bwMode="auto">
            <a:xfrm flipH="1">
              <a:off x="76199" y="2209800"/>
              <a:ext cx="2514601" cy="2143125"/>
            </a:xfrm>
            <a:custGeom>
              <a:avLst/>
              <a:gdLst/>
              <a:ahLst/>
              <a:cxnLst>
                <a:cxn ang="0">
                  <a:pos x="2782" y="55"/>
                </a:cxn>
                <a:cxn ang="0">
                  <a:pos x="2180" y="2316"/>
                </a:cxn>
                <a:cxn ang="0">
                  <a:pos x="648" y="2316"/>
                </a:cxn>
                <a:cxn ang="0">
                  <a:pos x="0" y="0"/>
                </a:cxn>
                <a:cxn ang="0">
                  <a:pos x="2782" y="55"/>
                </a:cxn>
              </a:cxnLst>
              <a:rect l="0" t="0" r="r" b="b"/>
              <a:pathLst>
                <a:path w="2782" h="2316">
                  <a:moveTo>
                    <a:pt x="2782" y="55"/>
                  </a:moveTo>
                  <a:lnTo>
                    <a:pt x="2180" y="2316"/>
                  </a:lnTo>
                  <a:lnTo>
                    <a:pt x="648" y="2316"/>
                  </a:lnTo>
                  <a:lnTo>
                    <a:pt x="0" y="0"/>
                  </a:lnTo>
                  <a:lnTo>
                    <a:pt x="2782" y="55"/>
                  </a:lnTo>
                  <a:close/>
                </a:path>
              </a:pathLst>
            </a:custGeom>
            <a:solidFill>
              <a:srgbClr val="B2D1B2"/>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3" name="Freeform 5"/>
            <p:cNvSpPr>
              <a:spLocks/>
            </p:cNvSpPr>
            <p:nvPr/>
          </p:nvSpPr>
          <p:spPr bwMode="auto">
            <a:xfrm flipH="1">
              <a:off x="96085" y="2230158"/>
              <a:ext cx="2473022" cy="2104261"/>
            </a:xfrm>
            <a:custGeom>
              <a:avLst/>
              <a:gdLst/>
              <a:ahLst/>
              <a:cxnLst>
                <a:cxn ang="0">
                  <a:pos x="638" y="2275"/>
                </a:cxn>
                <a:cxn ang="0">
                  <a:pos x="2142" y="2275"/>
                </a:cxn>
                <a:cxn ang="0">
                  <a:pos x="2736" y="51"/>
                </a:cxn>
                <a:cxn ang="0">
                  <a:pos x="0" y="0"/>
                </a:cxn>
                <a:cxn ang="0">
                  <a:pos x="638" y="2275"/>
                </a:cxn>
              </a:cxnLst>
              <a:rect l="0" t="0" r="r" b="b"/>
              <a:pathLst>
                <a:path w="2736" h="2275">
                  <a:moveTo>
                    <a:pt x="638" y="2275"/>
                  </a:moveTo>
                  <a:lnTo>
                    <a:pt x="2142" y="2275"/>
                  </a:lnTo>
                  <a:lnTo>
                    <a:pt x="2736" y="51"/>
                  </a:lnTo>
                  <a:lnTo>
                    <a:pt x="0" y="0"/>
                  </a:lnTo>
                  <a:lnTo>
                    <a:pt x="638" y="2275"/>
                  </a:lnTo>
                  <a:close/>
                </a:path>
              </a:pathLst>
            </a:custGeom>
            <a:solidFill>
              <a:srgbClr val="FFFFF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4" name="Freeform 6"/>
            <p:cNvSpPr>
              <a:spLocks/>
            </p:cNvSpPr>
            <p:nvPr/>
          </p:nvSpPr>
          <p:spPr bwMode="auto">
            <a:xfrm flipH="1">
              <a:off x="128624" y="2263471"/>
              <a:ext cx="2409751" cy="2035784"/>
            </a:xfrm>
            <a:custGeom>
              <a:avLst/>
              <a:gdLst/>
              <a:ahLst/>
              <a:cxnLst>
                <a:cxn ang="0">
                  <a:pos x="2666" y="46"/>
                </a:cxn>
                <a:cxn ang="0">
                  <a:pos x="2664" y="61"/>
                </a:cxn>
                <a:cxn ang="0">
                  <a:pos x="2088" y="2200"/>
                </a:cxn>
                <a:cxn ang="0">
                  <a:pos x="621" y="2200"/>
                </a:cxn>
                <a:cxn ang="0">
                  <a:pos x="4" y="18"/>
                </a:cxn>
                <a:cxn ang="0">
                  <a:pos x="0" y="0"/>
                </a:cxn>
                <a:cxn ang="0">
                  <a:pos x="2666" y="46"/>
                </a:cxn>
              </a:cxnLst>
              <a:rect l="0" t="0" r="r" b="b"/>
              <a:pathLst>
                <a:path w="2666" h="2200">
                  <a:moveTo>
                    <a:pt x="2666" y="46"/>
                  </a:moveTo>
                  <a:lnTo>
                    <a:pt x="2664" y="61"/>
                  </a:lnTo>
                  <a:lnTo>
                    <a:pt x="2088" y="2200"/>
                  </a:lnTo>
                  <a:lnTo>
                    <a:pt x="621" y="2200"/>
                  </a:lnTo>
                  <a:lnTo>
                    <a:pt x="4" y="18"/>
                  </a:lnTo>
                  <a:lnTo>
                    <a:pt x="0" y="0"/>
                  </a:lnTo>
                  <a:lnTo>
                    <a:pt x="2666" y="46"/>
                  </a:lnTo>
                  <a:close/>
                </a:path>
              </a:pathLst>
            </a:custGeom>
            <a:solidFill>
              <a:srgbClr val="B2D1B2"/>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5" name="Freeform 7"/>
            <p:cNvSpPr>
              <a:spLocks/>
            </p:cNvSpPr>
            <p:nvPr/>
          </p:nvSpPr>
          <p:spPr bwMode="auto">
            <a:xfrm flipH="1">
              <a:off x="157549" y="2289381"/>
              <a:ext cx="2350094" cy="1983964"/>
            </a:xfrm>
            <a:custGeom>
              <a:avLst/>
              <a:gdLst/>
              <a:ahLst/>
              <a:cxnLst>
                <a:cxn ang="0">
                  <a:pos x="607" y="2143"/>
                </a:cxn>
                <a:cxn ang="0">
                  <a:pos x="2031" y="2143"/>
                </a:cxn>
                <a:cxn ang="0">
                  <a:pos x="2599" y="42"/>
                </a:cxn>
                <a:cxn ang="0">
                  <a:pos x="0" y="0"/>
                </a:cxn>
                <a:cxn ang="0">
                  <a:pos x="607" y="2143"/>
                </a:cxn>
              </a:cxnLst>
              <a:rect l="0" t="0" r="r" b="b"/>
              <a:pathLst>
                <a:path w="2599" h="2143">
                  <a:moveTo>
                    <a:pt x="607" y="2143"/>
                  </a:moveTo>
                  <a:lnTo>
                    <a:pt x="2031" y="2143"/>
                  </a:lnTo>
                  <a:lnTo>
                    <a:pt x="2599" y="42"/>
                  </a:lnTo>
                  <a:lnTo>
                    <a:pt x="0" y="0"/>
                  </a:lnTo>
                  <a:lnTo>
                    <a:pt x="607" y="2143"/>
                  </a:lnTo>
                  <a:close/>
                </a:path>
              </a:pathLst>
            </a:custGeom>
            <a:solidFill>
              <a:srgbClr val="FFFFF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6" name="Freeform 8"/>
            <p:cNvSpPr>
              <a:spLocks/>
            </p:cNvSpPr>
            <p:nvPr/>
          </p:nvSpPr>
          <p:spPr bwMode="auto">
            <a:xfrm flipH="1">
              <a:off x="204550" y="2339350"/>
              <a:ext cx="2257898" cy="1882175"/>
            </a:xfrm>
            <a:custGeom>
              <a:avLst/>
              <a:gdLst/>
              <a:ahLst/>
              <a:cxnLst>
                <a:cxn ang="0">
                  <a:pos x="2498" y="37"/>
                </a:cxn>
                <a:cxn ang="0">
                  <a:pos x="2493" y="63"/>
                </a:cxn>
                <a:cxn ang="0">
                  <a:pos x="1957" y="2016"/>
                </a:cxn>
                <a:cxn ang="0">
                  <a:pos x="1954" y="2034"/>
                </a:cxn>
                <a:cxn ang="0">
                  <a:pos x="579" y="2034"/>
                </a:cxn>
                <a:cxn ang="0">
                  <a:pos x="576" y="2016"/>
                </a:cxn>
                <a:cxn ang="0">
                  <a:pos x="7" y="30"/>
                </a:cxn>
                <a:cxn ang="0">
                  <a:pos x="0" y="0"/>
                </a:cxn>
                <a:cxn ang="0">
                  <a:pos x="2498" y="37"/>
                </a:cxn>
              </a:cxnLst>
              <a:rect l="0" t="0" r="r" b="b"/>
              <a:pathLst>
                <a:path w="2498" h="2034">
                  <a:moveTo>
                    <a:pt x="2498" y="37"/>
                  </a:moveTo>
                  <a:lnTo>
                    <a:pt x="2493" y="63"/>
                  </a:lnTo>
                  <a:lnTo>
                    <a:pt x="1957" y="2016"/>
                  </a:lnTo>
                  <a:lnTo>
                    <a:pt x="1954" y="2034"/>
                  </a:lnTo>
                  <a:lnTo>
                    <a:pt x="579" y="2034"/>
                  </a:lnTo>
                  <a:lnTo>
                    <a:pt x="576" y="2016"/>
                  </a:lnTo>
                  <a:lnTo>
                    <a:pt x="7" y="30"/>
                  </a:lnTo>
                  <a:lnTo>
                    <a:pt x="0" y="0"/>
                  </a:lnTo>
                  <a:lnTo>
                    <a:pt x="2498" y="37"/>
                  </a:lnTo>
                  <a:close/>
                </a:path>
              </a:pathLst>
            </a:custGeom>
            <a:solidFill>
              <a:srgbClr val="B2D1B2"/>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7" name="Freeform 9"/>
            <p:cNvSpPr>
              <a:spLocks/>
            </p:cNvSpPr>
            <p:nvPr/>
          </p:nvSpPr>
          <p:spPr bwMode="auto">
            <a:xfrm flipH="1">
              <a:off x="685416" y="2411528"/>
              <a:ext cx="1276282" cy="1508331"/>
            </a:xfrm>
            <a:custGeom>
              <a:avLst/>
              <a:gdLst/>
              <a:ahLst/>
              <a:cxnLst>
                <a:cxn ang="0">
                  <a:pos x="777" y="1626"/>
                </a:cxn>
                <a:cxn ang="0">
                  <a:pos x="915" y="1594"/>
                </a:cxn>
                <a:cxn ang="0">
                  <a:pos x="1041" y="1532"/>
                </a:cxn>
                <a:cxn ang="0">
                  <a:pos x="1154" y="1444"/>
                </a:cxn>
                <a:cxn ang="0">
                  <a:pos x="1250" y="1334"/>
                </a:cxn>
                <a:cxn ang="0">
                  <a:pos x="1326" y="1204"/>
                </a:cxn>
                <a:cxn ang="0">
                  <a:pos x="1379" y="1058"/>
                </a:cxn>
                <a:cxn ang="0">
                  <a:pos x="1407" y="900"/>
                </a:cxn>
                <a:cxn ang="0">
                  <a:pos x="1407" y="733"/>
                </a:cxn>
                <a:cxn ang="0">
                  <a:pos x="1379" y="574"/>
                </a:cxn>
                <a:cxn ang="0">
                  <a:pos x="1326" y="427"/>
                </a:cxn>
                <a:cxn ang="0">
                  <a:pos x="1250" y="298"/>
                </a:cxn>
                <a:cxn ang="0">
                  <a:pos x="1154" y="187"/>
                </a:cxn>
                <a:cxn ang="0">
                  <a:pos x="1041" y="99"/>
                </a:cxn>
                <a:cxn ang="0">
                  <a:pos x="915" y="37"/>
                </a:cxn>
                <a:cxn ang="0">
                  <a:pos x="777" y="5"/>
                </a:cxn>
                <a:cxn ang="0">
                  <a:pos x="634" y="5"/>
                </a:cxn>
                <a:cxn ang="0">
                  <a:pos x="495" y="37"/>
                </a:cxn>
                <a:cxn ang="0">
                  <a:pos x="369" y="99"/>
                </a:cxn>
                <a:cxn ang="0">
                  <a:pos x="257" y="187"/>
                </a:cxn>
                <a:cxn ang="0">
                  <a:pos x="161" y="298"/>
                </a:cxn>
                <a:cxn ang="0">
                  <a:pos x="85" y="427"/>
                </a:cxn>
                <a:cxn ang="0">
                  <a:pos x="32" y="574"/>
                </a:cxn>
                <a:cxn ang="0">
                  <a:pos x="4" y="733"/>
                </a:cxn>
                <a:cxn ang="0">
                  <a:pos x="4" y="900"/>
                </a:cxn>
                <a:cxn ang="0">
                  <a:pos x="32" y="1058"/>
                </a:cxn>
                <a:cxn ang="0">
                  <a:pos x="85" y="1204"/>
                </a:cxn>
                <a:cxn ang="0">
                  <a:pos x="161" y="1334"/>
                </a:cxn>
                <a:cxn ang="0">
                  <a:pos x="257" y="1444"/>
                </a:cxn>
                <a:cxn ang="0">
                  <a:pos x="369" y="1532"/>
                </a:cxn>
                <a:cxn ang="0">
                  <a:pos x="495" y="1594"/>
                </a:cxn>
                <a:cxn ang="0">
                  <a:pos x="634" y="1626"/>
                </a:cxn>
              </a:cxnLst>
              <a:rect l="0" t="0" r="r" b="b"/>
              <a:pathLst>
                <a:path w="1411" h="1630">
                  <a:moveTo>
                    <a:pt x="706" y="1630"/>
                  </a:moveTo>
                  <a:lnTo>
                    <a:pt x="777" y="1626"/>
                  </a:lnTo>
                  <a:lnTo>
                    <a:pt x="847" y="1614"/>
                  </a:lnTo>
                  <a:lnTo>
                    <a:pt x="915" y="1594"/>
                  </a:lnTo>
                  <a:lnTo>
                    <a:pt x="979" y="1566"/>
                  </a:lnTo>
                  <a:lnTo>
                    <a:pt x="1041" y="1532"/>
                  </a:lnTo>
                  <a:lnTo>
                    <a:pt x="1100" y="1492"/>
                  </a:lnTo>
                  <a:lnTo>
                    <a:pt x="1154" y="1444"/>
                  </a:lnTo>
                  <a:lnTo>
                    <a:pt x="1204" y="1392"/>
                  </a:lnTo>
                  <a:lnTo>
                    <a:pt x="1250" y="1334"/>
                  </a:lnTo>
                  <a:lnTo>
                    <a:pt x="1291" y="1271"/>
                  </a:lnTo>
                  <a:lnTo>
                    <a:pt x="1326" y="1204"/>
                  </a:lnTo>
                  <a:lnTo>
                    <a:pt x="1355" y="1134"/>
                  </a:lnTo>
                  <a:lnTo>
                    <a:pt x="1379" y="1058"/>
                  </a:lnTo>
                  <a:lnTo>
                    <a:pt x="1397" y="981"/>
                  </a:lnTo>
                  <a:lnTo>
                    <a:pt x="1407" y="900"/>
                  </a:lnTo>
                  <a:lnTo>
                    <a:pt x="1411" y="817"/>
                  </a:lnTo>
                  <a:lnTo>
                    <a:pt x="1407" y="733"/>
                  </a:lnTo>
                  <a:lnTo>
                    <a:pt x="1397" y="653"/>
                  </a:lnTo>
                  <a:lnTo>
                    <a:pt x="1379" y="574"/>
                  </a:lnTo>
                  <a:lnTo>
                    <a:pt x="1355" y="498"/>
                  </a:lnTo>
                  <a:lnTo>
                    <a:pt x="1326" y="427"/>
                  </a:lnTo>
                  <a:lnTo>
                    <a:pt x="1291" y="360"/>
                  </a:lnTo>
                  <a:lnTo>
                    <a:pt x="1250" y="298"/>
                  </a:lnTo>
                  <a:lnTo>
                    <a:pt x="1204" y="239"/>
                  </a:lnTo>
                  <a:lnTo>
                    <a:pt x="1154" y="187"/>
                  </a:lnTo>
                  <a:lnTo>
                    <a:pt x="1100" y="139"/>
                  </a:lnTo>
                  <a:lnTo>
                    <a:pt x="1041" y="99"/>
                  </a:lnTo>
                  <a:lnTo>
                    <a:pt x="979" y="65"/>
                  </a:lnTo>
                  <a:lnTo>
                    <a:pt x="915" y="37"/>
                  </a:lnTo>
                  <a:lnTo>
                    <a:pt x="847" y="17"/>
                  </a:lnTo>
                  <a:lnTo>
                    <a:pt x="777" y="5"/>
                  </a:lnTo>
                  <a:lnTo>
                    <a:pt x="706" y="0"/>
                  </a:lnTo>
                  <a:lnTo>
                    <a:pt x="634" y="5"/>
                  </a:lnTo>
                  <a:lnTo>
                    <a:pt x="564" y="17"/>
                  </a:lnTo>
                  <a:lnTo>
                    <a:pt x="495" y="37"/>
                  </a:lnTo>
                  <a:lnTo>
                    <a:pt x="431" y="65"/>
                  </a:lnTo>
                  <a:lnTo>
                    <a:pt x="369" y="99"/>
                  </a:lnTo>
                  <a:lnTo>
                    <a:pt x="311" y="139"/>
                  </a:lnTo>
                  <a:lnTo>
                    <a:pt x="257" y="187"/>
                  </a:lnTo>
                  <a:lnTo>
                    <a:pt x="206" y="239"/>
                  </a:lnTo>
                  <a:lnTo>
                    <a:pt x="161" y="298"/>
                  </a:lnTo>
                  <a:lnTo>
                    <a:pt x="121" y="360"/>
                  </a:lnTo>
                  <a:lnTo>
                    <a:pt x="85" y="427"/>
                  </a:lnTo>
                  <a:lnTo>
                    <a:pt x="56" y="498"/>
                  </a:lnTo>
                  <a:lnTo>
                    <a:pt x="32" y="574"/>
                  </a:lnTo>
                  <a:lnTo>
                    <a:pt x="14" y="653"/>
                  </a:lnTo>
                  <a:lnTo>
                    <a:pt x="4" y="733"/>
                  </a:lnTo>
                  <a:lnTo>
                    <a:pt x="0" y="817"/>
                  </a:lnTo>
                  <a:lnTo>
                    <a:pt x="4" y="900"/>
                  </a:lnTo>
                  <a:lnTo>
                    <a:pt x="14" y="981"/>
                  </a:lnTo>
                  <a:lnTo>
                    <a:pt x="32" y="1058"/>
                  </a:lnTo>
                  <a:lnTo>
                    <a:pt x="56" y="1134"/>
                  </a:lnTo>
                  <a:lnTo>
                    <a:pt x="85" y="1204"/>
                  </a:lnTo>
                  <a:lnTo>
                    <a:pt x="121" y="1271"/>
                  </a:lnTo>
                  <a:lnTo>
                    <a:pt x="161" y="1334"/>
                  </a:lnTo>
                  <a:lnTo>
                    <a:pt x="206" y="1392"/>
                  </a:lnTo>
                  <a:lnTo>
                    <a:pt x="257" y="1444"/>
                  </a:lnTo>
                  <a:lnTo>
                    <a:pt x="311" y="1492"/>
                  </a:lnTo>
                  <a:lnTo>
                    <a:pt x="369" y="1532"/>
                  </a:lnTo>
                  <a:lnTo>
                    <a:pt x="431" y="1566"/>
                  </a:lnTo>
                  <a:lnTo>
                    <a:pt x="495" y="1594"/>
                  </a:lnTo>
                  <a:lnTo>
                    <a:pt x="564" y="1614"/>
                  </a:lnTo>
                  <a:lnTo>
                    <a:pt x="634" y="1626"/>
                  </a:lnTo>
                  <a:lnTo>
                    <a:pt x="706" y="1630"/>
                  </a:lnTo>
                  <a:close/>
                </a:path>
              </a:pathLst>
            </a:custGeom>
            <a:solidFill>
              <a:srgbClr val="B2D1B2"/>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8" name="Freeform 10"/>
            <p:cNvSpPr>
              <a:spLocks/>
            </p:cNvSpPr>
            <p:nvPr/>
          </p:nvSpPr>
          <p:spPr bwMode="auto">
            <a:xfrm flipH="1">
              <a:off x="692646" y="2418931"/>
              <a:ext cx="1263628" cy="1493526"/>
            </a:xfrm>
            <a:custGeom>
              <a:avLst/>
              <a:gdLst/>
              <a:ahLst/>
              <a:cxnLst>
                <a:cxn ang="0">
                  <a:pos x="772" y="1610"/>
                </a:cxn>
                <a:cxn ang="0">
                  <a:pos x="908" y="1578"/>
                </a:cxn>
                <a:cxn ang="0">
                  <a:pos x="1033" y="1516"/>
                </a:cxn>
                <a:cxn ang="0">
                  <a:pos x="1145" y="1431"/>
                </a:cxn>
                <a:cxn ang="0">
                  <a:pos x="1239" y="1321"/>
                </a:cxn>
                <a:cxn ang="0">
                  <a:pos x="1315" y="1192"/>
                </a:cxn>
                <a:cxn ang="0">
                  <a:pos x="1368" y="1048"/>
                </a:cxn>
                <a:cxn ang="0">
                  <a:pos x="1395" y="891"/>
                </a:cxn>
                <a:cxn ang="0">
                  <a:pos x="1395" y="725"/>
                </a:cxn>
                <a:cxn ang="0">
                  <a:pos x="1368" y="567"/>
                </a:cxn>
                <a:cxn ang="0">
                  <a:pos x="1315" y="422"/>
                </a:cxn>
                <a:cxn ang="0">
                  <a:pos x="1239" y="293"/>
                </a:cxn>
                <a:cxn ang="0">
                  <a:pos x="1145" y="184"/>
                </a:cxn>
                <a:cxn ang="0">
                  <a:pos x="1033" y="97"/>
                </a:cxn>
                <a:cxn ang="0">
                  <a:pos x="908" y="36"/>
                </a:cxn>
                <a:cxn ang="0">
                  <a:pos x="772" y="4"/>
                </a:cxn>
                <a:cxn ang="0">
                  <a:pos x="629" y="4"/>
                </a:cxn>
                <a:cxn ang="0">
                  <a:pos x="491" y="36"/>
                </a:cxn>
                <a:cxn ang="0">
                  <a:pos x="367" y="97"/>
                </a:cxn>
                <a:cxn ang="0">
                  <a:pos x="254" y="184"/>
                </a:cxn>
                <a:cxn ang="0">
                  <a:pos x="160" y="293"/>
                </a:cxn>
                <a:cxn ang="0">
                  <a:pos x="85" y="422"/>
                </a:cxn>
                <a:cxn ang="0">
                  <a:pos x="31" y="567"/>
                </a:cxn>
                <a:cxn ang="0">
                  <a:pos x="5" y="725"/>
                </a:cxn>
                <a:cxn ang="0">
                  <a:pos x="5" y="891"/>
                </a:cxn>
                <a:cxn ang="0">
                  <a:pos x="31" y="1048"/>
                </a:cxn>
                <a:cxn ang="0">
                  <a:pos x="85" y="1192"/>
                </a:cxn>
                <a:cxn ang="0">
                  <a:pos x="160" y="1321"/>
                </a:cxn>
                <a:cxn ang="0">
                  <a:pos x="254" y="1431"/>
                </a:cxn>
                <a:cxn ang="0">
                  <a:pos x="367" y="1516"/>
                </a:cxn>
                <a:cxn ang="0">
                  <a:pos x="491" y="1578"/>
                </a:cxn>
                <a:cxn ang="0">
                  <a:pos x="629" y="1610"/>
                </a:cxn>
              </a:cxnLst>
              <a:rect l="0" t="0" r="r" b="b"/>
              <a:pathLst>
                <a:path w="1399" h="1614">
                  <a:moveTo>
                    <a:pt x="701" y="1614"/>
                  </a:moveTo>
                  <a:lnTo>
                    <a:pt x="772" y="1610"/>
                  </a:lnTo>
                  <a:lnTo>
                    <a:pt x="841" y="1598"/>
                  </a:lnTo>
                  <a:lnTo>
                    <a:pt x="908" y="1578"/>
                  </a:lnTo>
                  <a:lnTo>
                    <a:pt x="973" y="1551"/>
                  </a:lnTo>
                  <a:lnTo>
                    <a:pt x="1033" y="1516"/>
                  </a:lnTo>
                  <a:lnTo>
                    <a:pt x="1091" y="1477"/>
                  </a:lnTo>
                  <a:lnTo>
                    <a:pt x="1145" y="1431"/>
                  </a:lnTo>
                  <a:lnTo>
                    <a:pt x="1194" y="1377"/>
                  </a:lnTo>
                  <a:lnTo>
                    <a:pt x="1239" y="1321"/>
                  </a:lnTo>
                  <a:lnTo>
                    <a:pt x="1280" y="1258"/>
                  </a:lnTo>
                  <a:lnTo>
                    <a:pt x="1315" y="1192"/>
                  </a:lnTo>
                  <a:lnTo>
                    <a:pt x="1344" y="1122"/>
                  </a:lnTo>
                  <a:lnTo>
                    <a:pt x="1368" y="1048"/>
                  </a:lnTo>
                  <a:lnTo>
                    <a:pt x="1385" y="971"/>
                  </a:lnTo>
                  <a:lnTo>
                    <a:pt x="1395" y="891"/>
                  </a:lnTo>
                  <a:lnTo>
                    <a:pt x="1399" y="808"/>
                  </a:lnTo>
                  <a:lnTo>
                    <a:pt x="1395" y="725"/>
                  </a:lnTo>
                  <a:lnTo>
                    <a:pt x="1385" y="645"/>
                  </a:lnTo>
                  <a:lnTo>
                    <a:pt x="1368" y="567"/>
                  </a:lnTo>
                  <a:lnTo>
                    <a:pt x="1344" y="492"/>
                  </a:lnTo>
                  <a:lnTo>
                    <a:pt x="1315" y="422"/>
                  </a:lnTo>
                  <a:lnTo>
                    <a:pt x="1280" y="356"/>
                  </a:lnTo>
                  <a:lnTo>
                    <a:pt x="1239" y="293"/>
                  </a:lnTo>
                  <a:lnTo>
                    <a:pt x="1194" y="236"/>
                  </a:lnTo>
                  <a:lnTo>
                    <a:pt x="1145" y="184"/>
                  </a:lnTo>
                  <a:lnTo>
                    <a:pt x="1091" y="137"/>
                  </a:lnTo>
                  <a:lnTo>
                    <a:pt x="1033" y="97"/>
                  </a:lnTo>
                  <a:lnTo>
                    <a:pt x="973" y="63"/>
                  </a:lnTo>
                  <a:lnTo>
                    <a:pt x="908" y="36"/>
                  </a:lnTo>
                  <a:lnTo>
                    <a:pt x="841" y="17"/>
                  </a:lnTo>
                  <a:lnTo>
                    <a:pt x="772" y="4"/>
                  </a:lnTo>
                  <a:lnTo>
                    <a:pt x="701" y="0"/>
                  </a:lnTo>
                  <a:lnTo>
                    <a:pt x="629" y="4"/>
                  </a:lnTo>
                  <a:lnTo>
                    <a:pt x="559" y="17"/>
                  </a:lnTo>
                  <a:lnTo>
                    <a:pt x="491" y="36"/>
                  </a:lnTo>
                  <a:lnTo>
                    <a:pt x="428" y="63"/>
                  </a:lnTo>
                  <a:lnTo>
                    <a:pt x="367" y="97"/>
                  </a:lnTo>
                  <a:lnTo>
                    <a:pt x="309" y="137"/>
                  </a:lnTo>
                  <a:lnTo>
                    <a:pt x="254" y="184"/>
                  </a:lnTo>
                  <a:lnTo>
                    <a:pt x="205" y="236"/>
                  </a:lnTo>
                  <a:lnTo>
                    <a:pt x="160" y="293"/>
                  </a:lnTo>
                  <a:lnTo>
                    <a:pt x="120" y="356"/>
                  </a:lnTo>
                  <a:lnTo>
                    <a:pt x="85" y="422"/>
                  </a:lnTo>
                  <a:lnTo>
                    <a:pt x="55" y="492"/>
                  </a:lnTo>
                  <a:lnTo>
                    <a:pt x="31" y="567"/>
                  </a:lnTo>
                  <a:lnTo>
                    <a:pt x="14" y="645"/>
                  </a:lnTo>
                  <a:lnTo>
                    <a:pt x="5" y="725"/>
                  </a:lnTo>
                  <a:lnTo>
                    <a:pt x="0" y="808"/>
                  </a:lnTo>
                  <a:lnTo>
                    <a:pt x="5" y="891"/>
                  </a:lnTo>
                  <a:lnTo>
                    <a:pt x="14" y="971"/>
                  </a:lnTo>
                  <a:lnTo>
                    <a:pt x="31" y="1048"/>
                  </a:lnTo>
                  <a:lnTo>
                    <a:pt x="55" y="1122"/>
                  </a:lnTo>
                  <a:lnTo>
                    <a:pt x="85" y="1192"/>
                  </a:lnTo>
                  <a:lnTo>
                    <a:pt x="120" y="1258"/>
                  </a:lnTo>
                  <a:lnTo>
                    <a:pt x="160" y="1321"/>
                  </a:lnTo>
                  <a:lnTo>
                    <a:pt x="205" y="1377"/>
                  </a:lnTo>
                  <a:lnTo>
                    <a:pt x="254" y="1431"/>
                  </a:lnTo>
                  <a:lnTo>
                    <a:pt x="309" y="1477"/>
                  </a:lnTo>
                  <a:lnTo>
                    <a:pt x="367" y="1516"/>
                  </a:lnTo>
                  <a:lnTo>
                    <a:pt x="428" y="1551"/>
                  </a:lnTo>
                  <a:lnTo>
                    <a:pt x="491" y="1578"/>
                  </a:lnTo>
                  <a:lnTo>
                    <a:pt x="559" y="1598"/>
                  </a:lnTo>
                  <a:lnTo>
                    <a:pt x="629" y="1610"/>
                  </a:lnTo>
                  <a:lnTo>
                    <a:pt x="701" y="1614"/>
                  </a:lnTo>
                  <a:close/>
                </a:path>
              </a:pathLst>
            </a:custGeom>
            <a:solidFill>
              <a:srgbClr val="B7D3B7"/>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39" name="Freeform 11"/>
            <p:cNvSpPr>
              <a:spLocks/>
            </p:cNvSpPr>
            <p:nvPr/>
          </p:nvSpPr>
          <p:spPr bwMode="auto">
            <a:xfrm flipH="1">
              <a:off x="698070" y="2424483"/>
              <a:ext cx="1252781" cy="1480570"/>
            </a:xfrm>
            <a:custGeom>
              <a:avLst/>
              <a:gdLst/>
              <a:ahLst/>
              <a:cxnLst>
                <a:cxn ang="0">
                  <a:pos x="764" y="1595"/>
                </a:cxn>
                <a:cxn ang="0">
                  <a:pos x="900" y="1563"/>
                </a:cxn>
                <a:cxn ang="0">
                  <a:pos x="1023" y="1502"/>
                </a:cxn>
                <a:cxn ang="0">
                  <a:pos x="1133" y="1417"/>
                </a:cxn>
                <a:cxn ang="0">
                  <a:pos x="1227" y="1309"/>
                </a:cxn>
                <a:cxn ang="0">
                  <a:pos x="1301" y="1182"/>
                </a:cxn>
                <a:cxn ang="0">
                  <a:pos x="1354" y="1038"/>
                </a:cxn>
                <a:cxn ang="0">
                  <a:pos x="1381" y="882"/>
                </a:cxn>
                <a:cxn ang="0">
                  <a:pos x="1381" y="719"/>
                </a:cxn>
                <a:cxn ang="0">
                  <a:pos x="1354" y="562"/>
                </a:cxn>
                <a:cxn ang="0">
                  <a:pos x="1301" y="419"/>
                </a:cxn>
                <a:cxn ang="0">
                  <a:pos x="1227" y="292"/>
                </a:cxn>
                <a:cxn ang="0">
                  <a:pos x="1133" y="182"/>
                </a:cxn>
                <a:cxn ang="0">
                  <a:pos x="1023" y="97"/>
                </a:cxn>
                <a:cxn ang="0">
                  <a:pos x="900" y="36"/>
                </a:cxn>
                <a:cxn ang="0">
                  <a:pos x="764" y="4"/>
                </a:cxn>
                <a:cxn ang="0">
                  <a:pos x="622" y="4"/>
                </a:cxn>
                <a:cxn ang="0">
                  <a:pos x="487" y="36"/>
                </a:cxn>
                <a:cxn ang="0">
                  <a:pos x="362" y="97"/>
                </a:cxn>
                <a:cxn ang="0">
                  <a:pos x="253" y="182"/>
                </a:cxn>
                <a:cxn ang="0">
                  <a:pos x="159" y="292"/>
                </a:cxn>
                <a:cxn ang="0">
                  <a:pos x="85" y="419"/>
                </a:cxn>
                <a:cxn ang="0">
                  <a:pos x="31" y="562"/>
                </a:cxn>
                <a:cxn ang="0">
                  <a:pos x="5" y="719"/>
                </a:cxn>
                <a:cxn ang="0">
                  <a:pos x="5" y="882"/>
                </a:cxn>
                <a:cxn ang="0">
                  <a:pos x="31" y="1038"/>
                </a:cxn>
                <a:cxn ang="0">
                  <a:pos x="85" y="1182"/>
                </a:cxn>
                <a:cxn ang="0">
                  <a:pos x="159" y="1309"/>
                </a:cxn>
                <a:cxn ang="0">
                  <a:pos x="253" y="1417"/>
                </a:cxn>
                <a:cxn ang="0">
                  <a:pos x="362" y="1502"/>
                </a:cxn>
                <a:cxn ang="0">
                  <a:pos x="487" y="1563"/>
                </a:cxn>
                <a:cxn ang="0">
                  <a:pos x="622" y="1595"/>
                </a:cxn>
              </a:cxnLst>
              <a:rect l="0" t="0" r="r" b="b"/>
              <a:pathLst>
                <a:path w="1385" h="1599">
                  <a:moveTo>
                    <a:pt x="694" y="1599"/>
                  </a:moveTo>
                  <a:lnTo>
                    <a:pt x="764" y="1595"/>
                  </a:lnTo>
                  <a:lnTo>
                    <a:pt x="832" y="1582"/>
                  </a:lnTo>
                  <a:lnTo>
                    <a:pt x="900" y="1563"/>
                  </a:lnTo>
                  <a:lnTo>
                    <a:pt x="963" y="1536"/>
                  </a:lnTo>
                  <a:lnTo>
                    <a:pt x="1023" y="1502"/>
                  </a:lnTo>
                  <a:lnTo>
                    <a:pt x="1081" y="1463"/>
                  </a:lnTo>
                  <a:lnTo>
                    <a:pt x="1133" y="1417"/>
                  </a:lnTo>
                  <a:lnTo>
                    <a:pt x="1183" y="1366"/>
                  </a:lnTo>
                  <a:lnTo>
                    <a:pt x="1227" y="1309"/>
                  </a:lnTo>
                  <a:lnTo>
                    <a:pt x="1267" y="1247"/>
                  </a:lnTo>
                  <a:lnTo>
                    <a:pt x="1301" y="1182"/>
                  </a:lnTo>
                  <a:lnTo>
                    <a:pt x="1330" y="1112"/>
                  </a:lnTo>
                  <a:lnTo>
                    <a:pt x="1354" y="1038"/>
                  </a:lnTo>
                  <a:lnTo>
                    <a:pt x="1371" y="962"/>
                  </a:lnTo>
                  <a:lnTo>
                    <a:pt x="1381" y="882"/>
                  </a:lnTo>
                  <a:lnTo>
                    <a:pt x="1385" y="801"/>
                  </a:lnTo>
                  <a:lnTo>
                    <a:pt x="1381" y="719"/>
                  </a:lnTo>
                  <a:lnTo>
                    <a:pt x="1371" y="640"/>
                  </a:lnTo>
                  <a:lnTo>
                    <a:pt x="1354" y="562"/>
                  </a:lnTo>
                  <a:lnTo>
                    <a:pt x="1330" y="488"/>
                  </a:lnTo>
                  <a:lnTo>
                    <a:pt x="1301" y="419"/>
                  </a:lnTo>
                  <a:lnTo>
                    <a:pt x="1267" y="352"/>
                  </a:lnTo>
                  <a:lnTo>
                    <a:pt x="1227" y="292"/>
                  </a:lnTo>
                  <a:lnTo>
                    <a:pt x="1183" y="234"/>
                  </a:lnTo>
                  <a:lnTo>
                    <a:pt x="1133" y="182"/>
                  </a:lnTo>
                  <a:lnTo>
                    <a:pt x="1081" y="136"/>
                  </a:lnTo>
                  <a:lnTo>
                    <a:pt x="1023" y="97"/>
                  </a:lnTo>
                  <a:lnTo>
                    <a:pt x="963" y="63"/>
                  </a:lnTo>
                  <a:lnTo>
                    <a:pt x="900" y="36"/>
                  </a:lnTo>
                  <a:lnTo>
                    <a:pt x="832" y="17"/>
                  </a:lnTo>
                  <a:lnTo>
                    <a:pt x="764" y="4"/>
                  </a:lnTo>
                  <a:lnTo>
                    <a:pt x="694" y="0"/>
                  </a:lnTo>
                  <a:lnTo>
                    <a:pt x="622" y="4"/>
                  </a:lnTo>
                  <a:lnTo>
                    <a:pt x="553" y="17"/>
                  </a:lnTo>
                  <a:lnTo>
                    <a:pt x="487" y="36"/>
                  </a:lnTo>
                  <a:lnTo>
                    <a:pt x="424" y="63"/>
                  </a:lnTo>
                  <a:lnTo>
                    <a:pt x="362" y="97"/>
                  </a:lnTo>
                  <a:lnTo>
                    <a:pt x="306" y="136"/>
                  </a:lnTo>
                  <a:lnTo>
                    <a:pt x="253" y="182"/>
                  </a:lnTo>
                  <a:lnTo>
                    <a:pt x="204" y="234"/>
                  </a:lnTo>
                  <a:lnTo>
                    <a:pt x="159" y="292"/>
                  </a:lnTo>
                  <a:lnTo>
                    <a:pt x="118" y="352"/>
                  </a:lnTo>
                  <a:lnTo>
                    <a:pt x="85" y="419"/>
                  </a:lnTo>
                  <a:lnTo>
                    <a:pt x="55" y="488"/>
                  </a:lnTo>
                  <a:lnTo>
                    <a:pt x="31" y="562"/>
                  </a:lnTo>
                  <a:lnTo>
                    <a:pt x="15" y="640"/>
                  </a:lnTo>
                  <a:lnTo>
                    <a:pt x="5" y="719"/>
                  </a:lnTo>
                  <a:lnTo>
                    <a:pt x="0" y="801"/>
                  </a:lnTo>
                  <a:lnTo>
                    <a:pt x="5" y="882"/>
                  </a:lnTo>
                  <a:lnTo>
                    <a:pt x="15" y="962"/>
                  </a:lnTo>
                  <a:lnTo>
                    <a:pt x="31" y="1038"/>
                  </a:lnTo>
                  <a:lnTo>
                    <a:pt x="55" y="1112"/>
                  </a:lnTo>
                  <a:lnTo>
                    <a:pt x="85" y="1182"/>
                  </a:lnTo>
                  <a:lnTo>
                    <a:pt x="118" y="1247"/>
                  </a:lnTo>
                  <a:lnTo>
                    <a:pt x="159" y="1309"/>
                  </a:lnTo>
                  <a:lnTo>
                    <a:pt x="204" y="1366"/>
                  </a:lnTo>
                  <a:lnTo>
                    <a:pt x="253" y="1417"/>
                  </a:lnTo>
                  <a:lnTo>
                    <a:pt x="306" y="1463"/>
                  </a:lnTo>
                  <a:lnTo>
                    <a:pt x="362" y="1502"/>
                  </a:lnTo>
                  <a:lnTo>
                    <a:pt x="424" y="1536"/>
                  </a:lnTo>
                  <a:lnTo>
                    <a:pt x="487" y="1563"/>
                  </a:lnTo>
                  <a:lnTo>
                    <a:pt x="553" y="1582"/>
                  </a:lnTo>
                  <a:lnTo>
                    <a:pt x="622" y="1595"/>
                  </a:lnTo>
                  <a:lnTo>
                    <a:pt x="694" y="1599"/>
                  </a:lnTo>
                  <a:close/>
                </a:path>
              </a:pathLst>
            </a:custGeom>
            <a:solidFill>
              <a:srgbClr val="BFD8B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0" name="Freeform 12"/>
            <p:cNvSpPr>
              <a:spLocks/>
            </p:cNvSpPr>
            <p:nvPr/>
          </p:nvSpPr>
          <p:spPr bwMode="auto">
            <a:xfrm flipH="1">
              <a:off x="703493" y="2431885"/>
              <a:ext cx="1241935" cy="1467616"/>
            </a:xfrm>
            <a:custGeom>
              <a:avLst/>
              <a:gdLst/>
              <a:ahLst/>
              <a:cxnLst>
                <a:cxn ang="0">
                  <a:pos x="758" y="1581"/>
                </a:cxn>
                <a:cxn ang="0">
                  <a:pos x="891" y="1550"/>
                </a:cxn>
                <a:cxn ang="0">
                  <a:pos x="1014" y="1490"/>
                </a:cxn>
                <a:cxn ang="0">
                  <a:pos x="1124" y="1404"/>
                </a:cxn>
                <a:cxn ang="0">
                  <a:pos x="1216" y="1297"/>
                </a:cxn>
                <a:cxn ang="0">
                  <a:pos x="1291" y="1171"/>
                </a:cxn>
                <a:cxn ang="0">
                  <a:pos x="1343" y="1030"/>
                </a:cxn>
                <a:cxn ang="0">
                  <a:pos x="1369" y="875"/>
                </a:cxn>
                <a:cxn ang="0">
                  <a:pos x="1369" y="712"/>
                </a:cxn>
                <a:cxn ang="0">
                  <a:pos x="1343" y="558"/>
                </a:cxn>
                <a:cxn ang="0">
                  <a:pos x="1291" y="415"/>
                </a:cxn>
                <a:cxn ang="0">
                  <a:pos x="1216" y="289"/>
                </a:cxn>
                <a:cxn ang="0">
                  <a:pos x="1124" y="181"/>
                </a:cxn>
                <a:cxn ang="0">
                  <a:pos x="1014" y="95"/>
                </a:cxn>
                <a:cxn ang="0">
                  <a:pos x="891" y="35"/>
                </a:cxn>
                <a:cxn ang="0">
                  <a:pos x="758" y="4"/>
                </a:cxn>
                <a:cxn ang="0">
                  <a:pos x="617" y="4"/>
                </a:cxn>
                <a:cxn ang="0">
                  <a:pos x="483" y="35"/>
                </a:cxn>
                <a:cxn ang="0">
                  <a:pos x="359" y="95"/>
                </a:cxn>
                <a:cxn ang="0">
                  <a:pos x="250" y="181"/>
                </a:cxn>
                <a:cxn ang="0">
                  <a:pos x="157" y="289"/>
                </a:cxn>
                <a:cxn ang="0">
                  <a:pos x="83" y="415"/>
                </a:cxn>
                <a:cxn ang="0">
                  <a:pos x="31" y="558"/>
                </a:cxn>
                <a:cxn ang="0">
                  <a:pos x="4" y="712"/>
                </a:cxn>
                <a:cxn ang="0">
                  <a:pos x="4" y="875"/>
                </a:cxn>
                <a:cxn ang="0">
                  <a:pos x="31" y="1030"/>
                </a:cxn>
                <a:cxn ang="0">
                  <a:pos x="83" y="1171"/>
                </a:cxn>
                <a:cxn ang="0">
                  <a:pos x="157" y="1297"/>
                </a:cxn>
                <a:cxn ang="0">
                  <a:pos x="250" y="1404"/>
                </a:cxn>
                <a:cxn ang="0">
                  <a:pos x="359" y="1490"/>
                </a:cxn>
                <a:cxn ang="0">
                  <a:pos x="483" y="1550"/>
                </a:cxn>
                <a:cxn ang="0">
                  <a:pos x="617" y="1581"/>
                </a:cxn>
              </a:cxnLst>
              <a:rect l="0" t="0" r="r" b="b"/>
              <a:pathLst>
                <a:path w="1374" h="1585">
                  <a:moveTo>
                    <a:pt x="688" y="1585"/>
                  </a:moveTo>
                  <a:lnTo>
                    <a:pt x="758" y="1581"/>
                  </a:lnTo>
                  <a:lnTo>
                    <a:pt x="826" y="1570"/>
                  </a:lnTo>
                  <a:lnTo>
                    <a:pt x="891" y="1550"/>
                  </a:lnTo>
                  <a:lnTo>
                    <a:pt x="954" y="1523"/>
                  </a:lnTo>
                  <a:lnTo>
                    <a:pt x="1014" y="1490"/>
                  </a:lnTo>
                  <a:lnTo>
                    <a:pt x="1071" y="1450"/>
                  </a:lnTo>
                  <a:lnTo>
                    <a:pt x="1124" y="1404"/>
                  </a:lnTo>
                  <a:lnTo>
                    <a:pt x="1173" y="1354"/>
                  </a:lnTo>
                  <a:lnTo>
                    <a:pt x="1216" y="1297"/>
                  </a:lnTo>
                  <a:lnTo>
                    <a:pt x="1256" y="1237"/>
                  </a:lnTo>
                  <a:lnTo>
                    <a:pt x="1291" y="1171"/>
                  </a:lnTo>
                  <a:lnTo>
                    <a:pt x="1320" y="1102"/>
                  </a:lnTo>
                  <a:lnTo>
                    <a:pt x="1343" y="1030"/>
                  </a:lnTo>
                  <a:lnTo>
                    <a:pt x="1360" y="954"/>
                  </a:lnTo>
                  <a:lnTo>
                    <a:pt x="1369" y="875"/>
                  </a:lnTo>
                  <a:lnTo>
                    <a:pt x="1374" y="794"/>
                  </a:lnTo>
                  <a:lnTo>
                    <a:pt x="1369" y="712"/>
                  </a:lnTo>
                  <a:lnTo>
                    <a:pt x="1360" y="634"/>
                  </a:lnTo>
                  <a:lnTo>
                    <a:pt x="1343" y="558"/>
                  </a:lnTo>
                  <a:lnTo>
                    <a:pt x="1320" y="485"/>
                  </a:lnTo>
                  <a:lnTo>
                    <a:pt x="1291" y="415"/>
                  </a:lnTo>
                  <a:lnTo>
                    <a:pt x="1256" y="349"/>
                  </a:lnTo>
                  <a:lnTo>
                    <a:pt x="1216" y="289"/>
                  </a:lnTo>
                  <a:lnTo>
                    <a:pt x="1173" y="233"/>
                  </a:lnTo>
                  <a:lnTo>
                    <a:pt x="1124" y="181"/>
                  </a:lnTo>
                  <a:lnTo>
                    <a:pt x="1071" y="136"/>
                  </a:lnTo>
                  <a:lnTo>
                    <a:pt x="1014" y="95"/>
                  </a:lnTo>
                  <a:lnTo>
                    <a:pt x="954" y="62"/>
                  </a:lnTo>
                  <a:lnTo>
                    <a:pt x="891" y="35"/>
                  </a:lnTo>
                  <a:lnTo>
                    <a:pt x="826" y="15"/>
                  </a:lnTo>
                  <a:lnTo>
                    <a:pt x="758" y="4"/>
                  </a:lnTo>
                  <a:lnTo>
                    <a:pt x="688" y="0"/>
                  </a:lnTo>
                  <a:lnTo>
                    <a:pt x="617" y="4"/>
                  </a:lnTo>
                  <a:lnTo>
                    <a:pt x="549" y="15"/>
                  </a:lnTo>
                  <a:lnTo>
                    <a:pt x="483" y="35"/>
                  </a:lnTo>
                  <a:lnTo>
                    <a:pt x="420" y="62"/>
                  </a:lnTo>
                  <a:lnTo>
                    <a:pt x="359" y="95"/>
                  </a:lnTo>
                  <a:lnTo>
                    <a:pt x="303" y="136"/>
                  </a:lnTo>
                  <a:lnTo>
                    <a:pt x="250" y="181"/>
                  </a:lnTo>
                  <a:lnTo>
                    <a:pt x="201" y="233"/>
                  </a:lnTo>
                  <a:lnTo>
                    <a:pt x="157" y="289"/>
                  </a:lnTo>
                  <a:lnTo>
                    <a:pt x="118" y="349"/>
                  </a:lnTo>
                  <a:lnTo>
                    <a:pt x="83" y="415"/>
                  </a:lnTo>
                  <a:lnTo>
                    <a:pt x="53" y="485"/>
                  </a:lnTo>
                  <a:lnTo>
                    <a:pt x="31" y="558"/>
                  </a:lnTo>
                  <a:lnTo>
                    <a:pt x="14" y="634"/>
                  </a:lnTo>
                  <a:lnTo>
                    <a:pt x="4" y="712"/>
                  </a:lnTo>
                  <a:lnTo>
                    <a:pt x="0" y="794"/>
                  </a:lnTo>
                  <a:lnTo>
                    <a:pt x="4" y="875"/>
                  </a:lnTo>
                  <a:lnTo>
                    <a:pt x="14" y="954"/>
                  </a:lnTo>
                  <a:lnTo>
                    <a:pt x="31" y="1030"/>
                  </a:lnTo>
                  <a:lnTo>
                    <a:pt x="53" y="1102"/>
                  </a:lnTo>
                  <a:lnTo>
                    <a:pt x="83" y="1171"/>
                  </a:lnTo>
                  <a:lnTo>
                    <a:pt x="118" y="1237"/>
                  </a:lnTo>
                  <a:lnTo>
                    <a:pt x="157" y="1297"/>
                  </a:lnTo>
                  <a:lnTo>
                    <a:pt x="201" y="1354"/>
                  </a:lnTo>
                  <a:lnTo>
                    <a:pt x="250" y="1404"/>
                  </a:lnTo>
                  <a:lnTo>
                    <a:pt x="303" y="1450"/>
                  </a:lnTo>
                  <a:lnTo>
                    <a:pt x="359" y="1490"/>
                  </a:lnTo>
                  <a:lnTo>
                    <a:pt x="420" y="1523"/>
                  </a:lnTo>
                  <a:lnTo>
                    <a:pt x="483" y="1550"/>
                  </a:lnTo>
                  <a:lnTo>
                    <a:pt x="549" y="1570"/>
                  </a:lnTo>
                  <a:lnTo>
                    <a:pt x="617" y="1581"/>
                  </a:lnTo>
                  <a:lnTo>
                    <a:pt x="688" y="1585"/>
                  </a:lnTo>
                  <a:close/>
                </a:path>
              </a:pathLst>
            </a:custGeom>
            <a:solidFill>
              <a:srgbClr val="C4DBC4"/>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1" name="Freeform 13"/>
            <p:cNvSpPr>
              <a:spLocks/>
            </p:cNvSpPr>
            <p:nvPr/>
          </p:nvSpPr>
          <p:spPr bwMode="auto">
            <a:xfrm flipH="1">
              <a:off x="710724" y="2439288"/>
              <a:ext cx="1227473" cy="1450959"/>
            </a:xfrm>
            <a:custGeom>
              <a:avLst/>
              <a:gdLst/>
              <a:ahLst/>
              <a:cxnLst>
                <a:cxn ang="0">
                  <a:pos x="749" y="1564"/>
                </a:cxn>
                <a:cxn ang="0">
                  <a:pos x="883" y="1534"/>
                </a:cxn>
                <a:cxn ang="0">
                  <a:pos x="1005" y="1475"/>
                </a:cxn>
                <a:cxn ang="0">
                  <a:pos x="1113" y="1390"/>
                </a:cxn>
                <a:cxn ang="0">
                  <a:pos x="1204" y="1284"/>
                </a:cxn>
                <a:cxn ang="0">
                  <a:pos x="1278" y="1159"/>
                </a:cxn>
                <a:cxn ang="0">
                  <a:pos x="1329" y="1019"/>
                </a:cxn>
                <a:cxn ang="0">
                  <a:pos x="1355" y="866"/>
                </a:cxn>
                <a:cxn ang="0">
                  <a:pos x="1355" y="706"/>
                </a:cxn>
                <a:cxn ang="0">
                  <a:pos x="1329" y="552"/>
                </a:cxn>
                <a:cxn ang="0">
                  <a:pos x="1278" y="411"/>
                </a:cxn>
                <a:cxn ang="0">
                  <a:pos x="1204" y="285"/>
                </a:cxn>
                <a:cxn ang="0">
                  <a:pos x="1113" y="180"/>
                </a:cxn>
                <a:cxn ang="0">
                  <a:pos x="1005" y="94"/>
                </a:cxn>
                <a:cxn ang="0">
                  <a:pos x="883" y="35"/>
                </a:cxn>
                <a:cxn ang="0">
                  <a:pos x="749" y="5"/>
                </a:cxn>
                <a:cxn ang="0">
                  <a:pos x="610" y="5"/>
                </a:cxn>
                <a:cxn ang="0">
                  <a:pos x="479" y="35"/>
                </a:cxn>
                <a:cxn ang="0">
                  <a:pos x="356" y="94"/>
                </a:cxn>
                <a:cxn ang="0">
                  <a:pos x="247" y="180"/>
                </a:cxn>
                <a:cxn ang="0">
                  <a:pos x="156" y="285"/>
                </a:cxn>
                <a:cxn ang="0">
                  <a:pos x="83" y="411"/>
                </a:cxn>
                <a:cxn ang="0">
                  <a:pos x="31" y="552"/>
                </a:cxn>
                <a:cxn ang="0">
                  <a:pos x="4" y="706"/>
                </a:cxn>
                <a:cxn ang="0">
                  <a:pos x="4" y="866"/>
                </a:cxn>
                <a:cxn ang="0">
                  <a:pos x="31" y="1019"/>
                </a:cxn>
                <a:cxn ang="0">
                  <a:pos x="83" y="1159"/>
                </a:cxn>
                <a:cxn ang="0">
                  <a:pos x="156" y="1284"/>
                </a:cxn>
                <a:cxn ang="0">
                  <a:pos x="247" y="1390"/>
                </a:cxn>
                <a:cxn ang="0">
                  <a:pos x="356" y="1475"/>
                </a:cxn>
                <a:cxn ang="0">
                  <a:pos x="479" y="1534"/>
                </a:cxn>
                <a:cxn ang="0">
                  <a:pos x="610" y="1564"/>
                </a:cxn>
              </a:cxnLst>
              <a:rect l="0" t="0" r="r" b="b"/>
              <a:pathLst>
                <a:path w="1360" h="1569">
                  <a:moveTo>
                    <a:pt x="681" y="1569"/>
                  </a:moveTo>
                  <a:lnTo>
                    <a:pt x="749" y="1564"/>
                  </a:lnTo>
                  <a:lnTo>
                    <a:pt x="817" y="1553"/>
                  </a:lnTo>
                  <a:lnTo>
                    <a:pt x="883" y="1534"/>
                  </a:lnTo>
                  <a:lnTo>
                    <a:pt x="944" y="1507"/>
                  </a:lnTo>
                  <a:lnTo>
                    <a:pt x="1005" y="1475"/>
                  </a:lnTo>
                  <a:lnTo>
                    <a:pt x="1059" y="1435"/>
                  </a:lnTo>
                  <a:lnTo>
                    <a:pt x="1113" y="1390"/>
                  </a:lnTo>
                  <a:lnTo>
                    <a:pt x="1160" y="1340"/>
                  </a:lnTo>
                  <a:lnTo>
                    <a:pt x="1204" y="1284"/>
                  </a:lnTo>
                  <a:lnTo>
                    <a:pt x="1243" y="1224"/>
                  </a:lnTo>
                  <a:lnTo>
                    <a:pt x="1278" y="1159"/>
                  </a:lnTo>
                  <a:lnTo>
                    <a:pt x="1306" y="1092"/>
                  </a:lnTo>
                  <a:lnTo>
                    <a:pt x="1329" y="1019"/>
                  </a:lnTo>
                  <a:lnTo>
                    <a:pt x="1346" y="944"/>
                  </a:lnTo>
                  <a:lnTo>
                    <a:pt x="1355" y="866"/>
                  </a:lnTo>
                  <a:lnTo>
                    <a:pt x="1360" y="786"/>
                  </a:lnTo>
                  <a:lnTo>
                    <a:pt x="1355" y="706"/>
                  </a:lnTo>
                  <a:lnTo>
                    <a:pt x="1346" y="627"/>
                  </a:lnTo>
                  <a:lnTo>
                    <a:pt x="1329" y="552"/>
                  </a:lnTo>
                  <a:lnTo>
                    <a:pt x="1306" y="480"/>
                  </a:lnTo>
                  <a:lnTo>
                    <a:pt x="1278" y="411"/>
                  </a:lnTo>
                  <a:lnTo>
                    <a:pt x="1243" y="347"/>
                  </a:lnTo>
                  <a:lnTo>
                    <a:pt x="1204" y="285"/>
                  </a:lnTo>
                  <a:lnTo>
                    <a:pt x="1160" y="230"/>
                  </a:lnTo>
                  <a:lnTo>
                    <a:pt x="1113" y="180"/>
                  </a:lnTo>
                  <a:lnTo>
                    <a:pt x="1059" y="134"/>
                  </a:lnTo>
                  <a:lnTo>
                    <a:pt x="1005" y="94"/>
                  </a:lnTo>
                  <a:lnTo>
                    <a:pt x="944" y="62"/>
                  </a:lnTo>
                  <a:lnTo>
                    <a:pt x="883" y="35"/>
                  </a:lnTo>
                  <a:lnTo>
                    <a:pt x="817" y="16"/>
                  </a:lnTo>
                  <a:lnTo>
                    <a:pt x="749" y="5"/>
                  </a:lnTo>
                  <a:lnTo>
                    <a:pt x="681" y="0"/>
                  </a:lnTo>
                  <a:lnTo>
                    <a:pt x="610" y="5"/>
                  </a:lnTo>
                  <a:lnTo>
                    <a:pt x="543" y="16"/>
                  </a:lnTo>
                  <a:lnTo>
                    <a:pt x="479" y="35"/>
                  </a:lnTo>
                  <a:lnTo>
                    <a:pt x="415" y="62"/>
                  </a:lnTo>
                  <a:lnTo>
                    <a:pt x="356" y="94"/>
                  </a:lnTo>
                  <a:lnTo>
                    <a:pt x="300" y="134"/>
                  </a:lnTo>
                  <a:lnTo>
                    <a:pt x="247" y="180"/>
                  </a:lnTo>
                  <a:lnTo>
                    <a:pt x="199" y="230"/>
                  </a:lnTo>
                  <a:lnTo>
                    <a:pt x="156" y="285"/>
                  </a:lnTo>
                  <a:lnTo>
                    <a:pt x="117" y="347"/>
                  </a:lnTo>
                  <a:lnTo>
                    <a:pt x="83" y="411"/>
                  </a:lnTo>
                  <a:lnTo>
                    <a:pt x="53" y="480"/>
                  </a:lnTo>
                  <a:lnTo>
                    <a:pt x="31" y="552"/>
                  </a:lnTo>
                  <a:lnTo>
                    <a:pt x="14" y="627"/>
                  </a:lnTo>
                  <a:lnTo>
                    <a:pt x="4" y="706"/>
                  </a:lnTo>
                  <a:lnTo>
                    <a:pt x="0" y="786"/>
                  </a:lnTo>
                  <a:lnTo>
                    <a:pt x="4" y="866"/>
                  </a:lnTo>
                  <a:lnTo>
                    <a:pt x="14" y="944"/>
                  </a:lnTo>
                  <a:lnTo>
                    <a:pt x="31" y="1019"/>
                  </a:lnTo>
                  <a:lnTo>
                    <a:pt x="53" y="1092"/>
                  </a:lnTo>
                  <a:lnTo>
                    <a:pt x="83" y="1159"/>
                  </a:lnTo>
                  <a:lnTo>
                    <a:pt x="117" y="1224"/>
                  </a:lnTo>
                  <a:lnTo>
                    <a:pt x="156" y="1284"/>
                  </a:lnTo>
                  <a:lnTo>
                    <a:pt x="199" y="1340"/>
                  </a:lnTo>
                  <a:lnTo>
                    <a:pt x="247" y="1390"/>
                  </a:lnTo>
                  <a:lnTo>
                    <a:pt x="300" y="1435"/>
                  </a:lnTo>
                  <a:lnTo>
                    <a:pt x="356" y="1475"/>
                  </a:lnTo>
                  <a:lnTo>
                    <a:pt x="415" y="1507"/>
                  </a:lnTo>
                  <a:lnTo>
                    <a:pt x="479" y="1534"/>
                  </a:lnTo>
                  <a:lnTo>
                    <a:pt x="543" y="1553"/>
                  </a:lnTo>
                  <a:lnTo>
                    <a:pt x="610" y="1564"/>
                  </a:lnTo>
                  <a:lnTo>
                    <a:pt x="681" y="1569"/>
                  </a:lnTo>
                  <a:close/>
                </a:path>
              </a:pathLst>
            </a:custGeom>
            <a:solidFill>
              <a:srgbClr val="C9DDC9"/>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2" name="Freeform 14"/>
            <p:cNvSpPr>
              <a:spLocks/>
            </p:cNvSpPr>
            <p:nvPr/>
          </p:nvSpPr>
          <p:spPr bwMode="auto">
            <a:xfrm flipH="1">
              <a:off x="716148" y="2446691"/>
              <a:ext cx="1216626" cy="1438004"/>
            </a:xfrm>
            <a:custGeom>
              <a:avLst/>
              <a:gdLst/>
              <a:ahLst/>
              <a:cxnLst>
                <a:cxn ang="0">
                  <a:pos x="742" y="1550"/>
                </a:cxn>
                <a:cxn ang="0">
                  <a:pos x="873" y="1520"/>
                </a:cxn>
                <a:cxn ang="0">
                  <a:pos x="993" y="1461"/>
                </a:cxn>
                <a:cxn ang="0">
                  <a:pos x="1100" y="1378"/>
                </a:cxn>
                <a:cxn ang="0">
                  <a:pos x="1191" y="1273"/>
                </a:cxn>
                <a:cxn ang="0">
                  <a:pos x="1264" y="1149"/>
                </a:cxn>
                <a:cxn ang="0">
                  <a:pos x="1315" y="1010"/>
                </a:cxn>
                <a:cxn ang="0">
                  <a:pos x="1343" y="859"/>
                </a:cxn>
                <a:cxn ang="0">
                  <a:pos x="1343" y="699"/>
                </a:cxn>
                <a:cxn ang="0">
                  <a:pos x="1315" y="547"/>
                </a:cxn>
                <a:cxn ang="0">
                  <a:pos x="1264" y="407"/>
                </a:cxn>
                <a:cxn ang="0">
                  <a:pos x="1191" y="284"/>
                </a:cxn>
                <a:cxn ang="0">
                  <a:pos x="1100" y="178"/>
                </a:cxn>
                <a:cxn ang="0">
                  <a:pos x="993" y="94"/>
                </a:cxn>
                <a:cxn ang="0">
                  <a:pos x="873" y="35"/>
                </a:cxn>
                <a:cxn ang="0">
                  <a:pos x="742" y="5"/>
                </a:cxn>
                <a:cxn ang="0">
                  <a:pos x="605" y="5"/>
                </a:cxn>
                <a:cxn ang="0">
                  <a:pos x="473" y="35"/>
                </a:cxn>
                <a:cxn ang="0">
                  <a:pos x="352" y="94"/>
                </a:cxn>
                <a:cxn ang="0">
                  <a:pos x="246" y="178"/>
                </a:cxn>
                <a:cxn ang="0">
                  <a:pos x="154" y="284"/>
                </a:cxn>
                <a:cxn ang="0">
                  <a:pos x="81" y="407"/>
                </a:cxn>
                <a:cxn ang="0">
                  <a:pos x="31" y="547"/>
                </a:cxn>
                <a:cxn ang="0">
                  <a:pos x="3" y="699"/>
                </a:cxn>
                <a:cxn ang="0">
                  <a:pos x="3" y="859"/>
                </a:cxn>
                <a:cxn ang="0">
                  <a:pos x="31" y="1010"/>
                </a:cxn>
                <a:cxn ang="0">
                  <a:pos x="81" y="1149"/>
                </a:cxn>
                <a:cxn ang="0">
                  <a:pos x="154" y="1273"/>
                </a:cxn>
                <a:cxn ang="0">
                  <a:pos x="246" y="1378"/>
                </a:cxn>
                <a:cxn ang="0">
                  <a:pos x="352" y="1461"/>
                </a:cxn>
                <a:cxn ang="0">
                  <a:pos x="473" y="1520"/>
                </a:cxn>
                <a:cxn ang="0">
                  <a:pos x="605" y="1550"/>
                </a:cxn>
              </a:cxnLst>
              <a:rect l="0" t="0" r="r" b="b"/>
              <a:pathLst>
                <a:path w="1346" h="1555">
                  <a:moveTo>
                    <a:pt x="674" y="1555"/>
                  </a:moveTo>
                  <a:lnTo>
                    <a:pt x="742" y="1550"/>
                  </a:lnTo>
                  <a:lnTo>
                    <a:pt x="808" y="1539"/>
                  </a:lnTo>
                  <a:lnTo>
                    <a:pt x="873" y="1520"/>
                  </a:lnTo>
                  <a:lnTo>
                    <a:pt x="934" y="1494"/>
                  </a:lnTo>
                  <a:lnTo>
                    <a:pt x="993" y="1461"/>
                  </a:lnTo>
                  <a:lnTo>
                    <a:pt x="1050" y="1423"/>
                  </a:lnTo>
                  <a:lnTo>
                    <a:pt x="1100" y="1378"/>
                  </a:lnTo>
                  <a:lnTo>
                    <a:pt x="1149" y="1327"/>
                  </a:lnTo>
                  <a:lnTo>
                    <a:pt x="1191" y="1273"/>
                  </a:lnTo>
                  <a:lnTo>
                    <a:pt x="1230" y="1212"/>
                  </a:lnTo>
                  <a:lnTo>
                    <a:pt x="1264" y="1149"/>
                  </a:lnTo>
                  <a:lnTo>
                    <a:pt x="1292" y="1080"/>
                  </a:lnTo>
                  <a:lnTo>
                    <a:pt x="1315" y="1010"/>
                  </a:lnTo>
                  <a:lnTo>
                    <a:pt x="1331" y="936"/>
                  </a:lnTo>
                  <a:lnTo>
                    <a:pt x="1343" y="859"/>
                  </a:lnTo>
                  <a:lnTo>
                    <a:pt x="1346" y="779"/>
                  </a:lnTo>
                  <a:lnTo>
                    <a:pt x="1343" y="699"/>
                  </a:lnTo>
                  <a:lnTo>
                    <a:pt x="1331" y="622"/>
                  </a:lnTo>
                  <a:lnTo>
                    <a:pt x="1315" y="547"/>
                  </a:lnTo>
                  <a:lnTo>
                    <a:pt x="1292" y="476"/>
                  </a:lnTo>
                  <a:lnTo>
                    <a:pt x="1264" y="407"/>
                  </a:lnTo>
                  <a:lnTo>
                    <a:pt x="1230" y="343"/>
                  </a:lnTo>
                  <a:lnTo>
                    <a:pt x="1191" y="284"/>
                  </a:lnTo>
                  <a:lnTo>
                    <a:pt x="1149" y="228"/>
                  </a:lnTo>
                  <a:lnTo>
                    <a:pt x="1100" y="178"/>
                  </a:lnTo>
                  <a:lnTo>
                    <a:pt x="1050" y="134"/>
                  </a:lnTo>
                  <a:lnTo>
                    <a:pt x="993" y="94"/>
                  </a:lnTo>
                  <a:lnTo>
                    <a:pt x="934" y="62"/>
                  </a:lnTo>
                  <a:lnTo>
                    <a:pt x="873" y="35"/>
                  </a:lnTo>
                  <a:lnTo>
                    <a:pt x="808" y="16"/>
                  </a:lnTo>
                  <a:lnTo>
                    <a:pt x="742" y="5"/>
                  </a:lnTo>
                  <a:lnTo>
                    <a:pt x="674" y="0"/>
                  </a:lnTo>
                  <a:lnTo>
                    <a:pt x="605" y="5"/>
                  </a:lnTo>
                  <a:lnTo>
                    <a:pt x="537" y="16"/>
                  </a:lnTo>
                  <a:lnTo>
                    <a:pt x="473" y="35"/>
                  </a:lnTo>
                  <a:lnTo>
                    <a:pt x="411" y="62"/>
                  </a:lnTo>
                  <a:lnTo>
                    <a:pt x="352" y="94"/>
                  </a:lnTo>
                  <a:lnTo>
                    <a:pt x="298" y="134"/>
                  </a:lnTo>
                  <a:lnTo>
                    <a:pt x="246" y="178"/>
                  </a:lnTo>
                  <a:lnTo>
                    <a:pt x="198" y="228"/>
                  </a:lnTo>
                  <a:lnTo>
                    <a:pt x="154" y="284"/>
                  </a:lnTo>
                  <a:lnTo>
                    <a:pt x="115" y="343"/>
                  </a:lnTo>
                  <a:lnTo>
                    <a:pt x="81" y="407"/>
                  </a:lnTo>
                  <a:lnTo>
                    <a:pt x="53" y="476"/>
                  </a:lnTo>
                  <a:lnTo>
                    <a:pt x="31" y="547"/>
                  </a:lnTo>
                  <a:lnTo>
                    <a:pt x="14" y="622"/>
                  </a:lnTo>
                  <a:lnTo>
                    <a:pt x="3" y="699"/>
                  </a:lnTo>
                  <a:lnTo>
                    <a:pt x="0" y="779"/>
                  </a:lnTo>
                  <a:lnTo>
                    <a:pt x="3" y="859"/>
                  </a:lnTo>
                  <a:lnTo>
                    <a:pt x="14" y="936"/>
                  </a:lnTo>
                  <a:lnTo>
                    <a:pt x="31" y="1010"/>
                  </a:lnTo>
                  <a:lnTo>
                    <a:pt x="53" y="1080"/>
                  </a:lnTo>
                  <a:lnTo>
                    <a:pt x="81" y="1149"/>
                  </a:lnTo>
                  <a:lnTo>
                    <a:pt x="115" y="1212"/>
                  </a:lnTo>
                  <a:lnTo>
                    <a:pt x="154" y="1273"/>
                  </a:lnTo>
                  <a:lnTo>
                    <a:pt x="198" y="1327"/>
                  </a:lnTo>
                  <a:lnTo>
                    <a:pt x="246" y="1378"/>
                  </a:lnTo>
                  <a:lnTo>
                    <a:pt x="298" y="1423"/>
                  </a:lnTo>
                  <a:lnTo>
                    <a:pt x="352" y="1461"/>
                  </a:lnTo>
                  <a:lnTo>
                    <a:pt x="411" y="1494"/>
                  </a:lnTo>
                  <a:lnTo>
                    <a:pt x="473" y="1520"/>
                  </a:lnTo>
                  <a:lnTo>
                    <a:pt x="537" y="1539"/>
                  </a:lnTo>
                  <a:lnTo>
                    <a:pt x="605" y="1550"/>
                  </a:lnTo>
                  <a:lnTo>
                    <a:pt x="674" y="1555"/>
                  </a:lnTo>
                  <a:close/>
                </a:path>
              </a:pathLst>
            </a:custGeom>
            <a:solidFill>
              <a:srgbClr val="D1E2D1"/>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3" name="Freeform 15"/>
            <p:cNvSpPr>
              <a:spLocks/>
            </p:cNvSpPr>
            <p:nvPr/>
          </p:nvSpPr>
          <p:spPr bwMode="auto">
            <a:xfrm flipH="1">
              <a:off x="723379" y="2454094"/>
              <a:ext cx="1202164" cy="1423198"/>
            </a:xfrm>
            <a:custGeom>
              <a:avLst/>
              <a:gdLst/>
              <a:ahLst/>
              <a:cxnLst>
                <a:cxn ang="0">
                  <a:pos x="734" y="1533"/>
                </a:cxn>
                <a:cxn ang="0">
                  <a:pos x="864" y="1502"/>
                </a:cxn>
                <a:cxn ang="0">
                  <a:pos x="984" y="1445"/>
                </a:cxn>
                <a:cxn ang="0">
                  <a:pos x="1090" y="1362"/>
                </a:cxn>
                <a:cxn ang="0">
                  <a:pos x="1180" y="1258"/>
                </a:cxn>
                <a:cxn ang="0">
                  <a:pos x="1252" y="1136"/>
                </a:cxn>
                <a:cxn ang="0">
                  <a:pos x="1302" y="999"/>
                </a:cxn>
                <a:cxn ang="0">
                  <a:pos x="1329" y="848"/>
                </a:cxn>
                <a:cxn ang="0">
                  <a:pos x="1329" y="691"/>
                </a:cxn>
                <a:cxn ang="0">
                  <a:pos x="1302" y="540"/>
                </a:cxn>
                <a:cxn ang="0">
                  <a:pos x="1252" y="402"/>
                </a:cxn>
                <a:cxn ang="0">
                  <a:pos x="1180" y="279"/>
                </a:cxn>
                <a:cxn ang="0">
                  <a:pos x="1090" y="175"/>
                </a:cxn>
                <a:cxn ang="0">
                  <a:pos x="984" y="92"/>
                </a:cxn>
                <a:cxn ang="0">
                  <a:pos x="864" y="35"/>
                </a:cxn>
                <a:cxn ang="0">
                  <a:pos x="734" y="4"/>
                </a:cxn>
                <a:cxn ang="0">
                  <a:pos x="598" y="4"/>
                </a:cxn>
                <a:cxn ang="0">
                  <a:pos x="469" y="35"/>
                </a:cxn>
                <a:cxn ang="0">
                  <a:pos x="348" y="92"/>
                </a:cxn>
                <a:cxn ang="0">
                  <a:pos x="243" y="175"/>
                </a:cxn>
                <a:cxn ang="0">
                  <a:pos x="152" y="279"/>
                </a:cxn>
                <a:cxn ang="0">
                  <a:pos x="80" y="402"/>
                </a:cxn>
                <a:cxn ang="0">
                  <a:pos x="30" y="540"/>
                </a:cxn>
                <a:cxn ang="0">
                  <a:pos x="3" y="691"/>
                </a:cxn>
                <a:cxn ang="0">
                  <a:pos x="3" y="848"/>
                </a:cxn>
                <a:cxn ang="0">
                  <a:pos x="30" y="999"/>
                </a:cxn>
                <a:cxn ang="0">
                  <a:pos x="80" y="1136"/>
                </a:cxn>
                <a:cxn ang="0">
                  <a:pos x="152" y="1258"/>
                </a:cxn>
                <a:cxn ang="0">
                  <a:pos x="243" y="1362"/>
                </a:cxn>
                <a:cxn ang="0">
                  <a:pos x="348" y="1445"/>
                </a:cxn>
                <a:cxn ang="0">
                  <a:pos x="469" y="1502"/>
                </a:cxn>
                <a:cxn ang="0">
                  <a:pos x="598" y="1533"/>
                </a:cxn>
              </a:cxnLst>
              <a:rect l="0" t="0" r="r" b="b"/>
              <a:pathLst>
                <a:path w="1332" h="1537">
                  <a:moveTo>
                    <a:pt x="667" y="1537"/>
                  </a:moveTo>
                  <a:lnTo>
                    <a:pt x="734" y="1533"/>
                  </a:lnTo>
                  <a:lnTo>
                    <a:pt x="801" y="1522"/>
                  </a:lnTo>
                  <a:lnTo>
                    <a:pt x="864" y="1502"/>
                  </a:lnTo>
                  <a:lnTo>
                    <a:pt x="926" y="1477"/>
                  </a:lnTo>
                  <a:lnTo>
                    <a:pt x="984" y="1445"/>
                  </a:lnTo>
                  <a:lnTo>
                    <a:pt x="1038" y="1407"/>
                  </a:lnTo>
                  <a:lnTo>
                    <a:pt x="1090" y="1362"/>
                  </a:lnTo>
                  <a:lnTo>
                    <a:pt x="1137" y="1313"/>
                  </a:lnTo>
                  <a:lnTo>
                    <a:pt x="1180" y="1258"/>
                  </a:lnTo>
                  <a:lnTo>
                    <a:pt x="1218" y="1199"/>
                  </a:lnTo>
                  <a:lnTo>
                    <a:pt x="1252" y="1136"/>
                  </a:lnTo>
                  <a:lnTo>
                    <a:pt x="1280" y="1069"/>
                  </a:lnTo>
                  <a:lnTo>
                    <a:pt x="1302" y="999"/>
                  </a:lnTo>
                  <a:lnTo>
                    <a:pt x="1317" y="924"/>
                  </a:lnTo>
                  <a:lnTo>
                    <a:pt x="1329" y="848"/>
                  </a:lnTo>
                  <a:lnTo>
                    <a:pt x="1332" y="770"/>
                  </a:lnTo>
                  <a:lnTo>
                    <a:pt x="1329" y="691"/>
                  </a:lnTo>
                  <a:lnTo>
                    <a:pt x="1317" y="614"/>
                  </a:lnTo>
                  <a:lnTo>
                    <a:pt x="1302" y="540"/>
                  </a:lnTo>
                  <a:lnTo>
                    <a:pt x="1280" y="470"/>
                  </a:lnTo>
                  <a:lnTo>
                    <a:pt x="1252" y="402"/>
                  </a:lnTo>
                  <a:lnTo>
                    <a:pt x="1218" y="339"/>
                  </a:lnTo>
                  <a:lnTo>
                    <a:pt x="1180" y="279"/>
                  </a:lnTo>
                  <a:lnTo>
                    <a:pt x="1137" y="224"/>
                  </a:lnTo>
                  <a:lnTo>
                    <a:pt x="1090" y="175"/>
                  </a:lnTo>
                  <a:lnTo>
                    <a:pt x="1038" y="132"/>
                  </a:lnTo>
                  <a:lnTo>
                    <a:pt x="984" y="92"/>
                  </a:lnTo>
                  <a:lnTo>
                    <a:pt x="926" y="60"/>
                  </a:lnTo>
                  <a:lnTo>
                    <a:pt x="864" y="35"/>
                  </a:lnTo>
                  <a:lnTo>
                    <a:pt x="801" y="15"/>
                  </a:lnTo>
                  <a:lnTo>
                    <a:pt x="734" y="4"/>
                  </a:lnTo>
                  <a:lnTo>
                    <a:pt x="667" y="0"/>
                  </a:lnTo>
                  <a:lnTo>
                    <a:pt x="598" y="4"/>
                  </a:lnTo>
                  <a:lnTo>
                    <a:pt x="532" y="15"/>
                  </a:lnTo>
                  <a:lnTo>
                    <a:pt x="469" y="35"/>
                  </a:lnTo>
                  <a:lnTo>
                    <a:pt x="407" y="60"/>
                  </a:lnTo>
                  <a:lnTo>
                    <a:pt x="348" y="92"/>
                  </a:lnTo>
                  <a:lnTo>
                    <a:pt x="293" y="132"/>
                  </a:lnTo>
                  <a:lnTo>
                    <a:pt x="243" y="175"/>
                  </a:lnTo>
                  <a:lnTo>
                    <a:pt x="195" y="224"/>
                  </a:lnTo>
                  <a:lnTo>
                    <a:pt x="152" y="279"/>
                  </a:lnTo>
                  <a:lnTo>
                    <a:pt x="114" y="339"/>
                  </a:lnTo>
                  <a:lnTo>
                    <a:pt x="80" y="402"/>
                  </a:lnTo>
                  <a:lnTo>
                    <a:pt x="52" y="470"/>
                  </a:lnTo>
                  <a:lnTo>
                    <a:pt x="30" y="540"/>
                  </a:lnTo>
                  <a:lnTo>
                    <a:pt x="14" y="614"/>
                  </a:lnTo>
                  <a:lnTo>
                    <a:pt x="3" y="691"/>
                  </a:lnTo>
                  <a:lnTo>
                    <a:pt x="0" y="770"/>
                  </a:lnTo>
                  <a:lnTo>
                    <a:pt x="3" y="848"/>
                  </a:lnTo>
                  <a:lnTo>
                    <a:pt x="14" y="924"/>
                  </a:lnTo>
                  <a:lnTo>
                    <a:pt x="30" y="999"/>
                  </a:lnTo>
                  <a:lnTo>
                    <a:pt x="52" y="1069"/>
                  </a:lnTo>
                  <a:lnTo>
                    <a:pt x="80" y="1136"/>
                  </a:lnTo>
                  <a:lnTo>
                    <a:pt x="114" y="1199"/>
                  </a:lnTo>
                  <a:lnTo>
                    <a:pt x="152" y="1258"/>
                  </a:lnTo>
                  <a:lnTo>
                    <a:pt x="195" y="1313"/>
                  </a:lnTo>
                  <a:lnTo>
                    <a:pt x="243" y="1362"/>
                  </a:lnTo>
                  <a:lnTo>
                    <a:pt x="293" y="1407"/>
                  </a:lnTo>
                  <a:lnTo>
                    <a:pt x="348" y="1445"/>
                  </a:lnTo>
                  <a:lnTo>
                    <a:pt x="407" y="1477"/>
                  </a:lnTo>
                  <a:lnTo>
                    <a:pt x="469" y="1502"/>
                  </a:lnTo>
                  <a:lnTo>
                    <a:pt x="532" y="1522"/>
                  </a:lnTo>
                  <a:lnTo>
                    <a:pt x="598" y="1533"/>
                  </a:lnTo>
                  <a:lnTo>
                    <a:pt x="667" y="1537"/>
                  </a:lnTo>
                  <a:close/>
                </a:path>
              </a:pathLst>
            </a:custGeom>
            <a:solidFill>
              <a:srgbClr val="D6E5D6"/>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4" name="Freeform 16"/>
            <p:cNvSpPr>
              <a:spLocks/>
            </p:cNvSpPr>
            <p:nvPr/>
          </p:nvSpPr>
          <p:spPr bwMode="auto">
            <a:xfrm flipH="1">
              <a:off x="728803" y="2459647"/>
              <a:ext cx="1193125" cy="1410243"/>
            </a:xfrm>
            <a:custGeom>
              <a:avLst/>
              <a:gdLst/>
              <a:ahLst/>
              <a:cxnLst>
                <a:cxn ang="0">
                  <a:pos x="728" y="1519"/>
                </a:cxn>
                <a:cxn ang="0">
                  <a:pos x="857" y="1489"/>
                </a:cxn>
                <a:cxn ang="0">
                  <a:pos x="975" y="1432"/>
                </a:cxn>
                <a:cxn ang="0">
                  <a:pos x="1080" y="1349"/>
                </a:cxn>
                <a:cxn ang="0">
                  <a:pos x="1168" y="1247"/>
                </a:cxn>
                <a:cxn ang="0">
                  <a:pos x="1240" y="1126"/>
                </a:cxn>
                <a:cxn ang="0">
                  <a:pos x="1290" y="989"/>
                </a:cxn>
                <a:cxn ang="0">
                  <a:pos x="1317" y="841"/>
                </a:cxn>
                <a:cxn ang="0">
                  <a:pos x="1317" y="684"/>
                </a:cxn>
                <a:cxn ang="0">
                  <a:pos x="1290" y="536"/>
                </a:cxn>
                <a:cxn ang="0">
                  <a:pos x="1240" y="398"/>
                </a:cxn>
                <a:cxn ang="0">
                  <a:pos x="1168" y="277"/>
                </a:cxn>
                <a:cxn ang="0">
                  <a:pos x="1080" y="174"/>
                </a:cxn>
                <a:cxn ang="0">
                  <a:pos x="975" y="92"/>
                </a:cxn>
                <a:cxn ang="0">
                  <a:pos x="857" y="33"/>
                </a:cxn>
                <a:cxn ang="0">
                  <a:pos x="728" y="4"/>
                </a:cxn>
                <a:cxn ang="0">
                  <a:pos x="593" y="4"/>
                </a:cxn>
                <a:cxn ang="0">
                  <a:pos x="464" y="33"/>
                </a:cxn>
                <a:cxn ang="0">
                  <a:pos x="346" y="92"/>
                </a:cxn>
                <a:cxn ang="0">
                  <a:pos x="240" y="174"/>
                </a:cxn>
                <a:cxn ang="0">
                  <a:pos x="151" y="277"/>
                </a:cxn>
                <a:cxn ang="0">
                  <a:pos x="80" y="398"/>
                </a:cxn>
                <a:cxn ang="0">
                  <a:pos x="29" y="536"/>
                </a:cxn>
                <a:cxn ang="0">
                  <a:pos x="3" y="684"/>
                </a:cxn>
                <a:cxn ang="0">
                  <a:pos x="3" y="841"/>
                </a:cxn>
                <a:cxn ang="0">
                  <a:pos x="29" y="989"/>
                </a:cxn>
                <a:cxn ang="0">
                  <a:pos x="80" y="1126"/>
                </a:cxn>
                <a:cxn ang="0">
                  <a:pos x="151" y="1247"/>
                </a:cxn>
                <a:cxn ang="0">
                  <a:pos x="240" y="1349"/>
                </a:cxn>
                <a:cxn ang="0">
                  <a:pos x="346" y="1432"/>
                </a:cxn>
                <a:cxn ang="0">
                  <a:pos x="464" y="1489"/>
                </a:cxn>
                <a:cxn ang="0">
                  <a:pos x="593" y="1519"/>
                </a:cxn>
              </a:cxnLst>
              <a:rect l="0" t="0" r="r" b="b"/>
              <a:pathLst>
                <a:path w="1320" h="1523">
                  <a:moveTo>
                    <a:pt x="661" y="1523"/>
                  </a:moveTo>
                  <a:lnTo>
                    <a:pt x="728" y="1519"/>
                  </a:lnTo>
                  <a:lnTo>
                    <a:pt x="794" y="1508"/>
                  </a:lnTo>
                  <a:lnTo>
                    <a:pt x="857" y="1489"/>
                  </a:lnTo>
                  <a:lnTo>
                    <a:pt x="917" y="1463"/>
                  </a:lnTo>
                  <a:lnTo>
                    <a:pt x="975" y="1432"/>
                  </a:lnTo>
                  <a:lnTo>
                    <a:pt x="1029" y="1394"/>
                  </a:lnTo>
                  <a:lnTo>
                    <a:pt x="1080" y="1349"/>
                  </a:lnTo>
                  <a:lnTo>
                    <a:pt x="1126" y="1300"/>
                  </a:lnTo>
                  <a:lnTo>
                    <a:pt x="1168" y="1247"/>
                  </a:lnTo>
                  <a:lnTo>
                    <a:pt x="1208" y="1188"/>
                  </a:lnTo>
                  <a:lnTo>
                    <a:pt x="1240" y="1126"/>
                  </a:lnTo>
                  <a:lnTo>
                    <a:pt x="1268" y="1059"/>
                  </a:lnTo>
                  <a:lnTo>
                    <a:pt x="1290" y="989"/>
                  </a:lnTo>
                  <a:lnTo>
                    <a:pt x="1306" y="916"/>
                  </a:lnTo>
                  <a:lnTo>
                    <a:pt x="1317" y="841"/>
                  </a:lnTo>
                  <a:lnTo>
                    <a:pt x="1320" y="763"/>
                  </a:lnTo>
                  <a:lnTo>
                    <a:pt x="1317" y="684"/>
                  </a:lnTo>
                  <a:lnTo>
                    <a:pt x="1306" y="609"/>
                  </a:lnTo>
                  <a:lnTo>
                    <a:pt x="1290" y="536"/>
                  </a:lnTo>
                  <a:lnTo>
                    <a:pt x="1268" y="465"/>
                  </a:lnTo>
                  <a:lnTo>
                    <a:pt x="1240" y="398"/>
                  </a:lnTo>
                  <a:lnTo>
                    <a:pt x="1208" y="336"/>
                  </a:lnTo>
                  <a:lnTo>
                    <a:pt x="1168" y="277"/>
                  </a:lnTo>
                  <a:lnTo>
                    <a:pt x="1126" y="223"/>
                  </a:lnTo>
                  <a:lnTo>
                    <a:pt x="1080" y="174"/>
                  </a:lnTo>
                  <a:lnTo>
                    <a:pt x="1029" y="130"/>
                  </a:lnTo>
                  <a:lnTo>
                    <a:pt x="975" y="92"/>
                  </a:lnTo>
                  <a:lnTo>
                    <a:pt x="917" y="60"/>
                  </a:lnTo>
                  <a:lnTo>
                    <a:pt x="857" y="33"/>
                  </a:lnTo>
                  <a:lnTo>
                    <a:pt x="794" y="15"/>
                  </a:lnTo>
                  <a:lnTo>
                    <a:pt x="728" y="4"/>
                  </a:lnTo>
                  <a:lnTo>
                    <a:pt x="661" y="0"/>
                  </a:lnTo>
                  <a:lnTo>
                    <a:pt x="593" y="4"/>
                  </a:lnTo>
                  <a:lnTo>
                    <a:pt x="527" y="15"/>
                  </a:lnTo>
                  <a:lnTo>
                    <a:pt x="464" y="33"/>
                  </a:lnTo>
                  <a:lnTo>
                    <a:pt x="404" y="60"/>
                  </a:lnTo>
                  <a:lnTo>
                    <a:pt x="346" y="92"/>
                  </a:lnTo>
                  <a:lnTo>
                    <a:pt x="292" y="130"/>
                  </a:lnTo>
                  <a:lnTo>
                    <a:pt x="240" y="174"/>
                  </a:lnTo>
                  <a:lnTo>
                    <a:pt x="193" y="223"/>
                  </a:lnTo>
                  <a:lnTo>
                    <a:pt x="151" y="277"/>
                  </a:lnTo>
                  <a:lnTo>
                    <a:pt x="112" y="336"/>
                  </a:lnTo>
                  <a:lnTo>
                    <a:pt x="80" y="398"/>
                  </a:lnTo>
                  <a:lnTo>
                    <a:pt x="52" y="465"/>
                  </a:lnTo>
                  <a:lnTo>
                    <a:pt x="29" y="536"/>
                  </a:lnTo>
                  <a:lnTo>
                    <a:pt x="14" y="609"/>
                  </a:lnTo>
                  <a:lnTo>
                    <a:pt x="3" y="684"/>
                  </a:lnTo>
                  <a:lnTo>
                    <a:pt x="0" y="763"/>
                  </a:lnTo>
                  <a:lnTo>
                    <a:pt x="3" y="841"/>
                  </a:lnTo>
                  <a:lnTo>
                    <a:pt x="14" y="916"/>
                  </a:lnTo>
                  <a:lnTo>
                    <a:pt x="29" y="989"/>
                  </a:lnTo>
                  <a:lnTo>
                    <a:pt x="52" y="1059"/>
                  </a:lnTo>
                  <a:lnTo>
                    <a:pt x="80" y="1126"/>
                  </a:lnTo>
                  <a:lnTo>
                    <a:pt x="112" y="1188"/>
                  </a:lnTo>
                  <a:lnTo>
                    <a:pt x="151" y="1247"/>
                  </a:lnTo>
                  <a:lnTo>
                    <a:pt x="193" y="1300"/>
                  </a:lnTo>
                  <a:lnTo>
                    <a:pt x="240" y="1349"/>
                  </a:lnTo>
                  <a:lnTo>
                    <a:pt x="292" y="1394"/>
                  </a:lnTo>
                  <a:lnTo>
                    <a:pt x="346" y="1432"/>
                  </a:lnTo>
                  <a:lnTo>
                    <a:pt x="404" y="1463"/>
                  </a:lnTo>
                  <a:lnTo>
                    <a:pt x="464" y="1489"/>
                  </a:lnTo>
                  <a:lnTo>
                    <a:pt x="527" y="1508"/>
                  </a:lnTo>
                  <a:lnTo>
                    <a:pt x="593" y="1519"/>
                  </a:lnTo>
                  <a:lnTo>
                    <a:pt x="661" y="1523"/>
                  </a:lnTo>
                  <a:close/>
                </a:path>
              </a:pathLst>
            </a:custGeom>
            <a:solidFill>
              <a:srgbClr val="DDEADD"/>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5" name="Freeform 17"/>
            <p:cNvSpPr>
              <a:spLocks/>
            </p:cNvSpPr>
            <p:nvPr/>
          </p:nvSpPr>
          <p:spPr bwMode="auto">
            <a:xfrm flipH="1">
              <a:off x="734225" y="2468900"/>
              <a:ext cx="1180471" cy="1393587"/>
            </a:xfrm>
            <a:custGeom>
              <a:avLst/>
              <a:gdLst/>
              <a:ahLst/>
              <a:cxnLst>
                <a:cxn ang="0">
                  <a:pos x="721" y="1503"/>
                </a:cxn>
                <a:cxn ang="0">
                  <a:pos x="847" y="1473"/>
                </a:cxn>
                <a:cxn ang="0">
                  <a:pos x="965" y="1417"/>
                </a:cxn>
                <a:cxn ang="0">
                  <a:pos x="1069" y="1336"/>
                </a:cxn>
                <a:cxn ang="0">
                  <a:pos x="1157" y="1233"/>
                </a:cxn>
                <a:cxn ang="0">
                  <a:pos x="1227" y="1114"/>
                </a:cxn>
                <a:cxn ang="0">
                  <a:pos x="1276" y="979"/>
                </a:cxn>
                <a:cxn ang="0">
                  <a:pos x="1303" y="832"/>
                </a:cxn>
                <a:cxn ang="0">
                  <a:pos x="1303" y="678"/>
                </a:cxn>
                <a:cxn ang="0">
                  <a:pos x="1276" y="530"/>
                </a:cxn>
                <a:cxn ang="0">
                  <a:pos x="1227" y="394"/>
                </a:cxn>
                <a:cxn ang="0">
                  <a:pos x="1157" y="274"/>
                </a:cxn>
                <a:cxn ang="0">
                  <a:pos x="1069" y="173"/>
                </a:cxn>
                <a:cxn ang="0">
                  <a:pos x="965" y="91"/>
                </a:cxn>
                <a:cxn ang="0">
                  <a:pos x="847" y="34"/>
                </a:cxn>
                <a:cxn ang="0">
                  <a:pos x="721" y="4"/>
                </a:cxn>
                <a:cxn ang="0">
                  <a:pos x="586" y="4"/>
                </a:cxn>
                <a:cxn ang="0">
                  <a:pos x="459" y="34"/>
                </a:cxn>
                <a:cxn ang="0">
                  <a:pos x="342" y="91"/>
                </a:cxn>
                <a:cxn ang="0">
                  <a:pos x="237" y="173"/>
                </a:cxn>
                <a:cxn ang="0">
                  <a:pos x="148" y="274"/>
                </a:cxn>
                <a:cxn ang="0">
                  <a:pos x="78" y="394"/>
                </a:cxn>
                <a:cxn ang="0">
                  <a:pos x="29" y="530"/>
                </a:cxn>
                <a:cxn ang="0">
                  <a:pos x="3" y="678"/>
                </a:cxn>
                <a:cxn ang="0">
                  <a:pos x="3" y="832"/>
                </a:cxn>
                <a:cxn ang="0">
                  <a:pos x="29" y="979"/>
                </a:cxn>
                <a:cxn ang="0">
                  <a:pos x="78" y="1114"/>
                </a:cxn>
                <a:cxn ang="0">
                  <a:pos x="148" y="1233"/>
                </a:cxn>
                <a:cxn ang="0">
                  <a:pos x="237" y="1336"/>
                </a:cxn>
                <a:cxn ang="0">
                  <a:pos x="342" y="1417"/>
                </a:cxn>
                <a:cxn ang="0">
                  <a:pos x="459" y="1473"/>
                </a:cxn>
                <a:cxn ang="0">
                  <a:pos x="586" y="1503"/>
                </a:cxn>
              </a:cxnLst>
              <a:rect l="0" t="0" r="r" b="b"/>
              <a:pathLst>
                <a:path w="1306" h="1507">
                  <a:moveTo>
                    <a:pt x="654" y="1507"/>
                  </a:moveTo>
                  <a:lnTo>
                    <a:pt x="721" y="1503"/>
                  </a:lnTo>
                  <a:lnTo>
                    <a:pt x="785" y="1491"/>
                  </a:lnTo>
                  <a:lnTo>
                    <a:pt x="847" y="1473"/>
                  </a:lnTo>
                  <a:lnTo>
                    <a:pt x="907" y="1448"/>
                  </a:lnTo>
                  <a:lnTo>
                    <a:pt x="965" y="1417"/>
                  </a:lnTo>
                  <a:lnTo>
                    <a:pt x="1018" y="1379"/>
                  </a:lnTo>
                  <a:lnTo>
                    <a:pt x="1069" y="1336"/>
                  </a:lnTo>
                  <a:lnTo>
                    <a:pt x="1115" y="1287"/>
                  </a:lnTo>
                  <a:lnTo>
                    <a:pt x="1157" y="1233"/>
                  </a:lnTo>
                  <a:lnTo>
                    <a:pt x="1195" y="1176"/>
                  </a:lnTo>
                  <a:lnTo>
                    <a:pt x="1227" y="1114"/>
                  </a:lnTo>
                  <a:lnTo>
                    <a:pt x="1254" y="1048"/>
                  </a:lnTo>
                  <a:lnTo>
                    <a:pt x="1276" y="979"/>
                  </a:lnTo>
                  <a:lnTo>
                    <a:pt x="1293" y="906"/>
                  </a:lnTo>
                  <a:lnTo>
                    <a:pt x="1303" y="832"/>
                  </a:lnTo>
                  <a:lnTo>
                    <a:pt x="1306" y="755"/>
                  </a:lnTo>
                  <a:lnTo>
                    <a:pt x="1303" y="678"/>
                  </a:lnTo>
                  <a:lnTo>
                    <a:pt x="1293" y="602"/>
                  </a:lnTo>
                  <a:lnTo>
                    <a:pt x="1276" y="530"/>
                  </a:lnTo>
                  <a:lnTo>
                    <a:pt x="1254" y="460"/>
                  </a:lnTo>
                  <a:lnTo>
                    <a:pt x="1227" y="394"/>
                  </a:lnTo>
                  <a:lnTo>
                    <a:pt x="1195" y="333"/>
                  </a:lnTo>
                  <a:lnTo>
                    <a:pt x="1157" y="274"/>
                  </a:lnTo>
                  <a:lnTo>
                    <a:pt x="1115" y="220"/>
                  </a:lnTo>
                  <a:lnTo>
                    <a:pt x="1069" y="173"/>
                  </a:lnTo>
                  <a:lnTo>
                    <a:pt x="1018" y="129"/>
                  </a:lnTo>
                  <a:lnTo>
                    <a:pt x="965" y="91"/>
                  </a:lnTo>
                  <a:lnTo>
                    <a:pt x="907" y="59"/>
                  </a:lnTo>
                  <a:lnTo>
                    <a:pt x="847" y="34"/>
                  </a:lnTo>
                  <a:lnTo>
                    <a:pt x="785" y="16"/>
                  </a:lnTo>
                  <a:lnTo>
                    <a:pt x="721" y="4"/>
                  </a:lnTo>
                  <a:lnTo>
                    <a:pt x="654" y="0"/>
                  </a:lnTo>
                  <a:lnTo>
                    <a:pt x="586" y="4"/>
                  </a:lnTo>
                  <a:lnTo>
                    <a:pt x="522" y="16"/>
                  </a:lnTo>
                  <a:lnTo>
                    <a:pt x="459" y="34"/>
                  </a:lnTo>
                  <a:lnTo>
                    <a:pt x="398" y="59"/>
                  </a:lnTo>
                  <a:lnTo>
                    <a:pt x="342" y="91"/>
                  </a:lnTo>
                  <a:lnTo>
                    <a:pt x="287" y="129"/>
                  </a:lnTo>
                  <a:lnTo>
                    <a:pt x="237" y="173"/>
                  </a:lnTo>
                  <a:lnTo>
                    <a:pt x="191" y="220"/>
                  </a:lnTo>
                  <a:lnTo>
                    <a:pt x="148" y="274"/>
                  </a:lnTo>
                  <a:lnTo>
                    <a:pt x="111" y="333"/>
                  </a:lnTo>
                  <a:lnTo>
                    <a:pt x="78" y="394"/>
                  </a:lnTo>
                  <a:lnTo>
                    <a:pt x="52" y="460"/>
                  </a:lnTo>
                  <a:lnTo>
                    <a:pt x="29" y="530"/>
                  </a:lnTo>
                  <a:lnTo>
                    <a:pt x="12" y="602"/>
                  </a:lnTo>
                  <a:lnTo>
                    <a:pt x="3" y="678"/>
                  </a:lnTo>
                  <a:lnTo>
                    <a:pt x="0" y="755"/>
                  </a:lnTo>
                  <a:lnTo>
                    <a:pt x="3" y="832"/>
                  </a:lnTo>
                  <a:lnTo>
                    <a:pt x="12" y="906"/>
                  </a:lnTo>
                  <a:lnTo>
                    <a:pt x="29" y="979"/>
                  </a:lnTo>
                  <a:lnTo>
                    <a:pt x="52" y="1048"/>
                  </a:lnTo>
                  <a:lnTo>
                    <a:pt x="78" y="1114"/>
                  </a:lnTo>
                  <a:lnTo>
                    <a:pt x="111" y="1176"/>
                  </a:lnTo>
                  <a:lnTo>
                    <a:pt x="148" y="1233"/>
                  </a:lnTo>
                  <a:lnTo>
                    <a:pt x="191" y="1287"/>
                  </a:lnTo>
                  <a:lnTo>
                    <a:pt x="237" y="1336"/>
                  </a:lnTo>
                  <a:lnTo>
                    <a:pt x="287" y="1379"/>
                  </a:lnTo>
                  <a:lnTo>
                    <a:pt x="342" y="1417"/>
                  </a:lnTo>
                  <a:lnTo>
                    <a:pt x="398" y="1448"/>
                  </a:lnTo>
                  <a:lnTo>
                    <a:pt x="459" y="1473"/>
                  </a:lnTo>
                  <a:lnTo>
                    <a:pt x="522" y="1491"/>
                  </a:lnTo>
                  <a:lnTo>
                    <a:pt x="586" y="1503"/>
                  </a:lnTo>
                  <a:lnTo>
                    <a:pt x="654" y="1507"/>
                  </a:lnTo>
                  <a:close/>
                </a:path>
              </a:pathLst>
            </a:custGeom>
            <a:solidFill>
              <a:srgbClr val="E0EDE0"/>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6" name="Freeform 18"/>
            <p:cNvSpPr>
              <a:spLocks/>
            </p:cNvSpPr>
            <p:nvPr/>
          </p:nvSpPr>
          <p:spPr bwMode="auto">
            <a:xfrm flipH="1">
              <a:off x="741456" y="2474452"/>
              <a:ext cx="1167816" cy="1380631"/>
            </a:xfrm>
            <a:custGeom>
              <a:avLst/>
              <a:gdLst/>
              <a:ahLst/>
              <a:cxnLst>
                <a:cxn ang="0">
                  <a:pos x="712" y="1489"/>
                </a:cxn>
                <a:cxn ang="0">
                  <a:pos x="839" y="1459"/>
                </a:cxn>
                <a:cxn ang="0">
                  <a:pos x="954" y="1403"/>
                </a:cxn>
                <a:cxn ang="0">
                  <a:pos x="1058" y="1323"/>
                </a:cxn>
                <a:cxn ang="0">
                  <a:pos x="1145" y="1222"/>
                </a:cxn>
                <a:cxn ang="0">
                  <a:pos x="1213" y="1103"/>
                </a:cxn>
                <a:cxn ang="0">
                  <a:pos x="1262" y="969"/>
                </a:cxn>
                <a:cxn ang="0">
                  <a:pos x="1289" y="824"/>
                </a:cxn>
                <a:cxn ang="0">
                  <a:pos x="1289" y="671"/>
                </a:cxn>
                <a:cxn ang="0">
                  <a:pos x="1262" y="525"/>
                </a:cxn>
                <a:cxn ang="0">
                  <a:pos x="1213" y="392"/>
                </a:cxn>
                <a:cxn ang="0">
                  <a:pos x="1145" y="272"/>
                </a:cxn>
                <a:cxn ang="0">
                  <a:pos x="1058" y="171"/>
                </a:cxn>
                <a:cxn ang="0">
                  <a:pos x="954" y="90"/>
                </a:cxn>
                <a:cxn ang="0">
                  <a:pos x="839" y="34"/>
                </a:cxn>
                <a:cxn ang="0">
                  <a:pos x="712" y="4"/>
                </a:cxn>
                <a:cxn ang="0">
                  <a:pos x="581" y="4"/>
                </a:cxn>
                <a:cxn ang="0">
                  <a:pos x="454" y="34"/>
                </a:cxn>
                <a:cxn ang="0">
                  <a:pos x="338" y="90"/>
                </a:cxn>
                <a:cxn ang="0">
                  <a:pos x="235" y="171"/>
                </a:cxn>
                <a:cxn ang="0">
                  <a:pos x="147" y="272"/>
                </a:cxn>
                <a:cxn ang="0">
                  <a:pos x="78" y="392"/>
                </a:cxn>
                <a:cxn ang="0">
                  <a:pos x="29" y="525"/>
                </a:cxn>
                <a:cxn ang="0">
                  <a:pos x="3" y="671"/>
                </a:cxn>
                <a:cxn ang="0">
                  <a:pos x="3" y="824"/>
                </a:cxn>
                <a:cxn ang="0">
                  <a:pos x="29" y="969"/>
                </a:cxn>
                <a:cxn ang="0">
                  <a:pos x="78" y="1103"/>
                </a:cxn>
                <a:cxn ang="0">
                  <a:pos x="147" y="1222"/>
                </a:cxn>
                <a:cxn ang="0">
                  <a:pos x="235" y="1323"/>
                </a:cxn>
                <a:cxn ang="0">
                  <a:pos x="338" y="1403"/>
                </a:cxn>
                <a:cxn ang="0">
                  <a:pos x="454" y="1459"/>
                </a:cxn>
                <a:cxn ang="0">
                  <a:pos x="581" y="1489"/>
                </a:cxn>
              </a:cxnLst>
              <a:rect l="0" t="0" r="r" b="b"/>
              <a:pathLst>
                <a:path w="1292" h="1493">
                  <a:moveTo>
                    <a:pt x="647" y="1493"/>
                  </a:moveTo>
                  <a:lnTo>
                    <a:pt x="712" y="1489"/>
                  </a:lnTo>
                  <a:lnTo>
                    <a:pt x="777" y="1477"/>
                  </a:lnTo>
                  <a:lnTo>
                    <a:pt x="839" y="1459"/>
                  </a:lnTo>
                  <a:lnTo>
                    <a:pt x="898" y="1434"/>
                  </a:lnTo>
                  <a:lnTo>
                    <a:pt x="954" y="1403"/>
                  </a:lnTo>
                  <a:lnTo>
                    <a:pt x="1007" y="1366"/>
                  </a:lnTo>
                  <a:lnTo>
                    <a:pt x="1058" y="1323"/>
                  </a:lnTo>
                  <a:lnTo>
                    <a:pt x="1102" y="1275"/>
                  </a:lnTo>
                  <a:lnTo>
                    <a:pt x="1145" y="1222"/>
                  </a:lnTo>
                  <a:lnTo>
                    <a:pt x="1181" y="1164"/>
                  </a:lnTo>
                  <a:lnTo>
                    <a:pt x="1213" y="1103"/>
                  </a:lnTo>
                  <a:lnTo>
                    <a:pt x="1241" y="1038"/>
                  </a:lnTo>
                  <a:lnTo>
                    <a:pt x="1262" y="969"/>
                  </a:lnTo>
                  <a:lnTo>
                    <a:pt x="1279" y="898"/>
                  </a:lnTo>
                  <a:lnTo>
                    <a:pt x="1289" y="824"/>
                  </a:lnTo>
                  <a:lnTo>
                    <a:pt x="1292" y="748"/>
                  </a:lnTo>
                  <a:lnTo>
                    <a:pt x="1289" y="671"/>
                  </a:lnTo>
                  <a:lnTo>
                    <a:pt x="1279" y="596"/>
                  </a:lnTo>
                  <a:lnTo>
                    <a:pt x="1262" y="525"/>
                  </a:lnTo>
                  <a:lnTo>
                    <a:pt x="1241" y="456"/>
                  </a:lnTo>
                  <a:lnTo>
                    <a:pt x="1213" y="392"/>
                  </a:lnTo>
                  <a:lnTo>
                    <a:pt x="1181" y="330"/>
                  </a:lnTo>
                  <a:lnTo>
                    <a:pt x="1145" y="272"/>
                  </a:lnTo>
                  <a:lnTo>
                    <a:pt x="1102" y="219"/>
                  </a:lnTo>
                  <a:lnTo>
                    <a:pt x="1058" y="171"/>
                  </a:lnTo>
                  <a:lnTo>
                    <a:pt x="1007" y="128"/>
                  </a:lnTo>
                  <a:lnTo>
                    <a:pt x="954" y="90"/>
                  </a:lnTo>
                  <a:lnTo>
                    <a:pt x="898" y="59"/>
                  </a:lnTo>
                  <a:lnTo>
                    <a:pt x="839" y="34"/>
                  </a:lnTo>
                  <a:lnTo>
                    <a:pt x="777" y="16"/>
                  </a:lnTo>
                  <a:lnTo>
                    <a:pt x="712" y="4"/>
                  </a:lnTo>
                  <a:lnTo>
                    <a:pt x="647" y="0"/>
                  </a:lnTo>
                  <a:lnTo>
                    <a:pt x="581" y="4"/>
                  </a:lnTo>
                  <a:lnTo>
                    <a:pt x="516" y="16"/>
                  </a:lnTo>
                  <a:lnTo>
                    <a:pt x="454" y="34"/>
                  </a:lnTo>
                  <a:lnTo>
                    <a:pt x="394" y="59"/>
                  </a:lnTo>
                  <a:lnTo>
                    <a:pt x="338" y="90"/>
                  </a:lnTo>
                  <a:lnTo>
                    <a:pt x="285" y="128"/>
                  </a:lnTo>
                  <a:lnTo>
                    <a:pt x="235" y="171"/>
                  </a:lnTo>
                  <a:lnTo>
                    <a:pt x="189" y="219"/>
                  </a:lnTo>
                  <a:lnTo>
                    <a:pt x="147" y="272"/>
                  </a:lnTo>
                  <a:lnTo>
                    <a:pt x="111" y="330"/>
                  </a:lnTo>
                  <a:lnTo>
                    <a:pt x="78" y="392"/>
                  </a:lnTo>
                  <a:lnTo>
                    <a:pt x="50" y="456"/>
                  </a:lnTo>
                  <a:lnTo>
                    <a:pt x="29" y="525"/>
                  </a:lnTo>
                  <a:lnTo>
                    <a:pt x="12" y="596"/>
                  </a:lnTo>
                  <a:lnTo>
                    <a:pt x="3" y="671"/>
                  </a:lnTo>
                  <a:lnTo>
                    <a:pt x="0" y="748"/>
                  </a:lnTo>
                  <a:lnTo>
                    <a:pt x="3" y="824"/>
                  </a:lnTo>
                  <a:lnTo>
                    <a:pt x="12" y="898"/>
                  </a:lnTo>
                  <a:lnTo>
                    <a:pt x="29" y="969"/>
                  </a:lnTo>
                  <a:lnTo>
                    <a:pt x="50" y="1038"/>
                  </a:lnTo>
                  <a:lnTo>
                    <a:pt x="78" y="1103"/>
                  </a:lnTo>
                  <a:lnTo>
                    <a:pt x="111" y="1164"/>
                  </a:lnTo>
                  <a:lnTo>
                    <a:pt x="147" y="1222"/>
                  </a:lnTo>
                  <a:lnTo>
                    <a:pt x="189" y="1275"/>
                  </a:lnTo>
                  <a:lnTo>
                    <a:pt x="235" y="1323"/>
                  </a:lnTo>
                  <a:lnTo>
                    <a:pt x="285" y="1366"/>
                  </a:lnTo>
                  <a:lnTo>
                    <a:pt x="338" y="1403"/>
                  </a:lnTo>
                  <a:lnTo>
                    <a:pt x="394" y="1434"/>
                  </a:lnTo>
                  <a:lnTo>
                    <a:pt x="454" y="1459"/>
                  </a:lnTo>
                  <a:lnTo>
                    <a:pt x="516" y="1477"/>
                  </a:lnTo>
                  <a:lnTo>
                    <a:pt x="581" y="1489"/>
                  </a:lnTo>
                  <a:lnTo>
                    <a:pt x="647" y="1493"/>
                  </a:lnTo>
                  <a:close/>
                </a:path>
              </a:pathLst>
            </a:custGeom>
            <a:solidFill>
              <a:srgbClr val="E5EFE5"/>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7" name="Freeform 19"/>
            <p:cNvSpPr>
              <a:spLocks/>
            </p:cNvSpPr>
            <p:nvPr/>
          </p:nvSpPr>
          <p:spPr bwMode="auto">
            <a:xfrm flipH="1">
              <a:off x="745072" y="2481855"/>
              <a:ext cx="1158778" cy="1367677"/>
            </a:xfrm>
            <a:custGeom>
              <a:avLst/>
              <a:gdLst/>
              <a:ahLst/>
              <a:cxnLst>
                <a:cxn ang="0">
                  <a:pos x="706" y="1473"/>
                </a:cxn>
                <a:cxn ang="0">
                  <a:pos x="831" y="1443"/>
                </a:cxn>
                <a:cxn ang="0">
                  <a:pos x="946" y="1388"/>
                </a:cxn>
                <a:cxn ang="0">
                  <a:pos x="1048" y="1308"/>
                </a:cxn>
                <a:cxn ang="0">
                  <a:pos x="1135" y="1209"/>
                </a:cxn>
                <a:cxn ang="0">
                  <a:pos x="1204" y="1091"/>
                </a:cxn>
                <a:cxn ang="0">
                  <a:pos x="1252" y="959"/>
                </a:cxn>
                <a:cxn ang="0">
                  <a:pos x="1278" y="815"/>
                </a:cxn>
                <a:cxn ang="0">
                  <a:pos x="1278" y="663"/>
                </a:cxn>
                <a:cxn ang="0">
                  <a:pos x="1252" y="519"/>
                </a:cxn>
                <a:cxn ang="0">
                  <a:pos x="1204" y="385"/>
                </a:cxn>
                <a:cxn ang="0">
                  <a:pos x="1135" y="268"/>
                </a:cxn>
                <a:cxn ang="0">
                  <a:pos x="1048" y="168"/>
                </a:cxn>
                <a:cxn ang="0">
                  <a:pos x="946" y="88"/>
                </a:cxn>
                <a:cxn ang="0">
                  <a:pos x="831" y="33"/>
                </a:cxn>
                <a:cxn ang="0">
                  <a:pos x="706" y="4"/>
                </a:cxn>
                <a:cxn ang="0">
                  <a:pos x="576" y="4"/>
                </a:cxn>
                <a:cxn ang="0">
                  <a:pos x="451" y="33"/>
                </a:cxn>
                <a:cxn ang="0">
                  <a:pos x="336" y="88"/>
                </a:cxn>
                <a:cxn ang="0">
                  <a:pos x="233" y="168"/>
                </a:cxn>
                <a:cxn ang="0">
                  <a:pos x="146" y="268"/>
                </a:cxn>
                <a:cxn ang="0">
                  <a:pos x="78" y="385"/>
                </a:cxn>
                <a:cxn ang="0">
                  <a:pos x="30" y="519"/>
                </a:cxn>
                <a:cxn ang="0">
                  <a:pos x="3" y="663"/>
                </a:cxn>
                <a:cxn ang="0">
                  <a:pos x="3" y="815"/>
                </a:cxn>
                <a:cxn ang="0">
                  <a:pos x="30" y="959"/>
                </a:cxn>
                <a:cxn ang="0">
                  <a:pos x="78" y="1091"/>
                </a:cxn>
                <a:cxn ang="0">
                  <a:pos x="146" y="1209"/>
                </a:cxn>
                <a:cxn ang="0">
                  <a:pos x="233" y="1308"/>
                </a:cxn>
                <a:cxn ang="0">
                  <a:pos x="336" y="1388"/>
                </a:cxn>
                <a:cxn ang="0">
                  <a:pos x="451" y="1443"/>
                </a:cxn>
                <a:cxn ang="0">
                  <a:pos x="576" y="1473"/>
                </a:cxn>
              </a:cxnLst>
              <a:rect l="0" t="0" r="r" b="b"/>
              <a:pathLst>
                <a:path w="1281" h="1477">
                  <a:moveTo>
                    <a:pt x="642" y="1477"/>
                  </a:moveTo>
                  <a:lnTo>
                    <a:pt x="706" y="1473"/>
                  </a:lnTo>
                  <a:lnTo>
                    <a:pt x="771" y="1461"/>
                  </a:lnTo>
                  <a:lnTo>
                    <a:pt x="831" y="1443"/>
                  </a:lnTo>
                  <a:lnTo>
                    <a:pt x="890" y="1419"/>
                  </a:lnTo>
                  <a:lnTo>
                    <a:pt x="946" y="1388"/>
                  </a:lnTo>
                  <a:lnTo>
                    <a:pt x="999" y="1350"/>
                  </a:lnTo>
                  <a:lnTo>
                    <a:pt x="1048" y="1308"/>
                  </a:lnTo>
                  <a:lnTo>
                    <a:pt x="1093" y="1261"/>
                  </a:lnTo>
                  <a:lnTo>
                    <a:pt x="1135" y="1209"/>
                  </a:lnTo>
                  <a:lnTo>
                    <a:pt x="1172" y="1151"/>
                  </a:lnTo>
                  <a:lnTo>
                    <a:pt x="1204" y="1091"/>
                  </a:lnTo>
                  <a:lnTo>
                    <a:pt x="1231" y="1026"/>
                  </a:lnTo>
                  <a:lnTo>
                    <a:pt x="1252" y="959"/>
                  </a:lnTo>
                  <a:lnTo>
                    <a:pt x="1269" y="888"/>
                  </a:lnTo>
                  <a:lnTo>
                    <a:pt x="1278" y="815"/>
                  </a:lnTo>
                  <a:lnTo>
                    <a:pt x="1281" y="739"/>
                  </a:lnTo>
                  <a:lnTo>
                    <a:pt x="1278" y="663"/>
                  </a:lnTo>
                  <a:lnTo>
                    <a:pt x="1269" y="590"/>
                  </a:lnTo>
                  <a:lnTo>
                    <a:pt x="1252" y="519"/>
                  </a:lnTo>
                  <a:lnTo>
                    <a:pt x="1231" y="450"/>
                  </a:lnTo>
                  <a:lnTo>
                    <a:pt x="1204" y="385"/>
                  </a:lnTo>
                  <a:lnTo>
                    <a:pt x="1172" y="325"/>
                  </a:lnTo>
                  <a:lnTo>
                    <a:pt x="1135" y="268"/>
                  </a:lnTo>
                  <a:lnTo>
                    <a:pt x="1093" y="216"/>
                  </a:lnTo>
                  <a:lnTo>
                    <a:pt x="1048" y="168"/>
                  </a:lnTo>
                  <a:lnTo>
                    <a:pt x="999" y="126"/>
                  </a:lnTo>
                  <a:lnTo>
                    <a:pt x="946" y="88"/>
                  </a:lnTo>
                  <a:lnTo>
                    <a:pt x="890" y="57"/>
                  </a:lnTo>
                  <a:lnTo>
                    <a:pt x="831" y="33"/>
                  </a:lnTo>
                  <a:lnTo>
                    <a:pt x="771" y="15"/>
                  </a:lnTo>
                  <a:lnTo>
                    <a:pt x="706" y="4"/>
                  </a:lnTo>
                  <a:lnTo>
                    <a:pt x="642" y="0"/>
                  </a:lnTo>
                  <a:lnTo>
                    <a:pt x="576" y="4"/>
                  </a:lnTo>
                  <a:lnTo>
                    <a:pt x="512" y="15"/>
                  </a:lnTo>
                  <a:lnTo>
                    <a:pt x="451" y="33"/>
                  </a:lnTo>
                  <a:lnTo>
                    <a:pt x="392" y="57"/>
                  </a:lnTo>
                  <a:lnTo>
                    <a:pt x="336" y="88"/>
                  </a:lnTo>
                  <a:lnTo>
                    <a:pt x="284" y="126"/>
                  </a:lnTo>
                  <a:lnTo>
                    <a:pt x="233" y="168"/>
                  </a:lnTo>
                  <a:lnTo>
                    <a:pt x="188" y="216"/>
                  </a:lnTo>
                  <a:lnTo>
                    <a:pt x="146" y="268"/>
                  </a:lnTo>
                  <a:lnTo>
                    <a:pt x="110" y="325"/>
                  </a:lnTo>
                  <a:lnTo>
                    <a:pt x="78" y="385"/>
                  </a:lnTo>
                  <a:lnTo>
                    <a:pt x="51" y="450"/>
                  </a:lnTo>
                  <a:lnTo>
                    <a:pt x="30" y="519"/>
                  </a:lnTo>
                  <a:lnTo>
                    <a:pt x="13" y="590"/>
                  </a:lnTo>
                  <a:lnTo>
                    <a:pt x="3" y="663"/>
                  </a:lnTo>
                  <a:lnTo>
                    <a:pt x="0" y="739"/>
                  </a:lnTo>
                  <a:lnTo>
                    <a:pt x="3" y="815"/>
                  </a:lnTo>
                  <a:lnTo>
                    <a:pt x="13" y="888"/>
                  </a:lnTo>
                  <a:lnTo>
                    <a:pt x="30" y="959"/>
                  </a:lnTo>
                  <a:lnTo>
                    <a:pt x="51" y="1026"/>
                  </a:lnTo>
                  <a:lnTo>
                    <a:pt x="78" y="1091"/>
                  </a:lnTo>
                  <a:lnTo>
                    <a:pt x="110" y="1151"/>
                  </a:lnTo>
                  <a:lnTo>
                    <a:pt x="146" y="1209"/>
                  </a:lnTo>
                  <a:lnTo>
                    <a:pt x="188" y="1261"/>
                  </a:lnTo>
                  <a:lnTo>
                    <a:pt x="233" y="1308"/>
                  </a:lnTo>
                  <a:lnTo>
                    <a:pt x="284" y="1350"/>
                  </a:lnTo>
                  <a:lnTo>
                    <a:pt x="336" y="1388"/>
                  </a:lnTo>
                  <a:lnTo>
                    <a:pt x="392" y="1419"/>
                  </a:lnTo>
                  <a:lnTo>
                    <a:pt x="451" y="1443"/>
                  </a:lnTo>
                  <a:lnTo>
                    <a:pt x="512" y="1461"/>
                  </a:lnTo>
                  <a:lnTo>
                    <a:pt x="576" y="1473"/>
                  </a:lnTo>
                  <a:lnTo>
                    <a:pt x="642" y="1477"/>
                  </a:lnTo>
                  <a:close/>
                </a:path>
              </a:pathLst>
            </a:custGeom>
            <a:solidFill>
              <a:srgbClr val="EDF4ED"/>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8" name="Freeform 20"/>
            <p:cNvSpPr>
              <a:spLocks/>
            </p:cNvSpPr>
            <p:nvPr/>
          </p:nvSpPr>
          <p:spPr bwMode="auto">
            <a:xfrm flipH="1">
              <a:off x="752303" y="2489258"/>
              <a:ext cx="1144316" cy="1352871"/>
            </a:xfrm>
            <a:custGeom>
              <a:avLst/>
              <a:gdLst/>
              <a:ahLst/>
              <a:cxnLst>
                <a:cxn ang="0">
                  <a:pos x="699" y="1457"/>
                </a:cxn>
                <a:cxn ang="0">
                  <a:pos x="823" y="1429"/>
                </a:cxn>
                <a:cxn ang="0">
                  <a:pos x="936" y="1373"/>
                </a:cxn>
                <a:cxn ang="0">
                  <a:pos x="1037" y="1296"/>
                </a:cxn>
                <a:cxn ang="0">
                  <a:pos x="1123" y="1196"/>
                </a:cxn>
                <a:cxn ang="0">
                  <a:pos x="1191" y="1080"/>
                </a:cxn>
                <a:cxn ang="0">
                  <a:pos x="1239" y="949"/>
                </a:cxn>
                <a:cxn ang="0">
                  <a:pos x="1264" y="806"/>
                </a:cxn>
                <a:cxn ang="0">
                  <a:pos x="1264" y="658"/>
                </a:cxn>
                <a:cxn ang="0">
                  <a:pos x="1239" y="514"/>
                </a:cxn>
                <a:cxn ang="0">
                  <a:pos x="1191" y="383"/>
                </a:cxn>
                <a:cxn ang="0">
                  <a:pos x="1123" y="266"/>
                </a:cxn>
                <a:cxn ang="0">
                  <a:pos x="1037" y="167"/>
                </a:cxn>
                <a:cxn ang="0">
                  <a:pos x="936" y="88"/>
                </a:cxn>
                <a:cxn ang="0">
                  <a:pos x="823" y="32"/>
                </a:cxn>
                <a:cxn ang="0">
                  <a:pos x="699" y="4"/>
                </a:cxn>
                <a:cxn ang="0">
                  <a:pos x="570" y="4"/>
                </a:cxn>
                <a:cxn ang="0">
                  <a:pos x="445" y="32"/>
                </a:cxn>
                <a:cxn ang="0">
                  <a:pos x="331" y="88"/>
                </a:cxn>
                <a:cxn ang="0">
                  <a:pos x="230" y="167"/>
                </a:cxn>
                <a:cxn ang="0">
                  <a:pos x="145" y="266"/>
                </a:cxn>
                <a:cxn ang="0">
                  <a:pos x="76" y="383"/>
                </a:cxn>
                <a:cxn ang="0">
                  <a:pos x="28" y="514"/>
                </a:cxn>
                <a:cxn ang="0">
                  <a:pos x="3" y="658"/>
                </a:cxn>
                <a:cxn ang="0">
                  <a:pos x="3" y="806"/>
                </a:cxn>
                <a:cxn ang="0">
                  <a:pos x="28" y="949"/>
                </a:cxn>
                <a:cxn ang="0">
                  <a:pos x="76" y="1080"/>
                </a:cxn>
                <a:cxn ang="0">
                  <a:pos x="145" y="1196"/>
                </a:cxn>
                <a:cxn ang="0">
                  <a:pos x="230" y="1296"/>
                </a:cxn>
                <a:cxn ang="0">
                  <a:pos x="331" y="1373"/>
                </a:cxn>
                <a:cxn ang="0">
                  <a:pos x="445" y="1429"/>
                </a:cxn>
                <a:cxn ang="0">
                  <a:pos x="570" y="1457"/>
                </a:cxn>
              </a:cxnLst>
              <a:rect l="0" t="0" r="r" b="b"/>
              <a:pathLst>
                <a:path w="1267" h="1461">
                  <a:moveTo>
                    <a:pt x="635" y="1461"/>
                  </a:moveTo>
                  <a:lnTo>
                    <a:pt x="699" y="1457"/>
                  </a:lnTo>
                  <a:lnTo>
                    <a:pt x="762" y="1446"/>
                  </a:lnTo>
                  <a:lnTo>
                    <a:pt x="823" y="1429"/>
                  </a:lnTo>
                  <a:lnTo>
                    <a:pt x="881" y="1404"/>
                  </a:lnTo>
                  <a:lnTo>
                    <a:pt x="936" y="1373"/>
                  </a:lnTo>
                  <a:lnTo>
                    <a:pt x="988" y="1336"/>
                  </a:lnTo>
                  <a:lnTo>
                    <a:pt x="1037" y="1296"/>
                  </a:lnTo>
                  <a:lnTo>
                    <a:pt x="1082" y="1248"/>
                  </a:lnTo>
                  <a:lnTo>
                    <a:pt x="1123" y="1196"/>
                  </a:lnTo>
                  <a:lnTo>
                    <a:pt x="1159" y="1140"/>
                  </a:lnTo>
                  <a:lnTo>
                    <a:pt x="1191" y="1080"/>
                  </a:lnTo>
                  <a:lnTo>
                    <a:pt x="1218" y="1017"/>
                  </a:lnTo>
                  <a:lnTo>
                    <a:pt x="1239" y="949"/>
                  </a:lnTo>
                  <a:lnTo>
                    <a:pt x="1255" y="879"/>
                  </a:lnTo>
                  <a:lnTo>
                    <a:pt x="1264" y="806"/>
                  </a:lnTo>
                  <a:lnTo>
                    <a:pt x="1267" y="732"/>
                  </a:lnTo>
                  <a:lnTo>
                    <a:pt x="1264" y="658"/>
                  </a:lnTo>
                  <a:lnTo>
                    <a:pt x="1255" y="585"/>
                  </a:lnTo>
                  <a:lnTo>
                    <a:pt x="1239" y="514"/>
                  </a:lnTo>
                  <a:lnTo>
                    <a:pt x="1218" y="447"/>
                  </a:lnTo>
                  <a:lnTo>
                    <a:pt x="1191" y="383"/>
                  </a:lnTo>
                  <a:lnTo>
                    <a:pt x="1159" y="322"/>
                  </a:lnTo>
                  <a:lnTo>
                    <a:pt x="1123" y="266"/>
                  </a:lnTo>
                  <a:lnTo>
                    <a:pt x="1082" y="214"/>
                  </a:lnTo>
                  <a:lnTo>
                    <a:pt x="1037" y="167"/>
                  </a:lnTo>
                  <a:lnTo>
                    <a:pt x="988" y="124"/>
                  </a:lnTo>
                  <a:lnTo>
                    <a:pt x="936" y="88"/>
                  </a:lnTo>
                  <a:lnTo>
                    <a:pt x="881" y="57"/>
                  </a:lnTo>
                  <a:lnTo>
                    <a:pt x="823" y="32"/>
                  </a:lnTo>
                  <a:lnTo>
                    <a:pt x="762" y="15"/>
                  </a:lnTo>
                  <a:lnTo>
                    <a:pt x="699" y="4"/>
                  </a:lnTo>
                  <a:lnTo>
                    <a:pt x="635" y="0"/>
                  </a:lnTo>
                  <a:lnTo>
                    <a:pt x="570" y="4"/>
                  </a:lnTo>
                  <a:lnTo>
                    <a:pt x="507" y="15"/>
                  </a:lnTo>
                  <a:lnTo>
                    <a:pt x="445" y="32"/>
                  </a:lnTo>
                  <a:lnTo>
                    <a:pt x="388" y="57"/>
                  </a:lnTo>
                  <a:lnTo>
                    <a:pt x="331" y="88"/>
                  </a:lnTo>
                  <a:lnTo>
                    <a:pt x="280" y="124"/>
                  </a:lnTo>
                  <a:lnTo>
                    <a:pt x="230" y="167"/>
                  </a:lnTo>
                  <a:lnTo>
                    <a:pt x="186" y="214"/>
                  </a:lnTo>
                  <a:lnTo>
                    <a:pt x="145" y="266"/>
                  </a:lnTo>
                  <a:lnTo>
                    <a:pt x="108" y="322"/>
                  </a:lnTo>
                  <a:lnTo>
                    <a:pt x="76" y="383"/>
                  </a:lnTo>
                  <a:lnTo>
                    <a:pt x="50" y="447"/>
                  </a:lnTo>
                  <a:lnTo>
                    <a:pt x="28" y="514"/>
                  </a:lnTo>
                  <a:lnTo>
                    <a:pt x="13" y="585"/>
                  </a:lnTo>
                  <a:lnTo>
                    <a:pt x="3" y="658"/>
                  </a:lnTo>
                  <a:lnTo>
                    <a:pt x="0" y="732"/>
                  </a:lnTo>
                  <a:lnTo>
                    <a:pt x="3" y="806"/>
                  </a:lnTo>
                  <a:lnTo>
                    <a:pt x="13" y="879"/>
                  </a:lnTo>
                  <a:lnTo>
                    <a:pt x="28" y="949"/>
                  </a:lnTo>
                  <a:lnTo>
                    <a:pt x="50" y="1017"/>
                  </a:lnTo>
                  <a:lnTo>
                    <a:pt x="76" y="1080"/>
                  </a:lnTo>
                  <a:lnTo>
                    <a:pt x="108" y="1140"/>
                  </a:lnTo>
                  <a:lnTo>
                    <a:pt x="145" y="1196"/>
                  </a:lnTo>
                  <a:lnTo>
                    <a:pt x="186" y="1248"/>
                  </a:lnTo>
                  <a:lnTo>
                    <a:pt x="230" y="1296"/>
                  </a:lnTo>
                  <a:lnTo>
                    <a:pt x="280" y="1336"/>
                  </a:lnTo>
                  <a:lnTo>
                    <a:pt x="331" y="1373"/>
                  </a:lnTo>
                  <a:lnTo>
                    <a:pt x="388" y="1404"/>
                  </a:lnTo>
                  <a:lnTo>
                    <a:pt x="445" y="1429"/>
                  </a:lnTo>
                  <a:lnTo>
                    <a:pt x="507" y="1446"/>
                  </a:lnTo>
                  <a:lnTo>
                    <a:pt x="570" y="1457"/>
                  </a:lnTo>
                  <a:lnTo>
                    <a:pt x="635" y="1461"/>
                  </a:lnTo>
                  <a:close/>
                </a:path>
              </a:pathLst>
            </a:custGeom>
            <a:solidFill>
              <a:srgbClr val="F2F7F2"/>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49" name="Freeform 21"/>
            <p:cNvSpPr>
              <a:spLocks/>
            </p:cNvSpPr>
            <p:nvPr/>
          </p:nvSpPr>
          <p:spPr bwMode="auto">
            <a:xfrm flipH="1">
              <a:off x="757726" y="2494810"/>
              <a:ext cx="1133469" cy="1339916"/>
            </a:xfrm>
            <a:custGeom>
              <a:avLst/>
              <a:gdLst/>
              <a:ahLst/>
              <a:cxnLst>
                <a:cxn ang="0">
                  <a:pos x="692" y="1443"/>
                </a:cxn>
                <a:cxn ang="0">
                  <a:pos x="814" y="1415"/>
                </a:cxn>
                <a:cxn ang="0">
                  <a:pos x="925" y="1360"/>
                </a:cxn>
                <a:cxn ang="0">
                  <a:pos x="1026" y="1283"/>
                </a:cxn>
                <a:cxn ang="0">
                  <a:pos x="1110" y="1185"/>
                </a:cxn>
                <a:cxn ang="0">
                  <a:pos x="1177" y="1070"/>
                </a:cxn>
                <a:cxn ang="0">
                  <a:pos x="1225" y="939"/>
                </a:cxn>
                <a:cxn ang="0">
                  <a:pos x="1250" y="799"/>
                </a:cxn>
                <a:cxn ang="0">
                  <a:pos x="1250" y="651"/>
                </a:cxn>
                <a:cxn ang="0">
                  <a:pos x="1225" y="509"/>
                </a:cxn>
                <a:cxn ang="0">
                  <a:pos x="1177" y="378"/>
                </a:cxn>
                <a:cxn ang="0">
                  <a:pos x="1110" y="263"/>
                </a:cxn>
                <a:cxn ang="0">
                  <a:pos x="1026" y="165"/>
                </a:cxn>
                <a:cxn ang="0">
                  <a:pos x="925" y="87"/>
                </a:cxn>
                <a:cxn ang="0">
                  <a:pos x="814" y="32"/>
                </a:cxn>
                <a:cxn ang="0">
                  <a:pos x="692" y="4"/>
                </a:cxn>
                <a:cxn ang="0">
                  <a:pos x="563" y="4"/>
                </a:cxn>
                <a:cxn ang="0">
                  <a:pos x="441" y="32"/>
                </a:cxn>
                <a:cxn ang="0">
                  <a:pos x="329" y="87"/>
                </a:cxn>
                <a:cxn ang="0">
                  <a:pos x="229" y="165"/>
                </a:cxn>
                <a:cxn ang="0">
                  <a:pos x="144" y="263"/>
                </a:cxn>
                <a:cxn ang="0">
                  <a:pos x="76" y="378"/>
                </a:cxn>
                <a:cxn ang="0">
                  <a:pos x="28" y="509"/>
                </a:cxn>
                <a:cxn ang="0">
                  <a:pos x="3" y="651"/>
                </a:cxn>
                <a:cxn ang="0">
                  <a:pos x="3" y="799"/>
                </a:cxn>
                <a:cxn ang="0">
                  <a:pos x="28" y="939"/>
                </a:cxn>
                <a:cxn ang="0">
                  <a:pos x="76" y="1070"/>
                </a:cxn>
                <a:cxn ang="0">
                  <a:pos x="144" y="1185"/>
                </a:cxn>
                <a:cxn ang="0">
                  <a:pos x="229" y="1283"/>
                </a:cxn>
                <a:cxn ang="0">
                  <a:pos x="329" y="1360"/>
                </a:cxn>
                <a:cxn ang="0">
                  <a:pos x="441" y="1415"/>
                </a:cxn>
                <a:cxn ang="0">
                  <a:pos x="563" y="1443"/>
                </a:cxn>
              </a:cxnLst>
              <a:rect l="0" t="0" r="r" b="b"/>
              <a:pathLst>
                <a:path w="1253" h="1447">
                  <a:moveTo>
                    <a:pt x="628" y="1447"/>
                  </a:moveTo>
                  <a:lnTo>
                    <a:pt x="692" y="1443"/>
                  </a:lnTo>
                  <a:lnTo>
                    <a:pt x="754" y="1433"/>
                  </a:lnTo>
                  <a:lnTo>
                    <a:pt x="814" y="1415"/>
                  </a:lnTo>
                  <a:lnTo>
                    <a:pt x="870" y="1391"/>
                  </a:lnTo>
                  <a:lnTo>
                    <a:pt x="925" y="1360"/>
                  </a:lnTo>
                  <a:lnTo>
                    <a:pt x="977" y="1324"/>
                  </a:lnTo>
                  <a:lnTo>
                    <a:pt x="1026" y="1283"/>
                  </a:lnTo>
                  <a:lnTo>
                    <a:pt x="1069" y="1235"/>
                  </a:lnTo>
                  <a:lnTo>
                    <a:pt x="1110" y="1185"/>
                  </a:lnTo>
                  <a:lnTo>
                    <a:pt x="1147" y="1129"/>
                  </a:lnTo>
                  <a:lnTo>
                    <a:pt x="1177" y="1070"/>
                  </a:lnTo>
                  <a:lnTo>
                    <a:pt x="1204" y="1007"/>
                  </a:lnTo>
                  <a:lnTo>
                    <a:pt x="1225" y="939"/>
                  </a:lnTo>
                  <a:lnTo>
                    <a:pt x="1241" y="871"/>
                  </a:lnTo>
                  <a:lnTo>
                    <a:pt x="1250" y="799"/>
                  </a:lnTo>
                  <a:lnTo>
                    <a:pt x="1253" y="725"/>
                  </a:lnTo>
                  <a:lnTo>
                    <a:pt x="1250" y="651"/>
                  </a:lnTo>
                  <a:lnTo>
                    <a:pt x="1241" y="579"/>
                  </a:lnTo>
                  <a:lnTo>
                    <a:pt x="1225" y="509"/>
                  </a:lnTo>
                  <a:lnTo>
                    <a:pt x="1204" y="443"/>
                  </a:lnTo>
                  <a:lnTo>
                    <a:pt x="1177" y="378"/>
                  </a:lnTo>
                  <a:lnTo>
                    <a:pt x="1147" y="319"/>
                  </a:lnTo>
                  <a:lnTo>
                    <a:pt x="1110" y="263"/>
                  </a:lnTo>
                  <a:lnTo>
                    <a:pt x="1069" y="211"/>
                  </a:lnTo>
                  <a:lnTo>
                    <a:pt x="1026" y="165"/>
                  </a:lnTo>
                  <a:lnTo>
                    <a:pt x="977" y="123"/>
                  </a:lnTo>
                  <a:lnTo>
                    <a:pt x="925" y="87"/>
                  </a:lnTo>
                  <a:lnTo>
                    <a:pt x="870" y="57"/>
                  </a:lnTo>
                  <a:lnTo>
                    <a:pt x="814" y="32"/>
                  </a:lnTo>
                  <a:lnTo>
                    <a:pt x="754" y="14"/>
                  </a:lnTo>
                  <a:lnTo>
                    <a:pt x="692" y="4"/>
                  </a:lnTo>
                  <a:lnTo>
                    <a:pt x="628" y="0"/>
                  </a:lnTo>
                  <a:lnTo>
                    <a:pt x="563" y="4"/>
                  </a:lnTo>
                  <a:lnTo>
                    <a:pt x="501" y="14"/>
                  </a:lnTo>
                  <a:lnTo>
                    <a:pt x="441" y="32"/>
                  </a:lnTo>
                  <a:lnTo>
                    <a:pt x="383" y="57"/>
                  </a:lnTo>
                  <a:lnTo>
                    <a:pt x="329" y="87"/>
                  </a:lnTo>
                  <a:lnTo>
                    <a:pt x="277" y="123"/>
                  </a:lnTo>
                  <a:lnTo>
                    <a:pt x="229" y="165"/>
                  </a:lnTo>
                  <a:lnTo>
                    <a:pt x="184" y="211"/>
                  </a:lnTo>
                  <a:lnTo>
                    <a:pt x="144" y="263"/>
                  </a:lnTo>
                  <a:lnTo>
                    <a:pt x="107" y="319"/>
                  </a:lnTo>
                  <a:lnTo>
                    <a:pt x="76" y="378"/>
                  </a:lnTo>
                  <a:lnTo>
                    <a:pt x="50" y="443"/>
                  </a:lnTo>
                  <a:lnTo>
                    <a:pt x="28" y="509"/>
                  </a:lnTo>
                  <a:lnTo>
                    <a:pt x="13" y="579"/>
                  </a:lnTo>
                  <a:lnTo>
                    <a:pt x="3" y="651"/>
                  </a:lnTo>
                  <a:lnTo>
                    <a:pt x="0" y="725"/>
                  </a:lnTo>
                  <a:lnTo>
                    <a:pt x="3" y="799"/>
                  </a:lnTo>
                  <a:lnTo>
                    <a:pt x="13" y="871"/>
                  </a:lnTo>
                  <a:lnTo>
                    <a:pt x="28" y="939"/>
                  </a:lnTo>
                  <a:lnTo>
                    <a:pt x="50" y="1007"/>
                  </a:lnTo>
                  <a:lnTo>
                    <a:pt x="76" y="1070"/>
                  </a:lnTo>
                  <a:lnTo>
                    <a:pt x="107" y="1129"/>
                  </a:lnTo>
                  <a:lnTo>
                    <a:pt x="144" y="1185"/>
                  </a:lnTo>
                  <a:lnTo>
                    <a:pt x="184" y="1235"/>
                  </a:lnTo>
                  <a:lnTo>
                    <a:pt x="229" y="1283"/>
                  </a:lnTo>
                  <a:lnTo>
                    <a:pt x="277" y="1324"/>
                  </a:lnTo>
                  <a:lnTo>
                    <a:pt x="329" y="1360"/>
                  </a:lnTo>
                  <a:lnTo>
                    <a:pt x="383" y="1391"/>
                  </a:lnTo>
                  <a:lnTo>
                    <a:pt x="441" y="1415"/>
                  </a:lnTo>
                  <a:lnTo>
                    <a:pt x="501" y="1433"/>
                  </a:lnTo>
                  <a:lnTo>
                    <a:pt x="563" y="1443"/>
                  </a:lnTo>
                  <a:lnTo>
                    <a:pt x="628" y="1447"/>
                  </a:lnTo>
                  <a:close/>
                </a:path>
              </a:pathLst>
            </a:custGeom>
            <a:solidFill>
              <a:srgbClr val="F9FCF9"/>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50" name="Freeform 22"/>
            <p:cNvSpPr>
              <a:spLocks/>
            </p:cNvSpPr>
            <p:nvPr/>
          </p:nvSpPr>
          <p:spPr bwMode="auto">
            <a:xfrm flipH="1">
              <a:off x="764957" y="2504064"/>
              <a:ext cx="1119007" cy="1323260"/>
            </a:xfrm>
            <a:custGeom>
              <a:avLst/>
              <a:gdLst/>
              <a:ahLst/>
              <a:cxnLst>
                <a:cxn ang="0">
                  <a:pos x="684" y="1427"/>
                </a:cxn>
                <a:cxn ang="0">
                  <a:pos x="804" y="1399"/>
                </a:cxn>
                <a:cxn ang="0">
                  <a:pos x="915" y="1345"/>
                </a:cxn>
                <a:cxn ang="0">
                  <a:pos x="1015" y="1268"/>
                </a:cxn>
                <a:cxn ang="0">
                  <a:pos x="1098" y="1171"/>
                </a:cxn>
                <a:cxn ang="0">
                  <a:pos x="1165" y="1058"/>
                </a:cxn>
                <a:cxn ang="0">
                  <a:pos x="1211" y="930"/>
                </a:cxn>
                <a:cxn ang="0">
                  <a:pos x="1236" y="790"/>
                </a:cxn>
                <a:cxn ang="0">
                  <a:pos x="1236" y="644"/>
                </a:cxn>
                <a:cxn ang="0">
                  <a:pos x="1211" y="504"/>
                </a:cxn>
                <a:cxn ang="0">
                  <a:pos x="1165" y="375"/>
                </a:cxn>
                <a:cxn ang="0">
                  <a:pos x="1098" y="261"/>
                </a:cxn>
                <a:cxn ang="0">
                  <a:pos x="1015" y="163"/>
                </a:cxn>
                <a:cxn ang="0">
                  <a:pos x="915" y="87"/>
                </a:cxn>
                <a:cxn ang="0">
                  <a:pos x="804" y="32"/>
                </a:cxn>
                <a:cxn ang="0">
                  <a:pos x="684" y="4"/>
                </a:cxn>
                <a:cxn ang="0">
                  <a:pos x="557" y="4"/>
                </a:cxn>
                <a:cxn ang="0">
                  <a:pos x="435" y="32"/>
                </a:cxn>
                <a:cxn ang="0">
                  <a:pos x="325" y="87"/>
                </a:cxn>
                <a:cxn ang="0">
                  <a:pos x="225" y="163"/>
                </a:cxn>
                <a:cxn ang="0">
                  <a:pos x="142" y="261"/>
                </a:cxn>
                <a:cxn ang="0">
                  <a:pos x="75" y="375"/>
                </a:cxn>
                <a:cxn ang="0">
                  <a:pos x="28" y="504"/>
                </a:cxn>
                <a:cxn ang="0">
                  <a:pos x="3" y="644"/>
                </a:cxn>
                <a:cxn ang="0">
                  <a:pos x="3" y="790"/>
                </a:cxn>
                <a:cxn ang="0">
                  <a:pos x="28" y="930"/>
                </a:cxn>
                <a:cxn ang="0">
                  <a:pos x="75" y="1058"/>
                </a:cxn>
                <a:cxn ang="0">
                  <a:pos x="142" y="1171"/>
                </a:cxn>
                <a:cxn ang="0">
                  <a:pos x="225" y="1268"/>
                </a:cxn>
                <a:cxn ang="0">
                  <a:pos x="325" y="1345"/>
                </a:cxn>
                <a:cxn ang="0">
                  <a:pos x="435" y="1399"/>
                </a:cxn>
                <a:cxn ang="0">
                  <a:pos x="557" y="1427"/>
                </a:cxn>
              </a:cxnLst>
              <a:rect l="0" t="0" r="r" b="b"/>
              <a:pathLst>
                <a:path w="1239" h="1431">
                  <a:moveTo>
                    <a:pt x="621" y="1431"/>
                  </a:moveTo>
                  <a:lnTo>
                    <a:pt x="684" y="1427"/>
                  </a:lnTo>
                  <a:lnTo>
                    <a:pt x="745" y="1417"/>
                  </a:lnTo>
                  <a:lnTo>
                    <a:pt x="804" y="1399"/>
                  </a:lnTo>
                  <a:lnTo>
                    <a:pt x="862" y="1375"/>
                  </a:lnTo>
                  <a:lnTo>
                    <a:pt x="915" y="1345"/>
                  </a:lnTo>
                  <a:lnTo>
                    <a:pt x="967" y="1309"/>
                  </a:lnTo>
                  <a:lnTo>
                    <a:pt x="1015" y="1268"/>
                  </a:lnTo>
                  <a:lnTo>
                    <a:pt x="1058" y="1222"/>
                  </a:lnTo>
                  <a:lnTo>
                    <a:pt x="1098" y="1171"/>
                  </a:lnTo>
                  <a:lnTo>
                    <a:pt x="1134" y="1117"/>
                  </a:lnTo>
                  <a:lnTo>
                    <a:pt x="1165" y="1058"/>
                  </a:lnTo>
                  <a:lnTo>
                    <a:pt x="1190" y="995"/>
                  </a:lnTo>
                  <a:lnTo>
                    <a:pt x="1211" y="930"/>
                  </a:lnTo>
                  <a:lnTo>
                    <a:pt x="1227" y="861"/>
                  </a:lnTo>
                  <a:lnTo>
                    <a:pt x="1236" y="790"/>
                  </a:lnTo>
                  <a:lnTo>
                    <a:pt x="1239" y="717"/>
                  </a:lnTo>
                  <a:lnTo>
                    <a:pt x="1236" y="644"/>
                  </a:lnTo>
                  <a:lnTo>
                    <a:pt x="1227" y="572"/>
                  </a:lnTo>
                  <a:lnTo>
                    <a:pt x="1211" y="504"/>
                  </a:lnTo>
                  <a:lnTo>
                    <a:pt x="1190" y="438"/>
                  </a:lnTo>
                  <a:lnTo>
                    <a:pt x="1165" y="375"/>
                  </a:lnTo>
                  <a:lnTo>
                    <a:pt x="1134" y="316"/>
                  </a:lnTo>
                  <a:lnTo>
                    <a:pt x="1098" y="261"/>
                  </a:lnTo>
                  <a:lnTo>
                    <a:pt x="1058" y="209"/>
                  </a:lnTo>
                  <a:lnTo>
                    <a:pt x="1015" y="163"/>
                  </a:lnTo>
                  <a:lnTo>
                    <a:pt x="967" y="122"/>
                  </a:lnTo>
                  <a:lnTo>
                    <a:pt x="915" y="87"/>
                  </a:lnTo>
                  <a:lnTo>
                    <a:pt x="862" y="56"/>
                  </a:lnTo>
                  <a:lnTo>
                    <a:pt x="804" y="32"/>
                  </a:lnTo>
                  <a:lnTo>
                    <a:pt x="745" y="14"/>
                  </a:lnTo>
                  <a:lnTo>
                    <a:pt x="684" y="4"/>
                  </a:lnTo>
                  <a:lnTo>
                    <a:pt x="621" y="0"/>
                  </a:lnTo>
                  <a:lnTo>
                    <a:pt x="557" y="4"/>
                  </a:lnTo>
                  <a:lnTo>
                    <a:pt x="496" y="14"/>
                  </a:lnTo>
                  <a:lnTo>
                    <a:pt x="435" y="32"/>
                  </a:lnTo>
                  <a:lnTo>
                    <a:pt x="379" y="56"/>
                  </a:lnTo>
                  <a:lnTo>
                    <a:pt x="325" y="87"/>
                  </a:lnTo>
                  <a:lnTo>
                    <a:pt x="273" y="122"/>
                  </a:lnTo>
                  <a:lnTo>
                    <a:pt x="225" y="163"/>
                  </a:lnTo>
                  <a:lnTo>
                    <a:pt x="181" y="209"/>
                  </a:lnTo>
                  <a:lnTo>
                    <a:pt x="142" y="261"/>
                  </a:lnTo>
                  <a:lnTo>
                    <a:pt x="106" y="316"/>
                  </a:lnTo>
                  <a:lnTo>
                    <a:pt x="75" y="375"/>
                  </a:lnTo>
                  <a:lnTo>
                    <a:pt x="50" y="438"/>
                  </a:lnTo>
                  <a:lnTo>
                    <a:pt x="28" y="504"/>
                  </a:lnTo>
                  <a:lnTo>
                    <a:pt x="13" y="572"/>
                  </a:lnTo>
                  <a:lnTo>
                    <a:pt x="3" y="644"/>
                  </a:lnTo>
                  <a:lnTo>
                    <a:pt x="0" y="717"/>
                  </a:lnTo>
                  <a:lnTo>
                    <a:pt x="3" y="790"/>
                  </a:lnTo>
                  <a:lnTo>
                    <a:pt x="13" y="861"/>
                  </a:lnTo>
                  <a:lnTo>
                    <a:pt x="28" y="930"/>
                  </a:lnTo>
                  <a:lnTo>
                    <a:pt x="50" y="995"/>
                  </a:lnTo>
                  <a:lnTo>
                    <a:pt x="75" y="1058"/>
                  </a:lnTo>
                  <a:lnTo>
                    <a:pt x="106" y="1117"/>
                  </a:lnTo>
                  <a:lnTo>
                    <a:pt x="142" y="1171"/>
                  </a:lnTo>
                  <a:lnTo>
                    <a:pt x="181" y="1222"/>
                  </a:lnTo>
                  <a:lnTo>
                    <a:pt x="225" y="1268"/>
                  </a:lnTo>
                  <a:lnTo>
                    <a:pt x="273" y="1309"/>
                  </a:lnTo>
                  <a:lnTo>
                    <a:pt x="325" y="1345"/>
                  </a:lnTo>
                  <a:lnTo>
                    <a:pt x="379" y="1375"/>
                  </a:lnTo>
                  <a:lnTo>
                    <a:pt x="435" y="1399"/>
                  </a:lnTo>
                  <a:lnTo>
                    <a:pt x="496" y="1417"/>
                  </a:lnTo>
                  <a:lnTo>
                    <a:pt x="557" y="1427"/>
                  </a:lnTo>
                  <a:lnTo>
                    <a:pt x="621" y="1431"/>
                  </a:lnTo>
                  <a:close/>
                </a:path>
              </a:pathLst>
            </a:custGeom>
            <a:solidFill>
              <a:srgbClr val="FFFFF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66" name="Freeform 23"/>
            <p:cNvSpPr>
              <a:spLocks/>
            </p:cNvSpPr>
            <p:nvPr/>
          </p:nvSpPr>
          <p:spPr bwMode="auto">
            <a:xfrm flipH="1">
              <a:off x="652875" y="2542928"/>
              <a:ext cx="1328707" cy="1678597"/>
            </a:xfrm>
            <a:custGeom>
              <a:avLst/>
              <a:gdLst/>
              <a:ahLst/>
              <a:cxnLst>
                <a:cxn ang="0">
                  <a:pos x="1176" y="999"/>
                </a:cxn>
                <a:cxn ang="0">
                  <a:pos x="1367" y="373"/>
                </a:cxn>
                <a:cxn ang="0">
                  <a:pos x="1363" y="361"/>
                </a:cxn>
                <a:cxn ang="0">
                  <a:pos x="1353" y="338"/>
                </a:cxn>
                <a:cxn ang="0">
                  <a:pos x="1336" y="309"/>
                </a:cxn>
                <a:cxn ang="0">
                  <a:pos x="1312" y="272"/>
                </a:cxn>
                <a:cxn ang="0">
                  <a:pos x="1280" y="232"/>
                </a:cxn>
                <a:cxn ang="0">
                  <a:pos x="1238" y="189"/>
                </a:cxn>
                <a:cxn ang="0">
                  <a:pos x="1184" y="146"/>
                </a:cxn>
                <a:cxn ang="0">
                  <a:pos x="1117" y="105"/>
                </a:cxn>
                <a:cxn ang="0">
                  <a:pos x="1039" y="69"/>
                </a:cxn>
                <a:cxn ang="0">
                  <a:pos x="943" y="38"/>
                </a:cxn>
                <a:cxn ang="0">
                  <a:pos x="834" y="16"/>
                </a:cxn>
                <a:cxn ang="0">
                  <a:pos x="706" y="2"/>
                </a:cxn>
                <a:cxn ang="0">
                  <a:pos x="560" y="2"/>
                </a:cxn>
                <a:cxn ang="0">
                  <a:pos x="396" y="14"/>
                </a:cxn>
                <a:cxn ang="0">
                  <a:pos x="211" y="44"/>
                </a:cxn>
                <a:cxn ang="0">
                  <a:pos x="245" y="211"/>
                </a:cxn>
                <a:cxn ang="0">
                  <a:pos x="215" y="582"/>
                </a:cxn>
                <a:cxn ang="0">
                  <a:pos x="204" y="870"/>
                </a:cxn>
                <a:cxn ang="0">
                  <a:pos x="437" y="1268"/>
                </a:cxn>
                <a:cxn ang="0">
                  <a:pos x="437" y="1355"/>
                </a:cxn>
                <a:cxn ang="0">
                  <a:pos x="437" y="1477"/>
                </a:cxn>
                <a:cxn ang="0">
                  <a:pos x="433" y="1495"/>
                </a:cxn>
                <a:cxn ang="0">
                  <a:pos x="417" y="1518"/>
                </a:cxn>
                <a:cxn ang="0">
                  <a:pos x="390" y="1542"/>
                </a:cxn>
                <a:cxn ang="0">
                  <a:pos x="348" y="1566"/>
                </a:cxn>
                <a:cxn ang="0">
                  <a:pos x="291" y="1589"/>
                </a:cxn>
                <a:cxn ang="0">
                  <a:pos x="215" y="1611"/>
                </a:cxn>
                <a:cxn ang="0">
                  <a:pos x="118" y="1627"/>
                </a:cxn>
                <a:cxn ang="0">
                  <a:pos x="0" y="1640"/>
                </a:cxn>
                <a:cxn ang="0">
                  <a:pos x="48" y="1815"/>
                </a:cxn>
                <a:cxn ang="0">
                  <a:pos x="1426" y="1797"/>
                </a:cxn>
                <a:cxn ang="0">
                  <a:pos x="1419" y="1622"/>
                </a:cxn>
                <a:cxn ang="0">
                  <a:pos x="1336" y="1585"/>
                </a:cxn>
                <a:cxn ang="0">
                  <a:pos x="1276" y="1543"/>
                </a:cxn>
                <a:cxn ang="0">
                  <a:pos x="1234" y="1497"/>
                </a:cxn>
                <a:cxn ang="0">
                  <a:pos x="1207" y="1451"/>
                </a:cxn>
                <a:cxn ang="0">
                  <a:pos x="1193" y="1410"/>
                </a:cxn>
                <a:cxn ang="0">
                  <a:pos x="1187" y="1378"/>
                </a:cxn>
                <a:cxn ang="0">
                  <a:pos x="1186" y="1361"/>
                </a:cxn>
              </a:cxnLst>
              <a:rect l="0" t="0" r="r" b="b"/>
              <a:pathLst>
                <a:path w="1471" h="1815">
                  <a:moveTo>
                    <a:pt x="1186" y="1358"/>
                  </a:moveTo>
                  <a:lnTo>
                    <a:pt x="1176" y="999"/>
                  </a:lnTo>
                  <a:lnTo>
                    <a:pt x="1367" y="375"/>
                  </a:lnTo>
                  <a:lnTo>
                    <a:pt x="1367" y="373"/>
                  </a:lnTo>
                  <a:lnTo>
                    <a:pt x="1365" y="369"/>
                  </a:lnTo>
                  <a:lnTo>
                    <a:pt x="1363" y="361"/>
                  </a:lnTo>
                  <a:lnTo>
                    <a:pt x="1358" y="351"/>
                  </a:lnTo>
                  <a:lnTo>
                    <a:pt x="1353" y="338"/>
                  </a:lnTo>
                  <a:lnTo>
                    <a:pt x="1346" y="324"/>
                  </a:lnTo>
                  <a:lnTo>
                    <a:pt x="1336" y="309"/>
                  </a:lnTo>
                  <a:lnTo>
                    <a:pt x="1326" y="290"/>
                  </a:lnTo>
                  <a:lnTo>
                    <a:pt x="1312" y="272"/>
                  </a:lnTo>
                  <a:lnTo>
                    <a:pt x="1298" y="253"/>
                  </a:lnTo>
                  <a:lnTo>
                    <a:pt x="1280" y="232"/>
                  </a:lnTo>
                  <a:lnTo>
                    <a:pt x="1260" y="211"/>
                  </a:lnTo>
                  <a:lnTo>
                    <a:pt x="1238" y="189"/>
                  </a:lnTo>
                  <a:lnTo>
                    <a:pt x="1213" y="167"/>
                  </a:lnTo>
                  <a:lnTo>
                    <a:pt x="1184" y="146"/>
                  </a:lnTo>
                  <a:lnTo>
                    <a:pt x="1152" y="125"/>
                  </a:lnTo>
                  <a:lnTo>
                    <a:pt x="1117" y="105"/>
                  </a:lnTo>
                  <a:lnTo>
                    <a:pt x="1079" y="87"/>
                  </a:lnTo>
                  <a:lnTo>
                    <a:pt x="1039" y="69"/>
                  </a:lnTo>
                  <a:lnTo>
                    <a:pt x="992" y="52"/>
                  </a:lnTo>
                  <a:lnTo>
                    <a:pt x="943" y="38"/>
                  </a:lnTo>
                  <a:lnTo>
                    <a:pt x="891" y="25"/>
                  </a:lnTo>
                  <a:lnTo>
                    <a:pt x="834" y="16"/>
                  </a:lnTo>
                  <a:lnTo>
                    <a:pt x="772" y="7"/>
                  </a:lnTo>
                  <a:lnTo>
                    <a:pt x="706" y="2"/>
                  </a:lnTo>
                  <a:lnTo>
                    <a:pt x="636" y="0"/>
                  </a:lnTo>
                  <a:lnTo>
                    <a:pt x="560" y="2"/>
                  </a:lnTo>
                  <a:lnTo>
                    <a:pt x="480" y="6"/>
                  </a:lnTo>
                  <a:lnTo>
                    <a:pt x="396" y="14"/>
                  </a:lnTo>
                  <a:lnTo>
                    <a:pt x="306" y="27"/>
                  </a:lnTo>
                  <a:lnTo>
                    <a:pt x="211" y="44"/>
                  </a:lnTo>
                  <a:lnTo>
                    <a:pt x="110" y="65"/>
                  </a:lnTo>
                  <a:lnTo>
                    <a:pt x="245" y="211"/>
                  </a:lnTo>
                  <a:lnTo>
                    <a:pt x="184" y="483"/>
                  </a:lnTo>
                  <a:lnTo>
                    <a:pt x="215" y="582"/>
                  </a:lnTo>
                  <a:lnTo>
                    <a:pt x="111" y="818"/>
                  </a:lnTo>
                  <a:lnTo>
                    <a:pt x="204" y="870"/>
                  </a:lnTo>
                  <a:lnTo>
                    <a:pt x="209" y="1254"/>
                  </a:lnTo>
                  <a:lnTo>
                    <a:pt x="437" y="1268"/>
                  </a:lnTo>
                  <a:lnTo>
                    <a:pt x="437" y="1293"/>
                  </a:lnTo>
                  <a:lnTo>
                    <a:pt x="437" y="1355"/>
                  </a:lnTo>
                  <a:lnTo>
                    <a:pt x="437" y="1424"/>
                  </a:lnTo>
                  <a:lnTo>
                    <a:pt x="437" y="1477"/>
                  </a:lnTo>
                  <a:lnTo>
                    <a:pt x="435" y="1486"/>
                  </a:lnTo>
                  <a:lnTo>
                    <a:pt x="433" y="1495"/>
                  </a:lnTo>
                  <a:lnTo>
                    <a:pt x="425" y="1507"/>
                  </a:lnTo>
                  <a:lnTo>
                    <a:pt x="417" y="1518"/>
                  </a:lnTo>
                  <a:lnTo>
                    <a:pt x="406" y="1529"/>
                  </a:lnTo>
                  <a:lnTo>
                    <a:pt x="390" y="1542"/>
                  </a:lnTo>
                  <a:lnTo>
                    <a:pt x="371" y="1554"/>
                  </a:lnTo>
                  <a:lnTo>
                    <a:pt x="348" y="1566"/>
                  </a:lnTo>
                  <a:lnTo>
                    <a:pt x="322" y="1578"/>
                  </a:lnTo>
                  <a:lnTo>
                    <a:pt x="291" y="1589"/>
                  </a:lnTo>
                  <a:lnTo>
                    <a:pt x="256" y="1601"/>
                  </a:lnTo>
                  <a:lnTo>
                    <a:pt x="215" y="1611"/>
                  </a:lnTo>
                  <a:lnTo>
                    <a:pt x="169" y="1619"/>
                  </a:lnTo>
                  <a:lnTo>
                    <a:pt x="118" y="1627"/>
                  </a:lnTo>
                  <a:lnTo>
                    <a:pt x="62" y="1634"/>
                  </a:lnTo>
                  <a:lnTo>
                    <a:pt x="0" y="1640"/>
                  </a:lnTo>
                  <a:lnTo>
                    <a:pt x="45" y="1797"/>
                  </a:lnTo>
                  <a:lnTo>
                    <a:pt x="48" y="1815"/>
                  </a:lnTo>
                  <a:lnTo>
                    <a:pt x="1423" y="1815"/>
                  </a:lnTo>
                  <a:lnTo>
                    <a:pt x="1426" y="1797"/>
                  </a:lnTo>
                  <a:lnTo>
                    <a:pt x="1471" y="1634"/>
                  </a:lnTo>
                  <a:lnTo>
                    <a:pt x="1419" y="1622"/>
                  </a:lnTo>
                  <a:lnTo>
                    <a:pt x="1375" y="1605"/>
                  </a:lnTo>
                  <a:lnTo>
                    <a:pt x="1336" y="1585"/>
                  </a:lnTo>
                  <a:lnTo>
                    <a:pt x="1304" y="1566"/>
                  </a:lnTo>
                  <a:lnTo>
                    <a:pt x="1276" y="1543"/>
                  </a:lnTo>
                  <a:lnTo>
                    <a:pt x="1252" y="1519"/>
                  </a:lnTo>
                  <a:lnTo>
                    <a:pt x="1234" y="1497"/>
                  </a:lnTo>
                  <a:lnTo>
                    <a:pt x="1220" y="1473"/>
                  </a:lnTo>
                  <a:lnTo>
                    <a:pt x="1207" y="1451"/>
                  </a:lnTo>
                  <a:lnTo>
                    <a:pt x="1199" y="1430"/>
                  </a:lnTo>
                  <a:lnTo>
                    <a:pt x="1193" y="1410"/>
                  </a:lnTo>
                  <a:lnTo>
                    <a:pt x="1189" y="1393"/>
                  </a:lnTo>
                  <a:lnTo>
                    <a:pt x="1187" y="1378"/>
                  </a:lnTo>
                  <a:lnTo>
                    <a:pt x="1186" y="1368"/>
                  </a:lnTo>
                  <a:lnTo>
                    <a:pt x="1186" y="1361"/>
                  </a:lnTo>
                  <a:lnTo>
                    <a:pt x="1186" y="1358"/>
                  </a:lnTo>
                  <a:close/>
                </a:path>
              </a:pathLst>
            </a:custGeom>
            <a:solidFill>
              <a:srgbClr val="00007F"/>
            </a:solidFill>
            <a:ln w="9525">
              <a:noFill/>
              <a:round/>
              <a:headEnd/>
              <a:tailEnd/>
            </a:ln>
            <a:effectLst>
              <a:glow rad="63500">
                <a:schemeClr val="accent1">
                  <a:satMod val="175000"/>
                  <a:alpha val="40000"/>
                </a:schemeClr>
              </a:glow>
            </a:effectLst>
            <a:scene3d>
              <a:camera prst="orthographicFront"/>
              <a:lightRig rig="threePt" dir="t"/>
            </a:scene3d>
            <a:sp3d>
              <a:bevelT w="177800" h="177800" prst="artDeco"/>
              <a:bevelB w="133350" h="18415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57" name="Freeform 29"/>
            <p:cNvSpPr>
              <a:spLocks/>
            </p:cNvSpPr>
            <p:nvPr/>
          </p:nvSpPr>
          <p:spPr bwMode="auto">
            <a:xfrm flipH="1">
              <a:off x="1607375" y="2733552"/>
              <a:ext cx="178969" cy="99938"/>
            </a:xfrm>
            <a:custGeom>
              <a:avLst/>
              <a:gdLst/>
              <a:ahLst/>
              <a:cxnLst>
                <a:cxn ang="0">
                  <a:pos x="186" y="47"/>
                </a:cxn>
                <a:cxn ang="0">
                  <a:pos x="172" y="33"/>
                </a:cxn>
                <a:cxn ang="0">
                  <a:pos x="151" y="20"/>
                </a:cxn>
                <a:cxn ang="0">
                  <a:pos x="124" y="12"/>
                </a:cxn>
                <a:cxn ang="0">
                  <a:pos x="106" y="6"/>
                </a:cxn>
                <a:cxn ang="0">
                  <a:pos x="97" y="5"/>
                </a:cxn>
                <a:cxn ang="0">
                  <a:pos x="89" y="28"/>
                </a:cxn>
                <a:cxn ang="0">
                  <a:pos x="96" y="30"/>
                </a:cxn>
                <a:cxn ang="0">
                  <a:pos x="104" y="31"/>
                </a:cxn>
                <a:cxn ang="0">
                  <a:pos x="128" y="38"/>
                </a:cxn>
                <a:cxn ang="0">
                  <a:pos x="148" y="48"/>
                </a:cxn>
                <a:cxn ang="0">
                  <a:pos x="162" y="58"/>
                </a:cxn>
                <a:cxn ang="0">
                  <a:pos x="170" y="68"/>
                </a:cxn>
                <a:cxn ang="0">
                  <a:pos x="172" y="70"/>
                </a:cxn>
                <a:cxn ang="0">
                  <a:pos x="172" y="73"/>
                </a:cxn>
                <a:cxn ang="0">
                  <a:pos x="165" y="79"/>
                </a:cxn>
                <a:cxn ang="0">
                  <a:pos x="149" y="83"/>
                </a:cxn>
                <a:cxn ang="0">
                  <a:pos x="124" y="84"/>
                </a:cxn>
                <a:cxn ang="0">
                  <a:pos x="93" y="79"/>
                </a:cxn>
                <a:cxn ang="0">
                  <a:pos x="68" y="72"/>
                </a:cxn>
                <a:cxn ang="0">
                  <a:pos x="50" y="62"/>
                </a:cxn>
                <a:cxn ang="0">
                  <a:pos x="36" y="52"/>
                </a:cxn>
                <a:cxn ang="0">
                  <a:pos x="27" y="44"/>
                </a:cxn>
                <a:cxn ang="0">
                  <a:pos x="26" y="41"/>
                </a:cxn>
                <a:cxn ang="0">
                  <a:pos x="26" y="37"/>
                </a:cxn>
                <a:cxn ang="0">
                  <a:pos x="27" y="34"/>
                </a:cxn>
                <a:cxn ang="0">
                  <a:pos x="30" y="33"/>
                </a:cxn>
                <a:cxn ang="0">
                  <a:pos x="38" y="28"/>
                </a:cxn>
                <a:cxn ang="0">
                  <a:pos x="51" y="27"/>
                </a:cxn>
                <a:cxn ang="0">
                  <a:pos x="65" y="26"/>
                </a:cxn>
                <a:cxn ang="0">
                  <a:pos x="83" y="27"/>
                </a:cxn>
                <a:cxn ang="0">
                  <a:pos x="68" y="0"/>
                </a:cxn>
                <a:cxn ang="0">
                  <a:pos x="41" y="3"/>
                </a:cxn>
                <a:cxn ang="0">
                  <a:pos x="19" y="10"/>
                </a:cxn>
                <a:cxn ang="0">
                  <a:pos x="5" y="23"/>
                </a:cxn>
                <a:cxn ang="0">
                  <a:pos x="0" y="37"/>
                </a:cxn>
                <a:cxn ang="0">
                  <a:pos x="2" y="49"/>
                </a:cxn>
                <a:cxn ang="0">
                  <a:pos x="12" y="63"/>
                </a:cxn>
                <a:cxn ang="0">
                  <a:pos x="26" y="77"/>
                </a:cxn>
                <a:cxn ang="0">
                  <a:pos x="47" y="90"/>
                </a:cxn>
                <a:cxn ang="0">
                  <a:pos x="72" y="100"/>
                </a:cxn>
                <a:cxn ang="0">
                  <a:pos x="100" y="107"/>
                </a:cxn>
                <a:cxn ang="0">
                  <a:pos x="128" y="110"/>
                </a:cxn>
                <a:cxn ang="0">
                  <a:pos x="152" y="108"/>
                </a:cxn>
                <a:cxn ang="0">
                  <a:pos x="172" y="104"/>
                </a:cxn>
                <a:cxn ang="0">
                  <a:pos x="187" y="94"/>
                </a:cxn>
                <a:cxn ang="0">
                  <a:pos x="195" y="83"/>
                </a:cxn>
                <a:cxn ang="0">
                  <a:pos x="198" y="75"/>
                </a:cxn>
                <a:cxn ang="0">
                  <a:pos x="195" y="62"/>
                </a:cxn>
              </a:cxnLst>
              <a:rect l="0" t="0" r="r" b="b"/>
              <a:pathLst>
                <a:path w="198" h="110">
                  <a:moveTo>
                    <a:pt x="191" y="54"/>
                  </a:moveTo>
                  <a:lnTo>
                    <a:pt x="186" y="47"/>
                  </a:lnTo>
                  <a:lnTo>
                    <a:pt x="180" y="40"/>
                  </a:lnTo>
                  <a:lnTo>
                    <a:pt x="172" y="33"/>
                  </a:lnTo>
                  <a:lnTo>
                    <a:pt x="162" y="26"/>
                  </a:lnTo>
                  <a:lnTo>
                    <a:pt x="151" y="20"/>
                  </a:lnTo>
                  <a:lnTo>
                    <a:pt x="138" y="16"/>
                  </a:lnTo>
                  <a:lnTo>
                    <a:pt x="124" y="12"/>
                  </a:lnTo>
                  <a:lnTo>
                    <a:pt x="110" y="7"/>
                  </a:lnTo>
                  <a:lnTo>
                    <a:pt x="106" y="6"/>
                  </a:lnTo>
                  <a:lnTo>
                    <a:pt x="101" y="5"/>
                  </a:lnTo>
                  <a:lnTo>
                    <a:pt x="97" y="5"/>
                  </a:lnTo>
                  <a:lnTo>
                    <a:pt x="93" y="3"/>
                  </a:lnTo>
                  <a:lnTo>
                    <a:pt x="89" y="28"/>
                  </a:lnTo>
                  <a:lnTo>
                    <a:pt x="92" y="28"/>
                  </a:lnTo>
                  <a:lnTo>
                    <a:pt x="96" y="30"/>
                  </a:lnTo>
                  <a:lnTo>
                    <a:pt x="100" y="30"/>
                  </a:lnTo>
                  <a:lnTo>
                    <a:pt x="104" y="31"/>
                  </a:lnTo>
                  <a:lnTo>
                    <a:pt x="117" y="35"/>
                  </a:lnTo>
                  <a:lnTo>
                    <a:pt x="128" y="38"/>
                  </a:lnTo>
                  <a:lnTo>
                    <a:pt x="139" y="44"/>
                  </a:lnTo>
                  <a:lnTo>
                    <a:pt x="148" y="48"/>
                  </a:lnTo>
                  <a:lnTo>
                    <a:pt x="156" y="54"/>
                  </a:lnTo>
                  <a:lnTo>
                    <a:pt x="162" y="58"/>
                  </a:lnTo>
                  <a:lnTo>
                    <a:pt x="167" y="63"/>
                  </a:lnTo>
                  <a:lnTo>
                    <a:pt x="170" y="68"/>
                  </a:lnTo>
                  <a:lnTo>
                    <a:pt x="172" y="69"/>
                  </a:lnTo>
                  <a:lnTo>
                    <a:pt x="172" y="70"/>
                  </a:lnTo>
                  <a:lnTo>
                    <a:pt x="172" y="72"/>
                  </a:lnTo>
                  <a:lnTo>
                    <a:pt x="172" y="73"/>
                  </a:lnTo>
                  <a:lnTo>
                    <a:pt x="170" y="76"/>
                  </a:lnTo>
                  <a:lnTo>
                    <a:pt x="165" y="79"/>
                  </a:lnTo>
                  <a:lnTo>
                    <a:pt x="158" y="82"/>
                  </a:lnTo>
                  <a:lnTo>
                    <a:pt x="149" y="83"/>
                  </a:lnTo>
                  <a:lnTo>
                    <a:pt x="138" y="84"/>
                  </a:lnTo>
                  <a:lnTo>
                    <a:pt x="124" y="84"/>
                  </a:lnTo>
                  <a:lnTo>
                    <a:pt x="110" y="82"/>
                  </a:lnTo>
                  <a:lnTo>
                    <a:pt x="93" y="79"/>
                  </a:lnTo>
                  <a:lnTo>
                    <a:pt x="80" y="76"/>
                  </a:lnTo>
                  <a:lnTo>
                    <a:pt x="68" y="72"/>
                  </a:lnTo>
                  <a:lnTo>
                    <a:pt x="58" y="68"/>
                  </a:lnTo>
                  <a:lnTo>
                    <a:pt x="50" y="62"/>
                  </a:lnTo>
                  <a:lnTo>
                    <a:pt x="41" y="58"/>
                  </a:lnTo>
                  <a:lnTo>
                    <a:pt x="36" y="52"/>
                  </a:lnTo>
                  <a:lnTo>
                    <a:pt x="30" y="48"/>
                  </a:lnTo>
                  <a:lnTo>
                    <a:pt x="27" y="44"/>
                  </a:lnTo>
                  <a:lnTo>
                    <a:pt x="26" y="42"/>
                  </a:lnTo>
                  <a:lnTo>
                    <a:pt x="26" y="41"/>
                  </a:lnTo>
                  <a:lnTo>
                    <a:pt x="26" y="38"/>
                  </a:lnTo>
                  <a:lnTo>
                    <a:pt x="26" y="37"/>
                  </a:lnTo>
                  <a:lnTo>
                    <a:pt x="26" y="35"/>
                  </a:lnTo>
                  <a:lnTo>
                    <a:pt x="27" y="34"/>
                  </a:lnTo>
                  <a:lnTo>
                    <a:pt x="29" y="34"/>
                  </a:lnTo>
                  <a:lnTo>
                    <a:pt x="30" y="33"/>
                  </a:lnTo>
                  <a:lnTo>
                    <a:pt x="34" y="31"/>
                  </a:lnTo>
                  <a:lnTo>
                    <a:pt x="38" y="28"/>
                  </a:lnTo>
                  <a:lnTo>
                    <a:pt x="44" y="27"/>
                  </a:lnTo>
                  <a:lnTo>
                    <a:pt x="51" y="27"/>
                  </a:lnTo>
                  <a:lnTo>
                    <a:pt x="58" y="26"/>
                  </a:lnTo>
                  <a:lnTo>
                    <a:pt x="65" y="26"/>
                  </a:lnTo>
                  <a:lnTo>
                    <a:pt x="73" y="26"/>
                  </a:lnTo>
                  <a:lnTo>
                    <a:pt x="83" y="27"/>
                  </a:lnTo>
                  <a:lnTo>
                    <a:pt x="82" y="2"/>
                  </a:lnTo>
                  <a:lnTo>
                    <a:pt x="68" y="0"/>
                  </a:lnTo>
                  <a:lnTo>
                    <a:pt x="54" y="0"/>
                  </a:lnTo>
                  <a:lnTo>
                    <a:pt x="41" y="3"/>
                  </a:lnTo>
                  <a:lnTo>
                    <a:pt x="29" y="6"/>
                  </a:lnTo>
                  <a:lnTo>
                    <a:pt x="19" y="10"/>
                  </a:lnTo>
                  <a:lnTo>
                    <a:pt x="10" y="16"/>
                  </a:lnTo>
                  <a:lnTo>
                    <a:pt x="5" y="23"/>
                  </a:lnTo>
                  <a:lnTo>
                    <a:pt x="0" y="31"/>
                  </a:lnTo>
                  <a:lnTo>
                    <a:pt x="0" y="37"/>
                  </a:lnTo>
                  <a:lnTo>
                    <a:pt x="0" y="42"/>
                  </a:lnTo>
                  <a:lnTo>
                    <a:pt x="2" y="49"/>
                  </a:lnTo>
                  <a:lnTo>
                    <a:pt x="6" y="56"/>
                  </a:lnTo>
                  <a:lnTo>
                    <a:pt x="12" y="63"/>
                  </a:lnTo>
                  <a:lnTo>
                    <a:pt x="17" y="70"/>
                  </a:lnTo>
                  <a:lnTo>
                    <a:pt x="26" y="77"/>
                  </a:lnTo>
                  <a:lnTo>
                    <a:pt x="36" y="84"/>
                  </a:lnTo>
                  <a:lnTo>
                    <a:pt x="47" y="90"/>
                  </a:lnTo>
                  <a:lnTo>
                    <a:pt x="59" y="96"/>
                  </a:lnTo>
                  <a:lnTo>
                    <a:pt x="72" y="100"/>
                  </a:lnTo>
                  <a:lnTo>
                    <a:pt x="86" y="104"/>
                  </a:lnTo>
                  <a:lnTo>
                    <a:pt x="100" y="107"/>
                  </a:lnTo>
                  <a:lnTo>
                    <a:pt x="114" y="108"/>
                  </a:lnTo>
                  <a:lnTo>
                    <a:pt x="128" y="110"/>
                  </a:lnTo>
                  <a:lnTo>
                    <a:pt x="141" y="110"/>
                  </a:lnTo>
                  <a:lnTo>
                    <a:pt x="152" y="108"/>
                  </a:lnTo>
                  <a:lnTo>
                    <a:pt x="163" y="107"/>
                  </a:lnTo>
                  <a:lnTo>
                    <a:pt x="172" y="104"/>
                  </a:lnTo>
                  <a:lnTo>
                    <a:pt x="180" y="100"/>
                  </a:lnTo>
                  <a:lnTo>
                    <a:pt x="187" y="94"/>
                  </a:lnTo>
                  <a:lnTo>
                    <a:pt x="193" y="89"/>
                  </a:lnTo>
                  <a:lnTo>
                    <a:pt x="195" y="83"/>
                  </a:lnTo>
                  <a:lnTo>
                    <a:pt x="197" y="79"/>
                  </a:lnTo>
                  <a:lnTo>
                    <a:pt x="198" y="75"/>
                  </a:lnTo>
                  <a:lnTo>
                    <a:pt x="197" y="68"/>
                  </a:lnTo>
                  <a:lnTo>
                    <a:pt x="195" y="62"/>
                  </a:lnTo>
                  <a:lnTo>
                    <a:pt x="191" y="54"/>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58" name="Freeform 30"/>
            <p:cNvSpPr>
              <a:spLocks/>
            </p:cNvSpPr>
            <p:nvPr/>
          </p:nvSpPr>
          <p:spPr bwMode="auto">
            <a:xfrm flipH="1">
              <a:off x="1703187" y="2733552"/>
              <a:ext cx="10847" cy="25910"/>
            </a:xfrm>
            <a:custGeom>
              <a:avLst/>
              <a:gdLst/>
              <a:ahLst/>
              <a:cxnLst>
                <a:cxn ang="0">
                  <a:pos x="7" y="26"/>
                </a:cxn>
                <a:cxn ang="0">
                  <a:pos x="11" y="1"/>
                </a:cxn>
                <a:cxn ang="0">
                  <a:pos x="8" y="1"/>
                </a:cxn>
                <a:cxn ang="0">
                  <a:pos x="5" y="0"/>
                </a:cxn>
                <a:cxn ang="0">
                  <a:pos x="3" y="0"/>
                </a:cxn>
                <a:cxn ang="0">
                  <a:pos x="0" y="0"/>
                </a:cxn>
                <a:cxn ang="0">
                  <a:pos x="1" y="25"/>
                </a:cxn>
                <a:cxn ang="0">
                  <a:pos x="3" y="25"/>
                </a:cxn>
                <a:cxn ang="0">
                  <a:pos x="4" y="25"/>
                </a:cxn>
                <a:cxn ang="0">
                  <a:pos x="5" y="25"/>
                </a:cxn>
                <a:cxn ang="0">
                  <a:pos x="7" y="26"/>
                </a:cxn>
              </a:cxnLst>
              <a:rect l="0" t="0" r="r" b="b"/>
              <a:pathLst>
                <a:path w="11" h="26">
                  <a:moveTo>
                    <a:pt x="7" y="26"/>
                  </a:moveTo>
                  <a:lnTo>
                    <a:pt x="11" y="1"/>
                  </a:lnTo>
                  <a:lnTo>
                    <a:pt x="8" y="1"/>
                  </a:lnTo>
                  <a:lnTo>
                    <a:pt x="5" y="0"/>
                  </a:lnTo>
                  <a:lnTo>
                    <a:pt x="3" y="0"/>
                  </a:lnTo>
                  <a:lnTo>
                    <a:pt x="0" y="0"/>
                  </a:lnTo>
                  <a:lnTo>
                    <a:pt x="1" y="25"/>
                  </a:lnTo>
                  <a:lnTo>
                    <a:pt x="3" y="25"/>
                  </a:lnTo>
                  <a:lnTo>
                    <a:pt x="4" y="25"/>
                  </a:lnTo>
                  <a:lnTo>
                    <a:pt x="5" y="25"/>
                  </a:lnTo>
                  <a:lnTo>
                    <a:pt x="7"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59" name="Freeform 31"/>
            <p:cNvSpPr>
              <a:spLocks/>
            </p:cNvSpPr>
            <p:nvPr/>
          </p:nvSpPr>
          <p:spPr bwMode="auto">
            <a:xfrm flipH="1">
              <a:off x="1392252" y="2787222"/>
              <a:ext cx="178969" cy="101790"/>
            </a:xfrm>
            <a:custGeom>
              <a:avLst/>
              <a:gdLst/>
              <a:ahLst/>
              <a:cxnLst>
                <a:cxn ang="0">
                  <a:pos x="185" y="47"/>
                </a:cxn>
                <a:cxn ang="0">
                  <a:pos x="171" y="33"/>
                </a:cxn>
                <a:cxn ang="0">
                  <a:pos x="150" y="20"/>
                </a:cxn>
                <a:cxn ang="0">
                  <a:pos x="125" y="11"/>
                </a:cxn>
                <a:cxn ang="0">
                  <a:pos x="105" y="6"/>
                </a:cxn>
                <a:cxn ang="0">
                  <a:pos x="97" y="4"/>
                </a:cxn>
                <a:cxn ang="0">
                  <a:pos x="88" y="28"/>
                </a:cxn>
                <a:cxn ang="0">
                  <a:pos x="95" y="30"/>
                </a:cxn>
                <a:cxn ang="0">
                  <a:pos x="104" y="31"/>
                </a:cxn>
                <a:cxn ang="0">
                  <a:pos x="129" y="38"/>
                </a:cxn>
                <a:cxn ang="0">
                  <a:pos x="147" y="48"/>
                </a:cxn>
                <a:cxn ang="0">
                  <a:pos x="161" y="58"/>
                </a:cxn>
                <a:cxn ang="0">
                  <a:pos x="170" y="66"/>
                </a:cxn>
                <a:cxn ang="0">
                  <a:pos x="171" y="69"/>
                </a:cxn>
                <a:cxn ang="0">
                  <a:pos x="173" y="73"/>
                </a:cxn>
                <a:cxn ang="0">
                  <a:pos x="165" y="79"/>
                </a:cxn>
                <a:cxn ang="0">
                  <a:pos x="149" y="83"/>
                </a:cxn>
                <a:cxn ang="0">
                  <a:pos x="123" y="84"/>
                </a:cxn>
                <a:cxn ang="0">
                  <a:pos x="93" y="79"/>
                </a:cxn>
                <a:cxn ang="0">
                  <a:pos x="69" y="72"/>
                </a:cxn>
                <a:cxn ang="0">
                  <a:pos x="49" y="62"/>
                </a:cxn>
                <a:cxn ang="0">
                  <a:pos x="35" y="52"/>
                </a:cxn>
                <a:cxn ang="0">
                  <a:pos x="27" y="44"/>
                </a:cxn>
                <a:cxn ang="0">
                  <a:pos x="25" y="41"/>
                </a:cxn>
                <a:cxn ang="0">
                  <a:pos x="25" y="37"/>
                </a:cxn>
                <a:cxn ang="0">
                  <a:pos x="27" y="34"/>
                </a:cxn>
                <a:cxn ang="0">
                  <a:pos x="29" y="33"/>
                </a:cxn>
                <a:cxn ang="0">
                  <a:pos x="38" y="28"/>
                </a:cxn>
                <a:cxn ang="0">
                  <a:pos x="50" y="27"/>
                </a:cxn>
                <a:cxn ang="0">
                  <a:pos x="64" y="25"/>
                </a:cxn>
                <a:cxn ang="0">
                  <a:pos x="83" y="27"/>
                </a:cxn>
                <a:cxn ang="0">
                  <a:pos x="67" y="0"/>
                </a:cxn>
                <a:cxn ang="0">
                  <a:pos x="41" y="3"/>
                </a:cxn>
                <a:cxn ang="0">
                  <a:pos x="18" y="10"/>
                </a:cxn>
                <a:cxn ang="0">
                  <a:pos x="4" y="23"/>
                </a:cxn>
                <a:cxn ang="0">
                  <a:pos x="0" y="35"/>
                </a:cxn>
                <a:cxn ang="0">
                  <a:pos x="1" y="48"/>
                </a:cxn>
                <a:cxn ang="0">
                  <a:pos x="11" y="63"/>
                </a:cxn>
                <a:cxn ang="0">
                  <a:pos x="25" y="77"/>
                </a:cxn>
                <a:cxn ang="0">
                  <a:pos x="46" y="90"/>
                </a:cxn>
                <a:cxn ang="0">
                  <a:pos x="73" y="100"/>
                </a:cxn>
                <a:cxn ang="0">
                  <a:pos x="101" y="107"/>
                </a:cxn>
                <a:cxn ang="0">
                  <a:pos x="128" y="110"/>
                </a:cxn>
                <a:cxn ang="0">
                  <a:pos x="151" y="108"/>
                </a:cxn>
                <a:cxn ang="0">
                  <a:pos x="171" y="104"/>
                </a:cxn>
                <a:cxn ang="0">
                  <a:pos x="187" y="94"/>
                </a:cxn>
                <a:cxn ang="0">
                  <a:pos x="195" y="83"/>
                </a:cxn>
                <a:cxn ang="0">
                  <a:pos x="198" y="75"/>
                </a:cxn>
                <a:cxn ang="0">
                  <a:pos x="195" y="62"/>
                </a:cxn>
              </a:cxnLst>
              <a:rect l="0" t="0" r="r" b="b"/>
              <a:pathLst>
                <a:path w="198" h="110">
                  <a:moveTo>
                    <a:pt x="191" y="54"/>
                  </a:moveTo>
                  <a:lnTo>
                    <a:pt x="185" y="47"/>
                  </a:lnTo>
                  <a:lnTo>
                    <a:pt x="180" y="40"/>
                  </a:lnTo>
                  <a:lnTo>
                    <a:pt x="171" y="33"/>
                  </a:lnTo>
                  <a:lnTo>
                    <a:pt x="161" y="25"/>
                  </a:lnTo>
                  <a:lnTo>
                    <a:pt x="150" y="20"/>
                  </a:lnTo>
                  <a:lnTo>
                    <a:pt x="137" y="16"/>
                  </a:lnTo>
                  <a:lnTo>
                    <a:pt x="125" y="11"/>
                  </a:lnTo>
                  <a:lnTo>
                    <a:pt x="111" y="7"/>
                  </a:lnTo>
                  <a:lnTo>
                    <a:pt x="105" y="6"/>
                  </a:lnTo>
                  <a:lnTo>
                    <a:pt x="101" y="4"/>
                  </a:lnTo>
                  <a:lnTo>
                    <a:pt x="97" y="4"/>
                  </a:lnTo>
                  <a:lnTo>
                    <a:pt x="93" y="3"/>
                  </a:lnTo>
                  <a:lnTo>
                    <a:pt x="88" y="28"/>
                  </a:lnTo>
                  <a:lnTo>
                    <a:pt x="91" y="28"/>
                  </a:lnTo>
                  <a:lnTo>
                    <a:pt x="95" y="30"/>
                  </a:lnTo>
                  <a:lnTo>
                    <a:pt x="100" y="30"/>
                  </a:lnTo>
                  <a:lnTo>
                    <a:pt x="104" y="31"/>
                  </a:lnTo>
                  <a:lnTo>
                    <a:pt x="116" y="34"/>
                  </a:lnTo>
                  <a:lnTo>
                    <a:pt x="129" y="38"/>
                  </a:lnTo>
                  <a:lnTo>
                    <a:pt x="139" y="42"/>
                  </a:lnTo>
                  <a:lnTo>
                    <a:pt x="147" y="48"/>
                  </a:lnTo>
                  <a:lnTo>
                    <a:pt x="156" y="52"/>
                  </a:lnTo>
                  <a:lnTo>
                    <a:pt x="161" y="58"/>
                  </a:lnTo>
                  <a:lnTo>
                    <a:pt x="167" y="62"/>
                  </a:lnTo>
                  <a:lnTo>
                    <a:pt x="170" y="66"/>
                  </a:lnTo>
                  <a:lnTo>
                    <a:pt x="171" y="68"/>
                  </a:lnTo>
                  <a:lnTo>
                    <a:pt x="171" y="69"/>
                  </a:lnTo>
                  <a:lnTo>
                    <a:pt x="173" y="72"/>
                  </a:lnTo>
                  <a:lnTo>
                    <a:pt x="173" y="73"/>
                  </a:lnTo>
                  <a:lnTo>
                    <a:pt x="170" y="76"/>
                  </a:lnTo>
                  <a:lnTo>
                    <a:pt x="165" y="79"/>
                  </a:lnTo>
                  <a:lnTo>
                    <a:pt x="158" y="82"/>
                  </a:lnTo>
                  <a:lnTo>
                    <a:pt x="149" y="83"/>
                  </a:lnTo>
                  <a:lnTo>
                    <a:pt x="137" y="84"/>
                  </a:lnTo>
                  <a:lnTo>
                    <a:pt x="123" y="84"/>
                  </a:lnTo>
                  <a:lnTo>
                    <a:pt x="109" y="82"/>
                  </a:lnTo>
                  <a:lnTo>
                    <a:pt x="93" y="79"/>
                  </a:lnTo>
                  <a:lnTo>
                    <a:pt x="80" y="76"/>
                  </a:lnTo>
                  <a:lnTo>
                    <a:pt x="69" y="72"/>
                  </a:lnTo>
                  <a:lnTo>
                    <a:pt x="57" y="68"/>
                  </a:lnTo>
                  <a:lnTo>
                    <a:pt x="49" y="62"/>
                  </a:lnTo>
                  <a:lnTo>
                    <a:pt x="41" y="58"/>
                  </a:lnTo>
                  <a:lnTo>
                    <a:pt x="35" y="52"/>
                  </a:lnTo>
                  <a:lnTo>
                    <a:pt x="29" y="48"/>
                  </a:lnTo>
                  <a:lnTo>
                    <a:pt x="27" y="44"/>
                  </a:lnTo>
                  <a:lnTo>
                    <a:pt x="25" y="42"/>
                  </a:lnTo>
                  <a:lnTo>
                    <a:pt x="25" y="41"/>
                  </a:lnTo>
                  <a:lnTo>
                    <a:pt x="25" y="38"/>
                  </a:lnTo>
                  <a:lnTo>
                    <a:pt x="25" y="37"/>
                  </a:lnTo>
                  <a:lnTo>
                    <a:pt x="25" y="35"/>
                  </a:lnTo>
                  <a:lnTo>
                    <a:pt x="27" y="34"/>
                  </a:lnTo>
                  <a:lnTo>
                    <a:pt x="28" y="33"/>
                  </a:lnTo>
                  <a:lnTo>
                    <a:pt x="29" y="33"/>
                  </a:lnTo>
                  <a:lnTo>
                    <a:pt x="34" y="31"/>
                  </a:lnTo>
                  <a:lnTo>
                    <a:pt x="38" y="28"/>
                  </a:lnTo>
                  <a:lnTo>
                    <a:pt x="43" y="27"/>
                  </a:lnTo>
                  <a:lnTo>
                    <a:pt x="50" y="27"/>
                  </a:lnTo>
                  <a:lnTo>
                    <a:pt x="57" y="25"/>
                  </a:lnTo>
                  <a:lnTo>
                    <a:pt x="64" y="25"/>
                  </a:lnTo>
                  <a:lnTo>
                    <a:pt x="73" y="25"/>
                  </a:lnTo>
                  <a:lnTo>
                    <a:pt x="83" y="27"/>
                  </a:lnTo>
                  <a:lnTo>
                    <a:pt x="81" y="2"/>
                  </a:lnTo>
                  <a:lnTo>
                    <a:pt x="67" y="0"/>
                  </a:lnTo>
                  <a:lnTo>
                    <a:pt x="53" y="0"/>
                  </a:lnTo>
                  <a:lnTo>
                    <a:pt x="41" y="3"/>
                  </a:lnTo>
                  <a:lnTo>
                    <a:pt x="28" y="6"/>
                  </a:lnTo>
                  <a:lnTo>
                    <a:pt x="18" y="10"/>
                  </a:lnTo>
                  <a:lnTo>
                    <a:pt x="10" y="16"/>
                  </a:lnTo>
                  <a:lnTo>
                    <a:pt x="4" y="23"/>
                  </a:lnTo>
                  <a:lnTo>
                    <a:pt x="0" y="31"/>
                  </a:lnTo>
                  <a:lnTo>
                    <a:pt x="0" y="35"/>
                  </a:lnTo>
                  <a:lnTo>
                    <a:pt x="0" y="41"/>
                  </a:lnTo>
                  <a:lnTo>
                    <a:pt x="1" y="48"/>
                  </a:lnTo>
                  <a:lnTo>
                    <a:pt x="6" y="56"/>
                  </a:lnTo>
                  <a:lnTo>
                    <a:pt x="11" y="63"/>
                  </a:lnTo>
                  <a:lnTo>
                    <a:pt x="18" y="70"/>
                  </a:lnTo>
                  <a:lnTo>
                    <a:pt x="25" y="77"/>
                  </a:lnTo>
                  <a:lnTo>
                    <a:pt x="36" y="84"/>
                  </a:lnTo>
                  <a:lnTo>
                    <a:pt x="46" y="90"/>
                  </a:lnTo>
                  <a:lnTo>
                    <a:pt x="59" y="96"/>
                  </a:lnTo>
                  <a:lnTo>
                    <a:pt x="73" y="100"/>
                  </a:lnTo>
                  <a:lnTo>
                    <a:pt x="87" y="104"/>
                  </a:lnTo>
                  <a:lnTo>
                    <a:pt x="101" y="107"/>
                  </a:lnTo>
                  <a:lnTo>
                    <a:pt x="115" y="108"/>
                  </a:lnTo>
                  <a:lnTo>
                    <a:pt x="128" y="110"/>
                  </a:lnTo>
                  <a:lnTo>
                    <a:pt x="140" y="110"/>
                  </a:lnTo>
                  <a:lnTo>
                    <a:pt x="151" y="108"/>
                  </a:lnTo>
                  <a:lnTo>
                    <a:pt x="163" y="107"/>
                  </a:lnTo>
                  <a:lnTo>
                    <a:pt x="171" y="104"/>
                  </a:lnTo>
                  <a:lnTo>
                    <a:pt x="180" y="100"/>
                  </a:lnTo>
                  <a:lnTo>
                    <a:pt x="187" y="94"/>
                  </a:lnTo>
                  <a:lnTo>
                    <a:pt x="192" y="89"/>
                  </a:lnTo>
                  <a:lnTo>
                    <a:pt x="195" y="83"/>
                  </a:lnTo>
                  <a:lnTo>
                    <a:pt x="196" y="79"/>
                  </a:lnTo>
                  <a:lnTo>
                    <a:pt x="198" y="75"/>
                  </a:lnTo>
                  <a:lnTo>
                    <a:pt x="196" y="68"/>
                  </a:lnTo>
                  <a:lnTo>
                    <a:pt x="195" y="62"/>
                  </a:lnTo>
                  <a:lnTo>
                    <a:pt x="191" y="54"/>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0" name="Freeform 32"/>
            <p:cNvSpPr>
              <a:spLocks/>
            </p:cNvSpPr>
            <p:nvPr/>
          </p:nvSpPr>
          <p:spPr bwMode="auto">
            <a:xfrm flipH="1">
              <a:off x="1488063" y="2789074"/>
              <a:ext cx="9039" cy="24060"/>
            </a:xfrm>
            <a:custGeom>
              <a:avLst/>
              <a:gdLst/>
              <a:ahLst/>
              <a:cxnLst>
                <a:cxn ang="0">
                  <a:pos x="7" y="26"/>
                </a:cxn>
                <a:cxn ang="0">
                  <a:pos x="12" y="1"/>
                </a:cxn>
                <a:cxn ang="0">
                  <a:pos x="9" y="1"/>
                </a:cxn>
                <a:cxn ang="0">
                  <a:pos x="6" y="0"/>
                </a:cxn>
                <a:cxn ang="0">
                  <a:pos x="3" y="0"/>
                </a:cxn>
                <a:cxn ang="0">
                  <a:pos x="0" y="0"/>
                </a:cxn>
                <a:cxn ang="0">
                  <a:pos x="2" y="25"/>
                </a:cxn>
                <a:cxn ang="0">
                  <a:pos x="3" y="25"/>
                </a:cxn>
                <a:cxn ang="0">
                  <a:pos x="5" y="25"/>
                </a:cxn>
                <a:cxn ang="0">
                  <a:pos x="6" y="25"/>
                </a:cxn>
                <a:cxn ang="0">
                  <a:pos x="7" y="26"/>
                </a:cxn>
              </a:cxnLst>
              <a:rect l="0" t="0" r="r" b="b"/>
              <a:pathLst>
                <a:path w="12" h="26">
                  <a:moveTo>
                    <a:pt x="7" y="26"/>
                  </a:moveTo>
                  <a:lnTo>
                    <a:pt x="12" y="1"/>
                  </a:lnTo>
                  <a:lnTo>
                    <a:pt x="9" y="1"/>
                  </a:lnTo>
                  <a:lnTo>
                    <a:pt x="6" y="0"/>
                  </a:lnTo>
                  <a:lnTo>
                    <a:pt x="3" y="0"/>
                  </a:lnTo>
                  <a:lnTo>
                    <a:pt x="0" y="0"/>
                  </a:lnTo>
                  <a:lnTo>
                    <a:pt x="2" y="25"/>
                  </a:lnTo>
                  <a:lnTo>
                    <a:pt x="3" y="25"/>
                  </a:lnTo>
                  <a:lnTo>
                    <a:pt x="5" y="25"/>
                  </a:lnTo>
                  <a:lnTo>
                    <a:pt x="6" y="25"/>
                  </a:lnTo>
                  <a:lnTo>
                    <a:pt x="7"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1" name="Freeform 33"/>
            <p:cNvSpPr>
              <a:spLocks/>
            </p:cNvSpPr>
            <p:nvPr/>
          </p:nvSpPr>
          <p:spPr bwMode="auto">
            <a:xfrm flipH="1">
              <a:off x="1507948" y="2785372"/>
              <a:ext cx="150045" cy="55521"/>
            </a:xfrm>
            <a:custGeom>
              <a:avLst/>
              <a:gdLst/>
              <a:ahLst/>
              <a:cxnLst>
                <a:cxn ang="0">
                  <a:pos x="10" y="26"/>
                </a:cxn>
                <a:cxn ang="0">
                  <a:pos x="152" y="61"/>
                </a:cxn>
                <a:cxn ang="0">
                  <a:pos x="152" y="61"/>
                </a:cxn>
                <a:cxn ang="0">
                  <a:pos x="157" y="61"/>
                </a:cxn>
                <a:cxn ang="0">
                  <a:pos x="161" y="59"/>
                </a:cxn>
                <a:cxn ang="0">
                  <a:pos x="166" y="55"/>
                </a:cxn>
                <a:cxn ang="0">
                  <a:pos x="167" y="51"/>
                </a:cxn>
                <a:cxn ang="0">
                  <a:pos x="167" y="45"/>
                </a:cxn>
                <a:cxn ang="0">
                  <a:pos x="166" y="41"/>
                </a:cxn>
                <a:cxn ang="0">
                  <a:pos x="161" y="37"/>
                </a:cxn>
                <a:cxn ang="0">
                  <a:pos x="157" y="36"/>
                </a:cxn>
                <a:cxn ang="0">
                  <a:pos x="157" y="36"/>
                </a:cxn>
                <a:cxn ang="0">
                  <a:pos x="16" y="0"/>
                </a:cxn>
                <a:cxn ang="0">
                  <a:pos x="16" y="0"/>
                </a:cxn>
                <a:cxn ang="0">
                  <a:pos x="10" y="0"/>
                </a:cxn>
                <a:cxn ang="0">
                  <a:pos x="6" y="2"/>
                </a:cxn>
                <a:cxn ang="0">
                  <a:pos x="2" y="6"/>
                </a:cxn>
                <a:cxn ang="0">
                  <a:pos x="0" y="10"/>
                </a:cxn>
                <a:cxn ang="0">
                  <a:pos x="0" y="16"/>
                </a:cxn>
                <a:cxn ang="0">
                  <a:pos x="2" y="20"/>
                </a:cxn>
                <a:cxn ang="0">
                  <a:pos x="6" y="23"/>
                </a:cxn>
                <a:cxn ang="0">
                  <a:pos x="10" y="26"/>
                </a:cxn>
                <a:cxn ang="0">
                  <a:pos x="10" y="26"/>
                </a:cxn>
              </a:cxnLst>
              <a:rect l="0" t="0" r="r" b="b"/>
              <a:pathLst>
                <a:path w="167" h="61">
                  <a:moveTo>
                    <a:pt x="10" y="26"/>
                  </a:moveTo>
                  <a:lnTo>
                    <a:pt x="152" y="61"/>
                  </a:lnTo>
                  <a:lnTo>
                    <a:pt x="152" y="61"/>
                  </a:lnTo>
                  <a:lnTo>
                    <a:pt x="157" y="61"/>
                  </a:lnTo>
                  <a:lnTo>
                    <a:pt x="161" y="59"/>
                  </a:lnTo>
                  <a:lnTo>
                    <a:pt x="166" y="55"/>
                  </a:lnTo>
                  <a:lnTo>
                    <a:pt x="167" y="51"/>
                  </a:lnTo>
                  <a:lnTo>
                    <a:pt x="167" y="45"/>
                  </a:lnTo>
                  <a:lnTo>
                    <a:pt x="166" y="41"/>
                  </a:lnTo>
                  <a:lnTo>
                    <a:pt x="161" y="37"/>
                  </a:lnTo>
                  <a:lnTo>
                    <a:pt x="157" y="36"/>
                  </a:lnTo>
                  <a:lnTo>
                    <a:pt x="157" y="36"/>
                  </a:lnTo>
                  <a:lnTo>
                    <a:pt x="16" y="0"/>
                  </a:lnTo>
                  <a:lnTo>
                    <a:pt x="16" y="0"/>
                  </a:lnTo>
                  <a:lnTo>
                    <a:pt x="10" y="0"/>
                  </a:lnTo>
                  <a:lnTo>
                    <a:pt x="6" y="2"/>
                  </a:lnTo>
                  <a:lnTo>
                    <a:pt x="2" y="6"/>
                  </a:lnTo>
                  <a:lnTo>
                    <a:pt x="0" y="10"/>
                  </a:lnTo>
                  <a:lnTo>
                    <a:pt x="0" y="16"/>
                  </a:lnTo>
                  <a:lnTo>
                    <a:pt x="2" y="20"/>
                  </a:lnTo>
                  <a:lnTo>
                    <a:pt x="6" y="23"/>
                  </a:lnTo>
                  <a:lnTo>
                    <a:pt x="10" y="26"/>
                  </a:lnTo>
                  <a:lnTo>
                    <a:pt x="10"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2" name="Freeform 34"/>
            <p:cNvSpPr>
              <a:spLocks/>
            </p:cNvSpPr>
            <p:nvPr/>
          </p:nvSpPr>
          <p:spPr bwMode="auto">
            <a:xfrm flipH="1">
              <a:off x="1180743" y="2840894"/>
              <a:ext cx="178969" cy="101790"/>
            </a:xfrm>
            <a:custGeom>
              <a:avLst/>
              <a:gdLst/>
              <a:ahLst/>
              <a:cxnLst>
                <a:cxn ang="0">
                  <a:pos x="187" y="46"/>
                </a:cxn>
                <a:cxn ang="0">
                  <a:pos x="171" y="32"/>
                </a:cxn>
                <a:cxn ang="0">
                  <a:pos x="150" y="19"/>
                </a:cxn>
                <a:cxn ang="0">
                  <a:pos x="125" y="11"/>
                </a:cxn>
                <a:cxn ang="0">
                  <a:pos x="107" y="5"/>
                </a:cxn>
                <a:cxn ang="0">
                  <a:pos x="98" y="4"/>
                </a:cxn>
                <a:cxn ang="0">
                  <a:pos x="89" y="28"/>
                </a:cxn>
                <a:cxn ang="0">
                  <a:pos x="97" y="29"/>
                </a:cxn>
                <a:cxn ang="0">
                  <a:pos x="105" y="31"/>
                </a:cxn>
                <a:cxn ang="0">
                  <a:pos x="129" y="38"/>
                </a:cxn>
                <a:cxn ang="0">
                  <a:pos x="149" y="47"/>
                </a:cxn>
                <a:cxn ang="0">
                  <a:pos x="163" y="57"/>
                </a:cxn>
                <a:cxn ang="0">
                  <a:pos x="171" y="66"/>
                </a:cxn>
                <a:cxn ang="0">
                  <a:pos x="173" y="70"/>
                </a:cxn>
                <a:cxn ang="0">
                  <a:pos x="173" y="73"/>
                </a:cxn>
                <a:cxn ang="0">
                  <a:pos x="166" y="78"/>
                </a:cxn>
                <a:cxn ang="0">
                  <a:pos x="149" y="83"/>
                </a:cxn>
                <a:cxn ang="0">
                  <a:pos x="125" y="84"/>
                </a:cxn>
                <a:cxn ang="0">
                  <a:pos x="93" y="78"/>
                </a:cxn>
                <a:cxn ang="0">
                  <a:pos x="69" y="71"/>
                </a:cxn>
                <a:cxn ang="0">
                  <a:pos x="49" y="61"/>
                </a:cxn>
                <a:cxn ang="0">
                  <a:pos x="35" y="52"/>
                </a:cxn>
                <a:cxn ang="0">
                  <a:pos x="27" y="43"/>
                </a:cxn>
                <a:cxn ang="0">
                  <a:pos x="27" y="40"/>
                </a:cxn>
                <a:cxn ang="0">
                  <a:pos x="25" y="36"/>
                </a:cxn>
                <a:cxn ang="0">
                  <a:pos x="27" y="33"/>
                </a:cxn>
                <a:cxn ang="0">
                  <a:pos x="30" y="32"/>
                </a:cxn>
                <a:cxn ang="0">
                  <a:pos x="38" y="28"/>
                </a:cxn>
                <a:cxn ang="0">
                  <a:pos x="51" y="26"/>
                </a:cxn>
                <a:cxn ang="0">
                  <a:pos x="65" y="25"/>
                </a:cxn>
                <a:cxn ang="0">
                  <a:pos x="83" y="26"/>
                </a:cxn>
                <a:cxn ang="0">
                  <a:pos x="69" y="0"/>
                </a:cxn>
                <a:cxn ang="0">
                  <a:pos x="41" y="3"/>
                </a:cxn>
                <a:cxn ang="0">
                  <a:pos x="20" y="10"/>
                </a:cxn>
                <a:cxn ang="0">
                  <a:pos x="4" y="22"/>
                </a:cxn>
                <a:cxn ang="0">
                  <a:pos x="0" y="35"/>
                </a:cxn>
                <a:cxn ang="0">
                  <a:pos x="3" y="47"/>
                </a:cxn>
                <a:cxn ang="0">
                  <a:pos x="11" y="63"/>
                </a:cxn>
                <a:cxn ang="0">
                  <a:pos x="27" y="77"/>
                </a:cxn>
                <a:cxn ang="0">
                  <a:pos x="48" y="90"/>
                </a:cxn>
                <a:cxn ang="0">
                  <a:pos x="73" y="99"/>
                </a:cxn>
                <a:cxn ang="0">
                  <a:pos x="101" y="106"/>
                </a:cxn>
                <a:cxn ang="0">
                  <a:pos x="128" y="109"/>
                </a:cxn>
                <a:cxn ang="0">
                  <a:pos x="153" y="108"/>
                </a:cxn>
                <a:cxn ang="0">
                  <a:pos x="173" y="104"/>
                </a:cxn>
                <a:cxn ang="0">
                  <a:pos x="188" y="94"/>
                </a:cxn>
                <a:cxn ang="0">
                  <a:pos x="195" y="83"/>
                </a:cxn>
                <a:cxn ang="0">
                  <a:pos x="198" y="74"/>
                </a:cxn>
                <a:cxn ang="0">
                  <a:pos x="195" y="61"/>
                </a:cxn>
              </a:cxnLst>
              <a:rect l="0" t="0" r="r" b="b"/>
              <a:pathLst>
                <a:path w="198" h="109">
                  <a:moveTo>
                    <a:pt x="192" y="53"/>
                  </a:moveTo>
                  <a:lnTo>
                    <a:pt x="187" y="46"/>
                  </a:lnTo>
                  <a:lnTo>
                    <a:pt x="180" y="39"/>
                  </a:lnTo>
                  <a:lnTo>
                    <a:pt x="171" y="32"/>
                  </a:lnTo>
                  <a:lnTo>
                    <a:pt x="162" y="25"/>
                  </a:lnTo>
                  <a:lnTo>
                    <a:pt x="150" y="19"/>
                  </a:lnTo>
                  <a:lnTo>
                    <a:pt x="138" y="15"/>
                  </a:lnTo>
                  <a:lnTo>
                    <a:pt x="125" y="11"/>
                  </a:lnTo>
                  <a:lnTo>
                    <a:pt x="111" y="7"/>
                  </a:lnTo>
                  <a:lnTo>
                    <a:pt x="107" y="5"/>
                  </a:lnTo>
                  <a:lnTo>
                    <a:pt x="103" y="4"/>
                  </a:lnTo>
                  <a:lnTo>
                    <a:pt x="98" y="4"/>
                  </a:lnTo>
                  <a:lnTo>
                    <a:pt x="94" y="3"/>
                  </a:lnTo>
                  <a:lnTo>
                    <a:pt x="89" y="28"/>
                  </a:lnTo>
                  <a:lnTo>
                    <a:pt x="93" y="28"/>
                  </a:lnTo>
                  <a:lnTo>
                    <a:pt x="97" y="29"/>
                  </a:lnTo>
                  <a:lnTo>
                    <a:pt x="101" y="29"/>
                  </a:lnTo>
                  <a:lnTo>
                    <a:pt x="105" y="31"/>
                  </a:lnTo>
                  <a:lnTo>
                    <a:pt x="118" y="35"/>
                  </a:lnTo>
                  <a:lnTo>
                    <a:pt x="129" y="38"/>
                  </a:lnTo>
                  <a:lnTo>
                    <a:pt x="141" y="43"/>
                  </a:lnTo>
                  <a:lnTo>
                    <a:pt x="149" y="47"/>
                  </a:lnTo>
                  <a:lnTo>
                    <a:pt x="157" y="53"/>
                  </a:lnTo>
                  <a:lnTo>
                    <a:pt x="163" y="57"/>
                  </a:lnTo>
                  <a:lnTo>
                    <a:pt x="169" y="61"/>
                  </a:lnTo>
                  <a:lnTo>
                    <a:pt x="171" y="66"/>
                  </a:lnTo>
                  <a:lnTo>
                    <a:pt x="171" y="67"/>
                  </a:lnTo>
                  <a:lnTo>
                    <a:pt x="173" y="70"/>
                  </a:lnTo>
                  <a:lnTo>
                    <a:pt x="173" y="71"/>
                  </a:lnTo>
                  <a:lnTo>
                    <a:pt x="173" y="73"/>
                  </a:lnTo>
                  <a:lnTo>
                    <a:pt x="170" y="76"/>
                  </a:lnTo>
                  <a:lnTo>
                    <a:pt x="166" y="78"/>
                  </a:lnTo>
                  <a:lnTo>
                    <a:pt x="159" y="81"/>
                  </a:lnTo>
                  <a:lnTo>
                    <a:pt x="149" y="83"/>
                  </a:lnTo>
                  <a:lnTo>
                    <a:pt x="138" y="84"/>
                  </a:lnTo>
                  <a:lnTo>
                    <a:pt x="125" y="84"/>
                  </a:lnTo>
                  <a:lnTo>
                    <a:pt x="110" y="81"/>
                  </a:lnTo>
                  <a:lnTo>
                    <a:pt x="93" y="78"/>
                  </a:lnTo>
                  <a:lnTo>
                    <a:pt x="80" y="76"/>
                  </a:lnTo>
                  <a:lnTo>
                    <a:pt x="69" y="71"/>
                  </a:lnTo>
                  <a:lnTo>
                    <a:pt x="58" y="67"/>
                  </a:lnTo>
                  <a:lnTo>
                    <a:pt x="49" y="61"/>
                  </a:lnTo>
                  <a:lnTo>
                    <a:pt x="41" y="57"/>
                  </a:lnTo>
                  <a:lnTo>
                    <a:pt x="35" y="52"/>
                  </a:lnTo>
                  <a:lnTo>
                    <a:pt x="30" y="47"/>
                  </a:lnTo>
                  <a:lnTo>
                    <a:pt x="27" y="43"/>
                  </a:lnTo>
                  <a:lnTo>
                    <a:pt x="27" y="42"/>
                  </a:lnTo>
                  <a:lnTo>
                    <a:pt x="27" y="40"/>
                  </a:lnTo>
                  <a:lnTo>
                    <a:pt x="25" y="38"/>
                  </a:lnTo>
                  <a:lnTo>
                    <a:pt x="25" y="36"/>
                  </a:lnTo>
                  <a:lnTo>
                    <a:pt x="25" y="35"/>
                  </a:lnTo>
                  <a:lnTo>
                    <a:pt x="27" y="33"/>
                  </a:lnTo>
                  <a:lnTo>
                    <a:pt x="28" y="32"/>
                  </a:lnTo>
                  <a:lnTo>
                    <a:pt x="30" y="32"/>
                  </a:lnTo>
                  <a:lnTo>
                    <a:pt x="34" y="31"/>
                  </a:lnTo>
                  <a:lnTo>
                    <a:pt x="38" y="28"/>
                  </a:lnTo>
                  <a:lnTo>
                    <a:pt x="44" y="26"/>
                  </a:lnTo>
                  <a:lnTo>
                    <a:pt x="51" y="26"/>
                  </a:lnTo>
                  <a:lnTo>
                    <a:pt x="58" y="25"/>
                  </a:lnTo>
                  <a:lnTo>
                    <a:pt x="65" y="25"/>
                  </a:lnTo>
                  <a:lnTo>
                    <a:pt x="73" y="25"/>
                  </a:lnTo>
                  <a:lnTo>
                    <a:pt x="83" y="26"/>
                  </a:lnTo>
                  <a:lnTo>
                    <a:pt x="83" y="1"/>
                  </a:lnTo>
                  <a:lnTo>
                    <a:pt x="69" y="0"/>
                  </a:lnTo>
                  <a:lnTo>
                    <a:pt x="55" y="0"/>
                  </a:lnTo>
                  <a:lnTo>
                    <a:pt x="41" y="3"/>
                  </a:lnTo>
                  <a:lnTo>
                    <a:pt x="30" y="5"/>
                  </a:lnTo>
                  <a:lnTo>
                    <a:pt x="20" y="10"/>
                  </a:lnTo>
                  <a:lnTo>
                    <a:pt x="11" y="15"/>
                  </a:lnTo>
                  <a:lnTo>
                    <a:pt x="4" y="22"/>
                  </a:lnTo>
                  <a:lnTo>
                    <a:pt x="2" y="31"/>
                  </a:lnTo>
                  <a:lnTo>
                    <a:pt x="0" y="35"/>
                  </a:lnTo>
                  <a:lnTo>
                    <a:pt x="2" y="40"/>
                  </a:lnTo>
                  <a:lnTo>
                    <a:pt x="3" y="47"/>
                  </a:lnTo>
                  <a:lnTo>
                    <a:pt x="6" y="56"/>
                  </a:lnTo>
                  <a:lnTo>
                    <a:pt x="11" y="63"/>
                  </a:lnTo>
                  <a:lnTo>
                    <a:pt x="18" y="70"/>
                  </a:lnTo>
                  <a:lnTo>
                    <a:pt x="27" y="77"/>
                  </a:lnTo>
                  <a:lnTo>
                    <a:pt x="37" y="84"/>
                  </a:lnTo>
                  <a:lnTo>
                    <a:pt x="48" y="90"/>
                  </a:lnTo>
                  <a:lnTo>
                    <a:pt x="61" y="95"/>
                  </a:lnTo>
                  <a:lnTo>
                    <a:pt x="73" y="99"/>
                  </a:lnTo>
                  <a:lnTo>
                    <a:pt x="87" y="104"/>
                  </a:lnTo>
                  <a:lnTo>
                    <a:pt x="101" y="106"/>
                  </a:lnTo>
                  <a:lnTo>
                    <a:pt x="115" y="108"/>
                  </a:lnTo>
                  <a:lnTo>
                    <a:pt x="128" y="109"/>
                  </a:lnTo>
                  <a:lnTo>
                    <a:pt x="141" y="109"/>
                  </a:lnTo>
                  <a:lnTo>
                    <a:pt x="153" y="108"/>
                  </a:lnTo>
                  <a:lnTo>
                    <a:pt x="163" y="106"/>
                  </a:lnTo>
                  <a:lnTo>
                    <a:pt x="173" y="104"/>
                  </a:lnTo>
                  <a:lnTo>
                    <a:pt x="181" y="99"/>
                  </a:lnTo>
                  <a:lnTo>
                    <a:pt x="188" y="94"/>
                  </a:lnTo>
                  <a:lnTo>
                    <a:pt x="192" y="88"/>
                  </a:lnTo>
                  <a:lnTo>
                    <a:pt x="195" y="83"/>
                  </a:lnTo>
                  <a:lnTo>
                    <a:pt x="197" y="78"/>
                  </a:lnTo>
                  <a:lnTo>
                    <a:pt x="198" y="74"/>
                  </a:lnTo>
                  <a:lnTo>
                    <a:pt x="197" y="67"/>
                  </a:lnTo>
                  <a:lnTo>
                    <a:pt x="195" y="61"/>
                  </a:lnTo>
                  <a:lnTo>
                    <a:pt x="192" y="53"/>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3" name="Freeform 35"/>
            <p:cNvSpPr>
              <a:spLocks/>
            </p:cNvSpPr>
            <p:nvPr/>
          </p:nvSpPr>
          <p:spPr bwMode="auto">
            <a:xfrm flipH="1">
              <a:off x="1274746" y="2842744"/>
              <a:ext cx="9039" cy="24060"/>
            </a:xfrm>
            <a:custGeom>
              <a:avLst/>
              <a:gdLst/>
              <a:ahLst/>
              <a:cxnLst>
                <a:cxn ang="0">
                  <a:pos x="6" y="27"/>
                </a:cxn>
                <a:cxn ang="0">
                  <a:pos x="11" y="2"/>
                </a:cxn>
                <a:cxn ang="0">
                  <a:pos x="8" y="2"/>
                </a:cxn>
                <a:cxn ang="0">
                  <a:pos x="6" y="0"/>
                </a:cxn>
                <a:cxn ang="0">
                  <a:pos x="3" y="0"/>
                </a:cxn>
                <a:cxn ang="0">
                  <a:pos x="0" y="0"/>
                </a:cxn>
                <a:cxn ang="0">
                  <a:pos x="0" y="25"/>
                </a:cxn>
                <a:cxn ang="0">
                  <a:pos x="1" y="25"/>
                </a:cxn>
                <a:cxn ang="0">
                  <a:pos x="3" y="25"/>
                </a:cxn>
                <a:cxn ang="0">
                  <a:pos x="4" y="25"/>
                </a:cxn>
                <a:cxn ang="0">
                  <a:pos x="6" y="27"/>
                </a:cxn>
              </a:cxnLst>
              <a:rect l="0" t="0" r="r" b="b"/>
              <a:pathLst>
                <a:path w="11" h="27">
                  <a:moveTo>
                    <a:pt x="6" y="27"/>
                  </a:moveTo>
                  <a:lnTo>
                    <a:pt x="11" y="2"/>
                  </a:lnTo>
                  <a:lnTo>
                    <a:pt x="8" y="2"/>
                  </a:lnTo>
                  <a:lnTo>
                    <a:pt x="6" y="0"/>
                  </a:lnTo>
                  <a:lnTo>
                    <a:pt x="3" y="0"/>
                  </a:lnTo>
                  <a:lnTo>
                    <a:pt x="0" y="0"/>
                  </a:lnTo>
                  <a:lnTo>
                    <a:pt x="0" y="25"/>
                  </a:lnTo>
                  <a:lnTo>
                    <a:pt x="1" y="25"/>
                  </a:lnTo>
                  <a:lnTo>
                    <a:pt x="3" y="25"/>
                  </a:lnTo>
                  <a:lnTo>
                    <a:pt x="4" y="25"/>
                  </a:lnTo>
                  <a:lnTo>
                    <a:pt x="6" y="27"/>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4" name="Freeform 36"/>
            <p:cNvSpPr>
              <a:spLocks/>
            </p:cNvSpPr>
            <p:nvPr/>
          </p:nvSpPr>
          <p:spPr bwMode="auto">
            <a:xfrm flipH="1">
              <a:off x="960195" y="2896415"/>
              <a:ext cx="178969" cy="99938"/>
            </a:xfrm>
            <a:custGeom>
              <a:avLst/>
              <a:gdLst/>
              <a:ahLst/>
              <a:cxnLst>
                <a:cxn ang="0">
                  <a:pos x="186" y="46"/>
                </a:cxn>
                <a:cxn ang="0">
                  <a:pos x="172" y="32"/>
                </a:cxn>
                <a:cxn ang="0">
                  <a:pos x="150" y="20"/>
                </a:cxn>
                <a:cxn ang="0">
                  <a:pos x="124" y="10"/>
                </a:cxn>
                <a:cxn ang="0">
                  <a:pos x="106" y="4"/>
                </a:cxn>
                <a:cxn ang="0">
                  <a:pos x="97" y="3"/>
                </a:cxn>
                <a:cxn ang="0">
                  <a:pos x="89" y="27"/>
                </a:cxn>
                <a:cxn ang="0">
                  <a:pos x="96" y="28"/>
                </a:cxn>
                <a:cxn ang="0">
                  <a:pos x="104" y="31"/>
                </a:cxn>
                <a:cxn ang="0">
                  <a:pos x="129" y="38"/>
                </a:cxn>
                <a:cxn ang="0">
                  <a:pos x="148" y="48"/>
                </a:cxn>
                <a:cxn ang="0">
                  <a:pos x="162" y="58"/>
                </a:cxn>
                <a:cxn ang="0">
                  <a:pos x="170" y="66"/>
                </a:cxn>
                <a:cxn ang="0">
                  <a:pos x="172" y="69"/>
                </a:cxn>
                <a:cxn ang="0">
                  <a:pos x="172" y="73"/>
                </a:cxn>
                <a:cxn ang="0">
                  <a:pos x="164" y="79"/>
                </a:cxn>
                <a:cxn ang="0">
                  <a:pos x="149" y="83"/>
                </a:cxn>
                <a:cxn ang="0">
                  <a:pos x="124" y="84"/>
                </a:cxn>
                <a:cxn ang="0">
                  <a:pos x="93" y="79"/>
                </a:cxn>
                <a:cxn ang="0">
                  <a:pos x="68" y="72"/>
                </a:cxn>
                <a:cxn ang="0">
                  <a:pos x="49" y="62"/>
                </a:cxn>
                <a:cxn ang="0">
                  <a:pos x="35" y="52"/>
                </a:cxn>
                <a:cxn ang="0">
                  <a:pos x="27" y="42"/>
                </a:cxn>
                <a:cxn ang="0">
                  <a:pos x="26" y="39"/>
                </a:cxn>
                <a:cxn ang="0">
                  <a:pos x="26" y="37"/>
                </a:cxn>
                <a:cxn ang="0">
                  <a:pos x="27" y="34"/>
                </a:cxn>
                <a:cxn ang="0">
                  <a:pos x="30" y="31"/>
                </a:cxn>
                <a:cxn ang="0">
                  <a:pos x="38" y="28"/>
                </a:cxn>
                <a:cxn ang="0">
                  <a:pos x="51" y="27"/>
                </a:cxn>
                <a:cxn ang="0">
                  <a:pos x="65" y="25"/>
                </a:cxn>
                <a:cxn ang="0">
                  <a:pos x="83" y="27"/>
                </a:cxn>
                <a:cxn ang="0">
                  <a:pos x="68" y="0"/>
                </a:cxn>
                <a:cxn ang="0">
                  <a:pos x="41" y="1"/>
                </a:cxn>
                <a:cxn ang="0">
                  <a:pos x="19" y="8"/>
                </a:cxn>
                <a:cxn ang="0">
                  <a:pos x="5" y="23"/>
                </a:cxn>
                <a:cxn ang="0">
                  <a:pos x="0" y="35"/>
                </a:cxn>
                <a:cxn ang="0">
                  <a:pos x="2" y="48"/>
                </a:cxn>
                <a:cxn ang="0">
                  <a:pos x="12" y="63"/>
                </a:cxn>
                <a:cxn ang="0">
                  <a:pos x="26" y="77"/>
                </a:cxn>
                <a:cxn ang="0">
                  <a:pos x="47" y="90"/>
                </a:cxn>
                <a:cxn ang="0">
                  <a:pos x="72" y="98"/>
                </a:cxn>
                <a:cxn ang="0">
                  <a:pos x="100" y="105"/>
                </a:cxn>
                <a:cxn ang="0">
                  <a:pos x="128" y="108"/>
                </a:cxn>
                <a:cxn ang="0">
                  <a:pos x="152" y="108"/>
                </a:cxn>
                <a:cxn ang="0">
                  <a:pos x="172" y="102"/>
                </a:cxn>
                <a:cxn ang="0">
                  <a:pos x="187" y="94"/>
                </a:cxn>
                <a:cxn ang="0">
                  <a:pos x="195" y="83"/>
                </a:cxn>
                <a:cxn ang="0">
                  <a:pos x="198" y="73"/>
                </a:cxn>
                <a:cxn ang="0">
                  <a:pos x="195" y="60"/>
                </a:cxn>
              </a:cxnLst>
              <a:rect l="0" t="0" r="r" b="b"/>
              <a:pathLst>
                <a:path w="198" h="108">
                  <a:moveTo>
                    <a:pt x="191" y="53"/>
                  </a:moveTo>
                  <a:lnTo>
                    <a:pt x="186" y="46"/>
                  </a:lnTo>
                  <a:lnTo>
                    <a:pt x="180" y="39"/>
                  </a:lnTo>
                  <a:lnTo>
                    <a:pt x="172" y="32"/>
                  </a:lnTo>
                  <a:lnTo>
                    <a:pt x="162" y="25"/>
                  </a:lnTo>
                  <a:lnTo>
                    <a:pt x="150" y="20"/>
                  </a:lnTo>
                  <a:lnTo>
                    <a:pt x="138" y="14"/>
                  </a:lnTo>
                  <a:lnTo>
                    <a:pt x="124" y="10"/>
                  </a:lnTo>
                  <a:lnTo>
                    <a:pt x="110" y="6"/>
                  </a:lnTo>
                  <a:lnTo>
                    <a:pt x="106" y="4"/>
                  </a:lnTo>
                  <a:lnTo>
                    <a:pt x="101" y="4"/>
                  </a:lnTo>
                  <a:lnTo>
                    <a:pt x="97" y="3"/>
                  </a:lnTo>
                  <a:lnTo>
                    <a:pt x="93" y="3"/>
                  </a:lnTo>
                  <a:lnTo>
                    <a:pt x="89" y="27"/>
                  </a:lnTo>
                  <a:lnTo>
                    <a:pt x="92" y="28"/>
                  </a:lnTo>
                  <a:lnTo>
                    <a:pt x="96" y="28"/>
                  </a:lnTo>
                  <a:lnTo>
                    <a:pt x="100" y="30"/>
                  </a:lnTo>
                  <a:lnTo>
                    <a:pt x="104" y="31"/>
                  </a:lnTo>
                  <a:lnTo>
                    <a:pt x="117" y="34"/>
                  </a:lnTo>
                  <a:lnTo>
                    <a:pt x="129" y="38"/>
                  </a:lnTo>
                  <a:lnTo>
                    <a:pt x="139" y="42"/>
                  </a:lnTo>
                  <a:lnTo>
                    <a:pt x="148" y="48"/>
                  </a:lnTo>
                  <a:lnTo>
                    <a:pt x="156" y="52"/>
                  </a:lnTo>
                  <a:lnTo>
                    <a:pt x="162" y="58"/>
                  </a:lnTo>
                  <a:lnTo>
                    <a:pt x="167" y="62"/>
                  </a:lnTo>
                  <a:lnTo>
                    <a:pt x="170" y="66"/>
                  </a:lnTo>
                  <a:lnTo>
                    <a:pt x="172" y="67"/>
                  </a:lnTo>
                  <a:lnTo>
                    <a:pt x="172" y="69"/>
                  </a:lnTo>
                  <a:lnTo>
                    <a:pt x="172" y="72"/>
                  </a:lnTo>
                  <a:lnTo>
                    <a:pt x="172" y="73"/>
                  </a:lnTo>
                  <a:lnTo>
                    <a:pt x="170" y="76"/>
                  </a:lnTo>
                  <a:lnTo>
                    <a:pt x="164" y="79"/>
                  </a:lnTo>
                  <a:lnTo>
                    <a:pt x="157" y="81"/>
                  </a:lnTo>
                  <a:lnTo>
                    <a:pt x="149" y="83"/>
                  </a:lnTo>
                  <a:lnTo>
                    <a:pt x="138" y="84"/>
                  </a:lnTo>
                  <a:lnTo>
                    <a:pt x="124" y="84"/>
                  </a:lnTo>
                  <a:lnTo>
                    <a:pt x="110" y="81"/>
                  </a:lnTo>
                  <a:lnTo>
                    <a:pt x="93" y="79"/>
                  </a:lnTo>
                  <a:lnTo>
                    <a:pt x="80" y="74"/>
                  </a:lnTo>
                  <a:lnTo>
                    <a:pt x="68" y="72"/>
                  </a:lnTo>
                  <a:lnTo>
                    <a:pt x="58" y="66"/>
                  </a:lnTo>
                  <a:lnTo>
                    <a:pt x="49" y="62"/>
                  </a:lnTo>
                  <a:lnTo>
                    <a:pt x="41" y="56"/>
                  </a:lnTo>
                  <a:lnTo>
                    <a:pt x="35" y="52"/>
                  </a:lnTo>
                  <a:lnTo>
                    <a:pt x="30" y="46"/>
                  </a:lnTo>
                  <a:lnTo>
                    <a:pt x="27" y="42"/>
                  </a:lnTo>
                  <a:lnTo>
                    <a:pt x="26" y="41"/>
                  </a:lnTo>
                  <a:lnTo>
                    <a:pt x="26" y="39"/>
                  </a:lnTo>
                  <a:lnTo>
                    <a:pt x="26" y="38"/>
                  </a:lnTo>
                  <a:lnTo>
                    <a:pt x="26" y="37"/>
                  </a:lnTo>
                  <a:lnTo>
                    <a:pt x="26" y="35"/>
                  </a:lnTo>
                  <a:lnTo>
                    <a:pt x="27" y="34"/>
                  </a:lnTo>
                  <a:lnTo>
                    <a:pt x="28" y="32"/>
                  </a:lnTo>
                  <a:lnTo>
                    <a:pt x="30" y="31"/>
                  </a:lnTo>
                  <a:lnTo>
                    <a:pt x="34" y="30"/>
                  </a:lnTo>
                  <a:lnTo>
                    <a:pt x="38" y="28"/>
                  </a:lnTo>
                  <a:lnTo>
                    <a:pt x="44" y="27"/>
                  </a:lnTo>
                  <a:lnTo>
                    <a:pt x="51" y="27"/>
                  </a:lnTo>
                  <a:lnTo>
                    <a:pt x="58" y="25"/>
                  </a:lnTo>
                  <a:lnTo>
                    <a:pt x="65" y="25"/>
                  </a:lnTo>
                  <a:lnTo>
                    <a:pt x="73" y="25"/>
                  </a:lnTo>
                  <a:lnTo>
                    <a:pt x="83" y="27"/>
                  </a:lnTo>
                  <a:lnTo>
                    <a:pt x="82" y="1"/>
                  </a:lnTo>
                  <a:lnTo>
                    <a:pt x="68" y="0"/>
                  </a:lnTo>
                  <a:lnTo>
                    <a:pt x="54" y="0"/>
                  </a:lnTo>
                  <a:lnTo>
                    <a:pt x="41" y="1"/>
                  </a:lnTo>
                  <a:lnTo>
                    <a:pt x="28" y="4"/>
                  </a:lnTo>
                  <a:lnTo>
                    <a:pt x="19" y="8"/>
                  </a:lnTo>
                  <a:lnTo>
                    <a:pt x="10" y="14"/>
                  </a:lnTo>
                  <a:lnTo>
                    <a:pt x="5" y="23"/>
                  </a:lnTo>
                  <a:lnTo>
                    <a:pt x="0" y="31"/>
                  </a:lnTo>
                  <a:lnTo>
                    <a:pt x="0" y="35"/>
                  </a:lnTo>
                  <a:lnTo>
                    <a:pt x="0" y="41"/>
                  </a:lnTo>
                  <a:lnTo>
                    <a:pt x="2" y="48"/>
                  </a:lnTo>
                  <a:lnTo>
                    <a:pt x="6" y="56"/>
                  </a:lnTo>
                  <a:lnTo>
                    <a:pt x="12" y="63"/>
                  </a:lnTo>
                  <a:lnTo>
                    <a:pt x="17" y="70"/>
                  </a:lnTo>
                  <a:lnTo>
                    <a:pt x="26" y="77"/>
                  </a:lnTo>
                  <a:lnTo>
                    <a:pt x="35" y="83"/>
                  </a:lnTo>
                  <a:lnTo>
                    <a:pt x="47" y="90"/>
                  </a:lnTo>
                  <a:lnTo>
                    <a:pt x="59" y="94"/>
                  </a:lnTo>
                  <a:lnTo>
                    <a:pt x="72" y="98"/>
                  </a:lnTo>
                  <a:lnTo>
                    <a:pt x="86" y="102"/>
                  </a:lnTo>
                  <a:lnTo>
                    <a:pt x="100" y="105"/>
                  </a:lnTo>
                  <a:lnTo>
                    <a:pt x="114" y="108"/>
                  </a:lnTo>
                  <a:lnTo>
                    <a:pt x="128" y="108"/>
                  </a:lnTo>
                  <a:lnTo>
                    <a:pt x="141" y="108"/>
                  </a:lnTo>
                  <a:lnTo>
                    <a:pt x="152" y="108"/>
                  </a:lnTo>
                  <a:lnTo>
                    <a:pt x="163" y="105"/>
                  </a:lnTo>
                  <a:lnTo>
                    <a:pt x="172" y="102"/>
                  </a:lnTo>
                  <a:lnTo>
                    <a:pt x="180" y="98"/>
                  </a:lnTo>
                  <a:lnTo>
                    <a:pt x="187" y="94"/>
                  </a:lnTo>
                  <a:lnTo>
                    <a:pt x="193" y="88"/>
                  </a:lnTo>
                  <a:lnTo>
                    <a:pt x="195" y="83"/>
                  </a:lnTo>
                  <a:lnTo>
                    <a:pt x="197" y="79"/>
                  </a:lnTo>
                  <a:lnTo>
                    <a:pt x="198" y="73"/>
                  </a:lnTo>
                  <a:lnTo>
                    <a:pt x="197" y="67"/>
                  </a:lnTo>
                  <a:lnTo>
                    <a:pt x="195" y="60"/>
                  </a:lnTo>
                  <a:lnTo>
                    <a:pt x="191" y="53"/>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5" name="Freeform 37"/>
            <p:cNvSpPr>
              <a:spLocks/>
            </p:cNvSpPr>
            <p:nvPr/>
          </p:nvSpPr>
          <p:spPr bwMode="auto">
            <a:xfrm flipH="1">
              <a:off x="1056007" y="2898265"/>
              <a:ext cx="9039" cy="22209"/>
            </a:xfrm>
            <a:custGeom>
              <a:avLst/>
              <a:gdLst/>
              <a:ahLst/>
              <a:cxnLst>
                <a:cxn ang="0">
                  <a:pos x="7" y="26"/>
                </a:cxn>
                <a:cxn ang="0">
                  <a:pos x="11" y="2"/>
                </a:cxn>
                <a:cxn ang="0">
                  <a:pos x="8" y="0"/>
                </a:cxn>
                <a:cxn ang="0">
                  <a:pos x="5" y="0"/>
                </a:cxn>
                <a:cxn ang="0">
                  <a:pos x="3" y="0"/>
                </a:cxn>
                <a:cxn ang="0">
                  <a:pos x="0" y="0"/>
                </a:cxn>
                <a:cxn ang="0">
                  <a:pos x="1" y="26"/>
                </a:cxn>
                <a:cxn ang="0">
                  <a:pos x="3" y="26"/>
                </a:cxn>
                <a:cxn ang="0">
                  <a:pos x="4" y="26"/>
                </a:cxn>
                <a:cxn ang="0">
                  <a:pos x="5" y="26"/>
                </a:cxn>
                <a:cxn ang="0">
                  <a:pos x="7" y="26"/>
                </a:cxn>
              </a:cxnLst>
              <a:rect l="0" t="0" r="r" b="b"/>
              <a:pathLst>
                <a:path w="11" h="26">
                  <a:moveTo>
                    <a:pt x="7" y="26"/>
                  </a:moveTo>
                  <a:lnTo>
                    <a:pt x="11" y="2"/>
                  </a:lnTo>
                  <a:lnTo>
                    <a:pt x="8" y="0"/>
                  </a:lnTo>
                  <a:lnTo>
                    <a:pt x="5" y="0"/>
                  </a:lnTo>
                  <a:lnTo>
                    <a:pt x="3" y="0"/>
                  </a:lnTo>
                  <a:lnTo>
                    <a:pt x="0" y="0"/>
                  </a:lnTo>
                  <a:lnTo>
                    <a:pt x="1" y="26"/>
                  </a:lnTo>
                  <a:lnTo>
                    <a:pt x="3" y="26"/>
                  </a:lnTo>
                  <a:lnTo>
                    <a:pt x="4" y="26"/>
                  </a:lnTo>
                  <a:lnTo>
                    <a:pt x="5" y="26"/>
                  </a:lnTo>
                  <a:lnTo>
                    <a:pt x="7"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6" name="Freeform 38"/>
            <p:cNvSpPr>
              <a:spLocks/>
            </p:cNvSpPr>
            <p:nvPr/>
          </p:nvSpPr>
          <p:spPr bwMode="auto">
            <a:xfrm flipH="1">
              <a:off x="1079508" y="2892713"/>
              <a:ext cx="150045" cy="55521"/>
            </a:xfrm>
            <a:custGeom>
              <a:avLst/>
              <a:gdLst/>
              <a:ahLst/>
              <a:cxnLst>
                <a:cxn ang="0">
                  <a:pos x="10" y="25"/>
                </a:cxn>
                <a:cxn ang="0">
                  <a:pos x="152" y="60"/>
                </a:cxn>
                <a:cxn ang="0">
                  <a:pos x="152" y="60"/>
                </a:cxn>
                <a:cxn ang="0">
                  <a:pos x="157" y="60"/>
                </a:cxn>
                <a:cxn ang="0">
                  <a:pos x="162" y="59"/>
                </a:cxn>
                <a:cxn ang="0">
                  <a:pos x="166" y="55"/>
                </a:cxn>
                <a:cxn ang="0">
                  <a:pos x="167" y="50"/>
                </a:cxn>
                <a:cxn ang="0">
                  <a:pos x="167" y="45"/>
                </a:cxn>
                <a:cxn ang="0">
                  <a:pos x="166" y="41"/>
                </a:cxn>
                <a:cxn ang="0">
                  <a:pos x="162" y="38"/>
                </a:cxn>
                <a:cxn ang="0">
                  <a:pos x="157" y="35"/>
                </a:cxn>
                <a:cxn ang="0">
                  <a:pos x="157" y="35"/>
                </a:cxn>
                <a:cxn ang="0">
                  <a:pos x="16" y="0"/>
                </a:cxn>
                <a:cxn ang="0">
                  <a:pos x="16" y="0"/>
                </a:cxn>
                <a:cxn ang="0">
                  <a:pos x="10" y="0"/>
                </a:cxn>
                <a:cxn ang="0">
                  <a:pos x="6" y="1"/>
                </a:cxn>
                <a:cxn ang="0">
                  <a:pos x="2" y="5"/>
                </a:cxn>
                <a:cxn ang="0">
                  <a:pos x="0" y="10"/>
                </a:cxn>
                <a:cxn ang="0">
                  <a:pos x="0" y="15"/>
                </a:cxn>
                <a:cxn ang="0">
                  <a:pos x="2" y="20"/>
                </a:cxn>
                <a:cxn ang="0">
                  <a:pos x="6" y="24"/>
                </a:cxn>
                <a:cxn ang="0">
                  <a:pos x="10" y="25"/>
                </a:cxn>
                <a:cxn ang="0">
                  <a:pos x="10" y="25"/>
                </a:cxn>
              </a:cxnLst>
              <a:rect l="0" t="0" r="r" b="b"/>
              <a:pathLst>
                <a:path w="167" h="60">
                  <a:moveTo>
                    <a:pt x="10" y="25"/>
                  </a:moveTo>
                  <a:lnTo>
                    <a:pt x="152" y="60"/>
                  </a:lnTo>
                  <a:lnTo>
                    <a:pt x="152" y="60"/>
                  </a:lnTo>
                  <a:lnTo>
                    <a:pt x="157" y="60"/>
                  </a:lnTo>
                  <a:lnTo>
                    <a:pt x="162" y="59"/>
                  </a:lnTo>
                  <a:lnTo>
                    <a:pt x="166" y="55"/>
                  </a:lnTo>
                  <a:lnTo>
                    <a:pt x="167" y="50"/>
                  </a:lnTo>
                  <a:lnTo>
                    <a:pt x="167" y="45"/>
                  </a:lnTo>
                  <a:lnTo>
                    <a:pt x="166" y="41"/>
                  </a:lnTo>
                  <a:lnTo>
                    <a:pt x="162" y="38"/>
                  </a:lnTo>
                  <a:lnTo>
                    <a:pt x="157" y="35"/>
                  </a:lnTo>
                  <a:lnTo>
                    <a:pt x="157" y="35"/>
                  </a:lnTo>
                  <a:lnTo>
                    <a:pt x="16" y="0"/>
                  </a:lnTo>
                  <a:lnTo>
                    <a:pt x="16" y="0"/>
                  </a:lnTo>
                  <a:lnTo>
                    <a:pt x="10" y="0"/>
                  </a:lnTo>
                  <a:lnTo>
                    <a:pt x="6" y="1"/>
                  </a:lnTo>
                  <a:lnTo>
                    <a:pt x="2" y="5"/>
                  </a:lnTo>
                  <a:lnTo>
                    <a:pt x="0" y="10"/>
                  </a:lnTo>
                  <a:lnTo>
                    <a:pt x="0" y="15"/>
                  </a:lnTo>
                  <a:lnTo>
                    <a:pt x="2" y="20"/>
                  </a:lnTo>
                  <a:lnTo>
                    <a:pt x="6" y="24"/>
                  </a:lnTo>
                  <a:lnTo>
                    <a:pt x="10" y="25"/>
                  </a:lnTo>
                  <a:lnTo>
                    <a:pt x="10" y="25"/>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7" name="Freeform 39"/>
            <p:cNvSpPr>
              <a:spLocks/>
            </p:cNvSpPr>
            <p:nvPr/>
          </p:nvSpPr>
          <p:spPr bwMode="auto">
            <a:xfrm flipH="1">
              <a:off x="750495" y="2948235"/>
              <a:ext cx="178969" cy="101790"/>
            </a:xfrm>
            <a:custGeom>
              <a:avLst/>
              <a:gdLst/>
              <a:ahLst/>
              <a:cxnLst>
                <a:cxn ang="0">
                  <a:pos x="186" y="48"/>
                </a:cxn>
                <a:cxn ang="0">
                  <a:pos x="171" y="32"/>
                </a:cxn>
                <a:cxn ang="0">
                  <a:pos x="150" y="21"/>
                </a:cxn>
                <a:cxn ang="0">
                  <a:pos x="125" y="11"/>
                </a:cxn>
                <a:cxn ang="0">
                  <a:pos x="106" y="6"/>
                </a:cxn>
                <a:cxn ang="0">
                  <a:pos x="98" y="4"/>
                </a:cxn>
                <a:cxn ang="0">
                  <a:pos x="88" y="28"/>
                </a:cxn>
                <a:cxn ang="0">
                  <a:pos x="97" y="30"/>
                </a:cxn>
                <a:cxn ang="0">
                  <a:pos x="105" y="31"/>
                </a:cxn>
                <a:cxn ang="0">
                  <a:pos x="129" y="38"/>
                </a:cxn>
                <a:cxn ang="0">
                  <a:pos x="149" y="48"/>
                </a:cxn>
                <a:cxn ang="0">
                  <a:pos x="163" y="58"/>
                </a:cxn>
                <a:cxn ang="0">
                  <a:pos x="170" y="68"/>
                </a:cxn>
                <a:cxn ang="0">
                  <a:pos x="171" y="70"/>
                </a:cxn>
                <a:cxn ang="0">
                  <a:pos x="172" y="73"/>
                </a:cxn>
                <a:cxn ang="0">
                  <a:pos x="165" y="79"/>
                </a:cxn>
                <a:cxn ang="0">
                  <a:pos x="149" y="84"/>
                </a:cxn>
                <a:cxn ang="0">
                  <a:pos x="125" y="84"/>
                </a:cxn>
                <a:cxn ang="0">
                  <a:pos x="92" y="80"/>
                </a:cxn>
                <a:cxn ang="0">
                  <a:pos x="69" y="72"/>
                </a:cxn>
                <a:cxn ang="0">
                  <a:pos x="49" y="62"/>
                </a:cxn>
                <a:cxn ang="0">
                  <a:pos x="35" y="52"/>
                </a:cxn>
                <a:cxn ang="0">
                  <a:pos x="26" y="44"/>
                </a:cxn>
                <a:cxn ang="0">
                  <a:pos x="26" y="41"/>
                </a:cxn>
                <a:cxn ang="0">
                  <a:pos x="25" y="38"/>
                </a:cxn>
                <a:cxn ang="0">
                  <a:pos x="26" y="35"/>
                </a:cxn>
                <a:cxn ang="0">
                  <a:pos x="29" y="32"/>
                </a:cxn>
                <a:cxn ang="0">
                  <a:pos x="38" y="28"/>
                </a:cxn>
                <a:cxn ang="0">
                  <a:pos x="50" y="27"/>
                </a:cxn>
                <a:cxn ang="0">
                  <a:pos x="64" y="25"/>
                </a:cxn>
                <a:cxn ang="0">
                  <a:pos x="83" y="27"/>
                </a:cxn>
                <a:cxn ang="0">
                  <a:pos x="69" y="0"/>
                </a:cxn>
                <a:cxn ang="0">
                  <a:pos x="41" y="3"/>
                </a:cxn>
                <a:cxn ang="0">
                  <a:pos x="19" y="10"/>
                </a:cxn>
                <a:cxn ang="0">
                  <a:pos x="4" y="23"/>
                </a:cxn>
                <a:cxn ang="0">
                  <a:pos x="0" y="37"/>
                </a:cxn>
                <a:cxn ang="0">
                  <a:pos x="1" y="49"/>
                </a:cxn>
                <a:cxn ang="0">
                  <a:pos x="11" y="63"/>
                </a:cxn>
                <a:cxn ang="0">
                  <a:pos x="26" y="77"/>
                </a:cxn>
                <a:cxn ang="0">
                  <a:pos x="48" y="90"/>
                </a:cxn>
                <a:cxn ang="0">
                  <a:pos x="73" y="100"/>
                </a:cxn>
                <a:cxn ang="0">
                  <a:pos x="101" y="107"/>
                </a:cxn>
                <a:cxn ang="0">
                  <a:pos x="127" y="110"/>
                </a:cxn>
                <a:cxn ang="0">
                  <a:pos x="153" y="108"/>
                </a:cxn>
                <a:cxn ang="0">
                  <a:pos x="172" y="104"/>
                </a:cxn>
                <a:cxn ang="0">
                  <a:pos x="188" y="94"/>
                </a:cxn>
                <a:cxn ang="0">
                  <a:pos x="195" y="84"/>
                </a:cxn>
                <a:cxn ang="0">
                  <a:pos x="198" y="75"/>
                </a:cxn>
                <a:cxn ang="0">
                  <a:pos x="195" y="62"/>
                </a:cxn>
              </a:cxnLst>
              <a:rect l="0" t="0" r="r" b="b"/>
              <a:pathLst>
                <a:path w="198" h="110">
                  <a:moveTo>
                    <a:pt x="192" y="55"/>
                  </a:moveTo>
                  <a:lnTo>
                    <a:pt x="186" y="48"/>
                  </a:lnTo>
                  <a:lnTo>
                    <a:pt x="179" y="39"/>
                  </a:lnTo>
                  <a:lnTo>
                    <a:pt x="171" y="32"/>
                  </a:lnTo>
                  <a:lnTo>
                    <a:pt x="161" y="27"/>
                  </a:lnTo>
                  <a:lnTo>
                    <a:pt x="150" y="21"/>
                  </a:lnTo>
                  <a:lnTo>
                    <a:pt x="137" y="16"/>
                  </a:lnTo>
                  <a:lnTo>
                    <a:pt x="125" y="11"/>
                  </a:lnTo>
                  <a:lnTo>
                    <a:pt x="111" y="7"/>
                  </a:lnTo>
                  <a:lnTo>
                    <a:pt x="106" y="6"/>
                  </a:lnTo>
                  <a:lnTo>
                    <a:pt x="102" y="4"/>
                  </a:lnTo>
                  <a:lnTo>
                    <a:pt x="98" y="4"/>
                  </a:lnTo>
                  <a:lnTo>
                    <a:pt x="94" y="3"/>
                  </a:lnTo>
                  <a:lnTo>
                    <a:pt x="88" y="28"/>
                  </a:lnTo>
                  <a:lnTo>
                    <a:pt x="92" y="28"/>
                  </a:lnTo>
                  <a:lnTo>
                    <a:pt x="97" y="30"/>
                  </a:lnTo>
                  <a:lnTo>
                    <a:pt x="101" y="30"/>
                  </a:lnTo>
                  <a:lnTo>
                    <a:pt x="105" y="31"/>
                  </a:lnTo>
                  <a:lnTo>
                    <a:pt x="118" y="35"/>
                  </a:lnTo>
                  <a:lnTo>
                    <a:pt x="129" y="38"/>
                  </a:lnTo>
                  <a:lnTo>
                    <a:pt x="139" y="44"/>
                  </a:lnTo>
                  <a:lnTo>
                    <a:pt x="149" y="48"/>
                  </a:lnTo>
                  <a:lnTo>
                    <a:pt x="156" y="53"/>
                  </a:lnTo>
                  <a:lnTo>
                    <a:pt x="163" y="58"/>
                  </a:lnTo>
                  <a:lnTo>
                    <a:pt x="167" y="63"/>
                  </a:lnTo>
                  <a:lnTo>
                    <a:pt x="170" y="68"/>
                  </a:lnTo>
                  <a:lnTo>
                    <a:pt x="171" y="69"/>
                  </a:lnTo>
                  <a:lnTo>
                    <a:pt x="171" y="70"/>
                  </a:lnTo>
                  <a:lnTo>
                    <a:pt x="172" y="72"/>
                  </a:lnTo>
                  <a:lnTo>
                    <a:pt x="172" y="73"/>
                  </a:lnTo>
                  <a:lnTo>
                    <a:pt x="170" y="76"/>
                  </a:lnTo>
                  <a:lnTo>
                    <a:pt x="165" y="79"/>
                  </a:lnTo>
                  <a:lnTo>
                    <a:pt x="158" y="82"/>
                  </a:lnTo>
                  <a:lnTo>
                    <a:pt x="149" y="84"/>
                  </a:lnTo>
                  <a:lnTo>
                    <a:pt x="137" y="86"/>
                  </a:lnTo>
                  <a:lnTo>
                    <a:pt x="125" y="84"/>
                  </a:lnTo>
                  <a:lnTo>
                    <a:pt x="109" y="83"/>
                  </a:lnTo>
                  <a:lnTo>
                    <a:pt x="92" y="80"/>
                  </a:lnTo>
                  <a:lnTo>
                    <a:pt x="80" y="76"/>
                  </a:lnTo>
                  <a:lnTo>
                    <a:pt x="69" y="72"/>
                  </a:lnTo>
                  <a:lnTo>
                    <a:pt x="57" y="68"/>
                  </a:lnTo>
                  <a:lnTo>
                    <a:pt x="49" y="62"/>
                  </a:lnTo>
                  <a:lnTo>
                    <a:pt x="41" y="58"/>
                  </a:lnTo>
                  <a:lnTo>
                    <a:pt x="35" y="52"/>
                  </a:lnTo>
                  <a:lnTo>
                    <a:pt x="29" y="48"/>
                  </a:lnTo>
                  <a:lnTo>
                    <a:pt x="26" y="44"/>
                  </a:lnTo>
                  <a:lnTo>
                    <a:pt x="26" y="42"/>
                  </a:lnTo>
                  <a:lnTo>
                    <a:pt x="26" y="41"/>
                  </a:lnTo>
                  <a:lnTo>
                    <a:pt x="25" y="39"/>
                  </a:lnTo>
                  <a:lnTo>
                    <a:pt x="25" y="38"/>
                  </a:lnTo>
                  <a:lnTo>
                    <a:pt x="25" y="37"/>
                  </a:lnTo>
                  <a:lnTo>
                    <a:pt x="26" y="35"/>
                  </a:lnTo>
                  <a:lnTo>
                    <a:pt x="28" y="34"/>
                  </a:lnTo>
                  <a:lnTo>
                    <a:pt x="29" y="32"/>
                  </a:lnTo>
                  <a:lnTo>
                    <a:pt x="34" y="31"/>
                  </a:lnTo>
                  <a:lnTo>
                    <a:pt x="38" y="28"/>
                  </a:lnTo>
                  <a:lnTo>
                    <a:pt x="43" y="27"/>
                  </a:lnTo>
                  <a:lnTo>
                    <a:pt x="50" y="27"/>
                  </a:lnTo>
                  <a:lnTo>
                    <a:pt x="57" y="25"/>
                  </a:lnTo>
                  <a:lnTo>
                    <a:pt x="64" y="25"/>
                  </a:lnTo>
                  <a:lnTo>
                    <a:pt x="73" y="25"/>
                  </a:lnTo>
                  <a:lnTo>
                    <a:pt x="83" y="27"/>
                  </a:lnTo>
                  <a:lnTo>
                    <a:pt x="83" y="2"/>
                  </a:lnTo>
                  <a:lnTo>
                    <a:pt x="69" y="0"/>
                  </a:lnTo>
                  <a:lnTo>
                    <a:pt x="55" y="0"/>
                  </a:lnTo>
                  <a:lnTo>
                    <a:pt x="41" y="3"/>
                  </a:lnTo>
                  <a:lnTo>
                    <a:pt x="29" y="6"/>
                  </a:lnTo>
                  <a:lnTo>
                    <a:pt x="19" y="10"/>
                  </a:lnTo>
                  <a:lnTo>
                    <a:pt x="11" y="16"/>
                  </a:lnTo>
                  <a:lnTo>
                    <a:pt x="4" y="23"/>
                  </a:lnTo>
                  <a:lnTo>
                    <a:pt x="1" y="31"/>
                  </a:lnTo>
                  <a:lnTo>
                    <a:pt x="0" y="37"/>
                  </a:lnTo>
                  <a:lnTo>
                    <a:pt x="0" y="42"/>
                  </a:lnTo>
                  <a:lnTo>
                    <a:pt x="1" y="49"/>
                  </a:lnTo>
                  <a:lnTo>
                    <a:pt x="5" y="56"/>
                  </a:lnTo>
                  <a:lnTo>
                    <a:pt x="11" y="63"/>
                  </a:lnTo>
                  <a:lnTo>
                    <a:pt x="18" y="70"/>
                  </a:lnTo>
                  <a:lnTo>
                    <a:pt x="26" y="77"/>
                  </a:lnTo>
                  <a:lnTo>
                    <a:pt x="36" y="84"/>
                  </a:lnTo>
                  <a:lnTo>
                    <a:pt x="48" y="90"/>
                  </a:lnTo>
                  <a:lnTo>
                    <a:pt x="60" y="96"/>
                  </a:lnTo>
                  <a:lnTo>
                    <a:pt x="73" y="100"/>
                  </a:lnTo>
                  <a:lnTo>
                    <a:pt x="87" y="104"/>
                  </a:lnTo>
                  <a:lnTo>
                    <a:pt x="101" y="107"/>
                  </a:lnTo>
                  <a:lnTo>
                    <a:pt x="115" y="110"/>
                  </a:lnTo>
                  <a:lnTo>
                    <a:pt x="127" y="110"/>
                  </a:lnTo>
                  <a:lnTo>
                    <a:pt x="140" y="110"/>
                  </a:lnTo>
                  <a:lnTo>
                    <a:pt x="153" y="108"/>
                  </a:lnTo>
                  <a:lnTo>
                    <a:pt x="163" y="107"/>
                  </a:lnTo>
                  <a:lnTo>
                    <a:pt x="172" y="104"/>
                  </a:lnTo>
                  <a:lnTo>
                    <a:pt x="181" y="100"/>
                  </a:lnTo>
                  <a:lnTo>
                    <a:pt x="188" y="94"/>
                  </a:lnTo>
                  <a:lnTo>
                    <a:pt x="192" y="90"/>
                  </a:lnTo>
                  <a:lnTo>
                    <a:pt x="195" y="84"/>
                  </a:lnTo>
                  <a:lnTo>
                    <a:pt x="196" y="80"/>
                  </a:lnTo>
                  <a:lnTo>
                    <a:pt x="198" y="75"/>
                  </a:lnTo>
                  <a:lnTo>
                    <a:pt x="196" y="69"/>
                  </a:lnTo>
                  <a:lnTo>
                    <a:pt x="195" y="62"/>
                  </a:lnTo>
                  <a:lnTo>
                    <a:pt x="192" y="55"/>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8" name="Freeform 40"/>
            <p:cNvSpPr>
              <a:spLocks/>
            </p:cNvSpPr>
            <p:nvPr/>
          </p:nvSpPr>
          <p:spPr bwMode="auto">
            <a:xfrm flipH="1">
              <a:off x="844499" y="2950085"/>
              <a:ext cx="10847" cy="24060"/>
            </a:xfrm>
            <a:custGeom>
              <a:avLst/>
              <a:gdLst/>
              <a:ahLst/>
              <a:cxnLst>
                <a:cxn ang="0">
                  <a:pos x="5" y="26"/>
                </a:cxn>
                <a:cxn ang="0">
                  <a:pos x="11" y="1"/>
                </a:cxn>
                <a:cxn ang="0">
                  <a:pos x="8" y="1"/>
                </a:cxn>
                <a:cxn ang="0">
                  <a:pos x="5" y="1"/>
                </a:cxn>
                <a:cxn ang="0">
                  <a:pos x="2" y="1"/>
                </a:cxn>
                <a:cxn ang="0">
                  <a:pos x="0" y="0"/>
                </a:cxn>
                <a:cxn ang="0">
                  <a:pos x="0" y="25"/>
                </a:cxn>
                <a:cxn ang="0">
                  <a:pos x="1" y="25"/>
                </a:cxn>
                <a:cxn ang="0">
                  <a:pos x="2" y="25"/>
                </a:cxn>
                <a:cxn ang="0">
                  <a:pos x="4" y="26"/>
                </a:cxn>
                <a:cxn ang="0">
                  <a:pos x="5" y="26"/>
                </a:cxn>
              </a:cxnLst>
              <a:rect l="0" t="0" r="r" b="b"/>
              <a:pathLst>
                <a:path w="11" h="26">
                  <a:moveTo>
                    <a:pt x="5" y="26"/>
                  </a:moveTo>
                  <a:lnTo>
                    <a:pt x="11" y="1"/>
                  </a:lnTo>
                  <a:lnTo>
                    <a:pt x="8" y="1"/>
                  </a:lnTo>
                  <a:lnTo>
                    <a:pt x="5" y="1"/>
                  </a:lnTo>
                  <a:lnTo>
                    <a:pt x="2" y="1"/>
                  </a:lnTo>
                  <a:lnTo>
                    <a:pt x="0" y="0"/>
                  </a:lnTo>
                  <a:lnTo>
                    <a:pt x="0" y="25"/>
                  </a:lnTo>
                  <a:lnTo>
                    <a:pt x="1" y="25"/>
                  </a:lnTo>
                  <a:lnTo>
                    <a:pt x="2" y="25"/>
                  </a:lnTo>
                  <a:lnTo>
                    <a:pt x="4" y="26"/>
                  </a:lnTo>
                  <a:lnTo>
                    <a:pt x="5"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69" name="Freeform 41"/>
            <p:cNvSpPr>
              <a:spLocks/>
            </p:cNvSpPr>
            <p:nvPr/>
          </p:nvSpPr>
          <p:spPr bwMode="auto">
            <a:xfrm flipH="1">
              <a:off x="869808" y="2946384"/>
              <a:ext cx="151852" cy="53671"/>
            </a:xfrm>
            <a:custGeom>
              <a:avLst/>
              <a:gdLst/>
              <a:ahLst/>
              <a:cxnLst>
                <a:cxn ang="0">
                  <a:pos x="10" y="24"/>
                </a:cxn>
                <a:cxn ang="0">
                  <a:pos x="151" y="59"/>
                </a:cxn>
                <a:cxn ang="0">
                  <a:pos x="151" y="59"/>
                </a:cxn>
                <a:cxn ang="0">
                  <a:pos x="157" y="59"/>
                </a:cxn>
                <a:cxn ang="0">
                  <a:pos x="161" y="58"/>
                </a:cxn>
                <a:cxn ang="0">
                  <a:pos x="165" y="55"/>
                </a:cxn>
                <a:cxn ang="0">
                  <a:pos x="167" y="51"/>
                </a:cxn>
                <a:cxn ang="0">
                  <a:pos x="167" y="45"/>
                </a:cxn>
                <a:cxn ang="0">
                  <a:pos x="165" y="41"/>
                </a:cxn>
                <a:cxn ang="0">
                  <a:pos x="163" y="37"/>
                </a:cxn>
                <a:cxn ang="0">
                  <a:pos x="158" y="35"/>
                </a:cxn>
                <a:cxn ang="0">
                  <a:pos x="158" y="35"/>
                </a:cxn>
                <a:cxn ang="0">
                  <a:pos x="15" y="0"/>
                </a:cxn>
                <a:cxn ang="0">
                  <a:pos x="15" y="0"/>
                </a:cxn>
                <a:cxn ang="0">
                  <a:pos x="10" y="0"/>
                </a:cxn>
                <a:cxn ang="0">
                  <a:pos x="5" y="2"/>
                </a:cxn>
                <a:cxn ang="0">
                  <a:pos x="3" y="6"/>
                </a:cxn>
                <a:cxn ang="0">
                  <a:pos x="0" y="10"/>
                </a:cxn>
                <a:cxn ang="0">
                  <a:pos x="0" y="14"/>
                </a:cxn>
                <a:cxn ang="0">
                  <a:pos x="1" y="19"/>
                </a:cxn>
                <a:cxn ang="0">
                  <a:pos x="5" y="23"/>
                </a:cxn>
                <a:cxn ang="0">
                  <a:pos x="10" y="24"/>
                </a:cxn>
                <a:cxn ang="0">
                  <a:pos x="10" y="24"/>
                </a:cxn>
              </a:cxnLst>
              <a:rect l="0" t="0" r="r" b="b"/>
              <a:pathLst>
                <a:path w="167" h="59">
                  <a:moveTo>
                    <a:pt x="10" y="24"/>
                  </a:moveTo>
                  <a:lnTo>
                    <a:pt x="151" y="59"/>
                  </a:lnTo>
                  <a:lnTo>
                    <a:pt x="151" y="59"/>
                  </a:lnTo>
                  <a:lnTo>
                    <a:pt x="157" y="59"/>
                  </a:lnTo>
                  <a:lnTo>
                    <a:pt x="161" y="58"/>
                  </a:lnTo>
                  <a:lnTo>
                    <a:pt x="165" y="55"/>
                  </a:lnTo>
                  <a:lnTo>
                    <a:pt x="167" y="51"/>
                  </a:lnTo>
                  <a:lnTo>
                    <a:pt x="167" y="45"/>
                  </a:lnTo>
                  <a:lnTo>
                    <a:pt x="165" y="41"/>
                  </a:lnTo>
                  <a:lnTo>
                    <a:pt x="163" y="37"/>
                  </a:lnTo>
                  <a:lnTo>
                    <a:pt x="158" y="35"/>
                  </a:lnTo>
                  <a:lnTo>
                    <a:pt x="158" y="35"/>
                  </a:lnTo>
                  <a:lnTo>
                    <a:pt x="15" y="0"/>
                  </a:lnTo>
                  <a:lnTo>
                    <a:pt x="15" y="0"/>
                  </a:lnTo>
                  <a:lnTo>
                    <a:pt x="10" y="0"/>
                  </a:lnTo>
                  <a:lnTo>
                    <a:pt x="5" y="2"/>
                  </a:lnTo>
                  <a:lnTo>
                    <a:pt x="3" y="6"/>
                  </a:lnTo>
                  <a:lnTo>
                    <a:pt x="0" y="10"/>
                  </a:lnTo>
                  <a:lnTo>
                    <a:pt x="0" y="14"/>
                  </a:lnTo>
                  <a:lnTo>
                    <a:pt x="1" y="19"/>
                  </a:lnTo>
                  <a:lnTo>
                    <a:pt x="5" y="23"/>
                  </a:lnTo>
                  <a:lnTo>
                    <a:pt x="10" y="24"/>
                  </a:lnTo>
                  <a:lnTo>
                    <a:pt x="10" y="24"/>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0" name="Freeform 42"/>
            <p:cNvSpPr>
              <a:spLocks/>
            </p:cNvSpPr>
            <p:nvPr/>
          </p:nvSpPr>
          <p:spPr bwMode="auto">
            <a:xfrm flipH="1">
              <a:off x="1300055" y="2837192"/>
              <a:ext cx="150045" cy="55521"/>
            </a:xfrm>
            <a:custGeom>
              <a:avLst/>
              <a:gdLst/>
              <a:ahLst/>
              <a:cxnLst>
                <a:cxn ang="0">
                  <a:pos x="10" y="24"/>
                </a:cxn>
                <a:cxn ang="0">
                  <a:pos x="152" y="59"/>
                </a:cxn>
                <a:cxn ang="0">
                  <a:pos x="152" y="59"/>
                </a:cxn>
                <a:cxn ang="0">
                  <a:pos x="157" y="59"/>
                </a:cxn>
                <a:cxn ang="0">
                  <a:pos x="162" y="57"/>
                </a:cxn>
                <a:cxn ang="0">
                  <a:pos x="166" y="53"/>
                </a:cxn>
                <a:cxn ang="0">
                  <a:pos x="167" y="49"/>
                </a:cxn>
                <a:cxn ang="0">
                  <a:pos x="167" y="45"/>
                </a:cxn>
                <a:cxn ang="0">
                  <a:pos x="166" y="41"/>
                </a:cxn>
                <a:cxn ang="0">
                  <a:pos x="163" y="36"/>
                </a:cxn>
                <a:cxn ang="0">
                  <a:pos x="159" y="35"/>
                </a:cxn>
                <a:cxn ang="0">
                  <a:pos x="159" y="35"/>
                </a:cxn>
                <a:cxn ang="0">
                  <a:pos x="16" y="0"/>
                </a:cxn>
                <a:cxn ang="0">
                  <a:pos x="16" y="0"/>
                </a:cxn>
                <a:cxn ang="0">
                  <a:pos x="10" y="0"/>
                </a:cxn>
                <a:cxn ang="0">
                  <a:pos x="6" y="1"/>
                </a:cxn>
                <a:cxn ang="0">
                  <a:pos x="3" y="4"/>
                </a:cxn>
                <a:cxn ang="0">
                  <a:pos x="0" y="8"/>
                </a:cxn>
                <a:cxn ang="0">
                  <a:pos x="0" y="14"/>
                </a:cxn>
                <a:cxn ang="0">
                  <a:pos x="2" y="18"/>
                </a:cxn>
                <a:cxn ang="0">
                  <a:pos x="6" y="22"/>
                </a:cxn>
                <a:cxn ang="0">
                  <a:pos x="10" y="24"/>
                </a:cxn>
                <a:cxn ang="0">
                  <a:pos x="10" y="24"/>
                </a:cxn>
              </a:cxnLst>
              <a:rect l="0" t="0" r="r" b="b"/>
              <a:pathLst>
                <a:path w="167" h="59">
                  <a:moveTo>
                    <a:pt x="10" y="24"/>
                  </a:moveTo>
                  <a:lnTo>
                    <a:pt x="152" y="59"/>
                  </a:lnTo>
                  <a:lnTo>
                    <a:pt x="152" y="59"/>
                  </a:lnTo>
                  <a:lnTo>
                    <a:pt x="157" y="59"/>
                  </a:lnTo>
                  <a:lnTo>
                    <a:pt x="162" y="57"/>
                  </a:lnTo>
                  <a:lnTo>
                    <a:pt x="166" y="53"/>
                  </a:lnTo>
                  <a:lnTo>
                    <a:pt x="167" y="49"/>
                  </a:lnTo>
                  <a:lnTo>
                    <a:pt x="167" y="45"/>
                  </a:lnTo>
                  <a:lnTo>
                    <a:pt x="166" y="41"/>
                  </a:lnTo>
                  <a:lnTo>
                    <a:pt x="163" y="36"/>
                  </a:lnTo>
                  <a:lnTo>
                    <a:pt x="159" y="35"/>
                  </a:lnTo>
                  <a:lnTo>
                    <a:pt x="159" y="35"/>
                  </a:lnTo>
                  <a:lnTo>
                    <a:pt x="16" y="0"/>
                  </a:lnTo>
                  <a:lnTo>
                    <a:pt x="16" y="0"/>
                  </a:lnTo>
                  <a:lnTo>
                    <a:pt x="10" y="0"/>
                  </a:lnTo>
                  <a:lnTo>
                    <a:pt x="6" y="1"/>
                  </a:lnTo>
                  <a:lnTo>
                    <a:pt x="3" y="4"/>
                  </a:lnTo>
                  <a:lnTo>
                    <a:pt x="0" y="8"/>
                  </a:lnTo>
                  <a:lnTo>
                    <a:pt x="0" y="14"/>
                  </a:lnTo>
                  <a:lnTo>
                    <a:pt x="2" y="18"/>
                  </a:lnTo>
                  <a:lnTo>
                    <a:pt x="6" y="22"/>
                  </a:lnTo>
                  <a:lnTo>
                    <a:pt x="10" y="24"/>
                  </a:lnTo>
                  <a:lnTo>
                    <a:pt x="10" y="24"/>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1" name="Freeform 43"/>
            <p:cNvSpPr>
              <a:spLocks/>
            </p:cNvSpPr>
            <p:nvPr/>
          </p:nvSpPr>
          <p:spPr bwMode="auto">
            <a:xfrm flipH="1">
              <a:off x="1634492" y="2926026"/>
              <a:ext cx="189816" cy="101790"/>
            </a:xfrm>
            <a:custGeom>
              <a:avLst/>
              <a:gdLst/>
              <a:ahLst/>
              <a:cxnLst>
                <a:cxn ang="0">
                  <a:pos x="186" y="13"/>
                </a:cxn>
                <a:cxn ang="0">
                  <a:pos x="165" y="6"/>
                </a:cxn>
                <a:cxn ang="0">
                  <a:pos x="140" y="2"/>
                </a:cxn>
                <a:cxn ang="0">
                  <a:pos x="112" y="2"/>
                </a:cxn>
                <a:cxn ang="0">
                  <a:pos x="92" y="5"/>
                </a:cxn>
                <a:cxn ang="0">
                  <a:pos x="84" y="5"/>
                </a:cxn>
                <a:cxn ang="0">
                  <a:pos x="84" y="33"/>
                </a:cxn>
                <a:cxn ang="0">
                  <a:pos x="91" y="31"/>
                </a:cxn>
                <a:cxn ang="0">
                  <a:pos x="101" y="30"/>
                </a:cxn>
                <a:cxn ang="0">
                  <a:pos x="127" y="28"/>
                </a:cxn>
                <a:cxn ang="0">
                  <a:pos x="150" y="30"/>
                </a:cxn>
                <a:cxn ang="0">
                  <a:pos x="167" y="33"/>
                </a:cxn>
                <a:cxn ang="0">
                  <a:pos x="178" y="38"/>
                </a:cxn>
                <a:cxn ang="0">
                  <a:pos x="181" y="41"/>
                </a:cxn>
                <a:cxn ang="0">
                  <a:pos x="182" y="44"/>
                </a:cxn>
                <a:cxn ang="0">
                  <a:pos x="178" y="52"/>
                </a:cxn>
                <a:cxn ang="0">
                  <a:pos x="164" y="63"/>
                </a:cxn>
                <a:cxn ang="0">
                  <a:pos x="140" y="75"/>
                </a:cxn>
                <a:cxn ang="0">
                  <a:pos x="108" y="82"/>
                </a:cxn>
                <a:cxn ang="0">
                  <a:pos x="81" y="83"/>
                </a:cxn>
                <a:cxn ang="0">
                  <a:pos x="59" y="82"/>
                </a:cxn>
                <a:cxn ang="0">
                  <a:pos x="40" y="77"/>
                </a:cxn>
                <a:cxn ang="0">
                  <a:pos x="29" y="72"/>
                </a:cxn>
                <a:cxn ang="0">
                  <a:pos x="26" y="69"/>
                </a:cxn>
                <a:cxn ang="0">
                  <a:pos x="25" y="66"/>
                </a:cxn>
                <a:cxn ang="0">
                  <a:pos x="26" y="62"/>
                </a:cxn>
                <a:cxn ang="0">
                  <a:pos x="28" y="59"/>
                </a:cxn>
                <a:cxn ang="0">
                  <a:pos x="35" y="52"/>
                </a:cxn>
                <a:cxn ang="0">
                  <a:pos x="46" y="47"/>
                </a:cxn>
                <a:cxn ang="0">
                  <a:pos x="60" y="40"/>
                </a:cxn>
                <a:cxn ang="0">
                  <a:pos x="77" y="34"/>
                </a:cxn>
                <a:cxn ang="0">
                  <a:pos x="53" y="13"/>
                </a:cxn>
                <a:cxn ang="0">
                  <a:pos x="28" y="26"/>
                </a:cxn>
                <a:cxn ang="0">
                  <a:pos x="8" y="41"/>
                </a:cxn>
                <a:cxn ang="0">
                  <a:pos x="0" y="59"/>
                </a:cxn>
                <a:cxn ang="0">
                  <a:pos x="0" y="73"/>
                </a:cxn>
                <a:cxn ang="0">
                  <a:pos x="7" y="86"/>
                </a:cxn>
                <a:cxn ang="0">
                  <a:pos x="22" y="97"/>
                </a:cxn>
                <a:cxn ang="0">
                  <a:pos x="42" y="104"/>
                </a:cxn>
                <a:cxn ang="0">
                  <a:pos x="67" y="108"/>
                </a:cxn>
                <a:cxn ang="0">
                  <a:pos x="95" y="108"/>
                </a:cxn>
                <a:cxn ang="0">
                  <a:pos x="126" y="104"/>
                </a:cxn>
                <a:cxn ang="0">
                  <a:pos x="153" y="97"/>
                </a:cxn>
                <a:cxn ang="0">
                  <a:pos x="177" y="86"/>
                </a:cxn>
                <a:cxn ang="0">
                  <a:pos x="195" y="73"/>
                </a:cxn>
                <a:cxn ang="0">
                  <a:pos x="205" y="59"/>
                </a:cxn>
                <a:cxn ang="0">
                  <a:pos x="209" y="47"/>
                </a:cxn>
                <a:cxn ang="0">
                  <a:pos x="207" y="37"/>
                </a:cxn>
                <a:cxn ang="0">
                  <a:pos x="200" y="24"/>
                </a:cxn>
              </a:cxnLst>
              <a:rect l="0" t="0" r="r" b="b"/>
              <a:pathLst>
                <a:path w="209" h="110">
                  <a:moveTo>
                    <a:pt x="195" y="19"/>
                  </a:moveTo>
                  <a:lnTo>
                    <a:pt x="186" y="13"/>
                  </a:lnTo>
                  <a:lnTo>
                    <a:pt x="177" y="9"/>
                  </a:lnTo>
                  <a:lnTo>
                    <a:pt x="165" y="6"/>
                  </a:lnTo>
                  <a:lnTo>
                    <a:pt x="154" y="3"/>
                  </a:lnTo>
                  <a:lnTo>
                    <a:pt x="140" y="2"/>
                  </a:lnTo>
                  <a:lnTo>
                    <a:pt x="126" y="0"/>
                  </a:lnTo>
                  <a:lnTo>
                    <a:pt x="112" y="2"/>
                  </a:lnTo>
                  <a:lnTo>
                    <a:pt x="97" y="3"/>
                  </a:lnTo>
                  <a:lnTo>
                    <a:pt x="92" y="5"/>
                  </a:lnTo>
                  <a:lnTo>
                    <a:pt x="88" y="5"/>
                  </a:lnTo>
                  <a:lnTo>
                    <a:pt x="84" y="5"/>
                  </a:lnTo>
                  <a:lnTo>
                    <a:pt x="78" y="6"/>
                  </a:lnTo>
                  <a:lnTo>
                    <a:pt x="84" y="33"/>
                  </a:lnTo>
                  <a:lnTo>
                    <a:pt x="87" y="31"/>
                  </a:lnTo>
                  <a:lnTo>
                    <a:pt x="91" y="31"/>
                  </a:lnTo>
                  <a:lnTo>
                    <a:pt x="95" y="30"/>
                  </a:lnTo>
                  <a:lnTo>
                    <a:pt x="101" y="30"/>
                  </a:lnTo>
                  <a:lnTo>
                    <a:pt x="115" y="28"/>
                  </a:lnTo>
                  <a:lnTo>
                    <a:pt x="127" y="28"/>
                  </a:lnTo>
                  <a:lnTo>
                    <a:pt x="139" y="28"/>
                  </a:lnTo>
                  <a:lnTo>
                    <a:pt x="150" y="30"/>
                  </a:lnTo>
                  <a:lnTo>
                    <a:pt x="160" y="31"/>
                  </a:lnTo>
                  <a:lnTo>
                    <a:pt x="167" y="33"/>
                  </a:lnTo>
                  <a:lnTo>
                    <a:pt x="174" y="35"/>
                  </a:lnTo>
                  <a:lnTo>
                    <a:pt x="178" y="38"/>
                  </a:lnTo>
                  <a:lnTo>
                    <a:pt x="179" y="40"/>
                  </a:lnTo>
                  <a:lnTo>
                    <a:pt x="181" y="41"/>
                  </a:lnTo>
                  <a:lnTo>
                    <a:pt x="182" y="42"/>
                  </a:lnTo>
                  <a:lnTo>
                    <a:pt x="182" y="44"/>
                  </a:lnTo>
                  <a:lnTo>
                    <a:pt x="181" y="48"/>
                  </a:lnTo>
                  <a:lnTo>
                    <a:pt x="178" y="52"/>
                  </a:lnTo>
                  <a:lnTo>
                    <a:pt x="172" y="58"/>
                  </a:lnTo>
                  <a:lnTo>
                    <a:pt x="164" y="63"/>
                  </a:lnTo>
                  <a:lnTo>
                    <a:pt x="153" y="69"/>
                  </a:lnTo>
                  <a:lnTo>
                    <a:pt x="140" y="75"/>
                  </a:lnTo>
                  <a:lnTo>
                    <a:pt x="125" y="79"/>
                  </a:lnTo>
                  <a:lnTo>
                    <a:pt x="108" y="82"/>
                  </a:lnTo>
                  <a:lnTo>
                    <a:pt x="94" y="83"/>
                  </a:lnTo>
                  <a:lnTo>
                    <a:pt x="81" y="83"/>
                  </a:lnTo>
                  <a:lnTo>
                    <a:pt x="70" y="83"/>
                  </a:lnTo>
                  <a:lnTo>
                    <a:pt x="59" y="82"/>
                  </a:lnTo>
                  <a:lnTo>
                    <a:pt x="49" y="80"/>
                  </a:lnTo>
                  <a:lnTo>
                    <a:pt x="40" y="77"/>
                  </a:lnTo>
                  <a:lnTo>
                    <a:pt x="35" y="75"/>
                  </a:lnTo>
                  <a:lnTo>
                    <a:pt x="29" y="72"/>
                  </a:lnTo>
                  <a:lnTo>
                    <a:pt x="28" y="70"/>
                  </a:lnTo>
                  <a:lnTo>
                    <a:pt x="26" y="69"/>
                  </a:lnTo>
                  <a:lnTo>
                    <a:pt x="25" y="68"/>
                  </a:lnTo>
                  <a:lnTo>
                    <a:pt x="25" y="66"/>
                  </a:lnTo>
                  <a:lnTo>
                    <a:pt x="25" y="65"/>
                  </a:lnTo>
                  <a:lnTo>
                    <a:pt x="26" y="62"/>
                  </a:lnTo>
                  <a:lnTo>
                    <a:pt x="26" y="61"/>
                  </a:lnTo>
                  <a:lnTo>
                    <a:pt x="28" y="59"/>
                  </a:lnTo>
                  <a:lnTo>
                    <a:pt x="31" y="56"/>
                  </a:lnTo>
                  <a:lnTo>
                    <a:pt x="35" y="52"/>
                  </a:lnTo>
                  <a:lnTo>
                    <a:pt x="40" y="49"/>
                  </a:lnTo>
                  <a:lnTo>
                    <a:pt x="46" y="47"/>
                  </a:lnTo>
                  <a:lnTo>
                    <a:pt x="52" y="42"/>
                  </a:lnTo>
                  <a:lnTo>
                    <a:pt x="60" y="40"/>
                  </a:lnTo>
                  <a:lnTo>
                    <a:pt x="69" y="37"/>
                  </a:lnTo>
                  <a:lnTo>
                    <a:pt x="77" y="34"/>
                  </a:lnTo>
                  <a:lnTo>
                    <a:pt x="67" y="9"/>
                  </a:lnTo>
                  <a:lnTo>
                    <a:pt x="53" y="13"/>
                  </a:lnTo>
                  <a:lnTo>
                    <a:pt x="39" y="19"/>
                  </a:lnTo>
                  <a:lnTo>
                    <a:pt x="28" y="26"/>
                  </a:lnTo>
                  <a:lnTo>
                    <a:pt x="17" y="33"/>
                  </a:lnTo>
                  <a:lnTo>
                    <a:pt x="8" y="41"/>
                  </a:lnTo>
                  <a:lnTo>
                    <a:pt x="3" y="49"/>
                  </a:lnTo>
                  <a:lnTo>
                    <a:pt x="0" y="59"/>
                  </a:lnTo>
                  <a:lnTo>
                    <a:pt x="0" y="69"/>
                  </a:lnTo>
                  <a:lnTo>
                    <a:pt x="0" y="73"/>
                  </a:lnTo>
                  <a:lnTo>
                    <a:pt x="3" y="80"/>
                  </a:lnTo>
                  <a:lnTo>
                    <a:pt x="7" y="86"/>
                  </a:lnTo>
                  <a:lnTo>
                    <a:pt x="14" y="92"/>
                  </a:lnTo>
                  <a:lnTo>
                    <a:pt x="22" y="97"/>
                  </a:lnTo>
                  <a:lnTo>
                    <a:pt x="32" y="101"/>
                  </a:lnTo>
                  <a:lnTo>
                    <a:pt x="42" y="104"/>
                  </a:lnTo>
                  <a:lnTo>
                    <a:pt x="54" y="107"/>
                  </a:lnTo>
                  <a:lnTo>
                    <a:pt x="67" y="108"/>
                  </a:lnTo>
                  <a:lnTo>
                    <a:pt x="81" y="110"/>
                  </a:lnTo>
                  <a:lnTo>
                    <a:pt x="95" y="108"/>
                  </a:lnTo>
                  <a:lnTo>
                    <a:pt x="111" y="107"/>
                  </a:lnTo>
                  <a:lnTo>
                    <a:pt x="126" y="104"/>
                  </a:lnTo>
                  <a:lnTo>
                    <a:pt x="140" y="101"/>
                  </a:lnTo>
                  <a:lnTo>
                    <a:pt x="153" y="97"/>
                  </a:lnTo>
                  <a:lnTo>
                    <a:pt x="165" y="92"/>
                  </a:lnTo>
                  <a:lnTo>
                    <a:pt x="177" y="86"/>
                  </a:lnTo>
                  <a:lnTo>
                    <a:pt x="186" y="80"/>
                  </a:lnTo>
                  <a:lnTo>
                    <a:pt x="195" y="73"/>
                  </a:lnTo>
                  <a:lnTo>
                    <a:pt x="200" y="66"/>
                  </a:lnTo>
                  <a:lnTo>
                    <a:pt x="205" y="59"/>
                  </a:lnTo>
                  <a:lnTo>
                    <a:pt x="207" y="52"/>
                  </a:lnTo>
                  <a:lnTo>
                    <a:pt x="209" y="47"/>
                  </a:lnTo>
                  <a:lnTo>
                    <a:pt x="209" y="41"/>
                  </a:lnTo>
                  <a:lnTo>
                    <a:pt x="207" y="37"/>
                  </a:lnTo>
                  <a:lnTo>
                    <a:pt x="205" y="30"/>
                  </a:lnTo>
                  <a:lnTo>
                    <a:pt x="200" y="24"/>
                  </a:lnTo>
                  <a:lnTo>
                    <a:pt x="195" y="19"/>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2" name="Freeform 44"/>
            <p:cNvSpPr>
              <a:spLocks/>
            </p:cNvSpPr>
            <p:nvPr/>
          </p:nvSpPr>
          <p:spPr bwMode="auto">
            <a:xfrm flipH="1">
              <a:off x="1748382" y="2931578"/>
              <a:ext cx="14462" cy="25910"/>
            </a:xfrm>
            <a:custGeom>
              <a:avLst/>
              <a:gdLst/>
              <a:ahLst/>
              <a:cxnLst>
                <a:cxn ang="0">
                  <a:pos x="17" y="27"/>
                </a:cxn>
                <a:cxn ang="0">
                  <a:pos x="11" y="0"/>
                </a:cxn>
                <a:cxn ang="0">
                  <a:pos x="9" y="1"/>
                </a:cxn>
                <a:cxn ang="0">
                  <a:pos x="6" y="1"/>
                </a:cxn>
                <a:cxn ang="0">
                  <a:pos x="3" y="3"/>
                </a:cxn>
                <a:cxn ang="0">
                  <a:pos x="0" y="3"/>
                </a:cxn>
                <a:cxn ang="0">
                  <a:pos x="10" y="28"/>
                </a:cxn>
                <a:cxn ang="0">
                  <a:pos x="11" y="27"/>
                </a:cxn>
                <a:cxn ang="0">
                  <a:pos x="14" y="27"/>
                </a:cxn>
                <a:cxn ang="0">
                  <a:pos x="16" y="27"/>
                </a:cxn>
                <a:cxn ang="0">
                  <a:pos x="17" y="27"/>
                </a:cxn>
              </a:cxnLst>
              <a:rect l="0" t="0" r="r" b="b"/>
              <a:pathLst>
                <a:path w="17" h="28">
                  <a:moveTo>
                    <a:pt x="17" y="27"/>
                  </a:moveTo>
                  <a:lnTo>
                    <a:pt x="11" y="0"/>
                  </a:lnTo>
                  <a:lnTo>
                    <a:pt x="9" y="1"/>
                  </a:lnTo>
                  <a:lnTo>
                    <a:pt x="6" y="1"/>
                  </a:lnTo>
                  <a:lnTo>
                    <a:pt x="3" y="3"/>
                  </a:lnTo>
                  <a:lnTo>
                    <a:pt x="0" y="3"/>
                  </a:lnTo>
                  <a:lnTo>
                    <a:pt x="10" y="28"/>
                  </a:lnTo>
                  <a:lnTo>
                    <a:pt x="11" y="27"/>
                  </a:lnTo>
                  <a:lnTo>
                    <a:pt x="14" y="27"/>
                  </a:lnTo>
                  <a:lnTo>
                    <a:pt x="16" y="27"/>
                  </a:lnTo>
                  <a:lnTo>
                    <a:pt x="17" y="27"/>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3" name="Freeform 45"/>
            <p:cNvSpPr>
              <a:spLocks/>
            </p:cNvSpPr>
            <p:nvPr/>
          </p:nvSpPr>
          <p:spPr bwMode="auto">
            <a:xfrm flipH="1">
              <a:off x="1403098" y="2894564"/>
              <a:ext cx="189816" cy="99938"/>
            </a:xfrm>
            <a:custGeom>
              <a:avLst/>
              <a:gdLst/>
              <a:ahLst/>
              <a:cxnLst>
                <a:cxn ang="0">
                  <a:pos x="187" y="13"/>
                </a:cxn>
                <a:cxn ang="0">
                  <a:pos x="167" y="6"/>
                </a:cxn>
                <a:cxn ang="0">
                  <a:pos x="142" y="2"/>
                </a:cxn>
                <a:cxn ang="0">
                  <a:pos x="114" y="2"/>
                </a:cxn>
                <a:cxn ang="0">
                  <a:pos x="93" y="4"/>
                </a:cxn>
                <a:cxn ang="0">
                  <a:pos x="84" y="6"/>
                </a:cxn>
                <a:cxn ang="0">
                  <a:pos x="84" y="33"/>
                </a:cxn>
                <a:cxn ang="0">
                  <a:pos x="93" y="31"/>
                </a:cxn>
                <a:cxn ang="0">
                  <a:pos x="101" y="30"/>
                </a:cxn>
                <a:cxn ang="0">
                  <a:pos x="128" y="28"/>
                </a:cxn>
                <a:cxn ang="0">
                  <a:pos x="150" y="30"/>
                </a:cxn>
                <a:cxn ang="0">
                  <a:pos x="168" y="34"/>
                </a:cxn>
                <a:cxn ang="0">
                  <a:pos x="180" y="40"/>
                </a:cxn>
                <a:cxn ang="0">
                  <a:pos x="182" y="41"/>
                </a:cxn>
                <a:cxn ang="0">
                  <a:pos x="184" y="45"/>
                </a:cxn>
                <a:cxn ang="0">
                  <a:pos x="180" y="54"/>
                </a:cxn>
                <a:cxn ang="0">
                  <a:pos x="166" y="63"/>
                </a:cxn>
                <a:cxn ang="0">
                  <a:pos x="140" y="75"/>
                </a:cxn>
                <a:cxn ang="0">
                  <a:pos x="108" y="82"/>
                </a:cxn>
                <a:cxn ang="0">
                  <a:pos x="81" y="83"/>
                </a:cxn>
                <a:cxn ang="0">
                  <a:pos x="59" y="82"/>
                </a:cxn>
                <a:cxn ang="0">
                  <a:pos x="41" y="77"/>
                </a:cxn>
                <a:cxn ang="0">
                  <a:pos x="30" y="72"/>
                </a:cxn>
                <a:cxn ang="0">
                  <a:pos x="28" y="69"/>
                </a:cxn>
                <a:cxn ang="0">
                  <a:pos x="25" y="66"/>
                </a:cxn>
                <a:cxn ang="0">
                  <a:pos x="27" y="62"/>
                </a:cxn>
                <a:cxn ang="0">
                  <a:pos x="28" y="59"/>
                </a:cxn>
                <a:cxn ang="0">
                  <a:pos x="35" y="52"/>
                </a:cxn>
                <a:cxn ang="0">
                  <a:pos x="46" y="47"/>
                </a:cxn>
                <a:cxn ang="0">
                  <a:pos x="60" y="40"/>
                </a:cxn>
                <a:cxn ang="0">
                  <a:pos x="79" y="34"/>
                </a:cxn>
                <a:cxn ang="0">
                  <a:pos x="53" y="14"/>
                </a:cxn>
                <a:cxn ang="0">
                  <a:pos x="28" y="26"/>
                </a:cxn>
                <a:cxn ang="0">
                  <a:pos x="9" y="41"/>
                </a:cxn>
                <a:cxn ang="0">
                  <a:pos x="0" y="59"/>
                </a:cxn>
                <a:cxn ang="0">
                  <a:pos x="2" y="75"/>
                </a:cxn>
                <a:cxn ang="0">
                  <a:pos x="9" y="87"/>
                </a:cxn>
                <a:cxn ang="0">
                  <a:pos x="23" y="97"/>
                </a:cxn>
                <a:cxn ang="0">
                  <a:pos x="44" y="105"/>
                </a:cxn>
                <a:cxn ang="0">
                  <a:pos x="69" y="108"/>
                </a:cxn>
                <a:cxn ang="0">
                  <a:pos x="97" y="108"/>
                </a:cxn>
                <a:cxn ang="0">
                  <a:pos x="128" y="104"/>
                </a:cxn>
                <a:cxn ang="0">
                  <a:pos x="154" y="97"/>
                </a:cxn>
                <a:cxn ang="0">
                  <a:pos x="178" y="87"/>
                </a:cxn>
                <a:cxn ang="0">
                  <a:pos x="195" y="75"/>
                </a:cxn>
                <a:cxn ang="0">
                  <a:pos x="206" y="59"/>
                </a:cxn>
                <a:cxn ang="0">
                  <a:pos x="209" y="47"/>
                </a:cxn>
                <a:cxn ang="0">
                  <a:pos x="208" y="37"/>
                </a:cxn>
                <a:cxn ang="0">
                  <a:pos x="202" y="24"/>
                </a:cxn>
              </a:cxnLst>
              <a:rect l="0" t="0" r="r" b="b"/>
              <a:pathLst>
                <a:path w="209" h="110">
                  <a:moveTo>
                    <a:pt x="195" y="19"/>
                  </a:moveTo>
                  <a:lnTo>
                    <a:pt x="187" y="13"/>
                  </a:lnTo>
                  <a:lnTo>
                    <a:pt x="177" y="9"/>
                  </a:lnTo>
                  <a:lnTo>
                    <a:pt x="167" y="6"/>
                  </a:lnTo>
                  <a:lnTo>
                    <a:pt x="154" y="3"/>
                  </a:lnTo>
                  <a:lnTo>
                    <a:pt x="142" y="2"/>
                  </a:lnTo>
                  <a:lnTo>
                    <a:pt x="128" y="0"/>
                  </a:lnTo>
                  <a:lnTo>
                    <a:pt x="114" y="2"/>
                  </a:lnTo>
                  <a:lnTo>
                    <a:pt x="98" y="3"/>
                  </a:lnTo>
                  <a:lnTo>
                    <a:pt x="93" y="4"/>
                  </a:lnTo>
                  <a:lnTo>
                    <a:pt x="88" y="4"/>
                  </a:lnTo>
                  <a:lnTo>
                    <a:pt x="84" y="6"/>
                  </a:lnTo>
                  <a:lnTo>
                    <a:pt x="80" y="7"/>
                  </a:lnTo>
                  <a:lnTo>
                    <a:pt x="84" y="33"/>
                  </a:lnTo>
                  <a:lnTo>
                    <a:pt x="88" y="31"/>
                  </a:lnTo>
                  <a:lnTo>
                    <a:pt x="93" y="31"/>
                  </a:lnTo>
                  <a:lnTo>
                    <a:pt x="97" y="30"/>
                  </a:lnTo>
                  <a:lnTo>
                    <a:pt x="101" y="30"/>
                  </a:lnTo>
                  <a:lnTo>
                    <a:pt x="115" y="28"/>
                  </a:lnTo>
                  <a:lnTo>
                    <a:pt x="128" y="28"/>
                  </a:lnTo>
                  <a:lnTo>
                    <a:pt x="139" y="28"/>
                  </a:lnTo>
                  <a:lnTo>
                    <a:pt x="150" y="30"/>
                  </a:lnTo>
                  <a:lnTo>
                    <a:pt x="160" y="31"/>
                  </a:lnTo>
                  <a:lnTo>
                    <a:pt x="168" y="34"/>
                  </a:lnTo>
                  <a:lnTo>
                    <a:pt x="174" y="37"/>
                  </a:lnTo>
                  <a:lnTo>
                    <a:pt x="180" y="40"/>
                  </a:lnTo>
                  <a:lnTo>
                    <a:pt x="181" y="40"/>
                  </a:lnTo>
                  <a:lnTo>
                    <a:pt x="182" y="41"/>
                  </a:lnTo>
                  <a:lnTo>
                    <a:pt x="184" y="44"/>
                  </a:lnTo>
                  <a:lnTo>
                    <a:pt x="184" y="45"/>
                  </a:lnTo>
                  <a:lnTo>
                    <a:pt x="182" y="49"/>
                  </a:lnTo>
                  <a:lnTo>
                    <a:pt x="180" y="54"/>
                  </a:lnTo>
                  <a:lnTo>
                    <a:pt x="174" y="59"/>
                  </a:lnTo>
                  <a:lnTo>
                    <a:pt x="166" y="63"/>
                  </a:lnTo>
                  <a:lnTo>
                    <a:pt x="154" y="69"/>
                  </a:lnTo>
                  <a:lnTo>
                    <a:pt x="140" y="75"/>
                  </a:lnTo>
                  <a:lnTo>
                    <a:pt x="125" y="79"/>
                  </a:lnTo>
                  <a:lnTo>
                    <a:pt x="108" y="82"/>
                  </a:lnTo>
                  <a:lnTo>
                    <a:pt x="94" y="83"/>
                  </a:lnTo>
                  <a:lnTo>
                    <a:pt x="81" y="83"/>
                  </a:lnTo>
                  <a:lnTo>
                    <a:pt x="70" y="83"/>
                  </a:lnTo>
                  <a:lnTo>
                    <a:pt x="59" y="82"/>
                  </a:lnTo>
                  <a:lnTo>
                    <a:pt x="49" y="80"/>
                  </a:lnTo>
                  <a:lnTo>
                    <a:pt x="41" y="77"/>
                  </a:lnTo>
                  <a:lnTo>
                    <a:pt x="35" y="75"/>
                  </a:lnTo>
                  <a:lnTo>
                    <a:pt x="30" y="72"/>
                  </a:lnTo>
                  <a:lnTo>
                    <a:pt x="28" y="70"/>
                  </a:lnTo>
                  <a:lnTo>
                    <a:pt x="28" y="69"/>
                  </a:lnTo>
                  <a:lnTo>
                    <a:pt x="27" y="68"/>
                  </a:lnTo>
                  <a:lnTo>
                    <a:pt x="25" y="66"/>
                  </a:lnTo>
                  <a:lnTo>
                    <a:pt x="25" y="65"/>
                  </a:lnTo>
                  <a:lnTo>
                    <a:pt x="27" y="62"/>
                  </a:lnTo>
                  <a:lnTo>
                    <a:pt x="28" y="61"/>
                  </a:lnTo>
                  <a:lnTo>
                    <a:pt x="28" y="59"/>
                  </a:lnTo>
                  <a:lnTo>
                    <a:pt x="31" y="56"/>
                  </a:lnTo>
                  <a:lnTo>
                    <a:pt x="35" y="52"/>
                  </a:lnTo>
                  <a:lnTo>
                    <a:pt x="41" y="49"/>
                  </a:lnTo>
                  <a:lnTo>
                    <a:pt x="46" y="47"/>
                  </a:lnTo>
                  <a:lnTo>
                    <a:pt x="53" y="42"/>
                  </a:lnTo>
                  <a:lnTo>
                    <a:pt x="60" y="40"/>
                  </a:lnTo>
                  <a:lnTo>
                    <a:pt x="69" y="37"/>
                  </a:lnTo>
                  <a:lnTo>
                    <a:pt x="79" y="34"/>
                  </a:lnTo>
                  <a:lnTo>
                    <a:pt x="67" y="10"/>
                  </a:lnTo>
                  <a:lnTo>
                    <a:pt x="53" y="14"/>
                  </a:lnTo>
                  <a:lnTo>
                    <a:pt x="39" y="20"/>
                  </a:lnTo>
                  <a:lnTo>
                    <a:pt x="28" y="26"/>
                  </a:lnTo>
                  <a:lnTo>
                    <a:pt x="17" y="33"/>
                  </a:lnTo>
                  <a:lnTo>
                    <a:pt x="9" y="41"/>
                  </a:lnTo>
                  <a:lnTo>
                    <a:pt x="3" y="49"/>
                  </a:lnTo>
                  <a:lnTo>
                    <a:pt x="0" y="59"/>
                  </a:lnTo>
                  <a:lnTo>
                    <a:pt x="0" y="69"/>
                  </a:lnTo>
                  <a:lnTo>
                    <a:pt x="2" y="75"/>
                  </a:lnTo>
                  <a:lnTo>
                    <a:pt x="4" y="80"/>
                  </a:lnTo>
                  <a:lnTo>
                    <a:pt x="9" y="87"/>
                  </a:lnTo>
                  <a:lnTo>
                    <a:pt x="14" y="93"/>
                  </a:lnTo>
                  <a:lnTo>
                    <a:pt x="23" y="97"/>
                  </a:lnTo>
                  <a:lnTo>
                    <a:pt x="32" y="101"/>
                  </a:lnTo>
                  <a:lnTo>
                    <a:pt x="44" y="105"/>
                  </a:lnTo>
                  <a:lnTo>
                    <a:pt x="55" y="107"/>
                  </a:lnTo>
                  <a:lnTo>
                    <a:pt x="69" y="108"/>
                  </a:lnTo>
                  <a:lnTo>
                    <a:pt x="83" y="110"/>
                  </a:lnTo>
                  <a:lnTo>
                    <a:pt x="97" y="108"/>
                  </a:lnTo>
                  <a:lnTo>
                    <a:pt x="112" y="107"/>
                  </a:lnTo>
                  <a:lnTo>
                    <a:pt x="128" y="104"/>
                  </a:lnTo>
                  <a:lnTo>
                    <a:pt x="142" y="101"/>
                  </a:lnTo>
                  <a:lnTo>
                    <a:pt x="154" y="97"/>
                  </a:lnTo>
                  <a:lnTo>
                    <a:pt x="167" y="91"/>
                  </a:lnTo>
                  <a:lnTo>
                    <a:pt x="178" y="87"/>
                  </a:lnTo>
                  <a:lnTo>
                    <a:pt x="187" y="80"/>
                  </a:lnTo>
                  <a:lnTo>
                    <a:pt x="195" y="75"/>
                  </a:lnTo>
                  <a:lnTo>
                    <a:pt x="202" y="68"/>
                  </a:lnTo>
                  <a:lnTo>
                    <a:pt x="206" y="59"/>
                  </a:lnTo>
                  <a:lnTo>
                    <a:pt x="209" y="52"/>
                  </a:lnTo>
                  <a:lnTo>
                    <a:pt x="209" y="47"/>
                  </a:lnTo>
                  <a:lnTo>
                    <a:pt x="209" y="41"/>
                  </a:lnTo>
                  <a:lnTo>
                    <a:pt x="208" y="37"/>
                  </a:lnTo>
                  <a:lnTo>
                    <a:pt x="206" y="30"/>
                  </a:lnTo>
                  <a:lnTo>
                    <a:pt x="202" y="24"/>
                  </a:lnTo>
                  <a:lnTo>
                    <a:pt x="195" y="19"/>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4" name="Freeform 46"/>
            <p:cNvSpPr>
              <a:spLocks/>
            </p:cNvSpPr>
            <p:nvPr/>
          </p:nvSpPr>
          <p:spPr bwMode="auto">
            <a:xfrm flipH="1">
              <a:off x="1516988" y="2900116"/>
              <a:ext cx="14462" cy="24060"/>
            </a:xfrm>
            <a:custGeom>
              <a:avLst/>
              <a:gdLst/>
              <a:ahLst/>
              <a:cxnLst>
                <a:cxn ang="0">
                  <a:pos x="17" y="26"/>
                </a:cxn>
                <a:cxn ang="0">
                  <a:pos x="13" y="0"/>
                </a:cxn>
                <a:cxn ang="0">
                  <a:pos x="10" y="0"/>
                </a:cxn>
                <a:cxn ang="0">
                  <a:pos x="7" y="2"/>
                </a:cxn>
                <a:cxn ang="0">
                  <a:pos x="3" y="2"/>
                </a:cxn>
                <a:cxn ang="0">
                  <a:pos x="0" y="3"/>
                </a:cxn>
                <a:cxn ang="0">
                  <a:pos x="12" y="27"/>
                </a:cxn>
                <a:cxn ang="0">
                  <a:pos x="13" y="27"/>
                </a:cxn>
                <a:cxn ang="0">
                  <a:pos x="14" y="26"/>
                </a:cxn>
                <a:cxn ang="0">
                  <a:pos x="16" y="26"/>
                </a:cxn>
                <a:cxn ang="0">
                  <a:pos x="17" y="26"/>
                </a:cxn>
              </a:cxnLst>
              <a:rect l="0" t="0" r="r" b="b"/>
              <a:pathLst>
                <a:path w="17" h="27">
                  <a:moveTo>
                    <a:pt x="17" y="26"/>
                  </a:moveTo>
                  <a:lnTo>
                    <a:pt x="13" y="0"/>
                  </a:lnTo>
                  <a:lnTo>
                    <a:pt x="10" y="0"/>
                  </a:lnTo>
                  <a:lnTo>
                    <a:pt x="7" y="2"/>
                  </a:lnTo>
                  <a:lnTo>
                    <a:pt x="3" y="2"/>
                  </a:lnTo>
                  <a:lnTo>
                    <a:pt x="0" y="3"/>
                  </a:lnTo>
                  <a:lnTo>
                    <a:pt x="12" y="27"/>
                  </a:lnTo>
                  <a:lnTo>
                    <a:pt x="13" y="27"/>
                  </a:lnTo>
                  <a:lnTo>
                    <a:pt x="14" y="26"/>
                  </a:lnTo>
                  <a:lnTo>
                    <a:pt x="16" y="26"/>
                  </a:lnTo>
                  <a:lnTo>
                    <a:pt x="17"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5" name="Freeform 47"/>
            <p:cNvSpPr>
              <a:spLocks/>
            </p:cNvSpPr>
            <p:nvPr/>
          </p:nvSpPr>
          <p:spPr bwMode="auto">
            <a:xfrm flipH="1">
              <a:off x="1526026" y="2937131"/>
              <a:ext cx="160892" cy="44417"/>
            </a:xfrm>
            <a:custGeom>
              <a:avLst/>
              <a:gdLst/>
              <a:ahLst/>
              <a:cxnLst>
                <a:cxn ang="0">
                  <a:pos x="14" y="46"/>
                </a:cxn>
                <a:cxn ang="0">
                  <a:pos x="167" y="27"/>
                </a:cxn>
                <a:cxn ang="0">
                  <a:pos x="167" y="27"/>
                </a:cxn>
                <a:cxn ang="0">
                  <a:pos x="173" y="25"/>
                </a:cxn>
                <a:cxn ang="0">
                  <a:pos x="176" y="21"/>
                </a:cxn>
                <a:cxn ang="0">
                  <a:pos x="178" y="17"/>
                </a:cxn>
                <a:cxn ang="0">
                  <a:pos x="178" y="11"/>
                </a:cxn>
                <a:cxn ang="0">
                  <a:pos x="177" y="7"/>
                </a:cxn>
                <a:cxn ang="0">
                  <a:pos x="173" y="3"/>
                </a:cxn>
                <a:cxn ang="0">
                  <a:pos x="169" y="1"/>
                </a:cxn>
                <a:cxn ang="0">
                  <a:pos x="163" y="0"/>
                </a:cxn>
                <a:cxn ang="0">
                  <a:pos x="163" y="0"/>
                </a:cxn>
                <a:cxn ang="0">
                  <a:pos x="12" y="21"/>
                </a:cxn>
                <a:cxn ang="0">
                  <a:pos x="12" y="21"/>
                </a:cxn>
                <a:cxn ang="0">
                  <a:pos x="7" y="22"/>
                </a:cxn>
                <a:cxn ang="0">
                  <a:pos x="3" y="25"/>
                </a:cxn>
                <a:cxn ang="0">
                  <a:pos x="0" y="29"/>
                </a:cxn>
                <a:cxn ang="0">
                  <a:pos x="0" y="35"/>
                </a:cxn>
                <a:cxn ang="0">
                  <a:pos x="2" y="41"/>
                </a:cxn>
                <a:cxn ang="0">
                  <a:pos x="4" y="45"/>
                </a:cxn>
                <a:cxn ang="0">
                  <a:pos x="9" y="46"/>
                </a:cxn>
                <a:cxn ang="0">
                  <a:pos x="14" y="46"/>
                </a:cxn>
                <a:cxn ang="0">
                  <a:pos x="14" y="46"/>
                </a:cxn>
              </a:cxnLst>
              <a:rect l="0" t="0" r="r" b="b"/>
              <a:pathLst>
                <a:path w="178" h="46">
                  <a:moveTo>
                    <a:pt x="14" y="46"/>
                  </a:moveTo>
                  <a:lnTo>
                    <a:pt x="167" y="27"/>
                  </a:lnTo>
                  <a:lnTo>
                    <a:pt x="167" y="27"/>
                  </a:lnTo>
                  <a:lnTo>
                    <a:pt x="173" y="25"/>
                  </a:lnTo>
                  <a:lnTo>
                    <a:pt x="176" y="21"/>
                  </a:lnTo>
                  <a:lnTo>
                    <a:pt x="178" y="17"/>
                  </a:lnTo>
                  <a:lnTo>
                    <a:pt x="178" y="11"/>
                  </a:lnTo>
                  <a:lnTo>
                    <a:pt x="177" y="7"/>
                  </a:lnTo>
                  <a:lnTo>
                    <a:pt x="173" y="3"/>
                  </a:lnTo>
                  <a:lnTo>
                    <a:pt x="169" y="1"/>
                  </a:lnTo>
                  <a:lnTo>
                    <a:pt x="163" y="0"/>
                  </a:lnTo>
                  <a:lnTo>
                    <a:pt x="163" y="0"/>
                  </a:lnTo>
                  <a:lnTo>
                    <a:pt x="12" y="21"/>
                  </a:lnTo>
                  <a:lnTo>
                    <a:pt x="12" y="21"/>
                  </a:lnTo>
                  <a:lnTo>
                    <a:pt x="7" y="22"/>
                  </a:lnTo>
                  <a:lnTo>
                    <a:pt x="3" y="25"/>
                  </a:lnTo>
                  <a:lnTo>
                    <a:pt x="0" y="29"/>
                  </a:lnTo>
                  <a:lnTo>
                    <a:pt x="0" y="35"/>
                  </a:lnTo>
                  <a:lnTo>
                    <a:pt x="2" y="41"/>
                  </a:lnTo>
                  <a:lnTo>
                    <a:pt x="4" y="45"/>
                  </a:lnTo>
                  <a:lnTo>
                    <a:pt x="9" y="46"/>
                  </a:lnTo>
                  <a:lnTo>
                    <a:pt x="14" y="46"/>
                  </a:lnTo>
                  <a:lnTo>
                    <a:pt x="14" y="4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6" name="Freeform 48"/>
            <p:cNvSpPr>
              <a:spLocks/>
            </p:cNvSpPr>
            <p:nvPr/>
          </p:nvSpPr>
          <p:spPr bwMode="auto">
            <a:xfrm flipH="1">
              <a:off x="1177128" y="2863102"/>
              <a:ext cx="188008" cy="101790"/>
            </a:xfrm>
            <a:custGeom>
              <a:avLst/>
              <a:gdLst/>
              <a:ahLst/>
              <a:cxnLst>
                <a:cxn ang="0">
                  <a:pos x="187" y="12"/>
                </a:cxn>
                <a:cxn ang="0">
                  <a:pos x="167" y="4"/>
                </a:cxn>
                <a:cxn ang="0">
                  <a:pos x="142" y="1"/>
                </a:cxn>
                <a:cxn ang="0">
                  <a:pos x="114" y="1"/>
                </a:cxn>
                <a:cxn ang="0">
                  <a:pos x="93" y="2"/>
                </a:cxn>
                <a:cxn ang="0">
                  <a:pos x="84" y="4"/>
                </a:cxn>
                <a:cxn ang="0">
                  <a:pos x="84" y="32"/>
                </a:cxn>
                <a:cxn ang="0">
                  <a:pos x="93" y="29"/>
                </a:cxn>
                <a:cxn ang="0">
                  <a:pos x="101" y="28"/>
                </a:cxn>
                <a:cxn ang="0">
                  <a:pos x="128" y="26"/>
                </a:cxn>
                <a:cxn ang="0">
                  <a:pos x="150" y="28"/>
                </a:cxn>
                <a:cxn ang="0">
                  <a:pos x="169" y="32"/>
                </a:cxn>
                <a:cxn ang="0">
                  <a:pos x="180" y="37"/>
                </a:cxn>
                <a:cxn ang="0">
                  <a:pos x="183" y="40"/>
                </a:cxn>
                <a:cxn ang="0">
                  <a:pos x="184" y="43"/>
                </a:cxn>
                <a:cxn ang="0">
                  <a:pos x="180" y="52"/>
                </a:cxn>
                <a:cxn ang="0">
                  <a:pos x="166" y="63"/>
                </a:cxn>
                <a:cxn ang="0">
                  <a:pos x="141" y="73"/>
                </a:cxn>
                <a:cxn ang="0">
                  <a:pos x="108" y="80"/>
                </a:cxn>
                <a:cxn ang="0">
                  <a:pos x="82" y="81"/>
                </a:cxn>
                <a:cxn ang="0">
                  <a:pos x="59" y="80"/>
                </a:cxn>
                <a:cxn ang="0">
                  <a:pos x="42" y="75"/>
                </a:cxn>
                <a:cxn ang="0">
                  <a:pos x="31" y="70"/>
                </a:cxn>
                <a:cxn ang="0">
                  <a:pos x="28" y="68"/>
                </a:cxn>
                <a:cxn ang="0">
                  <a:pos x="27" y="66"/>
                </a:cxn>
                <a:cxn ang="0">
                  <a:pos x="27" y="61"/>
                </a:cxn>
                <a:cxn ang="0">
                  <a:pos x="30" y="59"/>
                </a:cxn>
                <a:cxn ang="0">
                  <a:pos x="37" y="52"/>
                </a:cxn>
                <a:cxn ang="0">
                  <a:pos x="47" y="44"/>
                </a:cxn>
                <a:cxn ang="0">
                  <a:pos x="62" y="39"/>
                </a:cxn>
                <a:cxn ang="0">
                  <a:pos x="79" y="33"/>
                </a:cxn>
                <a:cxn ang="0">
                  <a:pos x="54" y="12"/>
                </a:cxn>
                <a:cxn ang="0">
                  <a:pos x="28" y="25"/>
                </a:cxn>
                <a:cxn ang="0">
                  <a:pos x="10" y="40"/>
                </a:cxn>
                <a:cxn ang="0">
                  <a:pos x="0" y="59"/>
                </a:cxn>
                <a:cxn ang="0">
                  <a:pos x="2" y="73"/>
                </a:cxn>
                <a:cxn ang="0">
                  <a:pos x="9" y="85"/>
                </a:cxn>
                <a:cxn ang="0">
                  <a:pos x="23" y="96"/>
                </a:cxn>
                <a:cxn ang="0">
                  <a:pos x="44" y="103"/>
                </a:cxn>
                <a:cxn ang="0">
                  <a:pos x="69" y="108"/>
                </a:cxn>
                <a:cxn ang="0">
                  <a:pos x="97" y="108"/>
                </a:cxn>
                <a:cxn ang="0">
                  <a:pos x="128" y="103"/>
                </a:cxn>
                <a:cxn ang="0">
                  <a:pos x="155" y="96"/>
                </a:cxn>
                <a:cxn ang="0">
                  <a:pos x="178" y="85"/>
                </a:cxn>
                <a:cxn ang="0">
                  <a:pos x="197" y="73"/>
                </a:cxn>
                <a:cxn ang="0">
                  <a:pos x="206" y="59"/>
                </a:cxn>
                <a:cxn ang="0">
                  <a:pos x="209" y="46"/>
                </a:cxn>
                <a:cxn ang="0">
                  <a:pos x="209" y="35"/>
                </a:cxn>
                <a:cxn ang="0">
                  <a:pos x="202" y="22"/>
                </a:cxn>
              </a:cxnLst>
              <a:rect l="0" t="0" r="r" b="b"/>
              <a:pathLst>
                <a:path w="209" h="109">
                  <a:moveTo>
                    <a:pt x="195" y="16"/>
                  </a:moveTo>
                  <a:lnTo>
                    <a:pt x="187" y="12"/>
                  </a:lnTo>
                  <a:lnTo>
                    <a:pt x="177" y="8"/>
                  </a:lnTo>
                  <a:lnTo>
                    <a:pt x="167" y="4"/>
                  </a:lnTo>
                  <a:lnTo>
                    <a:pt x="155" y="2"/>
                  </a:lnTo>
                  <a:lnTo>
                    <a:pt x="142" y="1"/>
                  </a:lnTo>
                  <a:lnTo>
                    <a:pt x="128" y="0"/>
                  </a:lnTo>
                  <a:lnTo>
                    <a:pt x="114" y="1"/>
                  </a:lnTo>
                  <a:lnTo>
                    <a:pt x="98" y="2"/>
                  </a:lnTo>
                  <a:lnTo>
                    <a:pt x="93" y="2"/>
                  </a:lnTo>
                  <a:lnTo>
                    <a:pt x="89" y="4"/>
                  </a:lnTo>
                  <a:lnTo>
                    <a:pt x="84" y="4"/>
                  </a:lnTo>
                  <a:lnTo>
                    <a:pt x="80" y="5"/>
                  </a:lnTo>
                  <a:lnTo>
                    <a:pt x="84" y="32"/>
                  </a:lnTo>
                  <a:lnTo>
                    <a:pt x="89" y="30"/>
                  </a:lnTo>
                  <a:lnTo>
                    <a:pt x="93" y="29"/>
                  </a:lnTo>
                  <a:lnTo>
                    <a:pt x="97" y="29"/>
                  </a:lnTo>
                  <a:lnTo>
                    <a:pt x="101" y="28"/>
                  </a:lnTo>
                  <a:lnTo>
                    <a:pt x="115" y="26"/>
                  </a:lnTo>
                  <a:lnTo>
                    <a:pt x="128" y="26"/>
                  </a:lnTo>
                  <a:lnTo>
                    <a:pt x="139" y="26"/>
                  </a:lnTo>
                  <a:lnTo>
                    <a:pt x="150" y="28"/>
                  </a:lnTo>
                  <a:lnTo>
                    <a:pt x="160" y="29"/>
                  </a:lnTo>
                  <a:lnTo>
                    <a:pt x="169" y="32"/>
                  </a:lnTo>
                  <a:lnTo>
                    <a:pt x="174" y="35"/>
                  </a:lnTo>
                  <a:lnTo>
                    <a:pt x="180" y="37"/>
                  </a:lnTo>
                  <a:lnTo>
                    <a:pt x="181" y="39"/>
                  </a:lnTo>
                  <a:lnTo>
                    <a:pt x="183" y="40"/>
                  </a:lnTo>
                  <a:lnTo>
                    <a:pt x="184" y="42"/>
                  </a:lnTo>
                  <a:lnTo>
                    <a:pt x="184" y="43"/>
                  </a:lnTo>
                  <a:lnTo>
                    <a:pt x="183" y="47"/>
                  </a:lnTo>
                  <a:lnTo>
                    <a:pt x="180" y="52"/>
                  </a:lnTo>
                  <a:lnTo>
                    <a:pt x="174" y="57"/>
                  </a:lnTo>
                  <a:lnTo>
                    <a:pt x="166" y="63"/>
                  </a:lnTo>
                  <a:lnTo>
                    <a:pt x="155" y="68"/>
                  </a:lnTo>
                  <a:lnTo>
                    <a:pt x="141" y="73"/>
                  </a:lnTo>
                  <a:lnTo>
                    <a:pt x="125" y="77"/>
                  </a:lnTo>
                  <a:lnTo>
                    <a:pt x="108" y="80"/>
                  </a:lnTo>
                  <a:lnTo>
                    <a:pt x="94" y="81"/>
                  </a:lnTo>
                  <a:lnTo>
                    <a:pt x="82" y="81"/>
                  </a:lnTo>
                  <a:lnTo>
                    <a:pt x="70" y="81"/>
                  </a:lnTo>
                  <a:lnTo>
                    <a:pt x="59" y="80"/>
                  </a:lnTo>
                  <a:lnTo>
                    <a:pt x="51" y="78"/>
                  </a:lnTo>
                  <a:lnTo>
                    <a:pt x="42" y="75"/>
                  </a:lnTo>
                  <a:lnTo>
                    <a:pt x="37" y="73"/>
                  </a:lnTo>
                  <a:lnTo>
                    <a:pt x="31" y="70"/>
                  </a:lnTo>
                  <a:lnTo>
                    <a:pt x="30" y="70"/>
                  </a:lnTo>
                  <a:lnTo>
                    <a:pt x="28" y="68"/>
                  </a:lnTo>
                  <a:lnTo>
                    <a:pt x="27" y="67"/>
                  </a:lnTo>
                  <a:lnTo>
                    <a:pt x="27" y="66"/>
                  </a:lnTo>
                  <a:lnTo>
                    <a:pt x="27" y="64"/>
                  </a:lnTo>
                  <a:lnTo>
                    <a:pt x="27" y="61"/>
                  </a:lnTo>
                  <a:lnTo>
                    <a:pt x="28" y="60"/>
                  </a:lnTo>
                  <a:lnTo>
                    <a:pt x="30" y="59"/>
                  </a:lnTo>
                  <a:lnTo>
                    <a:pt x="32" y="56"/>
                  </a:lnTo>
                  <a:lnTo>
                    <a:pt x="37" y="52"/>
                  </a:lnTo>
                  <a:lnTo>
                    <a:pt x="41" y="49"/>
                  </a:lnTo>
                  <a:lnTo>
                    <a:pt x="47" y="44"/>
                  </a:lnTo>
                  <a:lnTo>
                    <a:pt x="54" y="42"/>
                  </a:lnTo>
                  <a:lnTo>
                    <a:pt x="62" y="39"/>
                  </a:lnTo>
                  <a:lnTo>
                    <a:pt x="69" y="36"/>
                  </a:lnTo>
                  <a:lnTo>
                    <a:pt x="79" y="33"/>
                  </a:lnTo>
                  <a:lnTo>
                    <a:pt x="69" y="8"/>
                  </a:lnTo>
                  <a:lnTo>
                    <a:pt x="54" y="12"/>
                  </a:lnTo>
                  <a:lnTo>
                    <a:pt x="41" y="18"/>
                  </a:lnTo>
                  <a:lnTo>
                    <a:pt x="28" y="25"/>
                  </a:lnTo>
                  <a:lnTo>
                    <a:pt x="18" y="32"/>
                  </a:lnTo>
                  <a:lnTo>
                    <a:pt x="10" y="40"/>
                  </a:lnTo>
                  <a:lnTo>
                    <a:pt x="4" y="49"/>
                  </a:lnTo>
                  <a:lnTo>
                    <a:pt x="0" y="59"/>
                  </a:lnTo>
                  <a:lnTo>
                    <a:pt x="0" y="68"/>
                  </a:lnTo>
                  <a:lnTo>
                    <a:pt x="2" y="73"/>
                  </a:lnTo>
                  <a:lnTo>
                    <a:pt x="4" y="80"/>
                  </a:lnTo>
                  <a:lnTo>
                    <a:pt x="9" y="85"/>
                  </a:lnTo>
                  <a:lnTo>
                    <a:pt x="14" y="91"/>
                  </a:lnTo>
                  <a:lnTo>
                    <a:pt x="23" y="96"/>
                  </a:lnTo>
                  <a:lnTo>
                    <a:pt x="32" y="101"/>
                  </a:lnTo>
                  <a:lnTo>
                    <a:pt x="44" y="103"/>
                  </a:lnTo>
                  <a:lnTo>
                    <a:pt x="55" y="106"/>
                  </a:lnTo>
                  <a:lnTo>
                    <a:pt x="69" y="108"/>
                  </a:lnTo>
                  <a:lnTo>
                    <a:pt x="83" y="109"/>
                  </a:lnTo>
                  <a:lnTo>
                    <a:pt x="97" y="108"/>
                  </a:lnTo>
                  <a:lnTo>
                    <a:pt x="112" y="106"/>
                  </a:lnTo>
                  <a:lnTo>
                    <a:pt x="128" y="103"/>
                  </a:lnTo>
                  <a:lnTo>
                    <a:pt x="142" y="101"/>
                  </a:lnTo>
                  <a:lnTo>
                    <a:pt x="155" y="96"/>
                  </a:lnTo>
                  <a:lnTo>
                    <a:pt x="167" y="91"/>
                  </a:lnTo>
                  <a:lnTo>
                    <a:pt x="178" y="85"/>
                  </a:lnTo>
                  <a:lnTo>
                    <a:pt x="188" y="80"/>
                  </a:lnTo>
                  <a:lnTo>
                    <a:pt x="197" y="73"/>
                  </a:lnTo>
                  <a:lnTo>
                    <a:pt x="202" y="66"/>
                  </a:lnTo>
                  <a:lnTo>
                    <a:pt x="206" y="59"/>
                  </a:lnTo>
                  <a:lnTo>
                    <a:pt x="209" y="52"/>
                  </a:lnTo>
                  <a:lnTo>
                    <a:pt x="209" y="46"/>
                  </a:lnTo>
                  <a:lnTo>
                    <a:pt x="209" y="40"/>
                  </a:lnTo>
                  <a:lnTo>
                    <a:pt x="209" y="35"/>
                  </a:lnTo>
                  <a:lnTo>
                    <a:pt x="206" y="29"/>
                  </a:lnTo>
                  <a:lnTo>
                    <a:pt x="202" y="22"/>
                  </a:lnTo>
                  <a:lnTo>
                    <a:pt x="195" y="1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7" name="Freeform 49"/>
            <p:cNvSpPr>
              <a:spLocks/>
            </p:cNvSpPr>
            <p:nvPr/>
          </p:nvSpPr>
          <p:spPr bwMode="auto">
            <a:xfrm flipH="1">
              <a:off x="1289210" y="2868654"/>
              <a:ext cx="14462" cy="25910"/>
            </a:xfrm>
            <a:custGeom>
              <a:avLst/>
              <a:gdLst/>
              <a:ahLst/>
              <a:cxnLst>
                <a:cxn ang="0">
                  <a:pos x="15" y="27"/>
                </a:cxn>
                <a:cxn ang="0">
                  <a:pos x="11" y="0"/>
                </a:cxn>
                <a:cxn ang="0">
                  <a:pos x="8" y="2"/>
                </a:cxn>
                <a:cxn ang="0">
                  <a:pos x="6" y="2"/>
                </a:cxn>
                <a:cxn ang="0">
                  <a:pos x="3" y="3"/>
                </a:cxn>
                <a:cxn ang="0">
                  <a:pos x="0" y="3"/>
                </a:cxn>
                <a:cxn ang="0">
                  <a:pos x="10" y="28"/>
                </a:cxn>
                <a:cxn ang="0">
                  <a:pos x="11" y="27"/>
                </a:cxn>
                <a:cxn ang="0">
                  <a:pos x="13" y="27"/>
                </a:cxn>
                <a:cxn ang="0">
                  <a:pos x="14" y="27"/>
                </a:cxn>
                <a:cxn ang="0">
                  <a:pos x="15" y="27"/>
                </a:cxn>
              </a:cxnLst>
              <a:rect l="0" t="0" r="r" b="b"/>
              <a:pathLst>
                <a:path w="15" h="28">
                  <a:moveTo>
                    <a:pt x="15" y="27"/>
                  </a:moveTo>
                  <a:lnTo>
                    <a:pt x="11" y="0"/>
                  </a:lnTo>
                  <a:lnTo>
                    <a:pt x="8" y="2"/>
                  </a:lnTo>
                  <a:lnTo>
                    <a:pt x="6" y="2"/>
                  </a:lnTo>
                  <a:lnTo>
                    <a:pt x="3" y="3"/>
                  </a:lnTo>
                  <a:lnTo>
                    <a:pt x="0" y="3"/>
                  </a:lnTo>
                  <a:lnTo>
                    <a:pt x="10" y="28"/>
                  </a:lnTo>
                  <a:lnTo>
                    <a:pt x="11" y="27"/>
                  </a:lnTo>
                  <a:lnTo>
                    <a:pt x="13" y="27"/>
                  </a:lnTo>
                  <a:lnTo>
                    <a:pt x="14" y="27"/>
                  </a:lnTo>
                  <a:lnTo>
                    <a:pt x="15" y="27"/>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8" name="Freeform 50"/>
            <p:cNvSpPr>
              <a:spLocks/>
            </p:cNvSpPr>
            <p:nvPr/>
          </p:nvSpPr>
          <p:spPr bwMode="auto">
            <a:xfrm flipH="1">
              <a:off x="940310" y="2829789"/>
              <a:ext cx="189816" cy="101790"/>
            </a:xfrm>
            <a:custGeom>
              <a:avLst/>
              <a:gdLst/>
              <a:ahLst/>
              <a:cxnLst>
                <a:cxn ang="0">
                  <a:pos x="187" y="12"/>
                </a:cxn>
                <a:cxn ang="0">
                  <a:pos x="167" y="4"/>
                </a:cxn>
                <a:cxn ang="0">
                  <a:pos x="142" y="1"/>
                </a:cxn>
                <a:cxn ang="0">
                  <a:pos x="114" y="1"/>
                </a:cxn>
                <a:cxn ang="0">
                  <a:pos x="93" y="2"/>
                </a:cxn>
                <a:cxn ang="0">
                  <a:pos x="84" y="4"/>
                </a:cxn>
                <a:cxn ang="0">
                  <a:pos x="84" y="30"/>
                </a:cxn>
                <a:cxn ang="0">
                  <a:pos x="93" y="29"/>
                </a:cxn>
                <a:cxn ang="0">
                  <a:pos x="101" y="28"/>
                </a:cxn>
                <a:cxn ang="0">
                  <a:pos x="128" y="26"/>
                </a:cxn>
                <a:cxn ang="0">
                  <a:pos x="150" y="28"/>
                </a:cxn>
                <a:cxn ang="0">
                  <a:pos x="169" y="32"/>
                </a:cxn>
                <a:cxn ang="0">
                  <a:pos x="180" y="37"/>
                </a:cxn>
                <a:cxn ang="0">
                  <a:pos x="183" y="40"/>
                </a:cxn>
                <a:cxn ang="0">
                  <a:pos x="184" y="43"/>
                </a:cxn>
                <a:cxn ang="0">
                  <a:pos x="180" y="51"/>
                </a:cxn>
                <a:cxn ang="0">
                  <a:pos x="166" y="63"/>
                </a:cxn>
                <a:cxn ang="0">
                  <a:pos x="140" y="72"/>
                </a:cxn>
                <a:cxn ang="0">
                  <a:pos x="108" y="79"/>
                </a:cxn>
                <a:cxn ang="0">
                  <a:pos x="82" y="81"/>
                </a:cxn>
                <a:cxn ang="0">
                  <a:pos x="59" y="79"/>
                </a:cxn>
                <a:cxn ang="0">
                  <a:pos x="42" y="75"/>
                </a:cxn>
                <a:cxn ang="0">
                  <a:pos x="31" y="70"/>
                </a:cxn>
                <a:cxn ang="0">
                  <a:pos x="28" y="67"/>
                </a:cxn>
                <a:cxn ang="0">
                  <a:pos x="27" y="64"/>
                </a:cxn>
                <a:cxn ang="0">
                  <a:pos x="27" y="61"/>
                </a:cxn>
                <a:cxn ang="0">
                  <a:pos x="28" y="58"/>
                </a:cxn>
                <a:cxn ang="0">
                  <a:pos x="35" y="51"/>
                </a:cxn>
                <a:cxn ang="0">
                  <a:pos x="46" y="44"/>
                </a:cxn>
                <a:cxn ang="0">
                  <a:pos x="60" y="37"/>
                </a:cxn>
                <a:cxn ang="0">
                  <a:pos x="79" y="32"/>
                </a:cxn>
                <a:cxn ang="0">
                  <a:pos x="53" y="12"/>
                </a:cxn>
                <a:cxn ang="0">
                  <a:pos x="28" y="25"/>
                </a:cxn>
                <a:cxn ang="0">
                  <a:pos x="10" y="40"/>
                </a:cxn>
                <a:cxn ang="0">
                  <a:pos x="0" y="58"/>
                </a:cxn>
                <a:cxn ang="0">
                  <a:pos x="2" y="72"/>
                </a:cxn>
                <a:cxn ang="0">
                  <a:pos x="9" y="85"/>
                </a:cxn>
                <a:cxn ang="0">
                  <a:pos x="23" y="96"/>
                </a:cxn>
                <a:cxn ang="0">
                  <a:pos x="44" y="103"/>
                </a:cxn>
                <a:cxn ang="0">
                  <a:pos x="69" y="108"/>
                </a:cxn>
                <a:cxn ang="0">
                  <a:pos x="97" y="108"/>
                </a:cxn>
                <a:cxn ang="0">
                  <a:pos x="128" y="103"/>
                </a:cxn>
                <a:cxn ang="0">
                  <a:pos x="154" y="96"/>
                </a:cxn>
                <a:cxn ang="0">
                  <a:pos x="178" y="85"/>
                </a:cxn>
                <a:cxn ang="0">
                  <a:pos x="195" y="72"/>
                </a:cxn>
                <a:cxn ang="0">
                  <a:pos x="206" y="58"/>
                </a:cxn>
                <a:cxn ang="0">
                  <a:pos x="209" y="44"/>
                </a:cxn>
                <a:cxn ang="0">
                  <a:pos x="209" y="35"/>
                </a:cxn>
                <a:cxn ang="0">
                  <a:pos x="202" y="22"/>
                </a:cxn>
              </a:cxnLst>
              <a:rect l="0" t="0" r="r" b="b"/>
              <a:pathLst>
                <a:path w="209" h="109">
                  <a:moveTo>
                    <a:pt x="195" y="16"/>
                  </a:moveTo>
                  <a:lnTo>
                    <a:pt x="187" y="12"/>
                  </a:lnTo>
                  <a:lnTo>
                    <a:pt x="177" y="8"/>
                  </a:lnTo>
                  <a:lnTo>
                    <a:pt x="167" y="4"/>
                  </a:lnTo>
                  <a:lnTo>
                    <a:pt x="154" y="2"/>
                  </a:lnTo>
                  <a:lnTo>
                    <a:pt x="142" y="1"/>
                  </a:lnTo>
                  <a:lnTo>
                    <a:pt x="128" y="0"/>
                  </a:lnTo>
                  <a:lnTo>
                    <a:pt x="114" y="1"/>
                  </a:lnTo>
                  <a:lnTo>
                    <a:pt x="98" y="2"/>
                  </a:lnTo>
                  <a:lnTo>
                    <a:pt x="93" y="2"/>
                  </a:lnTo>
                  <a:lnTo>
                    <a:pt x="89" y="4"/>
                  </a:lnTo>
                  <a:lnTo>
                    <a:pt x="84" y="4"/>
                  </a:lnTo>
                  <a:lnTo>
                    <a:pt x="80" y="5"/>
                  </a:lnTo>
                  <a:lnTo>
                    <a:pt x="84" y="30"/>
                  </a:lnTo>
                  <a:lnTo>
                    <a:pt x="89" y="30"/>
                  </a:lnTo>
                  <a:lnTo>
                    <a:pt x="93" y="29"/>
                  </a:lnTo>
                  <a:lnTo>
                    <a:pt x="97" y="29"/>
                  </a:lnTo>
                  <a:lnTo>
                    <a:pt x="101" y="28"/>
                  </a:lnTo>
                  <a:lnTo>
                    <a:pt x="115" y="26"/>
                  </a:lnTo>
                  <a:lnTo>
                    <a:pt x="128" y="26"/>
                  </a:lnTo>
                  <a:lnTo>
                    <a:pt x="139" y="26"/>
                  </a:lnTo>
                  <a:lnTo>
                    <a:pt x="150" y="28"/>
                  </a:lnTo>
                  <a:lnTo>
                    <a:pt x="160" y="29"/>
                  </a:lnTo>
                  <a:lnTo>
                    <a:pt x="169" y="32"/>
                  </a:lnTo>
                  <a:lnTo>
                    <a:pt x="174" y="35"/>
                  </a:lnTo>
                  <a:lnTo>
                    <a:pt x="180" y="37"/>
                  </a:lnTo>
                  <a:lnTo>
                    <a:pt x="181" y="39"/>
                  </a:lnTo>
                  <a:lnTo>
                    <a:pt x="183" y="40"/>
                  </a:lnTo>
                  <a:lnTo>
                    <a:pt x="184" y="42"/>
                  </a:lnTo>
                  <a:lnTo>
                    <a:pt x="184" y="43"/>
                  </a:lnTo>
                  <a:lnTo>
                    <a:pt x="183" y="47"/>
                  </a:lnTo>
                  <a:lnTo>
                    <a:pt x="180" y="51"/>
                  </a:lnTo>
                  <a:lnTo>
                    <a:pt x="174" y="57"/>
                  </a:lnTo>
                  <a:lnTo>
                    <a:pt x="166" y="63"/>
                  </a:lnTo>
                  <a:lnTo>
                    <a:pt x="154" y="67"/>
                  </a:lnTo>
                  <a:lnTo>
                    <a:pt x="140" y="72"/>
                  </a:lnTo>
                  <a:lnTo>
                    <a:pt x="125" y="77"/>
                  </a:lnTo>
                  <a:lnTo>
                    <a:pt x="108" y="79"/>
                  </a:lnTo>
                  <a:lnTo>
                    <a:pt x="94" y="81"/>
                  </a:lnTo>
                  <a:lnTo>
                    <a:pt x="82" y="81"/>
                  </a:lnTo>
                  <a:lnTo>
                    <a:pt x="70" y="81"/>
                  </a:lnTo>
                  <a:lnTo>
                    <a:pt x="59" y="79"/>
                  </a:lnTo>
                  <a:lnTo>
                    <a:pt x="49" y="78"/>
                  </a:lnTo>
                  <a:lnTo>
                    <a:pt x="42" y="75"/>
                  </a:lnTo>
                  <a:lnTo>
                    <a:pt x="35" y="72"/>
                  </a:lnTo>
                  <a:lnTo>
                    <a:pt x="31" y="70"/>
                  </a:lnTo>
                  <a:lnTo>
                    <a:pt x="30" y="68"/>
                  </a:lnTo>
                  <a:lnTo>
                    <a:pt x="28" y="67"/>
                  </a:lnTo>
                  <a:lnTo>
                    <a:pt x="27" y="65"/>
                  </a:lnTo>
                  <a:lnTo>
                    <a:pt x="27" y="64"/>
                  </a:lnTo>
                  <a:lnTo>
                    <a:pt x="27" y="63"/>
                  </a:lnTo>
                  <a:lnTo>
                    <a:pt x="27" y="61"/>
                  </a:lnTo>
                  <a:lnTo>
                    <a:pt x="28" y="60"/>
                  </a:lnTo>
                  <a:lnTo>
                    <a:pt x="28" y="58"/>
                  </a:lnTo>
                  <a:lnTo>
                    <a:pt x="31" y="56"/>
                  </a:lnTo>
                  <a:lnTo>
                    <a:pt x="35" y="51"/>
                  </a:lnTo>
                  <a:lnTo>
                    <a:pt x="41" y="49"/>
                  </a:lnTo>
                  <a:lnTo>
                    <a:pt x="46" y="44"/>
                  </a:lnTo>
                  <a:lnTo>
                    <a:pt x="53" y="42"/>
                  </a:lnTo>
                  <a:lnTo>
                    <a:pt x="60" y="37"/>
                  </a:lnTo>
                  <a:lnTo>
                    <a:pt x="69" y="35"/>
                  </a:lnTo>
                  <a:lnTo>
                    <a:pt x="79" y="32"/>
                  </a:lnTo>
                  <a:lnTo>
                    <a:pt x="69" y="8"/>
                  </a:lnTo>
                  <a:lnTo>
                    <a:pt x="53" y="12"/>
                  </a:lnTo>
                  <a:lnTo>
                    <a:pt x="41" y="18"/>
                  </a:lnTo>
                  <a:lnTo>
                    <a:pt x="28" y="25"/>
                  </a:lnTo>
                  <a:lnTo>
                    <a:pt x="18" y="32"/>
                  </a:lnTo>
                  <a:lnTo>
                    <a:pt x="10" y="40"/>
                  </a:lnTo>
                  <a:lnTo>
                    <a:pt x="3" y="49"/>
                  </a:lnTo>
                  <a:lnTo>
                    <a:pt x="0" y="58"/>
                  </a:lnTo>
                  <a:lnTo>
                    <a:pt x="0" y="68"/>
                  </a:lnTo>
                  <a:lnTo>
                    <a:pt x="2" y="72"/>
                  </a:lnTo>
                  <a:lnTo>
                    <a:pt x="4" y="78"/>
                  </a:lnTo>
                  <a:lnTo>
                    <a:pt x="9" y="85"/>
                  </a:lnTo>
                  <a:lnTo>
                    <a:pt x="14" y="91"/>
                  </a:lnTo>
                  <a:lnTo>
                    <a:pt x="23" y="96"/>
                  </a:lnTo>
                  <a:lnTo>
                    <a:pt x="32" y="101"/>
                  </a:lnTo>
                  <a:lnTo>
                    <a:pt x="44" y="103"/>
                  </a:lnTo>
                  <a:lnTo>
                    <a:pt x="55" y="106"/>
                  </a:lnTo>
                  <a:lnTo>
                    <a:pt x="69" y="108"/>
                  </a:lnTo>
                  <a:lnTo>
                    <a:pt x="83" y="109"/>
                  </a:lnTo>
                  <a:lnTo>
                    <a:pt x="97" y="108"/>
                  </a:lnTo>
                  <a:lnTo>
                    <a:pt x="112" y="106"/>
                  </a:lnTo>
                  <a:lnTo>
                    <a:pt x="128" y="103"/>
                  </a:lnTo>
                  <a:lnTo>
                    <a:pt x="142" y="101"/>
                  </a:lnTo>
                  <a:lnTo>
                    <a:pt x="154" y="96"/>
                  </a:lnTo>
                  <a:lnTo>
                    <a:pt x="167" y="91"/>
                  </a:lnTo>
                  <a:lnTo>
                    <a:pt x="178" y="85"/>
                  </a:lnTo>
                  <a:lnTo>
                    <a:pt x="187" y="79"/>
                  </a:lnTo>
                  <a:lnTo>
                    <a:pt x="195" y="72"/>
                  </a:lnTo>
                  <a:lnTo>
                    <a:pt x="202" y="65"/>
                  </a:lnTo>
                  <a:lnTo>
                    <a:pt x="206" y="58"/>
                  </a:lnTo>
                  <a:lnTo>
                    <a:pt x="209" y="51"/>
                  </a:lnTo>
                  <a:lnTo>
                    <a:pt x="209" y="44"/>
                  </a:lnTo>
                  <a:lnTo>
                    <a:pt x="209" y="39"/>
                  </a:lnTo>
                  <a:lnTo>
                    <a:pt x="209" y="35"/>
                  </a:lnTo>
                  <a:lnTo>
                    <a:pt x="206" y="29"/>
                  </a:lnTo>
                  <a:lnTo>
                    <a:pt x="202" y="22"/>
                  </a:lnTo>
                  <a:lnTo>
                    <a:pt x="195" y="1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79" name="Freeform 51"/>
            <p:cNvSpPr>
              <a:spLocks/>
            </p:cNvSpPr>
            <p:nvPr/>
          </p:nvSpPr>
          <p:spPr bwMode="auto">
            <a:xfrm flipH="1">
              <a:off x="1054200" y="2835341"/>
              <a:ext cx="14462" cy="24060"/>
            </a:xfrm>
            <a:custGeom>
              <a:avLst/>
              <a:gdLst/>
              <a:ahLst/>
              <a:cxnLst>
                <a:cxn ang="0">
                  <a:pos x="15" y="25"/>
                </a:cxn>
                <a:cxn ang="0">
                  <a:pos x="11" y="0"/>
                </a:cxn>
                <a:cxn ang="0">
                  <a:pos x="8" y="2"/>
                </a:cxn>
                <a:cxn ang="0">
                  <a:pos x="6" y="2"/>
                </a:cxn>
                <a:cxn ang="0">
                  <a:pos x="3" y="2"/>
                </a:cxn>
                <a:cxn ang="0">
                  <a:pos x="0" y="3"/>
                </a:cxn>
                <a:cxn ang="0">
                  <a:pos x="10" y="27"/>
                </a:cxn>
                <a:cxn ang="0">
                  <a:pos x="11" y="27"/>
                </a:cxn>
                <a:cxn ang="0">
                  <a:pos x="13" y="27"/>
                </a:cxn>
                <a:cxn ang="0">
                  <a:pos x="14" y="27"/>
                </a:cxn>
                <a:cxn ang="0">
                  <a:pos x="15" y="25"/>
                </a:cxn>
              </a:cxnLst>
              <a:rect l="0" t="0" r="r" b="b"/>
              <a:pathLst>
                <a:path w="15" h="27">
                  <a:moveTo>
                    <a:pt x="15" y="25"/>
                  </a:moveTo>
                  <a:lnTo>
                    <a:pt x="11" y="0"/>
                  </a:lnTo>
                  <a:lnTo>
                    <a:pt x="8" y="2"/>
                  </a:lnTo>
                  <a:lnTo>
                    <a:pt x="6" y="2"/>
                  </a:lnTo>
                  <a:lnTo>
                    <a:pt x="3" y="2"/>
                  </a:lnTo>
                  <a:lnTo>
                    <a:pt x="0" y="3"/>
                  </a:lnTo>
                  <a:lnTo>
                    <a:pt x="10" y="27"/>
                  </a:lnTo>
                  <a:lnTo>
                    <a:pt x="11" y="27"/>
                  </a:lnTo>
                  <a:lnTo>
                    <a:pt x="13" y="27"/>
                  </a:lnTo>
                  <a:lnTo>
                    <a:pt x="14" y="27"/>
                  </a:lnTo>
                  <a:lnTo>
                    <a:pt x="15" y="25"/>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0" name="Freeform 52"/>
            <p:cNvSpPr>
              <a:spLocks/>
            </p:cNvSpPr>
            <p:nvPr/>
          </p:nvSpPr>
          <p:spPr bwMode="auto">
            <a:xfrm flipH="1">
              <a:off x="1066854" y="2874206"/>
              <a:ext cx="160892" cy="42567"/>
            </a:xfrm>
            <a:custGeom>
              <a:avLst/>
              <a:gdLst/>
              <a:ahLst/>
              <a:cxnLst>
                <a:cxn ang="0">
                  <a:pos x="14" y="47"/>
                </a:cxn>
                <a:cxn ang="0">
                  <a:pos x="167" y="27"/>
                </a:cxn>
                <a:cxn ang="0">
                  <a:pos x="167" y="27"/>
                </a:cxn>
                <a:cxn ang="0">
                  <a:pos x="173" y="25"/>
                </a:cxn>
                <a:cxn ang="0">
                  <a:pos x="176" y="21"/>
                </a:cxn>
                <a:cxn ang="0">
                  <a:pos x="178" y="17"/>
                </a:cxn>
                <a:cxn ang="0">
                  <a:pos x="178" y="11"/>
                </a:cxn>
                <a:cxn ang="0">
                  <a:pos x="177" y="6"/>
                </a:cxn>
                <a:cxn ang="0">
                  <a:pos x="173" y="3"/>
                </a:cxn>
                <a:cxn ang="0">
                  <a:pos x="168" y="0"/>
                </a:cxn>
                <a:cxn ang="0">
                  <a:pos x="163" y="0"/>
                </a:cxn>
                <a:cxn ang="0">
                  <a:pos x="163" y="0"/>
                </a:cxn>
                <a:cxn ang="0">
                  <a:pos x="11" y="21"/>
                </a:cxn>
                <a:cxn ang="0">
                  <a:pos x="11" y="21"/>
                </a:cxn>
                <a:cxn ang="0">
                  <a:pos x="7" y="23"/>
                </a:cxn>
                <a:cxn ang="0">
                  <a:pos x="3" y="25"/>
                </a:cxn>
                <a:cxn ang="0">
                  <a:pos x="0" y="30"/>
                </a:cxn>
                <a:cxn ang="0">
                  <a:pos x="0" y="35"/>
                </a:cxn>
                <a:cxn ang="0">
                  <a:pos x="2" y="40"/>
                </a:cxn>
                <a:cxn ang="0">
                  <a:pos x="4" y="44"/>
                </a:cxn>
                <a:cxn ang="0">
                  <a:pos x="9" y="47"/>
                </a:cxn>
                <a:cxn ang="0">
                  <a:pos x="14" y="47"/>
                </a:cxn>
                <a:cxn ang="0">
                  <a:pos x="14" y="47"/>
                </a:cxn>
              </a:cxnLst>
              <a:rect l="0" t="0" r="r" b="b"/>
              <a:pathLst>
                <a:path w="178" h="47">
                  <a:moveTo>
                    <a:pt x="14" y="47"/>
                  </a:moveTo>
                  <a:lnTo>
                    <a:pt x="167" y="27"/>
                  </a:lnTo>
                  <a:lnTo>
                    <a:pt x="167" y="27"/>
                  </a:lnTo>
                  <a:lnTo>
                    <a:pt x="173" y="25"/>
                  </a:lnTo>
                  <a:lnTo>
                    <a:pt x="176" y="21"/>
                  </a:lnTo>
                  <a:lnTo>
                    <a:pt x="178" y="17"/>
                  </a:lnTo>
                  <a:lnTo>
                    <a:pt x="178" y="11"/>
                  </a:lnTo>
                  <a:lnTo>
                    <a:pt x="177" y="6"/>
                  </a:lnTo>
                  <a:lnTo>
                    <a:pt x="173" y="3"/>
                  </a:lnTo>
                  <a:lnTo>
                    <a:pt x="168" y="0"/>
                  </a:lnTo>
                  <a:lnTo>
                    <a:pt x="163" y="0"/>
                  </a:lnTo>
                  <a:lnTo>
                    <a:pt x="163" y="0"/>
                  </a:lnTo>
                  <a:lnTo>
                    <a:pt x="11" y="21"/>
                  </a:lnTo>
                  <a:lnTo>
                    <a:pt x="11" y="21"/>
                  </a:lnTo>
                  <a:lnTo>
                    <a:pt x="7" y="23"/>
                  </a:lnTo>
                  <a:lnTo>
                    <a:pt x="3" y="25"/>
                  </a:lnTo>
                  <a:lnTo>
                    <a:pt x="0" y="30"/>
                  </a:lnTo>
                  <a:lnTo>
                    <a:pt x="0" y="35"/>
                  </a:lnTo>
                  <a:lnTo>
                    <a:pt x="2" y="40"/>
                  </a:lnTo>
                  <a:lnTo>
                    <a:pt x="4" y="44"/>
                  </a:lnTo>
                  <a:lnTo>
                    <a:pt x="9" y="47"/>
                  </a:lnTo>
                  <a:lnTo>
                    <a:pt x="14" y="47"/>
                  </a:lnTo>
                  <a:lnTo>
                    <a:pt x="14" y="47"/>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1" name="Freeform 53"/>
            <p:cNvSpPr>
              <a:spLocks/>
            </p:cNvSpPr>
            <p:nvPr/>
          </p:nvSpPr>
          <p:spPr bwMode="auto">
            <a:xfrm flipH="1">
              <a:off x="716148" y="2798327"/>
              <a:ext cx="189816" cy="99938"/>
            </a:xfrm>
            <a:custGeom>
              <a:avLst/>
              <a:gdLst/>
              <a:ahLst/>
              <a:cxnLst>
                <a:cxn ang="0">
                  <a:pos x="187" y="12"/>
                </a:cxn>
                <a:cxn ang="0">
                  <a:pos x="167" y="4"/>
                </a:cxn>
                <a:cxn ang="0">
                  <a:pos x="142" y="1"/>
                </a:cxn>
                <a:cxn ang="0">
                  <a:pos x="114" y="1"/>
                </a:cxn>
                <a:cxn ang="0">
                  <a:pos x="94" y="3"/>
                </a:cxn>
                <a:cxn ang="0">
                  <a:pos x="85" y="4"/>
                </a:cxn>
                <a:cxn ang="0">
                  <a:pos x="85" y="31"/>
                </a:cxn>
                <a:cxn ang="0">
                  <a:pos x="93" y="29"/>
                </a:cxn>
                <a:cxn ang="0">
                  <a:pos x="101" y="28"/>
                </a:cxn>
                <a:cxn ang="0">
                  <a:pos x="128" y="27"/>
                </a:cxn>
                <a:cxn ang="0">
                  <a:pos x="152" y="28"/>
                </a:cxn>
                <a:cxn ang="0">
                  <a:pos x="169" y="32"/>
                </a:cxn>
                <a:cxn ang="0">
                  <a:pos x="180" y="38"/>
                </a:cxn>
                <a:cxn ang="0">
                  <a:pos x="183" y="41"/>
                </a:cxn>
                <a:cxn ang="0">
                  <a:pos x="184" y="43"/>
                </a:cxn>
                <a:cxn ang="0">
                  <a:pos x="180" y="52"/>
                </a:cxn>
                <a:cxn ang="0">
                  <a:pos x="166" y="62"/>
                </a:cxn>
                <a:cxn ang="0">
                  <a:pos x="141" y="73"/>
                </a:cxn>
                <a:cxn ang="0">
                  <a:pos x="109" y="80"/>
                </a:cxn>
                <a:cxn ang="0">
                  <a:pos x="82" y="81"/>
                </a:cxn>
                <a:cxn ang="0">
                  <a:pos x="59" y="80"/>
                </a:cxn>
                <a:cxn ang="0">
                  <a:pos x="43" y="76"/>
                </a:cxn>
                <a:cxn ang="0">
                  <a:pos x="31" y="70"/>
                </a:cxn>
                <a:cxn ang="0">
                  <a:pos x="29" y="67"/>
                </a:cxn>
                <a:cxn ang="0">
                  <a:pos x="27" y="64"/>
                </a:cxn>
                <a:cxn ang="0">
                  <a:pos x="29" y="62"/>
                </a:cxn>
                <a:cxn ang="0">
                  <a:pos x="30" y="59"/>
                </a:cxn>
                <a:cxn ang="0">
                  <a:pos x="37" y="52"/>
                </a:cxn>
                <a:cxn ang="0">
                  <a:pos x="47" y="45"/>
                </a:cxn>
                <a:cxn ang="0">
                  <a:pos x="62" y="38"/>
                </a:cxn>
                <a:cxn ang="0">
                  <a:pos x="79" y="32"/>
                </a:cxn>
                <a:cxn ang="0">
                  <a:pos x="54" y="12"/>
                </a:cxn>
                <a:cxn ang="0">
                  <a:pos x="29" y="25"/>
                </a:cxn>
                <a:cxn ang="0">
                  <a:pos x="10" y="41"/>
                </a:cxn>
                <a:cxn ang="0">
                  <a:pos x="0" y="59"/>
                </a:cxn>
                <a:cxn ang="0">
                  <a:pos x="2" y="73"/>
                </a:cxn>
                <a:cxn ang="0">
                  <a:pos x="9" y="85"/>
                </a:cxn>
                <a:cxn ang="0">
                  <a:pos x="24" y="97"/>
                </a:cxn>
                <a:cxn ang="0">
                  <a:pos x="44" y="104"/>
                </a:cxn>
                <a:cxn ang="0">
                  <a:pos x="69" y="108"/>
                </a:cxn>
                <a:cxn ang="0">
                  <a:pos x="97" y="108"/>
                </a:cxn>
                <a:cxn ang="0">
                  <a:pos x="128" y="104"/>
                </a:cxn>
                <a:cxn ang="0">
                  <a:pos x="155" y="97"/>
                </a:cxn>
                <a:cxn ang="0">
                  <a:pos x="179" y="85"/>
                </a:cxn>
                <a:cxn ang="0">
                  <a:pos x="197" y="73"/>
                </a:cxn>
                <a:cxn ang="0">
                  <a:pos x="207" y="57"/>
                </a:cxn>
                <a:cxn ang="0">
                  <a:pos x="211" y="45"/>
                </a:cxn>
                <a:cxn ang="0">
                  <a:pos x="210" y="35"/>
                </a:cxn>
                <a:cxn ang="0">
                  <a:pos x="203" y="22"/>
                </a:cxn>
              </a:cxnLst>
              <a:rect l="0" t="0" r="r" b="b"/>
              <a:pathLst>
                <a:path w="211" h="108">
                  <a:moveTo>
                    <a:pt x="195" y="17"/>
                  </a:moveTo>
                  <a:lnTo>
                    <a:pt x="187" y="12"/>
                  </a:lnTo>
                  <a:lnTo>
                    <a:pt x="179" y="8"/>
                  </a:lnTo>
                  <a:lnTo>
                    <a:pt x="167" y="4"/>
                  </a:lnTo>
                  <a:lnTo>
                    <a:pt x="156" y="3"/>
                  </a:lnTo>
                  <a:lnTo>
                    <a:pt x="142" y="1"/>
                  </a:lnTo>
                  <a:lnTo>
                    <a:pt x="128" y="0"/>
                  </a:lnTo>
                  <a:lnTo>
                    <a:pt x="114" y="1"/>
                  </a:lnTo>
                  <a:lnTo>
                    <a:pt x="99" y="3"/>
                  </a:lnTo>
                  <a:lnTo>
                    <a:pt x="94" y="3"/>
                  </a:lnTo>
                  <a:lnTo>
                    <a:pt x="90" y="4"/>
                  </a:lnTo>
                  <a:lnTo>
                    <a:pt x="85" y="4"/>
                  </a:lnTo>
                  <a:lnTo>
                    <a:pt x="80" y="5"/>
                  </a:lnTo>
                  <a:lnTo>
                    <a:pt x="85" y="31"/>
                  </a:lnTo>
                  <a:lnTo>
                    <a:pt x="89" y="29"/>
                  </a:lnTo>
                  <a:lnTo>
                    <a:pt x="93" y="29"/>
                  </a:lnTo>
                  <a:lnTo>
                    <a:pt x="97" y="29"/>
                  </a:lnTo>
                  <a:lnTo>
                    <a:pt x="101" y="28"/>
                  </a:lnTo>
                  <a:lnTo>
                    <a:pt x="116" y="27"/>
                  </a:lnTo>
                  <a:lnTo>
                    <a:pt x="128" y="27"/>
                  </a:lnTo>
                  <a:lnTo>
                    <a:pt x="141" y="27"/>
                  </a:lnTo>
                  <a:lnTo>
                    <a:pt x="152" y="28"/>
                  </a:lnTo>
                  <a:lnTo>
                    <a:pt x="160" y="29"/>
                  </a:lnTo>
                  <a:lnTo>
                    <a:pt x="169" y="32"/>
                  </a:lnTo>
                  <a:lnTo>
                    <a:pt x="174" y="35"/>
                  </a:lnTo>
                  <a:lnTo>
                    <a:pt x="180" y="38"/>
                  </a:lnTo>
                  <a:lnTo>
                    <a:pt x="181" y="39"/>
                  </a:lnTo>
                  <a:lnTo>
                    <a:pt x="183" y="41"/>
                  </a:lnTo>
                  <a:lnTo>
                    <a:pt x="184" y="42"/>
                  </a:lnTo>
                  <a:lnTo>
                    <a:pt x="184" y="43"/>
                  </a:lnTo>
                  <a:lnTo>
                    <a:pt x="183" y="48"/>
                  </a:lnTo>
                  <a:lnTo>
                    <a:pt x="180" y="52"/>
                  </a:lnTo>
                  <a:lnTo>
                    <a:pt x="174" y="57"/>
                  </a:lnTo>
                  <a:lnTo>
                    <a:pt x="166" y="62"/>
                  </a:lnTo>
                  <a:lnTo>
                    <a:pt x="155" y="67"/>
                  </a:lnTo>
                  <a:lnTo>
                    <a:pt x="141" y="73"/>
                  </a:lnTo>
                  <a:lnTo>
                    <a:pt x="125" y="77"/>
                  </a:lnTo>
                  <a:lnTo>
                    <a:pt x="109" y="80"/>
                  </a:lnTo>
                  <a:lnTo>
                    <a:pt x="94" y="81"/>
                  </a:lnTo>
                  <a:lnTo>
                    <a:pt x="82" y="81"/>
                  </a:lnTo>
                  <a:lnTo>
                    <a:pt x="71" y="81"/>
                  </a:lnTo>
                  <a:lnTo>
                    <a:pt x="59" y="80"/>
                  </a:lnTo>
                  <a:lnTo>
                    <a:pt x="51" y="78"/>
                  </a:lnTo>
                  <a:lnTo>
                    <a:pt x="43" y="76"/>
                  </a:lnTo>
                  <a:lnTo>
                    <a:pt x="37" y="73"/>
                  </a:lnTo>
                  <a:lnTo>
                    <a:pt x="31" y="70"/>
                  </a:lnTo>
                  <a:lnTo>
                    <a:pt x="30" y="69"/>
                  </a:lnTo>
                  <a:lnTo>
                    <a:pt x="29" y="67"/>
                  </a:lnTo>
                  <a:lnTo>
                    <a:pt x="27" y="66"/>
                  </a:lnTo>
                  <a:lnTo>
                    <a:pt x="27" y="64"/>
                  </a:lnTo>
                  <a:lnTo>
                    <a:pt x="27" y="63"/>
                  </a:lnTo>
                  <a:lnTo>
                    <a:pt x="29" y="62"/>
                  </a:lnTo>
                  <a:lnTo>
                    <a:pt x="29" y="60"/>
                  </a:lnTo>
                  <a:lnTo>
                    <a:pt x="30" y="59"/>
                  </a:lnTo>
                  <a:lnTo>
                    <a:pt x="33" y="55"/>
                  </a:lnTo>
                  <a:lnTo>
                    <a:pt x="37" y="52"/>
                  </a:lnTo>
                  <a:lnTo>
                    <a:pt x="41" y="48"/>
                  </a:lnTo>
                  <a:lnTo>
                    <a:pt x="47" y="45"/>
                  </a:lnTo>
                  <a:lnTo>
                    <a:pt x="54" y="41"/>
                  </a:lnTo>
                  <a:lnTo>
                    <a:pt x="62" y="38"/>
                  </a:lnTo>
                  <a:lnTo>
                    <a:pt x="69" y="35"/>
                  </a:lnTo>
                  <a:lnTo>
                    <a:pt x="79" y="32"/>
                  </a:lnTo>
                  <a:lnTo>
                    <a:pt x="69" y="8"/>
                  </a:lnTo>
                  <a:lnTo>
                    <a:pt x="54" y="12"/>
                  </a:lnTo>
                  <a:lnTo>
                    <a:pt x="41" y="18"/>
                  </a:lnTo>
                  <a:lnTo>
                    <a:pt x="29" y="25"/>
                  </a:lnTo>
                  <a:lnTo>
                    <a:pt x="19" y="32"/>
                  </a:lnTo>
                  <a:lnTo>
                    <a:pt x="10" y="41"/>
                  </a:lnTo>
                  <a:lnTo>
                    <a:pt x="5" y="49"/>
                  </a:lnTo>
                  <a:lnTo>
                    <a:pt x="0" y="59"/>
                  </a:lnTo>
                  <a:lnTo>
                    <a:pt x="0" y="69"/>
                  </a:lnTo>
                  <a:lnTo>
                    <a:pt x="2" y="73"/>
                  </a:lnTo>
                  <a:lnTo>
                    <a:pt x="5" y="78"/>
                  </a:lnTo>
                  <a:lnTo>
                    <a:pt x="9" y="85"/>
                  </a:lnTo>
                  <a:lnTo>
                    <a:pt x="16" y="91"/>
                  </a:lnTo>
                  <a:lnTo>
                    <a:pt x="24" y="97"/>
                  </a:lnTo>
                  <a:lnTo>
                    <a:pt x="33" y="99"/>
                  </a:lnTo>
                  <a:lnTo>
                    <a:pt x="44" y="104"/>
                  </a:lnTo>
                  <a:lnTo>
                    <a:pt x="57" y="106"/>
                  </a:lnTo>
                  <a:lnTo>
                    <a:pt x="69" y="108"/>
                  </a:lnTo>
                  <a:lnTo>
                    <a:pt x="83" y="108"/>
                  </a:lnTo>
                  <a:lnTo>
                    <a:pt x="97" y="108"/>
                  </a:lnTo>
                  <a:lnTo>
                    <a:pt x="113" y="106"/>
                  </a:lnTo>
                  <a:lnTo>
                    <a:pt x="128" y="104"/>
                  </a:lnTo>
                  <a:lnTo>
                    <a:pt x="142" y="101"/>
                  </a:lnTo>
                  <a:lnTo>
                    <a:pt x="155" y="97"/>
                  </a:lnTo>
                  <a:lnTo>
                    <a:pt x="167" y="91"/>
                  </a:lnTo>
                  <a:lnTo>
                    <a:pt x="179" y="85"/>
                  </a:lnTo>
                  <a:lnTo>
                    <a:pt x="188" y="80"/>
                  </a:lnTo>
                  <a:lnTo>
                    <a:pt x="197" y="73"/>
                  </a:lnTo>
                  <a:lnTo>
                    <a:pt x="203" y="66"/>
                  </a:lnTo>
                  <a:lnTo>
                    <a:pt x="207" y="57"/>
                  </a:lnTo>
                  <a:lnTo>
                    <a:pt x="210" y="50"/>
                  </a:lnTo>
                  <a:lnTo>
                    <a:pt x="211" y="45"/>
                  </a:lnTo>
                  <a:lnTo>
                    <a:pt x="211" y="39"/>
                  </a:lnTo>
                  <a:lnTo>
                    <a:pt x="210" y="35"/>
                  </a:lnTo>
                  <a:lnTo>
                    <a:pt x="207" y="29"/>
                  </a:lnTo>
                  <a:lnTo>
                    <a:pt x="203" y="22"/>
                  </a:lnTo>
                  <a:lnTo>
                    <a:pt x="195" y="17"/>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2" name="Freeform 54"/>
            <p:cNvSpPr>
              <a:spLocks/>
            </p:cNvSpPr>
            <p:nvPr/>
          </p:nvSpPr>
          <p:spPr bwMode="auto">
            <a:xfrm flipH="1">
              <a:off x="830036" y="2803879"/>
              <a:ext cx="12655" cy="25910"/>
            </a:xfrm>
            <a:custGeom>
              <a:avLst/>
              <a:gdLst/>
              <a:ahLst/>
              <a:cxnLst>
                <a:cxn ang="0">
                  <a:pos x="16" y="26"/>
                </a:cxn>
                <a:cxn ang="0">
                  <a:pos x="11" y="0"/>
                </a:cxn>
                <a:cxn ang="0">
                  <a:pos x="9" y="2"/>
                </a:cxn>
                <a:cxn ang="0">
                  <a:pos x="6" y="2"/>
                </a:cxn>
                <a:cxn ang="0">
                  <a:pos x="3" y="2"/>
                </a:cxn>
                <a:cxn ang="0">
                  <a:pos x="0" y="3"/>
                </a:cxn>
                <a:cxn ang="0">
                  <a:pos x="10" y="27"/>
                </a:cxn>
                <a:cxn ang="0">
                  <a:pos x="11" y="27"/>
                </a:cxn>
                <a:cxn ang="0">
                  <a:pos x="13" y="27"/>
                </a:cxn>
                <a:cxn ang="0">
                  <a:pos x="14" y="27"/>
                </a:cxn>
                <a:cxn ang="0">
                  <a:pos x="16" y="26"/>
                </a:cxn>
              </a:cxnLst>
              <a:rect l="0" t="0" r="r" b="b"/>
              <a:pathLst>
                <a:path w="16" h="27">
                  <a:moveTo>
                    <a:pt x="16" y="26"/>
                  </a:moveTo>
                  <a:lnTo>
                    <a:pt x="11" y="0"/>
                  </a:lnTo>
                  <a:lnTo>
                    <a:pt x="9" y="2"/>
                  </a:lnTo>
                  <a:lnTo>
                    <a:pt x="6" y="2"/>
                  </a:lnTo>
                  <a:lnTo>
                    <a:pt x="3" y="2"/>
                  </a:lnTo>
                  <a:lnTo>
                    <a:pt x="0" y="3"/>
                  </a:lnTo>
                  <a:lnTo>
                    <a:pt x="10" y="27"/>
                  </a:lnTo>
                  <a:lnTo>
                    <a:pt x="11" y="27"/>
                  </a:lnTo>
                  <a:lnTo>
                    <a:pt x="13" y="27"/>
                  </a:lnTo>
                  <a:lnTo>
                    <a:pt x="14" y="27"/>
                  </a:lnTo>
                  <a:lnTo>
                    <a:pt x="16" y="2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3" name="Freeform 55"/>
            <p:cNvSpPr>
              <a:spLocks/>
            </p:cNvSpPr>
            <p:nvPr/>
          </p:nvSpPr>
          <p:spPr bwMode="auto">
            <a:xfrm flipH="1">
              <a:off x="842691" y="2842744"/>
              <a:ext cx="160892" cy="42567"/>
            </a:xfrm>
            <a:custGeom>
              <a:avLst/>
              <a:gdLst/>
              <a:ahLst/>
              <a:cxnLst>
                <a:cxn ang="0">
                  <a:pos x="14" y="46"/>
                </a:cxn>
                <a:cxn ang="0">
                  <a:pos x="167" y="25"/>
                </a:cxn>
                <a:cxn ang="0">
                  <a:pos x="167" y="25"/>
                </a:cxn>
                <a:cxn ang="0">
                  <a:pos x="173" y="23"/>
                </a:cxn>
                <a:cxn ang="0">
                  <a:pos x="176" y="21"/>
                </a:cxn>
                <a:cxn ang="0">
                  <a:pos x="179" y="16"/>
                </a:cxn>
                <a:cxn ang="0">
                  <a:pos x="179" y="11"/>
                </a:cxn>
                <a:cxn ang="0">
                  <a:pos x="177" y="5"/>
                </a:cxn>
                <a:cxn ang="0">
                  <a:pos x="174" y="2"/>
                </a:cxn>
                <a:cxn ang="0">
                  <a:pos x="170" y="0"/>
                </a:cxn>
                <a:cxn ang="0">
                  <a:pos x="165" y="0"/>
                </a:cxn>
                <a:cxn ang="0">
                  <a:pos x="165" y="0"/>
                </a:cxn>
                <a:cxn ang="0">
                  <a:pos x="12" y="21"/>
                </a:cxn>
                <a:cxn ang="0">
                  <a:pos x="12" y="21"/>
                </a:cxn>
                <a:cxn ang="0">
                  <a:pos x="7" y="22"/>
                </a:cxn>
                <a:cxn ang="0">
                  <a:pos x="3" y="25"/>
                </a:cxn>
                <a:cxn ang="0">
                  <a:pos x="0" y="29"/>
                </a:cxn>
                <a:cxn ang="0">
                  <a:pos x="0" y="35"/>
                </a:cxn>
                <a:cxn ang="0">
                  <a:pos x="2" y="39"/>
                </a:cxn>
                <a:cxn ang="0">
                  <a:pos x="6" y="43"/>
                </a:cxn>
                <a:cxn ang="0">
                  <a:pos x="9" y="46"/>
                </a:cxn>
                <a:cxn ang="0">
                  <a:pos x="14" y="46"/>
                </a:cxn>
                <a:cxn ang="0">
                  <a:pos x="14" y="46"/>
                </a:cxn>
              </a:cxnLst>
              <a:rect l="0" t="0" r="r" b="b"/>
              <a:pathLst>
                <a:path w="179" h="46">
                  <a:moveTo>
                    <a:pt x="14" y="46"/>
                  </a:moveTo>
                  <a:lnTo>
                    <a:pt x="167" y="25"/>
                  </a:lnTo>
                  <a:lnTo>
                    <a:pt x="167" y="25"/>
                  </a:lnTo>
                  <a:lnTo>
                    <a:pt x="173" y="23"/>
                  </a:lnTo>
                  <a:lnTo>
                    <a:pt x="176" y="21"/>
                  </a:lnTo>
                  <a:lnTo>
                    <a:pt x="179" y="16"/>
                  </a:lnTo>
                  <a:lnTo>
                    <a:pt x="179" y="11"/>
                  </a:lnTo>
                  <a:lnTo>
                    <a:pt x="177" y="5"/>
                  </a:lnTo>
                  <a:lnTo>
                    <a:pt x="174" y="2"/>
                  </a:lnTo>
                  <a:lnTo>
                    <a:pt x="170" y="0"/>
                  </a:lnTo>
                  <a:lnTo>
                    <a:pt x="165" y="0"/>
                  </a:lnTo>
                  <a:lnTo>
                    <a:pt x="165" y="0"/>
                  </a:lnTo>
                  <a:lnTo>
                    <a:pt x="12" y="21"/>
                  </a:lnTo>
                  <a:lnTo>
                    <a:pt x="12" y="21"/>
                  </a:lnTo>
                  <a:lnTo>
                    <a:pt x="7" y="22"/>
                  </a:lnTo>
                  <a:lnTo>
                    <a:pt x="3" y="25"/>
                  </a:lnTo>
                  <a:lnTo>
                    <a:pt x="0" y="29"/>
                  </a:lnTo>
                  <a:lnTo>
                    <a:pt x="0" y="35"/>
                  </a:lnTo>
                  <a:lnTo>
                    <a:pt x="2" y="39"/>
                  </a:lnTo>
                  <a:lnTo>
                    <a:pt x="6" y="43"/>
                  </a:lnTo>
                  <a:lnTo>
                    <a:pt x="9" y="46"/>
                  </a:lnTo>
                  <a:lnTo>
                    <a:pt x="14" y="46"/>
                  </a:lnTo>
                  <a:lnTo>
                    <a:pt x="14" y="46"/>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4" name="Freeform 56"/>
            <p:cNvSpPr>
              <a:spLocks/>
            </p:cNvSpPr>
            <p:nvPr/>
          </p:nvSpPr>
          <p:spPr bwMode="auto">
            <a:xfrm flipH="1">
              <a:off x="1301863" y="2907519"/>
              <a:ext cx="160892" cy="42567"/>
            </a:xfrm>
            <a:custGeom>
              <a:avLst/>
              <a:gdLst/>
              <a:ahLst/>
              <a:cxnLst>
                <a:cxn ang="0">
                  <a:pos x="14" y="48"/>
                </a:cxn>
                <a:cxn ang="0">
                  <a:pos x="167" y="27"/>
                </a:cxn>
                <a:cxn ang="0">
                  <a:pos x="167" y="27"/>
                </a:cxn>
                <a:cxn ang="0">
                  <a:pos x="173" y="26"/>
                </a:cxn>
                <a:cxn ang="0">
                  <a:pos x="176" y="21"/>
                </a:cxn>
                <a:cxn ang="0">
                  <a:pos x="178" y="17"/>
                </a:cxn>
                <a:cxn ang="0">
                  <a:pos x="178" y="12"/>
                </a:cxn>
                <a:cxn ang="0">
                  <a:pos x="177" y="7"/>
                </a:cxn>
                <a:cxn ang="0">
                  <a:pos x="173" y="3"/>
                </a:cxn>
                <a:cxn ang="0">
                  <a:pos x="169" y="2"/>
                </a:cxn>
                <a:cxn ang="0">
                  <a:pos x="163" y="0"/>
                </a:cxn>
                <a:cxn ang="0">
                  <a:pos x="163" y="0"/>
                </a:cxn>
                <a:cxn ang="0">
                  <a:pos x="11" y="21"/>
                </a:cxn>
                <a:cxn ang="0">
                  <a:pos x="11" y="21"/>
                </a:cxn>
                <a:cxn ang="0">
                  <a:pos x="7" y="23"/>
                </a:cxn>
                <a:cxn ang="0">
                  <a:pos x="3" y="27"/>
                </a:cxn>
                <a:cxn ang="0">
                  <a:pos x="0" y="31"/>
                </a:cxn>
                <a:cxn ang="0">
                  <a:pos x="0" y="37"/>
                </a:cxn>
                <a:cxn ang="0">
                  <a:pos x="2" y="41"/>
                </a:cxn>
                <a:cxn ang="0">
                  <a:pos x="4" y="45"/>
                </a:cxn>
                <a:cxn ang="0">
                  <a:pos x="9" y="47"/>
                </a:cxn>
                <a:cxn ang="0">
                  <a:pos x="14" y="48"/>
                </a:cxn>
                <a:cxn ang="0">
                  <a:pos x="14" y="48"/>
                </a:cxn>
              </a:cxnLst>
              <a:rect l="0" t="0" r="r" b="b"/>
              <a:pathLst>
                <a:path w="178" h="48">
                  <a:moveTo>
                    <a:pt x="14" y="48"/>
                  </a:moveTo>
                  <a:lnTo>
                    <a:pt x="167" y="27"/>
                  </a:lnTo>
                  <a:lnTo>
                    <a:pt x="167" y="27"/>
                  </a:lnTo>
                  <a:lnTo>
                    <a:pt x="173" y="26"/>
                  </a:lnTo>
                  <a:lnTo>
                    <a:pt x="176" y="21"/>
                  </a:lnTo>
                  <a:lnTo>
                    <a:pt x="178" y="17"/>
                  </a:lnTo>
                  <a:lnTo>
                    <a:pt x="178" y="12"/>
                  </a:lnTo>
                  <a:lnTo>
                    <a:pt x="177" y="7"/>
                  </a:lnTo>
                  <a:lnTo>
                    <a:pt x="173" y="3"/>
                  </a:lnTo>
                  <a:lnTo>
                    <a:pt x="169" y="2"/>
                  </a:lnTo>
                  <a:lnTo>
                    <a:pt x="163" y="0"/>
                  </a:lnTo>
                  <a:lnTo>
                    <a:pt x="163" y="0"/>
                  </a:lnTo>
                  <a:lnTo>
                    <a:pt x="11" y="21"/>
                  </a:lnTo>
                  <a:lnTo>
                    <a:pt x="11" y="21"/>
                  </a:lnTo>
                  <a:lnTo>
                    <a:pt x="7" y="23"/>
                  </a:lnTo>
                  <a:lnTo>
                    <a:pt x="3" y="27"/>
                  </a:lnTo>
                  <a:lnTo>
                    <a:pt x="0" y="31"/>
                  </a:lnTo>
                  <a:lnTo>
                    <a:pt x="0" y="37"/>
                  </a:lnTo>
                  <a:lnTo>
                    <a:pt x="2" y="41"/>
                  </a:lnTo>
                  <a:lnTo>
                    <a:pt x="4" y="45"/>
                  </a:lnTo>
                  <a:lnTo>
                    <a:pt x="9" y="47"/>
                  </a:lnTo>
                  <a:lnTo>
                    <a:pt x="14" y="48"/>
                  </a:lnTo>
                  <a:lnTo>
                    <a:pt x="14" y="48"/>
                  </a:lnTo>
                  <a:close/>
                </a:path>
              </a:pathLst>
            </a:custGeom>
            <a:solidFill>
              <a:srgbClr val="8C8CBA"/>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5" name="Rectangle 57"/>
            <p:cNvSpPr>
              <a:spLocks noChangeArrowheads="1"/>
            </p:cNvSpPr>
            <p:nvPr/>
          </p:nvSpPr>
          <p:spPr bwMode="auto">
            <a:xfrm flipH="1">
              <a:off x="1077701" y="3081486"/>
              <a:ext cx="343475" cy="322024"/>
            </a:xfrm>
            <a:prstGeom prst="rect">
              <a:avLst/>
            </a:prstGeom>
            <a:solidFill>
              <a:srgbClr val="FFFFFF"/>
            </a:solidFill>
            <a:ln w="9525">
              <a:noFill/>
              <a:miter lim="800000"/>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6" name="Freeform 58"/>
            <p:cNvSpPr>
              <a:spLocks/>
            </p:cNvSpPr>
            <p:nvPr/>
          </p:nvSpPr>
          <p:spPr bwMode="auto">
            <a:xfrm flipH="1">
              <a:off x="1198820" y="3153663"/>
              <a:ext cx="95812" cy="161013"/>
            </a:xfrm>
            <a:custGeom>
              <a:avLst/>
              <a:gdLst/>
              <a:ahLst/>
              <a:cxnLst>
                <a:cxn ang="0">
                  <a:pos x="105" y="48"/>
                </a:cxn>
                <a:cxn ang="0">
                  <a:pos x="104" y="38"/>
                </a:cxn>
                <a:cxn ang="0">
                  <a:pos x="101" y="29"/>
                </a:cxn>
                <a:cxn ang="0">
                  <a:pos x="97" y="21"/>
                </a:cxn>
                <a:cxn ang="0">
                  <a:pos x="90" y="14"/>
                </a:cxn>
                <a:cxn ang="0">
                  <a:pos x="81" y="8"/>
                </a:cxn>
                <a:cxn ang="0">
                  <a:pos x="73" y="4"/>
                </a:cxn>
                <a:cxn ang="0">
                  <a:pos x="63" y="1"/>
                </a:cxn>
                <a:cxn ang="0">
                  <a:pos x="52" y="0"/>
                </a:cxn>
                <a:cxn ang="0">
                  <a:pos x="40" y="1"/>
                </a:cxn>
                <a:cxn ang="0">
                  <a:pos x="31" y="4"/>
                </a:cxn>
                <a:cxn ang="0">
                  <a:pos x="22" y="8"/>
                </a:cxn>
                <a:cxn ang="0">
                  <a:pos x="15" y="14"/>
                </a:cxn>
                <a:cxn ang="0">
                  <a:pos x="8" y="21"/>
                </a:cxn>
                <a:cxn ang="0">
                  <a:pos x="4" y="29"/>
                </a:cxn>
                <a:cxn ang="0">
                  <a:pos x="1" y="38"/>
                </a:cxn>
                <a:cxn ang="0">
                  <a:pos x="0" y="48"/>
                </a:cxn>
                <a:cxn ang="0">
                  <a:pos x="3" y="62"/>
                </a:cxn>
                <a:cxn ang="0">
                  <a:pos x="8" y="73"/>
                </a:cxn>
                <a:cxn ang="0">
                  <a:pos x="18" y="84"/>
                </a:cxn>
                <a:cxn ang="0">
                  <a:pos x="29" y="91"/>
                </a:cxn>
                <a:cxn ang="0">
                  <a:pos x="10" y="174"/>
                </a:cxn>
                <a:cxn ang="0">
                  <a:pos x="94" y="174"/>
                </a:cxn>
                <a:cxn ang="0">
                  <a:pos x="76" y="91"/>
                </a:cxn>
                <a:cxn ang="0">
                  <a:pos x="87" y="84"/>
                </a:cxn>
                <a:cxn ang="0">
                  <a:pos x="97" y="73"/>
                </a:cxn>
                <a:cxn ang="0">
                  <a:pos x="102" y="62"/>
                </a:cxn>
                <a:cxn ang="0">
                  <a:pos x="105" y="48"/>
                </a:cxn>
              </a:cxnLst>
              <a:rect l="0" t="0" r="r" b="b"/>
              <a:pathLst>
                <a:path w="105" h="174">
                  <a:moveTo>
                    <a:pt x="105" y="48"/>
                  </a:moveTo>
                  <a:lnTo>
                    <a:pt x="104" y="38"/>
                  </a:lnTo>
                  <a:lnTo>
                    <a:pt x="101" y="29"/>
                  </a:lnTo>
                  <a:lnTo>
                    <a:pt x="97" y="21"/>
                  </a:lnTo>
                  <a:lnTo>
                    <a:pt x="90" y="14"/>
                  </a:lnTo>
                  <a:lnTo>
                    <a:pt x="81" y="8"/>
                  </a:lnTo>
                  <a:lnTo>
                    <a:pt x="73" y="4"/>
                  </a:lnTo>
                  <a:lnTo>
                    <a:pt x="63" y="1"/>
                  </a:lnTo>
                  <a:lnTo>
                    <a:pt x="52" y="0"/>
                  </a:lnTo>
                  <a:lnTo>
                    <a:pt x="40" y="1"/>
                  </a:lnTo>
                  <a:lnTo>
                    <a:pt x="31" y="4"/>
                  </a:lnTo>
                  <a:lnTo>
                    <a:pt x="22" y="8"/>
                  </a:lnTo>
                  <a:lnTo>
                    <a:pt x="15" y="14"/>
                  </a:lnTo>
                  <a:lnTo>
                    <a:pt x="8" y="21"/>
                  </a:lnTo>
                  <a:lnTo>
                    <a:pt x="4" y="29"/>
                  </a:lnTo>
                  <a:lnTo>
                    <a:pt x="1" y="38"/>
                  </a:lnTo>
                  <a:lnTo>
                    <a:pt x="0" y="48"/>
                  </a:lnTo>
                  <a:lnTo>
                    <a:pt x="3" y="62"/>
                  </a:lnTo>
                  <a:lnTo>
                    <a:pt x="8" y="73"/>
                  </a:lnTo>
                  <a:lnTo>
                    <a:pt x="18" y="84"/>
                  </a:lnTo>
                  <a:lnTo>
                    <a:pt x="29" y="91"/>
                  </a:lnTo>
                  <a:lnTo>
                    <a:pt x="10" y="174"/>
                  </a:lnTo>
                  <a:lnTo>
                    <a:pt x="94" y="174"/>
                  </a:lnTo>
                  <a:lnTo>
                    <a:pt x="76" y="91"/>
                  </a:lnTo>
                  <a:lnTo>
                    <a:pt x="87" y="84"/>
                  </a:lnTo>
                  <a:lnTo>
                    <a:pt x="97" y="73"/>
                  </a:lnTo>
                  <a:lnTo>
                    <a:pt x="102" y="62"/>
                  </a:lnTo>
                  <a:lnTo>
                    <a:pt x="105" y="48"/>
                  </a:lnTo>
                  <a:close/>
                </a:path>
              </a:pathLst>
            </a:custGeom>
            <a:solidFill>
              <a:srgbClr val="00007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7" name="Freeform 59"/>
            <p:cNvSpPr>
              <a:spLocks/>
            </p:cNvSpPr>
            <p:nvPr/>
          </p:nvSpPr>
          <p:spPr bwMode="auto">
            <a:xfrm flipH="1">
              <a:off x="1128318" y="2798327"/>
              <a:ext cx="251280" cy="223937"/>
            </a:xfrm>
            <a:custGeom>
              <a:avLst/>
              <a:gdLst/>
              <a:ahLst/>
              <a:cxnLst>
                <a:cxn ang="0">
                  <a:pos x="240" y="99"/>
                </a:cxn>
                <a:cxn ang="0">
                  <a:pos x="279" y="91"/>
                </a:cxn>
                <a:cxn ang="0">
                  <a:pos x="273" y="78"/>
                </a:cxn>
                <a:cxn ang="0">
                  <a:pos x="265" y="66"/>
                </a:cxn>
                <a:cxn ang="0">
                  <a:pos x="257" y="55"/>
                </a:cxn>
                <a:cxn ang="0">
                  <a:pos x="247" y="43"/>
                </a:cxn>
                <a:cxn ang="0">
                  <a:pos x="237" y="34"/>
                </a:cxn>
                <a:cxn ang="0">
                  <a:pos x="226" y="25"/>
                </a:cxn>
                <a:cxn ang="0">
                  <a:pos x="213" y="17"/>
                </a:cxn>
                <a:cxn ang="0">
                  <a:pos x="200" y="11"/>
                </a:cxn>
                <a:cxn ang="0">
                  <a:pos x="186" y="7"/>
                </a:cxn>
                <a:cxn ang="0">
                  <a:pos x="174" y="3"/>
                </a:cxn>
                <a:cxn ang="0">
                  <a:pos x="158" y="1"/>
                </a:cxn>
                <a:cxn ang="0">
                  <a:pos x="144" y="0"/>
                </a:cxn>
                <a:cxn ang="0">
                  <a:pos x="115" y="3"/>
                </a:cxn>
                <a:cxn ang="0">
                  <a:pos x="88" y="11"/>
                </a:cxn>
                <a:cxn ang="0">
                  <a:pos x="63" y="25"/>
                </a:cxn>
                <a:cxn ang="0">
                  <a:pos x="42" y="43"/>
                </a:cxn>
                <a:cxn ang="0">
                  <a:pos x="25" y="64"/>
                </a:cxn>
                <a:cxn ang="0">
                  <a:pos x="11" y="90"/>
                </a:cxn>
                <a:cxn ang="0">
                  <a:pos x="3" y="116"/>
                </a:cxn>
                <a:cxn ang="0">
                  <a:pos x="0" y="146"/>
                </a:cxn>
                <a:cxn ang="0">
                  <a:pos x="0" y="222"/>
                </a:cxn>
                <a:cxn ang="0">
                  <a:pos x="1" y="230"/>
                </a:cxn>
                <a:cxn ang="0">
                  <a:pos x="5" y="236"/>
                </a:cxn>
                <a:cxn ang="0">
                  <a:pos x="11" y="240"/>
                </a:cxn>
                <a:cxn ang="0">
                  <a:pos x="19" y="241"/>
                </a:cxn>
                <a:cxn ang="0">
                  <a:pos x="28" y="240"/>
                </a:cxn>
                <a:cxn ang="0">
                  <a:pos x="33" y="236"/>
                </a:cxn>
                <a:cxn ang="0">
                  <a:pos x="38" y="230"/>
                </a:cxn>
                <a:cxn ang="0">
                  <a:pos x="39" y="222"/>
                </a:cxn>
                <a:cxn ang="0">
                  <a:pos x="39" y="146"/>
                </a:cxn>
                <a:cxn ang="0">
                  <a:pos x="40" y="125"/>
                </a:cxn>
                <a:cxn ang="0">
                  <a:pos x="47" y="105"/>
                </a:cxn>
                <a:cxn ang="0">
                  <a:pos x="57" y="87"/>
                </a:cxn>
                <a:cxn ang="0">
                  <a:pos x="70" y="70"/>
                </a:cxn>
                <a:cxn ang="0">
                  <a:pos x="77" y="63"/>
                </a:cxn>
                <a:cxn ang="0">
                  <a:pos x="85" y="57"/>
                </a:cxn>
                <a:cxn ang="0">
                  <a:pos x="95" y="52"/>
                </a:cxn>
                <a:cxn ang="0">
                  <a:pos x="104" y="48"/>
                </a:cxn>
                <a:cxn ang="0">
                  <a:pos x="113" y="43"/>
                </a:cxn>
                <a:cxn ang="0">
                  <a:pos x="123" y="41"/>
                </a:cxn>
                <a:cxn ang="0">
                  <a:pos x="134" y="39"/>
                </a:cxn>
                <a:cxn ang="0">
                  <a:pos x="144" y="39"/>
                </a:cxn>
                <a:cxn ang="0">
                  <a:pos x="156" y="39"/>
                </a:cxn>
                <a:cxn ang="0">
                  <a:pos x="165" y="41"/>
                </a:cxn>
                <a:cxn ang="0">
                  <a:pos x="177" y="43"/>
                </a:cxn>
                <a:cxn ang="0">
                  <a:pos x="186" y="48"/>
                </a:cxn>
                <a:cxn ang="0">
                  <a:pos x="195" y="52"/>
                </a:cxn>
                <a:cxn ang="0">
                  <a:pos x="205" y="57"/>
                </a:cxn>
                <a:cxn ang="0">
                  <a:pos x="213" y="63"/>
                </a:cxn>
                <a:cxn ang="0">
                  <a:pos x="220" y="70"/>
                </a:cxn>
                <a:cxn ang="0">
                  <a:pos x="226" y="77"/>
                </a:cxn>
                <a:cxn ang="0">
                  <a:pos x="231" y="84"/>
                </a:cxn>
                <a:cxn ang="0">
                  <a:pos x="235" y="91"/>
                </a:cxn>
                <a:cxn ang="0">
                  <a:pos x="240" y="99"/>
                </a:cxn>
              </a:cxnLst>
              <a:rect l="0" t="0" r="r" b="b"/>
              <a:pathLst>
                <a:path w="279" h="241">
                  <a:moveTo>
                    <a:pt x="240" y="99"/>
                  </a:moveTo>
                  <a:lnTo>
                    <a:pt x="279" y="91"/>
                  </a:lnTo>
                  <a:lnTo>
                    <a:pt x="273" y="78"/>
                  </a:lnTo>
                  <a:lnTo>
                    <a:pt x="265" y="66"/>
                  </a:lnTo>
                  <a:lnTo>
                    <a:pt x="257" y="55"/>
                  </a:lnTo>
                  <a:lnTo>
                    <a:pt x="247" y="43"/>
                  </a:lnTo>
                  <a:lnTo>
                    <a:pt x="237" y="34"/>
                  </a:lnTo>
                  <a:lnTo>
                    <a:pt x="226" y="25"/>
                  </a:lnTo>
                  <a:lnTo>
                    <a:pt x="213" y="17"/>
                  </a:lnTo>
                  <a:lnTo>
                    <a:pt x="200" y="11"/>
                  </a:lnTo>
                  <a:lnTo>
                    <a:pt x="186" y="7"/>
                  </a:lnTo>
                  <a:lnTo>
                    <a:pt x="174" y="3"/>
                  </a:lnTo>
                  <a:lnTo>
                    <a:pt x="158" y="1"/>
                  </a:lnTo>
                  <a:lnTo>
                    <a:pt x="144" y="0"/>
                  </a:lnTo>
                  <a:lnTo>
                    <a:pt x="115" y="3"/>
                  </a:lnTo>
                  <a:lnTo>
                    <a:pt x="88" y="11"/>
                  </a:lnTo>
                  <a:lnTo>
                    <a:pt x="63" y="25"/>
                  </a:lnTo>
                  <a:lnTo>
                    <a:pt x="42" y="43"/>
                  </a:lnTo>
                  <a:lnTo>
                    <a:pt x="25" y="64"/>
                  </a:lnTo>
                  <a:lnTo>
                    <a:pt x="11" y="90"/>
                  </a:lnTo>
                  <a:lnTo>
                    <a:pt x="3" y="116"/>
                  </a:lnTo>
                  <a:lnTo>
                    <a:pt x="0" y="146"/>
                  </a:lnTo>
                  <a:lnTo>
                    <a:pt x="0" y="222"/>
                  </a:lnTo>
                  <a:lnTo>
                    <a:pt x="1" y="230"/>
                  </a:lnTo>
                  <a:lnTo>
                    <a:pt x="5" y="236"/>
                  </a:lnTo>
                  <a:lnTo>
                    <a:pt x="11" y="240"/>
                  </a:lnTo>
                  <a:lnTo>
                    <a:pt x="19" y="241"/>
                  </a:lnTo>
                  <a:lnTo>
                    <a:pt x="28" y="240"/>
                  </a:lnTo>
                  <a:lnTo>
                    <a:pt x="33" y="236"/>
                  </a:lnTo>
                  <a:lnTo>
                    <a:pt x="38" y="230"/>
                  </a:lnTo>
                  <a:lnTo>
                    <a:pt x="39" y="222"/>
                  </a:lnTo>
                  <a:lnTo>
                    <a:pt x="39" y="146"/>
                  </a:lnTo>
                  <a:lnTo>
                    <a:pt x="40" y="125"/>
                  </a:lnTo>
                  <a:lnTo>
                    <a:pt x="47" y="105"/>
                  </a:lnTo>
                  <a:lnTo>
                    <a:pt x="57" y="87"/>
                  </a:lnTo>
                  <a:lnTo>
                    <a:pt x="70" y="70"/>
                  </a:lnTo>
                  <a:lnTo>
                    <a:pt x="77" y="63"/>
                  </a:lnTo>
                  <a:lnTo>
                    <a:pt x="85" y="57"/>
                  </a:lnTo>
                  <a:lnTo>
                    <a:pt x="95" y="52"/>
                  </a:lnTo>
                  <a:lnTo>
                    <a:pt x="104" y="48"/>
                  </a:lnTo>
                  <a:lnTo>
                    <a:pt x="113" y="43"/>
                  </a:lnTo>
                  <a:lnTo>
                    <a:pt x="123" y="41"/>
                  </a:lnTo>
                  <a:lnTo>
                    <a:pt x="134" y="39"/>
                  </a:lnTo>
                  <a:lnTo>
                    <a:pt x="144" y="39"/>
                  </a:lnTo>
                  <a:lnTo>
                    <a:pt x="156" y="39"/>
                  </a:lnTo>
                  <a:lnTo>
                    <a:pt x="165" y="41"/>
                  </a:lnTo>
                  <a:lnTo>
                    <a:pt x="177" y="43"/>
                  </a:lnTo>
                  <a:lnTo>
                    <a:pt x="186" y="48"/>
                  </a:lnTo>
                  <a:lnTo>
                    <a:pt x="195" y="52"/>
                  </a:lnTo>
                  <a:lnTo>
                    <a:pt x="205" y="57"/>
                  </a:lnTo>
                  <a:lnTo>
                    <a:pt x="213" y="63"/>
                  </a:lnTo>
                  <a:lnTo>
                    <a:pt x="220" y="70"/>
                  </a:lnTo>
                  <a:lnTo>
                    <a:pt x="226" y="77"/>
                  </a:lnTo>
                  <a:lnTo>
                    <a:pt x="231" y="84"/>
                  </a:lnTo>
                  <a:lnTo>
                    <a:pt x="235" y="91"/>
                  </a:lnTo>
                  <a:lnTo>
                    <a:pt x="240" y="99"/>
                  </a:lnTo>
                  <a:close/>
                </a:path>
              </a:pathLst>
            </a:custGeom>
            <a:solidFill>
              <a:srgbClr val="FFFFF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48188" name="Freeform 60"/>
            <p:cNvSpPr>
              <a:spLocks/>
            </p:cNvSpPr>
            <p:nvPr/>
          </p:nvSpPr>
          <p:spPr bwMode="auto">
            <a:xfrm flipH="1">
              <a:off x="1115664" y="2931578"/>
              <a:ext cx="36155" cy="168415"/>
            </a:xfrm>
            <a:custGeom>
              <a:avLst/>
              <a:gdLst/>
              <a:ahLst/>
              <a:cxnLst>
                <a:cxn ang="0">
                  <a:pos x="0" y="0"/>
                </a:cxn>
                <a:cxn ang="0">
                  <a:pos x="0" y="163"/>
                </a:cxn>
                <a:cxn ang="0">
                  <a:pos x="2" y="171"/>
                </a:cxn>
                <a:cxn ang="0">
                  <a:pos x="6" y="177"/>
                </a:cxn>
                <a:cxn ang="0">
                  <a:pos x="12" y="181"/>
                </a:cxn>
                <a:cxn ang="0">
                  <a:pos x="20" y="182"/>
                </a:cxn>
                <a:cxn ang="0">
                  <a:pos x="28" y="181"/>
                </a:cxn>
                <a:cxn ang="0">
                  <a:pos x="34" y="177"/>
                </a:cxn>
                <a:cxn ang="0">
                  <a:pos x="38" y="171"/>
                </a:cxn>
                <a:cxn ang="0">
                  <a:pos x="40" y="163"/>
                </a:cxn>
                <a:cxn ang="0">
                  <a:pos x="40" y="8"/>
                </a:cxn>
                <a:cxn ang="0">
                  <a:pos x="0" y="0"/>
                </a:cxn>
              </a:cxnLst>
              <a:rect l="0" t="0" r="r" b="b"/>
              <a:pathLst>
                <a:path w="40" h="182">
                  <a:moveTo>
                    <a:pt x="0" y="0"/>
                  </a:moveTo>
                  <a:lnTo>
                    <a:pt x="0" y="163"/>
                  </a:lnTo>
                  <a:lnTo>
                    <a:pt x="2" y="171"/>
                  </a:lnTo>
                  <a:lnTo>
                    <a:pt x="6" y="177"/>
                  </a:lnTo>
                  <a:lnTo>
                    <a:pt x="12" y="181"/>
                  </a:lnTo>
                  <a:lnTo>
                    <a:pt x="20" y="182"/>
                  </a:lnTo>
                  <a:lnTo>
                    <a:pt x="28" y="181"/>
                  </a:lnTo>
                  <a:lnTo>
                    <a:pt x="34" y="177"/>
                  </a:lnTo>
                  <a:lnTo>
                    <a:pt x="38" y="171"/>
                  </a:lnTo>
                  <a:lnTo>
                    <a:pt x="40" y="163"/>
                  </a:lnTo>
                  <a:lnTo>
                    <a:pt x="40" y="8"/>
                  </a:lnTo>
                  <a:lnTo>
                    <a:pt x="0" y="0"/>
                  </a:lnTo>
                  <a:close/>
                </a:path>
              </a:pathLst>
            </a:custGeom>
            <a:solidFill>
              <a:srgbClr val="FFFFFF"/>
            </a:solidFill>
            <a:ln w="9525">
              <a:noFill/>
              <a:round/>
              <a:headEnd/>
              <a:tailEnd/>
            </a:ln>
            <a:scene3d>
              <a:camera prst="orthographicFront"/>
              <a:lightRig rig="threePt" dir="t"/>
            </a:scene3d>
            <a:sp3d>
              <a:bevelT w="38100"/>
              <a:bevelB w="63500"/>
            </a:sp3d>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grpSp>
      <p:sp>
        <p:nvSpPr>
          <p:cNvPr id="60" name="Text Box 2"/>
          <p:cNvSpPr txBox="1">
            <a:spLocks noChangeArrowheads="1"/>
          </p:cNvSpPr>
          <p:nvPr/>
        </p:nvSpPr>
        <p:spPr bwMode="auto">
          <a:xfrm>
            <a:off x="3893579" y="5525906"/>
            <a:ext cx="5058697" cy="769441"/>
          </a:xfrm>
          <a:prstGeom prst="rect">
            <a:avLst/>
          </a:prstGeom>
          <a:gradFill rotWithShape="1">
            <a:gsLst>
              <a:gs pos="0">
                <a:srgbClr val="CC6600"/>
              </a:gs>
              <a:gs pos="100000">
                <a:srgbClr val="5E2F00"/>
              </a:gs>
            </a:gsLst>
            <a:lin ang="5400000" scaled="1"/>
          </a:gradFill>
          <a:ln w="9525">
            <a:solidFill>
              <a:schemeClr val="accent2"/>
            </a:solidFill>
            <a:miter lim="800000"/>
            <a:headEnd/>
            <a:tailEnd/>
          </a:ln>
          <a:scene3d>
            <a:camera prst="orthographicFront"/>
            <a:lightRig rig="threePt" dir="t"/>
          </a:scene3d>
          <a:sp3d>
            <a:bevelT/>
          </a:sp3d>
        </p:spPr>
        <p:txBody>
          <a:bodyPr wrap="square">
            <a:spAutoFit/>
          </a:bodyPr>
          <a:lstStyle/>
          <a:p>
            <a:pPr marL="341313" indent="-341313" eaLnBrk="0" fontAlgn="base" hangingPunct="0">
              <a:spcBef>
                <a:spcPct val="0"/>
              </a:spcBef>
              <a:spcAft>
                <a:spcPct val="0"/>
              </a:spcAft>
              <a:buFont typeface="Wingdings" pitchFamily="2" charset="2"/>
              <a:buChar char="Ø"/>
            </a:pPr>
            <a:r>
              <a:rPr lang="en-US" sz="2400" b="1" dirty="0" smtClean="0">
                <a:solidFill>
                  <a:srgbClr val="FFFFCC"/>
                </a:solidFill>
                <a:latin typeface="Times" pitchFamily="18" charset="0"/>
              </a:rPr>
              <a:t>Primal Emotion-- </a:t>
            </a:r>
            <a:r>
              <a:rPr lang="en-US" sz="2000" b="1" dirty="0" smtClean="0">
                <a:solidFill>
                  <a:srgbClr val="FFFFCC"/>
                </a:solidFill>
                <a:latin typeface="Times" pitchFamily="18" charset="0"/>
              </a:rPr>
              <a:t>Unless Checked, </a:t>
            </a:r>
            <a:br>
              <a:rPr lang="en-US" sz="2000" b="1" dirty="0" smtClean="0">
                <a:solidFill>
                  <a:srgbClr val="FFFFCC"/>
                </a:solidFill>
                <a:latin typeface="Times" pitchFamily="18" charset="0"/>
              </a:rPr>
            </a:br>
            <a:r>
              <a:rPr lang="en-US" sz="2000" b="1" dirty="0" smtClean="0">
                <a:solidFill>
                  <a:srgbClr val="FFFFCC"/>
                </a:solidFill>
                <a:latin typeface="Times" pitchFamily="18" charset="0"/>
              </a:rPr>
              <a:t>will Override All Rational Action</a:t>
            </a:r>
            <a:endParaRPr lang="en-US" sz="2000" b="1" dirty="0">
              <a:solidFill>
                <a:srgbClr val="FFFFCC"/>
              </a:solidFill>
              <a:latin typeface="Times" pitchFamily="18" charset="0"/>
            </a:endParaRPr>
          </a:p>
        </p:txBody>
      </p:sp>
      <p:pic>
        <p:nvPicPr>
          <p:cNvPr id="61" name="Picture 5" descr="j0084068"/>
          <p:cNvPicPr>
            <a:picLocks noChangeAspect="1" noChangeArrowheads="1"/>
          </p:cNvPicPr>
          <p:nvPr/>
        </p:nvPicPr>
        <p:blipFill>
          <a:blip r:embed="rId3" cstate="print"/>
          <a:srcRect/>
          <a:stretch>
            <a:fillRect/>
          </a:stretch>
        </p:blipFill>
        <p:spPr bwMode="auto">
          <a:xfrm>
            <a:off x="6931741" y="3390160"/>
            <a:ext cx="2288459" cy="2336547"/>
          </a:xfrm>
          <a:prstGeom prst="rect">
            <a:avLst/>
          </a:prstGeom>
          <a:noFill/>
          <a:ln w="9525">
            <a:noFill/>
            <a:miter lim="800000"/>
            <a:headEnd/>
            <a:tailEnd/>
          </a:ln>
        </p:spPr>
      </p:pic>
      <p:sp>
        <p:nvSpPr>
          <p:cNvPr id="62" name="Rectangle 3"/>
          <p:cNvSpPr txBox="1">
            <a:spLocks noChangeArrowheads="1"/>
          </p:cNvSpPr>
          <p:nvPr/>
        </p:nvSpPr>
        <p:spPr bwMode="auto">
          <a:xfrm>
            <a:off x="2733360" y="3174928"/>
            <a:ext cx="6100924" cy="150018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defTabSz="457200" fontAlgn="base">
              <a:spcBef>
                <a:spcPts val="600"/>
              </a:spcBef>
              <a:spcAft>
                <a:spcPct val="0"/>
              </a:spcAft>
              <a:buClr>
                <a:srgbClr val="003366"/>
              </a:buClr>
              <a:buFont typeface="Arial" pitchFamily="34" charset="0"/>
              <a:buChar char="•"/>
              <a:defRPr/>
            </a:pPr>
            <a:r>
              <a:rPr lang="en-US" sz="3200" kern="0" dirty="0" smtClean="0">
                <a:solidFill>
                  <a:srgbClr val="003366"/>
                </a:solidFill>
                <a:latin typeface="Calibri"/>
              </a:rPr>
              <a:t> Focus on Self-Interest (Fright)</a:t>
            </a:r>
          </a:p>
          <a:p>
            <a:pPr defTabSz="457200" fontAlgn="base">
              <a:spcBef>
                <a:spcPts val="600"/>
              </a:spcBef>
              <a:spcAft>
                <a:spcPct val="0"/>
              </a:spcAft>
              <a:buClr>
                <a:srgbClr val="003366"/>
              </a:buClr>
              <a:buFont typeface="Arial" pitchFamily="34" charset="0"/>
              <a:buChar char="•"/>
              <a:defRPr/>
            </a:pPr>
            <a:r>
              <a:rPr lang="en-US" sz="3200" kern="0" dirty="0" smtClean="0">
                <a:solidFill>
                  <a:srgbClr val="003366"/>
                </a:solidFill>
                <a:latin typeface="Calibri"/>
              </a:rPr>
              <a:t> Withdraw (Flight)</a:t>
            </a:r>
          </a:p>
          <a:p>
            <a:pPr defTabSz="457200" fontAlgn="base">
              <a:spcBef>
                <a:spcPts val="600"/>
              </a:spcBef>
              <a:spcAft>
                <a:spcPct val="0"/>
              </a:spcAft>
              <a:buClr>
                <a:srgbClr val="003366"/>
              </a:buClr>
              <a:buFont typeface="Arial" pitchFamily="34" charset="0"/>
              <a:buChar char="•"/>
              <a:defRPr/>
            </a:pPr>
            <a:r>
              <a:rPr lang="en-US" sz="3200" kern="0" dirty="0" smtClean="0">
                <a:solidFill>
                  <a:srgbClr val="003366"/>
                </a:solidFill>
                <a:latin typeface="Calibri"/>
              </a:rPr>
              <a:t> Withhold (Sleight)</a:t>
            </a:r>
          </a:p>
          <a:p>
            <a:pPr defTabSz="457200" fontAlgn="base">
              <a:spcBef>
                <a:spcPts val="600"/>
              </a:spcBef>
              <a:spcAft>
                <a:spcPct val="0"/>
              </a:spcAft>
              <a:buClr>
                <a:srgbClr val="003366"/>
              </a:buClr>
              <a:buFont typeface="Arial" pitchFamily="34" charset="0"/>
              <a:buChar char="•"/>
              <a:defRPr/>
            </a:pPr>
            <a:r>
              <a:rPr lang="en-US" sz="3200" kern="0" dirty="0" smtClean="0">
                <a:solidFill>
                  <a:srgbClr val="003366"/>
                </a:solidFill>
                <a:latin typeface="Calibri"/>
              </a:rPr>
              <a:t> Attack (Fight)</a:t>
            </a:r>
            <a:endParaRPr lang="en-US" sz="2000" kern="0" dirty="0" smtClean="0">
              <a:solidFill>
                <a:srgbClr val="003366"/>
              </a:solidFill>
              <a:latin typeface="Calibri"/>
            </a:endParaRPr>
          </a:p>
        </p:txBody>
      </p:sp>
      <p:sp>
        <p:nvSpPr>
          <p:cNvPr id="63" name="TextBox 62"/>
          <p:cNvSpPr txBox="1"/>
          <p:nvPr/>
        </p:nvSpPr>
        <p:spPr>
          <a:xfrm>
            <a:off x="224286" y="92301"/>
            <a:ext cx="5474576" cy="707886"/>
          </a:xfrm>
          <a:prstGeom prst="rect">
            <a:avLst/>
          </a:prstGeom>
          <a:noFill/>
        </p:spPr>
        <p:txBody>
          <a:bodyPr wrap="none" rtlCol="0">
            <a:spAutoFit/>
          </a:bodyPr>
          <a:lstStyle/>
          <a:p>
            <a:r>
              <a:rPr lang="en-US" sz="2000" b="1" dirty="0" smtClean="0">
                <a:solidFill>
                  <a:srgbClr val="C00000"/>
                </a:solidFill>
                <a:latin typeface="Calibri"/>
              </a:rPr>
              <a:t>To Understand TRUST,</a:t>
            </a:r>
            <a:br>
              <a:rPr lang="en-US" sz="2000" b="1" dirty="0" smtClean="0">
                <a:solidFill>
                  <a:srgbClr val="C00000"/>
                </a:solidFill>
                <a:latin typeface="Calibri"/>
              </a:rPr>
            </a:br>
            <a:r>
              <a:rPr lang="en-US" sz="2000" b="1" dirty="0" smtClean="0">
                <a:solidFill>
                  <a:srgbClr val="C00000"/>
                </a:solidFill>
                <a:latin typeface="Calibri"/>
              </a:rPr>
              <a:t>MUST First UNDERSTAND DISTRUST</a:t>
            </a:r>
            <a:endParaRPr lang="en-US" sz="2000" b="1" dirty="0">
              <a:solidFill>
                <a:prstClr val="black"/>
              </a:solidFill>
              <a:latin typeface="Calibri"/>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linds(horizontal)">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71684">
                                            <p:txEl>
                                              <p:pRg st="0" end="0"/>
                                            </p:txEl>
                                          </p:spTgt>
                                        </p:tgtEl>
                                        <p:attrNameLst>
                                          <p:attrName>style.visibility</p:attrName>
                                        </p:attrNameLst>
                                      </p:cBhvr>
                                      <p:to>
                                        <p:strVal val="visible"/>
                                      </p:to>
                                    </p:set>
                                    <p:animEffect transition="in" filter="barn(inHorizontal)">
                                      <p:cBhvr>
                                        <p:cTn id="12" dur="500"/>
                                        <p:tgtEl>
                                          <p:spTgt spid="71684">
                                            <p:txEl>
                                              <p:pRg st="0" end="0"/>
                                            </p:txEl>
                                          </p:spTgt>
                                        </p:tgtEl>
                                      </p:cBhvr>
                                    </p:animEffect>
                                  </p:childTnLst>
                                </p:cTn>
                              </p:par>
                              <p:par>
                                <p:cTn id="13" presetID="4" presetClass="entr" presetSubtype="3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ox(out)">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blinds(horizontal)">
                                      <p:cBhvr>
                                        <p:cTn id="20" dur="500"/>
                                        <p:tgtEl>
                                          <p:spTgt spid="60"/>
                                        </p:tgtEl>
                                      </p:cBhvr>
                                    </p:animEffect>
                                  </p:childTnLst>
                                </p:cTn>
                              </p:par>
                              <p:par>
                                <p:cTn id="21" presetID="3" presetClass="entr" presetSubtype="1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blinds(horizontal)">
                                      <p:cBhvr>
                                        <p:cTn id="23" dur="500"/>
                                        <p:tgtEl>
                                          <p:spTgt spid="6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6" fill="hold" grpId="0" nodeType="clickEffect">
                                  <p:stCondLst>
                                    <p:cond delay="0"/>
                                  </p:stCondLst>
                                  <p:childTnLst>
                                    <p:set>
                                      <p:cBhvr>
                                        <p:cTn id="27" dur="1" fill="hold">
                                          <p:stCondLst>
                                            <p:cond delay="0"/>
                                          </p:stCondLst>
                                        </p:cTn>
                                        <p:tgtEl>
                                          <p:spTgt spid="62">
                                            <p:txEl>
                                              <p:pRg st="0" end="0"/>
                                            </p:txEl>
                                          </p:spTgt>
                                        </p:tgtEl>
                                        <p:attrNameLst>
                                          <p:attrName>style.visibility</p:attrName>
                                        </p:attrNameLst>
                                      </p:cBhvr>
                                      <p:to>
                                        <p:strVal val="visible"/>
                                      </p:to>
                                    </p:set>
                                    <p:animEffect transition="in" filter="barn(inHorizontal)">
                                      <p:cBhvr>
                                        <p:cTn id="28" dur="500"/>
                                        <p:tgtEl>
                                          <p:spTgt spid="6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62">
                                            <p:txEl>
                                              <p:pRg st="1" end="1"/>
                                            </p:txEl>
                                          </p:spTgt>
                                        </p:tgtEl>
                                        <p:attrNameLst>
                                          <p:attrName>style.visibility</p:attrName>
                                        </p:attrNameLst>
                                      </p:cBhvr>
                                      <p:to>
                                        <p:strVal val="visible"/>
                                      </p:to>
                                    </p:set>
                                    <p:animEffect transition="in" filter="barn(inHorizontal)">
                                      <p:cBhvr>
                                        <p:cTn id="33" dur="500"/>
                                        <p:tgtEl>
                                          <p:spTgt spid="6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grpId="0" nodeType="clickEffect">
                                  <p:stCondLst>
                                    <p:cond delay="0"/>
                                  </p:stCondLst>
                                  <p:childTnLst>
                                    <p:set>
                                      <p:cBhvr>
                                        <p:cTn id="37" dur="1" fill="hold">
                                          <p:stCondLst>
                                            <p:cond delay="0"/>
                                          </p:stCondLst>
                                        </p:cTn>
                                        <p:tgtEl>
                                          <p:spTgt spid="62">
                                            <p:txEl>
                                              <p:pRg st="2" end="2"/>
                                            </p:txEl>
                                          </p:spTgt>
                                        </p:tgtEl>
                                        <p:attrNameLst>
                                          <p:attrName>style.visibility</p:attrName>
                                        </p:attrNameLst>
                                      </p:cBhvr>
                                      <p:to>
                                        <p:strVal val="visible"/>
                                      </p:to>
                                    </p:set>
                                    <p:animEffect transition="in" filter="barn(inHorizontal)">
                                      <p:cBhvr>
                                        <p:cTn id="38" dur="500"/>
                                        <p:tgtEl>
                                          <p:spTgt spid="62">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6" fill="hold" grpId="0" nodeType="clickEffect">
                                  <p:stCondLst>
                                    <p:cond delay="0"/>
                                  </p:stCondLst>
                                  <p:childTnLst>
                                    <p:set>
                                      <p:cBhvr>
                                        <p:cTn id="42" dur="1" fill="hold">
                                          <p:stCondLst>
                                            <p:cond delay="0"/>
                                          </p:stCondLst>
                                        </p:cTn>
                                        <p:tgtEl>
                                          <p:spTgt spid="62">
                                            <p:txEl>
                                              <p:pRg st="3" end="3"/>
                                            </p:txEl>
                                          </p:spTgt>
                                        </p:tgtEl>
                                        <p:attrNameLst>
                                          <p:attrName>style.visibility</p:attrName>
                                        </p:attrNameLst>
                                      </p:cBhvr>
                                      <p:to>
                                        <p:strVal val="visible"/>
                                      </p:to>
                                    </p:set>
                                    <p:animEffect transition="in" filter="barn(inHorizontal)">
                                      <p:cBhvr>
                                        <p:cTn id="43" dur="500"/>
                                        <p:tgtEl>
                                          <p:spTgt spid="62">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1987"/>
                                        </p:tgtEl>
                                        <p:attrNameLst>
                                          <p:attrName>style.visibility</p:attrName>
                                        </p:attrNameLst>
                                      </p:cBhvr>
                                      <p:to>
                                        <p:strVal val="visible"/>
                                      </p:to>
                                    </p:set>
                                    <p:animEffect transition="in" filter="blinds(horizontal)">
                                      <p:cBhvr>
                                        <p:cTn id="48" dur="500"/>
                                        <p:tgtEl>
                                          <p:spTgt spid="41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71684" grpId="0" build="p"/>
      <p:bldP spid="60" grpId="0" animBg="1"/>
      <p:bldP spid="62" grpId="0" build="p"/>
      <p:bldP spid="6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2" name="Picture 4"/>
          <p:cNvPicPr>
            <a:picLocks noChangeAspect="1" noChangeArrowheads="1"/>
          </p:cNvPicPr>
          <p:nvPr/>
        </p:nvPicPr>
        <p:blipFill>
          <a:blip r:embed="rId3" cstate="print"/>
          <a:srcRect/>
          <a:stretch>
            <a:fillRect/>
          </a:stretch>
        </p:blipFill>
        <p:spPr bwMode="auto">
          <a:xfrm>
            <a:off x="5801254" y="1404247"/>
            <a:ext cx="1852612" cy="1271588"/>
          </a:xfrm>
          <a:prstGeom prst="rect">
            <a:avLst/>
          </a:prstGeom>
          <a:noFill/>
          <a:ln w="9525" cap="flat" cmpd="sng" algn="ctr">
            <a:noFill/>
            <a:prstDash val="solid"/>
            <a:miter lim="800000"/>
            <a:headEnd/>
            <a:tailEnd/>
          </a:ln>
          <a:effectLst/>
        </p:spPr>
      </p:pic>
      <p:sp>
        <p:nvSpPr>
          <p:cNvPr id="23554" name="Rectangle 3"/>
          <p:cNvSpPr txBox="1">
            <a:spLocks noGrp="1" noChangeArrowheads="1"/>
          </p:cNvSpPr>
          <p:nvPr/>
        </p:nvSpPr>
        <p:spPr bwMode="auto">
          <a:xfrm>
            <a:off x="8231188" y="6483350"/>
            <a:ext cx="912812" cy="374650"/>
          </a:xfrm>
          <a:prstGeom prst="rect">
            <a:avLst/>
          </a:prstGeom>
          <a:noFill/>
          <a:ln w="9525">
            <a:noFill/>
            <a:round/>
            <a:headEnd/>
            <a:tailEnd/>
          </a:ln>
        </p:spPr>
        <p:txBody>
          <a:bodyPr lIns="90000" tIns="46800" rIns="90000" bIns="46800"/>
          <a:lstStyle/>
          <a:p>
            <a:pPr algn="r" defTabSz="457200" fontAlgn="base">
              <a:spcBef>
                <a:spcPct val="0"/>
              </a:spcBef>
              <a:spcAft>
                <a:spcPct val="0"/>
              </a:spcAft>
              <a:buClr>
                <a:srgbClr val="FFFFFF"/>
              </a:buClr>
              <a:buSzPct val="100000"/>
              <a:buFont typeface="Times New Roman" pitchFamily="18" charset="0"/>
              <a:buNone/>
            </a:pPr>
            <a:fld id="{8F8DF152-7A43-4A2A-9805-79781157801A}" type="slidenum">
              <a:rPr lang="en-GB" sz="1400">
                <a:solidFill>
                  <a:srgbClr val="FFFFFF"/>
                </a:solidFill>
                <a:latin typeface="Times New Roman" pitchFamily="18" charset="0"/>
              </a:rPr>
              <a:pPr algn="r" defTabSz="457200" fontAlgn="base">
                <a:spcBef>
                  <a:spcPct val="0"/>
                </a:spcBef>
                <a:spcAft>
                  <a:spcPct val="0"/>
                </a:spcAft>
                <a:buClr>
                  <a:srgbClr val="FFFFFF"/>
                </a:buClr>
                <a:buSzPct val="100000"/>
                <a:buFont typeface="Times New Roman" pitchFamily="18" charset="0"/>
                <a:buNone/>
              </a:pPr>
              <a:t>27</a:t>
            </a:fld>
            <a:endParaRPr lang="en-GB" sz="1400">
              <a:solidFill>
                <a:srgbClr val="FFFFFF"/>
              </a:solidFill>
              <a:latin typeface="Times New Roman" pitchFamily="18" charset="0"/>
            </a:endParaRPr>
          </a:p>
        </p:txBody>
      </p:sp>
      <p:sp>
        <p:nvSpPr>
          <p:cNvPr id="965634" name="Text Box 2"/>
          <p:cNvSpPr txBox="1">
            <a:spLocks noChangeArrowheads="1"/>
          </p:cNvSpPr>
          <p:nvPr/>
        </p:nvSpPr>
        <p:spPr bwMode="auto">
          <a:xfrm>
            <a:off x="4535861" y="2510309"/>
            <a:ext cx="4257675" cy="3370153"/>
          </a:xfrm>
          <a:prstGeom prst="rect">
            <a:avLst/>
          </a:prstGeom>
          <a:gradFill rotWithShape="1">
            <a:gsLst>
              <a:gs pos="0">
                <a:srgbClr val="7030A0"/>
              </a:gs>
              <a:gs pos="100000">
                <a:schemeClr val="accent6">
                  <a:lumMod val="60000"/>
                  <a:lumOff val="40000"/>
                </a:schemeClr>
              </a:gs>
            </a:gsLst>
            <a:lin ang="5400000" scaled="1"/>
          </a:gradFill>
          <a:ln w="9525">
            <a:solidFill>
              <a:schemeClr val="accent2"/>
            </a:solidFill>
            <a:miter lim="800000"/>
            <a:headEnd/>
            <a:tailEnd/>
          </a:ln>
        </p:spPr>
        <p:txBody>
          <a:bodyPr wrap="square">
            <a:spAutoFit/>
          </a:bodyPr>
          <a:lstStyle/>
          <a:p>
            <a:pPr marL="341313" indent="-341313" eaLnBrk="0" fontAlgn="base" hangingPunct="0">
              <a:spcBef>
                <a:spcPct val="0"/>
              </a:spcBef>
              <a:spcAft>
                <a:spcPts val="600"/>
              </a:spcAft>
            </a:pPr>
            <a:r>
              <a:rPr lang="en-US" sz="2000" b="1" dirty="0" smtClean="0">
                <a:solidFill>
                  <a:srgbClr val="FFFFCC"/>
                </a:solidFill>
                <a:latin typeface="Times" pitchFamily="1" charset="0"/>
              </a:rPr>
              <a:t>Fuzzy Fear</a:t>
            </a:r>
            <a:r>
              <a:rPr lang="en-US" sz="2000" b="1" dirty="0">
                <a:solidFill>
                  <a:srgbClr val="FFFFCC"/>
                </a:solidFill>
                <a:latin typeface="Times" pitchFamily="1" charset="0"/>
              </a:rPr>
              <a:t>:</a:t>
            </a:r>
          </a:p>
          <a:p>
            <a:pPr marL="341313" indent="-341313" eaLnBrk="0" fontAlgn="base" hangingPunct="0">
              <a:spcBef>
                <a:spcPct val="0"/>
              </a:spcBef>
              <a:spcAft>
                <a:spcPts val="600"/>
              </a:spcAft>
              <a:buFont typeface="Wingdings" pitchFamily="2" charset="2"/>
              <a:buChar char="Ø"/>
            </a:pPr>
            <a:r>
              <a:rPr lang="en-US" sz="1400" b="1" dirty="0" smtClean="0">
                <a:solidFill>
                  <a:srgbClr val="FFFFCC"/>
                </a:solidFill>
              </a:rPr>
              <a:t>The Brain is a Pattern Recognition </a:t>
            </a:r>
            <a:br>
              <a:rPr lang="en-US" sz="1400" b="1" dirty="0" smtClean="0">
                <a:solidFill>
                  <a:srgbClr val="FFFFCC"/>
                </a:solidFill>
              </a:rPr>
            </a:br>
            <a:r>
              <a:rPr lang="en-US" sz="1400" b="1" dirty="0" smtClean="0">
                <a:solidFill>
                  <a:srgbClr val="FFFFCC"/>
                </a:solidFill>
              </a:rPr>
              <a:t>Machine: Fuzzy Fear has no pattern or an incomplete or unaligned pattern</a:t>
            </a:r>
          </a:p>
          <a:p>
            <a:pPr marL="341313" indent="-341313" eaLnBrk="0" fontAlgn="base" hangingPunct="0">
              <a:spcBef>
                <a:spcPct val="0"/>
              </a:spcBef>
              <a:spcAft>
                <a:spcPts val="600"/>
              </a:spcAft>
              <a:buFont typeface="Wingdings" pitchFamily="2" charset="2"/>
              <a:buChar char="Ø"/>
            </a:pPr>
            <a:r>
              <a:rPr lang="en-US" sz="1400" b="1" dirty="0" smtClean="0">
                <a:solidFill>
                  <a:srgbClr val="FFFFCC"/>
                </a:solidFill>
              </a:rPr>
              <a:t>The Brain  makes Assumptions to complete the Recognition of a Pattern, but the chance of accuracy is based only on Experience </a:t>
            </a:r>
          </a:p>
          <a:p>
            <a:pPr marL="341313" indent="-341313" eaLnBrk="0" fontAlgn="base" hangingPunct="0">
              <a:spcBef>
                <a:spcPct val="0"/>
              </a:spcBef>
              <a:spcAft>
                <a:spcPts val="600"/>
              </a:spcAft>
              <a:buFont typeface="Wingdings" pitchFamily="2" charset="2"/>
              <a:buChar char="Ø"/>
            </a:pPr>
            <a:r>
              <a:rPr lang="en-US" sz="1400" b="1" dirty="0" smtClean="0">
                <a:solidFill>
                  <a:srgbClr val="FFFFCC"/>
                </a:solidFill>
              </a:rPr>
              <a:t>If Experience or Culture has been negative, the Assumption is Negative</a:t>
            </a:r>
          </a:p>
          <a:p>
            <a:pPr marL="341313" indent="-341313" eaLnBrk="0" fontAlgn="base" hangingPunct="0">
              <a:spcBef>
                <a:spcPct val="0"/>
              </a:spcBef>
              <a:spcAft>
                <a:spcPts val="600"/>
              </a:spcAft>
              <a:buFont typeface="Wingdings" pitchFamily="2" charset="2"/>
              <a:buChar char="Ø"/>
            </a:pPr>
            <a:r>
              <a:rPr lang="en-US" sz="1400" b="1" dirty="0" smtClean="0">
                <a:solidFill>
                  <a:srgbClr val="FFFFCC"/>
                </a:solidFill>
              </a:rPr>
              <a:t>Seek Protection behind Castle Walls</a:t>
            </a:r>
          </a:p>
          <a:p>
            <a:pPr marL="341313" indent="-341313" eaLnBrk="0" fontAlgn="base" hangingPunct="0">
              <a:spcBef>
                <a:spcPct val="0"/>
              </a:spcBef>
              <a:spcAft>
                <a:spcPts val="600"/>
              </a:spcAft>
              <a:buFont typeface="Wingdings" pitchFamily="2" charset="2"/>
              <a:buChar char="Ø"/>
            </a:pPr>
            <a:r>
              <a:rPr lang="en-US" sz="1400" b="1" dirty="0" smtClean="0">
                <a:solidFill>
                  <a:srgbClr val="FFFFCC"/>
                </a:solidFill>
              </a:rPr>
              <a:t>Fuzzy Fear is DEGENERATIVE – Often Triggering Deeper, More Intense Fear &amp; Resistance to Change</a:t>
            </a:r>
            <a:endParaRPr lang="en-US" sz="1400" b="1" dirty="0">
              <a:solidFill>
                <a:srgbClr val="FFFFCC"/>
              </a:solidFill>
            </a:endParaRPr>
          </a:p>
        </p:txBody>
      </p:sp>
      <p:sp>
        <p:nvSpPr>
          <p:cNvPr id="18436" name="Rectangle 3"/>
          <p:cNvSpPr>
            <a:spLocks noGrp="1" noChangeArrowheads="1"/>
          </p:cNvSpPr>
          <p:nvPr>
            <p:ph type="title"/>
          </p:nvPr>
        </p:nvSpPr>
        <p:spPr>
          <a:xfrm>
            <a:off x="0" y="13417"/>
            <a:ext cx="9144000" cy="786683"/>
          </a:xfrm>
          <a:prstGeom prst="rect">
            <a:avLst/>
          </a:prstGeom>
          <a:solidFill>
            <a:schemeClr val="bg1"/>
          </a:solidFill>
          <a:ln w="9525"/>
        </p:spPr>
        <p:txBody>
          <a:bodyPr lIns="90000" tIns="46800" rIns="90000" bIns="46800" anchor="ctr"/>
          <a:lstStyle/>
          <a:p>
            <a:pPr algn="l">
              <a:defRPr/>
            </a:pPr>
            <a:r>
              <a:rPr lang="en-US" sz="3200" dirty="0" smtClean="0">
                <a:effectLst/>
                <a:latin typeface="+mn-lt"/>
              </a:rPr>
              <a:t>   What causes “FUZZY” Distrust?</a:t>
            </a:r>
            <a:endParaRPr lang="en-US" sz="3200" dirty="0" smtClean="0">
              <a:effectLst/>
            </a:endParaRPr>
          </a:p>
        </p:txBody>
      </p:sp>
      <p:sp>
        <p:nvSpPr>
          <p:cNvPr id="11" name="Slide Number Placeholder 3"/>
          <p:cNvSpPr>
            <a:spLocks noGrp="1"/>
          </p:cNvSpPr>
          <p:nvPr>
            <p:ph type="sldNum" sz="quarter" idx="10"/>
          </p:nvPr>
        </p:nvSpPr>
        <p:spPr>
          <a:xfrm>
            <a:off x="8059738" y="6392186"/>
            <a:ext cx="744537" cy="406298"/>
          </a:xfrm>
        </p:spPr>
        <p:txBody>
          <a:bodyPr/>
          <a:lstStyle/>
          <a:p>
            <a:pPr>
              <a:defRPr/>
            </a:pPr>
            <a:fld id="{0B7E4361-ED93-46F1-B73B-4963914A7AFC}" type="slidenum">
              <a:rPr lang="en-US" smtClean="0">
                <a:solidFill>
                  <a:srgbClr val="000000"/>
                </a:solidFill>
              </a:rPr>
              <a:pPr>
                <a:defRPr/>
              </a:pPr>
              <a:t>27</a:t>
            </a:fld>
            <a:endParaRPr lang="en-US" dirty="0">
              <a:solidFill>
                <a:srgbClr val="000000"/>
              </a:solidFill>
            </a:endParaRPr>
          </a:p>
        </p:txBody>
      </p:sp>
      <p:sp>
        <p:nvSpPr>
          <p:cNvPr id="965636" name="Rectangle 4"/>
          <p:cNvSpPr>
            <a:spLocks noGrp="1" noChangeArrowheads="1"/>
          </p:cNvSpPr>
          <p:nvPr>
            <p:ph type="body" idx="4294967295"/>
          </p:nvPr>
        </p:nvSpPr>
        <p:spPr>
          <a:xfrm>
            <a:off x="0" y="768350"/>
            <a:ext cx="8094663" cy="773113"/>
          </a:xfrm>
          <a:prstGeom prst="rect">
            <a:avLst/>
          </a:prstGeom>
          <a:noFill/>
        </p:spPr>
        <p:txBody>
          <a:bodyPr lIns="0" tIns="0" rIns="0" bIns="0"/>
          <a:lstStyle/>
          <a:p>
            <a:pPr marL="228600" indent="-228600">
              <a:lnSpc>
                <a:spcPct val="79000"/>
              </a:lnSpc>
              <a:spcBef>
                <a:spcPts val="1200"/>
              </a:spcBef>
              <a:buFontTx/>
              <a:buNone/>
            </a:pPr>
            <a:r>
              <a:rPr lang="en-US" sz="2000" i="0" dirty="0" smtClean="0">
                <a:solidFill>
                  <a:srgbClr val="7030A0"/>
                </a:solidFill>
              </a:rPr>
              <a:t> </a:t>
            </a:r>
            <a:r>
              <a:rPr lang="en-US" sz="2000" b="1" i="0" dirty="0" smtClean="0">
                <a:solidFill>
                  <a:srgbClr val="7030A0"/>
                </a:solidFill>
              </a:rPr>
              <a:t>Undefined FEELING</a:t>
            </a:r>
            <a:r>
              <a:rPr lang="en-US" sz="2000" b="1" dirty="0" smtClean="0">
                <a:solidFill>
                  <a:srgbClr val="7030A0"/>
                </a:solidFill>
              </a:rPr>
              <a:t> of ANXIETY  or STRESS</a:t>
            </a:r>
          </a:p>
          <a:p>
            <a:pPr marL="228600" indent="-228600">
              <a:lnSpc>
                <a:spcPct val="79000"/>
              </a:lnSpc>
              <a:spcBef>
                <a:spcPts val="1200"/>
              </a:spcBef>
              <a:buFontTx/>
              <a:buNone/>
            </a:pPr>
            <a:r>
              <a:rPr lang="en-US" sz="2000" b="1" dirty="0" smtClean="0">
                <a:solidFill>
                  <a:srgbClr val="7030A0"/>
                </a:solidFill>
              </a:rPr>
              <a:t>	 	</a:t>
            </a:r>
            <a:r>
              <a:rPr lang="en-US" sz="2000" b="1" i="0" dirty="0" smtClean="0">
                <a:solidFill>
                  <a:srgbClr val="7030A0"/>
                </a:solidFill>
              </a:rPr>
              <a:t>Ill-at-Ease ANTICIPATION of FEAR  or HARM ….</a:t>
            </a:r>
            <a:r>
              <a:rPr lang="en-US" sz="2000" b="1" dirty="0" smtClean="0">
                <a:solidFill>
                  <a:srgbClr val="7030A0"/>
                </a:solidFill>
              </a:rPr>
              <a:t> </a:t>
            </a:r>
            <a:endParaRPr lang="en-US" sz="800" b="1" dirty="0" smtClean="0">
              <a:solidFill>
                <a:srgbClr val="7030A0"/>
              </a:solidFill>
            </a:endParaRPr>
          </a:p>
        </p:txBody>
      </p:sp>
      <p:pic>
        <p:nvPicPr>
          <p:cNvPr id="135171" name="Picture 3"/>
          <p:cNvPicPr>
            <a:picLocks noChangeAspect="1" noChangeArrowheads="1"/>
          </p:cNvPicPr>
          <p:nvPr/>
        </p:nvPicPr>
        <p:blipFill>
          <a:blip r:embed="rId4" cstate="print">
            <a:duotone>
              <a:schemeClr val="bg2">
                <a:shade val="45000"/>
                <a:satMod val="135000"/>
              </a:schemeClr>
              <a:prstClr val="white"/>
            </a:duotone>
          </a:blip>
          <a:srcRect/>
          <a:stretch>
            <a:fillRect/>
          </a:stretch>
        </p:blipFill>
        <p:spPr bwMode="auto">
          <a:xfrm>
            <a:off x="7591924" y="1543685"/>
            <a:ext cx="1676400" cy="1676400"/>
          </a:xfrm>
          <a:prstGeom prst="rect">
            <a:avLst/>
          </a:prstGeom>
          <a:noFill/>
          <a:ln w="9525" cap="flat" cmpd="sng" algn="ctr">
            <a:noFill/>
            <a:prstDash val="solid"/>
            <a:miter lim="800000"/>
            <a:headEnd/>
            <a:tailEnd/>
          </a:ln>
          <a:effectLst/>
        </p:spPr>
      </p:pic>
      <p:sp>
        <p:nvSpPr>
          <p:cNvPr id="10" name="Rectangle 4"/>
          <p:cNvSpPr txBox="1">
            <a:spLocks noChangeArrowheads="1"/>
          </p:cNvSpPr>
          <p:nvPr/>
        </p:nvSpPr>
        <p:spPr bwMode="auto">
          <a:xfrm>
            <a:off x="261822" y="1524545"/>
            <a:ext cx="4076685" cy="47072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Uncertainty &amp; Ambiguity </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Paradoxical Complexity</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Continual Reorganization</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Continuous Change</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Conflicting Goals</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Unclear Direction</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Fuzzy Mission Statements</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Mixed Messages</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Misaligned Rewards</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Mixed Leadership Styles</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Political Cross-fire</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Insufficient Collaboration</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Silo Mentality</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Chaos &amp; Turbulence</a:t>
            </a:r>
          </a:p>
          <a:p>
            <a:pPr marL="742950" lvl="1" indent="-285750" eaLnBrk="0" fontAlgn="base" hangingPunct="0">
              <a:lnSpc>
                <a:spcPct val="99000"/>
              </a:lnSpc>
              <a:spcBef>
                <a:spcPct val="20000"/>
              </a:spcBef>
              <a:spcAft>
                <a:spcPct val="0"/>
              </a:spcAft>
              <a:buClr>
                <a:srgbClr val="003366"/>
              </a:buClr>
              <a:buFont typeface="Arial" pitchFamily="34" charset="0"/>
              <a:buChar char="–"/>
              <a:defRPr/>
            </a:pPr>
            <a:r>
              <a:rPr lang="en-US" b="1" dirty="0" smtClean="0">
                <a:solidFill>
                  <a:srgbClr val="7030A0"/>
                </a:solidFill>
                <a:latin typeface="Arial"/>
              </a:rPr>
              <a:t>Anxiety &amp; Stress</a:t>
            </a:r>
          </a:p>
        </p:txBody>
      </p:sp>
      <p:grpSp>
        <p:nvGrpSpPr>
          <p:cNvPr id="2" name="Group 82"/>
          <p:cNvGrpSpPr/>
          <p:nvPr/>
        </p:nvGrpSpPr>
        <p:grpSpPr>
          <a:xfrm>
            <a:off x="7853363" y="-53975"/>
            <a:ext cx="1089025" cy="1306513"/>
            <a:chOff x="7853363" y="-53975"/>
            <a:chExt cx="1089025" cy="1306513"/>
          </a:xfrm>
        </p:grpSpPr>
        <p:sp>
          <p:nvSpPr>
            <p:cNvPr id="344066" name="AutoShape 2"/>
            <p:cNvSpPr>
              <a:spLocks noChangeAspect="1" noChangeArrowheads="1" noTextEdit="1"/>
            </p:cNvSpPr>
            <p:nvPr/>
          </p:nvSpPr>
          <p:spPr bwMode="auto">
            <a:xfrm>
              <a:off x="7853363" y="-53975"/>
              <a:ext cx="1089025" cy="1306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68" name="Rectangle 4"/>
            <p:cNvSpPr>
              <a:spLocks noChangeArrowheads="1"/>
            </p:cNvSpPr>
            <p:nvPr/>
          </p:nvSpPr>
          <p:spPr bwMode="auto">
            <a:xfrm>
              <a:off x="7866063" y="101600"/>
              <a:ext cx="1063625" cy="1138238"/>
            </a:xfrm>
            <a:prstGeom prst="rect">
              <a:avLst/>
            </a:prstGeom>
            <a:solidFill>
              <a:srgbClr val="FFFFCC"/>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69" name="Freeform 5"/>
            <p:cNvSpPr>
              <a:spLocks/>
            </p:cNvSpPr>
            <p:nvPr/>
          </p:nvSpPr>
          <p:spPr bwMode="auto">
            <a:xfrm>
              <a:off x="8008938" y="693738"/>
              <a:ext cx="922338" cy="546100"/>
            </a:xfrm>
            <a:custGeom>
              <a:avLst/>
              <a:gdLst/>
              <a:ahLst/>
              <a:cxnLst>
                <a:cxn ang="0">
                  <a:pos x="0" y="219"/>
                </a:cxn>
                <a:cxn ang="0">
                  <a:pos x="169" y="48"/>
                </a:cxn>
                <a:cxn ang="0">
                  <a:pos x="505" y="0"/>
                </a:cxn>
                <a:cxn ang="0">
                  <a:pos x="581" y="28"/>
                </a:cxn>
                <a:cxn ang="0">
                  <a:pos x="580" y="344"/>
                </a:cxn>
                <a:cxn ang="0">
                  <a:pos x="34" y="344"/>
                </a:cxn>
                <a:cxn ang="0">
                  <a:pos x="0" y="219"/>
                </a:cxn>
              </a:cxnLst>
              <a:rect l="0" t="0" r="r" b="b"/>
              <a:pathLst>
                <a:path w="581" h="344">
                  <a:moveTo>
                    <a:pt x="0" y="219"/>
                  </a:moveTo>
                  <a:lnTo>
                    <a:pt x="169" y="48"/>
                  </a:lnTo>
                  <a:lnTo>
                    <a:pt x="505" y="0"/>
                  </a:lnTo>
                  <a:lnTo>
                    <a:pt x="581" y="28"/>
                  </a:lnTo>
                  <a:lnTo>
                    <a:pt x="580" y="344"/>
                  </a:lnTo>
                  <a:lnTo>
                    <a:pt x="34" y="344"/>
                  </a:lnTo>
                  <a:lnTo>
                    <a:pt x="0" y="219"/>
                  </a:lnTo>
                  <a:close/>
                </a:path>
              </a:pathLst>
            </a:custGeom>
            <a:solidFill>
              <a:schemeClr val="accent5">
                <a:lumMod val="50000"/>
              </a:schemeClr>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0" name="Freeform 6"/>
            <p:cNvSpPr>
              <a:spLocks/>
            </p:cNvSpPr>
            <p:nvPr/>
          </p:nvSpPr>
          <p:spPr bwMode="auto">
            <a:xfrm>
              <a:off x="8240713" y="860425"/>
              <a:ext cx="488950" cy="379413"/>
            </a:xfrm>
            <a:custGeom>
              <a:avLst/>
              <a:gdLst/>
              <a:ahLst/>
              <a:cxnLst>
                <a:cxn ang="0">
                  <a:pos x="10" y="6"/>
                </a:cxn>
                <a:cxn ang="0">
                  <a:pos x="0" y="239"/>
                </a:cxn>
                <a:cxn ang="0">
                  <a:pos x="207" y="239"/>
                </a:cxn>
                <a:cxn ang="0">
                  <a:pos x="308" y="72"/>
                </a:cxn>
                <a:cxn ang="0">
                  <a:pos x="301" y="0"/>
                </a:cxn>
                <a:cxn ang="0">
                  <a:pos x="10" y="6"/>
                </a:cxn>
              </a:cxnLst>
              <a:rect l="0" t="0" r="r" b="b"/>
              <a:pathLst>
                <a:path w="308" h="239">
                  <a:moveTo>
                    <a:pt x="10" y="6"/>
                  </a:moveTo>
                  <a:lnTo>
                    <a:pt x="0" y="239"/>
                  </a:lnTo>
                  <a:lnTo>
                    <a:pt x="207" y="239"/>
                  </a:lnTo>
                  <a:lnTo>
                    <a:pt x="308" y="72"/>
                  </a:lnTo>
                  <a:lnTo>
                    <a:pt x="301" y="0"/>
                  </a:lnTo>
                  <a:lnTo>
                    <a:pt x="10"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1" name="Freeform 7"/>
            <p:cNvSpPr>
              <a:spLocks/>
            </p:cNvSpPr>
            <p:nvPr/>
          </p:nvSpPr>
          <p:spPr bwMode="auto">
            <a:xfrm>
              <a:off x="7967663" y="663575"/>
              <a:ext cx="590550" cy="479425"/>
            </a:xfrm>
            <a:custGeom>
              <a:avLst/>
              <a:gdLst/>
              <a:ahLst/>
              <a:cxnLst>
                <a:cxn ang="0">
                  <a:pos x="0" y="176"/>
                </a:cxn>
                <a:cxn ang="0">
                  <a:pos x="51" y="113"/>
                </a:cxn>
                <a:cxn ang="0">
                  <a:pos x="94" y="80"/>
                </a:cxn>
                <a:cxn ang="0">
                  <a:pos x="251" y="0"/>
                </a:cxn>
                <a:cxn ang="0">
                  <a:pos x="365" y="40"/>
                </a:cxn>
                <a:cxn ang="0">
                  <a:pos x="372" y="99"/>
                </a:cxn>
                <a:cxn ang="0">
                  <a:pos x="314" y="183"/>
                </a:cxn>
                <a:cxn ang="0">
                  <a:pos x="251" y="190"/>
                </a:cxn>
                <a:cxn ang="0">
                  <a:pos x="246" y="176"/>
                </a:cxn>
                <a:cxn ang="0">
                  <a:pos x="237" y="170"/>
                </a:cxn>
                <a:cxn ang="0">
                  <a:pos x="179" y="205"/>
                </a:cxn>
                <a:cxn ang="0">
                  <a:pos x="124" y="212"/>
                </a:cxn>
                <a:cxn ang="0">
                  <a:pos x="108" y="214"/>
                </a:cxn>
                <a:cxn ang="0">
                  <a:pos x="65" y="302"/>
                </a:cxn>
                <a:cxn ang="0">
                  <a:pos x="0" y="176"/>
                </a:cxn>
              </a:cxnLst>
              <a:rect l="0" t="0" r="r" b="b"/>
              <a:pathLst>
                <a:path w="372" h="302">
                  <a:moveTo>
                    <a:pt x="0" y="176"/>
                  </a:moveTo>
                  <a:lnTo>
                    <a:pt x="51" y="113"/>
                  </a:lnTo>
                  <a:lnTo>
                    <a:pt x="94" y="80"/>
                  </a:lnTo>
                  <a:lnTo>
                    <a:pt x="251" y="0"/>
                  </a:lnTo>
                  <a:lnTo>
                    <a:pt x="365" y="40"/>
                  </a:lnTo>
                  <a:lnTo>
                    <a:pt x="372" y="99"/>
                  </a:lnTo>
                  <a:lnTo>
                    <a:pt x="314" y="183"/>
                  </a:lnTo>
                  <a:lnTo>
                    <a:pt x="251" y="190"/>
                  </a:lnTo>
                  <a:lnTo>
                    <a:pt x="246" y="176"/>
                  </a:lnTo>
                  <a:lnTo>
                    <a:pt x="237" y="170"/>
                  </a:lnTo>
                  <a:lnTo>
                    <a:pt x="179" y="205"/>
                  </a:lnTo>
                  <a:lnTo>
                    <a:pt x="124" y="212"/>
                  </a:lnTo>
                  <a:lnTo>
                    <a:pt x="108" y="214"/>
                  </a:lnTo>
                  <a:lnTo>
                    <a:pt x="65" y="302"/>
                  </a:lnTo>
                  <a:lnTo>
                    <a:pt x="0" y="176"/>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2" name="Freeform 8"/>
            <p:cNvSpPr>
              <a:spLocks/>
            </p:cNvSpPr>
            <p:nvPr/>
          </p:nvSpPr>
          <p:spPr bwMode="auto">
            <a:xfrm>
              <a:off x="7967663" y="668338"/>
              <a:ext cx="579438" cy="279400"/>
            </a:xfrm>
            <a:custGeom>
              <a:avLst/>
              <a:gdLst/>
              <a:ahLst/>
              <a:cxnLst>
                <a:cxn ang="0">
                  <a:pos x="0" y="173"/>
                </a:cxn>
                <a:cxn ang="0">
                  <a:pos x="2" y="173"/>
                </a:cxn>
                <a:cxn ang="0">
                  <a:pos x="5" y="173"/>
                </a:cxn>
                <a:cxn ang="0">
                  <a:pos x="10" y="176"/>
                </a:cxn>
                <a:cxn ang="0">
                  <a:pos x="16" y="176"/>
                </a:cxn>
                <a:cxn ang="0">
                  <a:pos x="22" y="173"/>
                </a:cxn>
                <a:cxn ang="0">
                  <a:pos x="28" y="169"/>
                </a:cxn>
                <a:cxn ang="0">
                  <a:pos x="36" y="161"/>
                </a:cxn>
                <a:cxn ang="0">
                  <a:pos x="47" y="150"/>
                </a:cxn>
                <a:cxn ang="0">
                  <a:pos x="58" y="139"/>
                </a:cxn>
                <a:cxn ang="0">
                  <a:pos x="67" y="125"/>
                </a:cxn>
                <a:cxn ang="0">
                  <a:pos x="80" y="110"/>
                </a:cxn>
                <a:cxn ang="0">
                  <a:pos x="98" y="97"/>
                </a:cxn>
                <a:cxn ang="0">
                  <a:pos x="117" y="84"/>
                </a:cxn>
                <a:cxn ang="0">
                  <a:pos x="135" y="71"/>
                </a:cxn>
                <a:cxn ang="0">
                  <a:pos x="155" y="59"/>
                </a:cxn>
                <a:cxn ang="0">
                  <a:pos x="174" y="48"/>
                </a:cxn>
                <a:cxn ang="0">
                  <a:pos x="194" y="36"/>
                </a:cxn>
                <a:cxn ang="0">
                  <a:pos x="213" y="25"/>
                </a:cxn>
                <a:cxn ang="0">
                  <a:pos x="226" y="18"/>
                </a:cxn>
                <a:cxn ang="0">
                  <a:pos x="230" y="17"/>
                </a:cxn>
                <a:cxn ang="0">
                  <a:pos x="235" y="16"/>
                </a:cxn>
                <a:cxn ang="0">
                  <a:pos x="239" y="14"/>
                </a:cxn>
                <a:cxn ang="0">
                  <a:pos x="243" y="13"/>
                </a:cxn>
                <a:cxn ang="0">
                  <a:pos x="248" y="12"/>
                </a:cxn>
                <a:cxn ang="0">
                  <a:pos x="253" y="13"/>
                </a:cxn>
                <a:cxn ang="0">
                  <a:pos x="258" y="14"/>
                </a:cxn>
                <a:cxn ang="0">
                  <a:pos x="266" y="18"/>
                </a:cxn>
                <a:cxn ang="0">
                  <a:pos x="278" y="24"/>
                </a:cxn>
                <a:cxn ang="0">
                  <a:pos x="291" y="30"/>
                </a:cxn>
                <a:cxn ang="0">
                  <a:pos x="305" y="33"/>
                </a:cxn>
                <a:cxn ang="0">
                  <a:pos x="318" y="37"/>
                </a:cxn>
                <a:cxn ang="0">
                  <a:pos x="331" y="38"/>
                </a:cxn>
                <a:cxn ang="0">
                  <a:pos x="345" y="39"/>
                </a:cxn>
                <a:cxn ang="0">
                  <a:pos x="358" y="38"/>
                </a:cxn>
                <a:cxn ang="0">
                  <a:pos x="283" y="8"/>
                </a:cxn>
                <a:cxn ang="0">
                  <a:pos x="274" y="4"/>
                </a:cxn>
                <a:cxn ang="0">
                  <a:pos x="265" y="0"/>
                </a:cxn>
                <a:cxn ang="0">
                  <a:pos x="253" y="1"/>
                </a:cxn>
                <a:cxn ang="0">
                  <a:pos x="228" y="8"/>
                </a:cxn>
                <a:cxn ang="0">
                  <a:pos x="51" y="110"/>
                </a:cxn>
              </a:cxnLst>
              <a:rect l="0" t="0" r="r" b="b"/>
              <a:pathLst>
                <a:path w="365" h="176">
                  <a:moveTo>
                    <a:pt x="51" y="110"/>
                  </a:moveTo>
                  <a:lnTo>
                    <a:pt x="0" y="173"/>
                  </a:lnTo>
                  <a:lnTo>
                    <a:pt x="0" y="173"/>
                  </a:lnTo>
                  <a:lnTo>
                    <a:pt x="2" y="173"/>
                  </a:lnTo>
                  <a:lnTo>
                    <a:pt x="3" y="173"/>
                  </a:lnTo>
                  <a:lnTo>
                    <a:pt x="5" y="173"/>
                  </a:lnTo>
                  <a:lnTo>
                    <a:pt x="7" y="174"/>
                  </a:lnTo>
                  <a:lnTo>
                    <a:pt x="10" y="176"/>
                  </a:lnTo>
                  <a:lnTo>
                    <a:pt x="13" y="176"/>
                  </a:lnTo>
                  <a:lnTo>
                    <a:pt x="16" y="176"/>
                  </a:lnTo>
                  <a:lnTo>
                    <a:pt x="19" y="175"/>
                  </a:lnTo>
                  <a:lnTo>
                    <a:pt x="22" y="173"/>
                  </a:lnTo>
                  <a:lnTo>
                    <a:pt x="25" y="171"/>
                  </a:lnTo>
                  <a:lnTo>
                    <a:pt x="28" y="169"/>
                  </a:lnTo>
                  <a:lnTo>
                    <a:pt x="30" y="167"/>
                  </a:lnTo>
                  <a:lnTo>
                    <a:pt x="36" y="161"/>
                  </a:lnTo>
                  <a:lnTo>
                    <a:pt x="41" y="156"/>
                  </a:lnTo>
                  <a:lnTo>
                    <a:pt x="47" y="150"/>
                  </a:lnTo>
                  <a:lnTo>
                    <a:pt x="53" y="144"/>
                  </a:lnTo>
                  <a:lnTo>
                    <a:pt x="58" y="139"/>
                  </a:lnTo>
                  <a:lnTo>
                    <a:pt x="63" y="132"/>
                  </a:lnTo>
                  <a:lnTo>
                    <a:pt x="67" y="125"/>
                  </a:lnTo>
                  <a:lnTo>
                    <a:pt x="71" y="118"/>
                  </a:lnTo>
                  <a:lnTo>
                    <a:pt x="80" y="110"/>
                  </a:lnTo>
                  <a:lnTo>
                    <a:pt x="89" y="104"/>
                  </a:lnTo>
                  <a:lnTo>
                    <a:pt x="98" y="97"/>
                  </a:lnTo>
                  <a:lnTo>
                    <a:pt x="107" y="90"/>
                  </a:lnTo>
                  <a:lnTo>
                    <a:pt x="117" y="84"/>
                  </a:lnTo>
                  <a:lnTo>
                    <a:pt x="126" y="77"/>
                  </a:lnTo>
                  <a:lnTo>
                    <a:pt x="135" y="71"/>
                  </a:lnTo>
                  <a:lnTo>
                    <a:pt x="145" y="65"/>
                  </a:lnTo>
                  <a:lnTo>
                    <a:pt x="155" y="59"/>
                  </a:lnTo>
                  <a:lnTo>
                    <a:pt x="164" y="53"/>
                  </a:lnTo>
                  <a:lnTo>
                    <a:pt x="174" y="48"/>
                  </a:lnTo>
                  <a:lnTo>
                    <a:pt x="184" y="42"/>
                  </a:lnTo>
                  <a:lnTo>
                    <a:pt x="194" y="36"/>
                  </a:lnTo>
                  <a:lnTo>
                    <a:pt x="204" y="30"/>
                  </a:lnTo>
                  <a:lnTo>
                    <a:pt x="213" y="25"/>
                  </a:lnTo>
                  <a:lnTo>
                    <a:pt x="224" y="19"/>
                  </a:lnTo>
                  <a:lnTo>
                    <a:pt x="226" y="18"/>
                  </a:lnTo>
                  <a:lnTo>
                    <a:pt x="228" y="17"/>
                  </a:lnTo>
                  <a:lnTo>
                    <a:pt x="230" y="17"/>
                  </a:lnTo>
                  <a:lnTo>
                    <a:pt x="232" y="16"/>
                  </a:lnTo>
                  <a:lnTo>
                    <a:pt x="235" y="16"/>
                  </a:lnTo>
                  <a:lnTo>
                    <a:pt x="237" y="15"/>
                  </a:lnTo>
                  <a:lnTo>
                    <a:pt x="239" y="14"/>
                  </a:lnTo>
                  <a:lnTo>
                    <a:pt x="241" y="13"/>
                  </a:lnTo>
                  <a:lnTo>
                    <a:pt x="243" y="13"/>
                  </a:lnTo>
                  <a:lnTo>
                    <a:pt x="246" y="12"/>
                  </a:lnTo>
                  <a:lnTo>
                    <a:pt x="248" y="12"/>
                  </a:lnTo>
                  <a:lnTo>
                    <a:pt x="251" y="13"/>
                  </a:lnTo>
                  <a:lnTo>
                    <a:pt x="253" y="13"/>
                  </a:lnTo>
                  <a:lnTo>
                    <a:pt x="256" y="14"/>
                  </a:lnTo>
                  <a:lnTo>
                    <a:pt x="258" y="14"/>
                  </a:lnTo>
                  <a:lnTo>
                    <a:pt x="260" y="15"/>
                  </a:lnTo>
                  <a:lnTo>
                    <a:pt x="266" y="18"/>
                  </a:lnTo>
                  <a:lnTo>
                    <a:pt x="272" y="21"/>
                  </a:lnTo>
                  <a:lnTo>
                    <a:pt x="278" y="24"/>
                  </a:lnTo>
                  <a:lnTo>
                    <a:pt x="285" y="27"/>
                  </a:lnTo>
                  <a:lnTo>
                    <a:pt x="291" y="30"/>
                  </a:lnTo>
                  <a:lnTo>
                    <a:pt x="298" y="32"/>
                  </a:lnTo>
                  <a:lnTo>
                    <a:pt x="305" y="33"/>
                  </a:lnTo>
                  <a:lnTo>
                    <a:pt x="311" y="35"/>
                  </a:lnTo>
                  <a:lnTo>
                    <a:pt x="318" y="37"/>
                  </a:lnTo>
                  <a:lnTo>
                    <a:pt x="325" y="38"/>
                  </a:lnTo>
                  <a:lnTo>
                    <a:pt x="331" y="38"/>
                  </a:lnTo>
                  <a:lnTo>
                    <a:pt x="338" y="39"/>
                  </a:lnTo>
                  <a:lnTo>
                    <a:pt x="345" y="39"/>
                  </a:lnTo>
                  <a:lnTo>
                    <a:pt x="352" y="38"/>
                  </a:lnTo>
                  <a:lnTo>
                    <a:pt x="358" y="38"/>
                  </a:lnTo>
                  <a:lnTo>
                    <a:pt x="365" y="37"/>
                  </a:lnTo>
                  <a:lnTo>
                    <a:pt x="283" y="8"/>
                  </a:lnTo>
                  <a:lnTo>
                    <a:pt x="278" y="6"/>
                  </a:lnTo>
                  <a:lnTo>
                    <a:pt x="274" y="4"/>
                  </a:lnTo>
                  <a:lnTo>
                    <a:pt x="270" y="2"/>
                  </a:lnTo>
                  <a:lnTo>
                    <a:pt x="265" y="0"/>
                  </a:lnTo>
                  <a:lnTo>
                    <a:pt x="260" y="0"/>
                  </a:lnTo>
                  <a:lnTo>
                    <a:pt x="253" y="1"/>
                  </a:lnTo>
                  <a:lnTo>
                    <a:pt x="242" y="3"/>
                  </a:lnTo>
                  <a:lnTo>
                    <a:pt x="228" y="8"/>
                  </a:lnTo>
                  <a:lnTo>
                    <a:pt x="94" y="77"/>
                  </a:lnTo>
                  <a:lnTo>
                    <a:pt x="51" y="1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3" name="Freeform 9"/>
            <p:cNvSpPr>
              <a:spLocks/>
            </p:cNvSpPr>
            <p:nvPr/>
          </p:nvSpPr>
          <p:spPr bwMode="auto">
            <a:xfrm>
              <a:off x="7956551" y="-53975"/>
              <a:ext cx="976313" cy="1303338"/>
            </a:xfrm>
            <a:custGeom>
              <a:avLst/>
              <a:gdLst/>
              <a:ahLst/>
              <a:cxnLst>
                <a:cxn ang="0">
                  <a:pos x="427" y="38"/>
                </a:cxn>
                <a:cxn ang="0">
                  <a:pos x="498" y="167"/>
                </a:cxn>
                <a:cxn ang="0">
                  <a:pos x="529" y="235"/>
                </a:cxn>
                <a:cxn ang="0">
                  <a:pos x="525" y="340"/>
                </a:cxn>
                <a:cxn ang="0">
                  <a:pos x="512" y="378"/>
                </a:cxn>
                <a:cxn ang="0">
                  <a:pos x="538" y="427"/>
                </a:cxn>
                <a:cxn ang="0">
                  <a:pos x="575" y="479"/>
                </a:cxn>
                <a:cxn ang="0">
                  <a:pos x="611" y="493"/>
                </a:cxn>
                <a:cxn ang="0">
                  <a:pos x="585" y="501"/>
                </a:cxn>
                <a:cxn ang="0">
                  <a:pos x="505" y="651"/>
                </a:cxn>
                <a:cxn ang="0">
                  <a:pos x="443" y="739"/>
                </a:cxn>
                <a:cxn ang="0">
                  <a:pos x="398" y="663"/>
                </a:cxn>
                <a:cxn ang="0">
                  <a:pos x="370" y="706"/>
                </a:cxn>
                <a:cxn ang="0">
                  <a:pos x="357" y="804"/>
                </a:cxn>
                <a:cxn ang="0">
                  <a:pos x="274" y="818"/>
                </a:cxn>
                <a:cxn ang="0">
                  <a:pos x="238" y="789"/>
                </a:cxn>
                <a:cxn ang="0">
                  <a:pos x="299" y="696"/>
                </a:cxn>
                <a:cxn ang="0">
                  <a:pos x="263" y="642"/>
                </a:cxn>
                <a:cxn ang="0">
                  <a:pos x="227" y="639"/>
                </a:cxn>
                <a:cxn ang="0">
                  <a:pos x="189" y="728"/>
                </a:cxn>
                <a:cxn ang="0">
                  <a:pos x="176" y="801"/>
                </a:cxn>
                <a:cxn ang="0">
                  <a:pos x="126" y="668"/>
                </a:cxn>
                <a:cxn ang="0">
                  <a:pos x="90" y="731"/>
                </a:cxn>
                <a:cxn ang="0">
                  <a:pos x="80" y="725"/>
                </a:cxn>
                <a:cxn ang="0">
                  <a:pos x="136" y="660"/>
                </a:cxn>
                <a:cxn ang="0">
                  <a:pos x="209" y="631"/>
                </a:cxn>
                <a:cxn ang="0">
                  <a:pos x="253" y="598"/>
                </a:cxn>
                <a:cxn ang="0">
                  <a:pos x="273" y="605"/>
                </a:cxn>
                <a:cxn ang="0">
                  <a:pos x="316" y="614"/>
                </a:cxn>
                <a:cxn ang="0">
                  <a:pos x="269" y="614"/>
                </a:cxn>
                <a:cxn ang="0">
                  <a:pos x="282" y="633"/>
                </a:cxn>
                <a:cxn ang="0">
                  <a:pos x="335" y="607"/>
                </a:cxn>
                <a:cxn ang="0">
                  <a:pos x="283" y="556"/>
                </a:cxn>
                <a:cxn ang="0">
                  <a:pos x="333" y="577"/>
                </a:cxn>
                <a:cxn ang="0">
                  <a:pos x="357" y="567"/>
                </a:cxn>
                <a:cxn ang="0">
                  <a:pos x="316" y="543"/>
                </a:cxn>
                <a:cxn ang="0">
                  <a:pos x="254" y="515"/>
                </a:cxn>
                <a:cxn ang="0">
                  <a:pos x="295" y="526"/>
                </a:cxn>
                <a:cxn ang="0">
                  <a:pos x="358" y="554"/>
                </a:cxn>
                <a:cxn ang="0">
                  <a:pos x="353" y="526"/>
                </a:cxn>
                <a:cxn ang="0">
                  <a:pos x="289" y="498"/>
                </a:cxn>
                <a:cxn ang="0">
                  <a:pos x="270" y="488"/>
                </a:cxn>
                <a:cxn ang="0">
                  <a:pos x="354" y="520"/>
                </a:cxn>
                <a:cxn ang="0">
                  <a:pos x="344" y="486"/>
                </a:cxn>
                <a:cxn ang="0">
                  <a:pos x="280" y="460"/>
                </a:cxn>
                <a:cxn ang="0">
                  <a:pos x="220" y="472"/>
                </a:cxn>
                <a:cxn ang="0">
                  <a:pos x="156" y="510"/>
                </a:cxn>
                <a:cxn ang="0">
                  <a:pos x="58" y="572"/>
                </a:cxn>
                <a:cxn ang="0">
                  <a:pos x="20" y="607"/>
                </a:cxn>
                <a:cxn ang="0">
                  <a:pos x="91" y="534"/>
                </a:cxn>
                <a:cxn ang="0">
                  <a:pos x="157" y="497"/>
                </a:cxn>
                <a:cxn ang="0">
                  <a:pos x="226" y="460"/>
                </a:cxn>
                <a:cxn ang="0">
                  <a:pos x="192" y="391"/>
                </a:cxn>
                <a:cxn ang="0">
                  <a:pos x="151" y="348"/>
                </a:cxn>
                <a:cxn ang="0">
                  <a:pos x="159" y="307"/>
                </a:cxn>
                <a:cxn ang="0">
                  <a:pos x="112" y="186"/>
                </a:cxn>
                <a:cxn ang="0">
                  <a:pos x="152" y="87"/>
                </a:cxn>
                <a:cxn ang="0">
                  <a:pos x="200" y="42"/>
                </a:cxn>
                <a:cxn ang="0">
                  <a:pos x="273" y="5"/>
                </a:cxn>
                <a:cxn ang="0">
                  <a:pos x="346" y="0"/>
                </a:cxn>
              </a:cxnLst>
              <a:rect l="0" t="0" r="r" b="b"/>
              <a:pathLst>
                <a:path w="615" h="821">
                  <a:moveTo>
                    <a:pt x="388" y="14"/>
                  </a:moveTo>
                  <a:lnTo>
                    <a:pt x="390" y="17"/>
                  </a:lnTo>
                  <a:lnTo>
                    <a:pt x="393" y="19"/>
                  </a:lnTo>
                  <a:lnTo>
                    <a:pt x="396" y="22"/>
                  </a:lnTo>
                  <a:lnTo>
                    <a:pt x="399" y="25"/>
                  </a:lnTo>
                  <a:lnTo>
                    <a:pt x="402" y="28"/>
                  </a:lnTo>
                  <a:lnTo>
                    <a:pt x="404" y="30"/>
                  </a:lnTo>
                  <a:lnTo>
                    <a:pt x="408" y="32"/>
                  </a:lnTo>
                  <a:lnTo>
                    <a:pt x="411" y="33"/>
                  </a:lnTo>
                  <a:lnTo>
                    <a:pt x="417" y="34"/>
                  </a:lnTo>
                  <a:lnTo>
                    <a:pt x="422" y="36"/>
                  </a:lnTo>
                  <a:lnTo>
                    <a:pt x="427" y="38"/>
                  </a:lnTo>
                  <a:lnTo>
                    <a:pt x="433" y="40"/>
                  </a:lnTo>
                  <a:lnTo>
                    <a:pt x="437" y="43"/>
                  </a:lnTo>
                  <a:lnTo>
                    <a:pt x="442" y="46"/>
                  </a:lnTo>
                  <a:lnTo>
                    <a:pt x="447" y="49"/>
                  </a:lnTo>
                  <a:lnTo>
                    <a:pt x="452" y="53"/>
                  </a:lnTo>
                  <a:lnTo>
                    <a:pt x="464" y="67"/>
                  </a:lnTo>
                  <a:lnTo>
                    <a:pt x="473" y="82"/>
                  </a:lnTo>
                  <a:lnTo>
                    <a:pt x="479" y="99"/>
                  </a:lnTo>
                  <a:lnTo>
                    <a:pt x="484" y="116"/>
                  </a:lnTo>
                  <a:lnTo>
                    <a:pt x="488" y="134"/>
                  </a:lnTo>
                  <a:lnTo>
                    <a:pt x="492" y="150"/>
                  </a:lnTo>
                  <a:lnTo>
                    <a:pt x="498" y="167"/>
                  </a:lnTo>
                  <a:lnTo>
                    <a:pt x="507" y="181"/>
                  </a:lnTo>
                  <a:lnTo>
                    <a:pt x="510" y="189"/>
                  </a:lnTo>
                  <a:lnTo>
                    <a:pt x="511" y="198"/>
                  </a:lnTo>
                  <a:lnTo>
                    <a:pt x="511" y="208"/>
                  </a:lnTo>
                  <a:lnTo>
                    <a:pt x="511" y="217"/>
                  </a:lnTo>
                  <a:lnTo>
                    <a:pt x="515" y="219"/>
                  </a:lnTo>
                  <a:lnTo>
                    <a:pt x="518" y="221"/>
                  </a:lnTo>
                  <a:lnTo>
                    <a:pt x="521" y="223"/>
                  </a:lnTo>
                  <a:lnTo>
                    <a:pt x="524" y="226"/>
                  </a:lnTo>
                  <a:lnTo>
                    <a:pt x="526" y="229"/>
                  </a:lnTo>
                  <a:lnTo>
                    <a:pt x="528" y="232"/>
                  </a:lnTo>
                  <a:lnTo>
                    <a:pt x="529" y="235"/>
                  </a:lnTo>
                  <a:lnTo>
                    <a:pt x="530" y="239"/>
                  </a:lnTo>
                  <a:lnTo>
                    <a:pt x="529" y="250"/>
                  </a:lnTo>
                  <a:lnTo>
                    <a:pt x="527" y="260"/>
                  </a:lnTo>
                  <a:lnTo>
                    <a:pt x="525" y="271"/>
                  </a:lnTo>
                  <a:lnTo>
                    <a:pt x="524" y="282"/>
                  </a:lnTo>
                  <a:lnTo>
                    <a:pt x="527" y="294"/>
                  </a:lnTo>
                  <a:lnTo>
                    <a:pt x="529" y="305"/>
                  </a:lnTo>
                  <a:lnTo>
                    <a:pt x="531" y="317"/>
                  </a:lnTo>
                  <a:lnTo>
                    <a:pt x="529" y="328"/>
                  </a:lnTo>
                  <a:lnTo>
                    <a:pt x="528" y="332"/>
                  </a:lnTo>
                  <a:lnTo>
                    <a:pt x="527" y="336"/>
                  </a:lnTo>
                  <a:lnTo>
                    <a:pt x="525" y="340"/>
                  </a:lnTo>
                  <a:lnTo>
                    <a:pt x="523" y="344"/>
                  </a:lnTo>
                  <a:lnTo>
                    <a:pt x="526" y="351"/>
                  </a:lnTo>
                  <a:lnTo>
                    <a:pt x="527" y="359"/>
                  </a:lnTo>
                  <a:lnTo>
                    <a:pt x="527" y="368"/>
                  </a:lnTo>
                  <a:lnTo>
                    <a:pt x="525" y="375"/>
                  </a:lnTo>
                  <a:lnTo>
                    <a:pt x="523" y="376"/>
                  </a:lnTo>
                  <a:lnTo>
                    <a:pt x="522" y="376"/>
                  </a:lnTo>
                  <a:lnTo>
                    <a:pt x="520" y="377"/>
                  </a:lnTo>
                  <a:lnTo>
                    <a:pt x="518" y="377"/>
                  </a:lnTo>
                  <a:lnTo>
                    <a:pt x="516" y="378"/>
                  </a:lnTo>
                  <a:lnTo>
                    <a:pt x="514" y="378"/>
                  </a:lnTo>
                  <a:lnTo>
                    <a:pt x="512" y="378"/>
                  </a:lnTo>
                  <a:lnTo>
                    <a:pt x="510" y="378"/>
                  </a:lnTo>
                  <a:lnTo>
                    <a:pt x="511" y="385"/>
                  </a:lnTo>
                  <a:lnTo>
                    <a:pt x="514" y="391"/>
                  </a:lnTo>
                  <a:lnTo>
                    <a:pt x="516" y="397"/>
                  </a:lnTo>
                  <a:lnTo>
                    <a:pt x="518" y="403"/>
                  </a:lnTo>
                  <a:lnTo>
                    <a:pt x="520" y="409"/>
                  </a:lnTo>
                  <a:lnTo>
                    <a:pt x="522" y="415"/>
                  </a:lnTo>
                  <a:lnTo>
                    <a:pt x="524" y="421"/>
                  </a:lnTo>
                  <a:lnTo>
                    <a:pt x="526" y="427"/>
                  </a:lnTo>
                  <a:lnTo>
                    <a:pt x="530" y="427"/>
                  </a:lnTo>
                  <a:lnTo>
                    <a:pt x="534" y="427"/>
                  </a:lnTo>
                  <a:lnTo>
                    <a:pt x="538" y="427"/>
                  </a:lnTo>
                  <a:lnTo>
                    <a:pt x="543" y="428"/>
                  </a:lnTo>
                  <a:lnTo>
                    <a:pt x="546" y="429"/>
                  </a:lnTo>
                  <a:lnTo>
                    <a:pt x="550" y="431"/>
                  </a:lnTo>
                  <a:lnTo>
                    <a:pt x="553" y="433"/>
                  </a:lnTo>
                  <a:lnTo>
                    <a:pt x="556" y="436"/>
                  </a:lnTo>
                  <a:lnTo>
                    <a:pt x="561" y="441"/>
                  </a:lnTo>
                  <a:lnTo>
                    <a:pt x="564" y="447"/>
                  </a:lnTo>
                  <a:lnTo>
                    <a:pt x="567" y="452"/>
                  </a:lnTo>
                  <a:lnTo>
                    <a:pt x="570" y="459"/>
                  </a:lnTo>
                  <a:lnTo>
                    <a:pt x="571" y="466"/>
                  </a:lnTo>
                  <a:lnTo>
                    <a:pt x="573" y="472"/>
                  </a:lnTo>
                  <a:lnTo>
                    <a:pt x="575" y="479"/>
                  </a:lnTo>
                  <a:lnTo>
                    <a:pt x="576" y="486"/>
                  </a:lnTo>
                  <a:lnTo>
                    <a:pt x="580" y="487"/>
                  </a:lnTo>
                  <a:lnTo>
                    <a:pt x="583" y="488"/>
                  </a:lnTo>
                  <a:lnTo>
                    <a:pt x="587" y="488"/>
                  </a:lnTo>
                  <a:lnTo>
                    <a:pt x="591" y="489"/>
                  </a:lnTo>
                  <a:lnTo>
                    <a:pt x="594" y="489"/>
                  </a:lnTo>
                  <a:lnTo>
                    <a:pt x="598" y="490"/>
                  </a:lnTo>
                  <a:lnTo>
                    <a:pt x="601" y="491"/>
                  </a:lnTo>
                  <a:lnTo>
                    <a:pt x="605" y="491"/>
                  </a:lnTo>
                  <a:lnTo>
                    <a:pt x="607" y="492"/>
                  </a:lnTo>
                  <a:lnTo>
                    <a:pt x="609" y="493"/>
                  </a:lnTo>
                  <a:lnTo>
                    <a:pt x="611" y="493"/>
                  </a:lnTo>
                  <a:lnTo>
                    <a:pt x="613" y="494"/>
                  </a:lnTo>
                  <a:lnTo>
                    <a:pt x="614" y="495"/>
                  </a:lnTo>
                  <a:lnTo>
                    <a:pt x="615" y="496"/>
                  </a:lnTo>
                  <a:lnTo>
                    <a:pt x="615" y="497"/>
                  </a:lnTo>
                  <a:lnTo>
                    <a:pt x="614" y="499"/>
                  </a:lnTo>
                  <a:lnTo>
                    <a:pt x="610" y="500"/>
                  </a:lnTo>
                  <a:lnTo>
                    <a:pt x="607" y="502"/>
                  </a:lnTo>
                  <a:lnTo>
                    <a:pt x="603" y="502"/>
                  </a:lnTo>
                  <a:lnTo>
                    <a:pt x="599" y="502"/>
                  </a:lnTo>
                  <a:lnTo>
                    <a:pt x="594" y="502"/>
                  </a:lnTo>
                  <a:lnTo>
                    <a:pt x="590" y="501"/>
                  </a:lnTo>
                  <a:lnTo>
                    <a:pt x="585" y="501"/>
                  </a:lnTo>
                  <a:lnTo>
                    <a:pt x="581" y="501"/>
                  </a:lnTo>
                  <a:lnTo>
                    <a:pt x="574" y="516"/>
                  </a:lnTo>
                  <a:lnTo>
                    <a:pt x="566" y="531"/>
                  </a:lnTo>
                  <a:lnTo>
                    <a:pt x="559" y="546"/>
                  </a:lnTo>
                  <a:lnTo>
                    <a:pt x="551" y="561"/>
                  </a:lnTo>
                  <a:lnTo>
                    <a:pt x="543" y="576"/>
                  </a:lnTo>
                  <a:lnTo>
                    <a:pt x="536" y="591"/>
                  </a:lnTo>
                  <a:lnTo>
                    <a:pt x="529" y="606"/>
                  </a:lnTo>
                  <a:lnTo>
                    <a:pt x="523" y="622"/>
                  </a:lnTo>
                  <a:lnTo>
                    <a:pt x="518" y="632"/>
                  </a:lnTo>
                  <a:lnTo>
                    <a:pt x="512" y="642"/>
                  </a:lnTo>
                  <a:lnTo>
                    <a:pt x="505" y="651"/>
                  </a:lnTo>
                  <a:lnTo>
                    <a:pt x="498" y="661"/>
                  </a:lnTo>
                  <a:lnTo>
                    <a:pt x="490" y="669"/>
                  </a:lnTo>
                  <a:lnTo>
                    <a:pt x="482" y="679"/>
                  </a:lnTo>
                  <a:lnTo>
                    <a:pt x="475" y="688"/>
                  </a:lnTo>
                  <a:lnTo>
                    <a:pt x="468" y="697"/>
                  </a:lnTo>
                  <a:lnTo>
                    <a:pt x="464" y="703"/>
                  </a:lnTo>
                  <a:lnTo>
                    <a:pt x="460" y="710"/>
                  </a:lnTo>
                  <a:lnTo>
                    <a:pt x="456" y="716"/>
                  </a:lnTo>
                  <a:lnTo>
                    <a:pt x="453" y="721"/>
                  </a:lnTo>
                  <a:lnTo>
                    <a:pt x="449" y="727"/>
                  </a:lnTo>
                  <a:lnTo>
                    <a:pt x="446" y="733"/>
                  </a:lnTo>
                  <a:lnTo>
                    <a:pt x="443" y="739"/>
                  </a:lnTo>
                  <a:lnTo>
                    <a:pt x="440" y="746"/>
                  </a:lnTo>
                  <a:lnTo>
                    <a:pt x="435" y="735"/>
                  </a:lnTo>
                  <a:lnTo>
                    <a:pt x="431" y="724"/>
                  </a:lnTo>
                  <a:lnTo>
                    <a:pt x="427" y="714"/>
                  </a:lnTo>
                  <a:lnTo>
                    <a:pt x="423" y="703"/>
                  </a:lnTo>
                  <a:lnTo>
                    <a:pt x="419" y="692"/>
                  </a:lnTo>
                  <a:lnTo>
                    <a:pt x="415" y="681"/>
                  </a:lnTo>
                  <a:lnTo>
                    <a:pt x="411" y="670"/>
                  </a:lnTo>
                  <a:lnTo>
                    <a:pt x="407" y="659"/>
                  </a:lnTo>
                  <a:lnTo>
                    <a:pt x="404" y="661"/>
                  </a:lnTo>
                  <a:lnTo>
                    <a:pt x="401" y="662"/>
                  </a:lnTo>
                  <a:lnTo>
                    <a:pt x="398" y="663"/>
                  </a:lnTo>
                  <a:lnTo>
                    <a:pt x="395" y="664"/>
                  </a:lnTo>
                  <a:lnTo>
                    <a:pt x="393" y="666"/>
                  </a:lnTo>
                  <a:lnTo>
                    <a:pt x="390" y="668"/>
                  </a:lnTo>
                  <a:lnTo>
                    <a:pt x="388" y="670"/>
                  </a:lnTo>
                  <a:lnTo>
                    <a:pt x="387" y="673"/>
                  </a:lnTo>
                  <a:lnTo>
                    <a:pt x="386" y="679"/>
                  </a:lnTo>
                  <a:lnTo>
                    <a:pt x="385" y="685"/>
                  </a:lnTo>
                  <a:lnTo>
                    <a:pt x="384" y="691"/>
                  </a:lnTo>
                  <a:lnTo>
                    <a:pt x="384" y="697"/>
                  </a:lnTo>
                  <a:lnTo>
                    <a:pt x="379" y="699"/>
                  </a:lnTo>
                  <a:lnTo>
                    <a:pt x="375" y="702"/>
                  </a:lnTo>
                  <a:lnTo>
                    <a:pt x="370" y="706"/>
                  </a:lnTo>
                  <a:lnTo>
                    <a:pt x="366" y="709"/>
                  </a:lnTo>
                  <a:lnTo>
                    <a:pt x="361" y="712"/>
                  </a:lnTo>
                  <a:lnTo>
                    <a:pt x="357" y="715"/>
                  </a:lnTo>
                  <a:lnTo>
                    <a:pt x="352" y="717"/>
                  </a:lnTo>
                  <a:lnTo>
                    <a:pt x="347" y="719"/>
                  </a:lnTo>
                  <a:lnTo>
                    <a:pt x="350" y="734"/>
                  </a:lnTo>
                  <a:lnTo>
                    <a:pt x="352" y="747"/>
                  </a:lnTo>
                  <a:lnTo>
                    <a:pt x="353" y="758"/>
                  </a:lnTo>
                  <a:lnTo>
                    <a:pt x="354" y="769"/>
                  </a:lnTo>
                  <a:lnTo>
                    <a:pt x="354" y="780"/>
                  </a:lnTo>
                  <a:lnTo>
                    <a:pt x="355" y="791"/>
                  </a:lnTo>
                  <a:lnTo>
                    <a:pt x="357" y="804"/>
                  </a:lnTo>
                  <a:lnTo>
                    <a:pt x="361" y="819"/>
                  </a:lnTo>
                  <a:lnTo>
                    <a:pt x="352" y="818"/>
                  </a:lnTo>
                  <a:lnTo>
                    <a:pt x="343" y="817"/>
                  </a:lnTo>
                  <a:lnTo>
                    <a:pt x="335" y="817"/>
                  </a:lnTo>
                  <a:lnTo>
                    <a:pt x="327" y="817"/>
                  </a:lnTo>
                  <a:lnTo>
                    <a:pt x="319" y="816"/>
                  </a:lnTo>
                  <a:lnTo>
                    <a:pt x="312" y="816"/>
                  </a:lnTo>
                  <a:lnTo>
                    <a:pt x="304" y="817"/>
                  </a:lnTo>
                  <a:lnTo>
                    <a:pt x="296" y="817"/>
                  </a:lnTo>
                  <a:lnTo>
                    <a:pt x="289" y="817"/>
                  </a:lnTo>
                  <a:lnTo>
                    <a:pt x="282" y="817"/>
                  </a:lnTo>
                  <a:lnTo>
                    <a:pt x="274" y="818"/>
                  </a:lnTo>
                  <a:lnTo>
                    <a:pt x="266" y="818"/>
                  </a:lnTo>
                  <a:lnTo>
                    <a:pt x="258" y="819"/>
                  </a:lnTo>
                  <a:lnTo>
                    <a:pt x="250" y="819"/>
                  </a:lnTo>
                  <a:lnTo>
                    <a:pt x="241" y="820"/>
                  </a:lnTo>
                  <a:lnTo>
                    <a:pt x="232" y="820"/>
                  </a:lnTo>
                  <a:lnTo>
                    <a:pt x="230" y="819"/>
                  </a:lnTo>
                  <a:lnTo>
                    <a:pt x="228" y="818"/>
                  </a:lnTo>
                  <a:lnTo>
                    <a:pt x="227" y="816"/>
                  </a:lnTo>
                  <a:lnTo>
                    <a:pt x="227" y="813"/>
                  </a:lnTo>
                  <a:lnTo>
                    <a:pt x="231" y="804"/>
                  </a:lnTo>
                  <a:lnTo>
                    <a:pt x="235" y="796"/>
                  </a:lnTo>
                  <a:lnTo>
                    <a:pt x="238" y="789"/>
                  </a:lnTo>
                  <a:lnTo>
                    <a:pt x="242" y="782"/>
                  </a:lnTo>
                  <a:lnTo>
                    <a:pt x="245" y="775"/>
                  </a:lnTo>
                  <a:lnTo>
                    <a:pt x="249" y="768"/>
                  </a:lnTo>
                  <a:lnTo>
                    <a:pt x="253" y="760"/>
                  </a:lnTo>
                  <a:lnTo>
                    <a:pt x="258" y="752"/>
                  </a:lnTo>
                  <a:lnTo>
                    <a:pt x="264" y="743"/>
                  </a:lnTo>
                  <a:lnTo>
                    <a:pt x="269" y="735"/>
                  </a:lnTo>
                  <a:lnTo>
                    <a:pt x="275" y="727"/>
                  </a:lnTo>
                  <a:lnTo>
                    <a:pt x="281" y="719"/>
                  </a:lnTo>
                  <a:lnTo>
                    <a:pt x="287" y="711"/>
                  </a:lnTo>
                  <a:lnTo>
                    <a:pt x="293" y="703"/>
                  </a:lnTo>
                  <a:lnTo>
                    <a:pt x="299" y="696"/>
                  </a:lnTo>
                  <a:lnTo>
                    <a:pt x="306" y="688"/>
                  </a:lnTo>
                  <a:lnTo>
                    <a:pt x="305" y="678"/>
                  </a:lnTo>
                  <a:lnTo>
                    <a:pt x="302" y="669"/>
                  </a:lnTo>
                  <a:lnTo>
                    <a:pt x="299" y="659"/>
                  </a:lnTo>
                  <a:lnTo>
                    <a:pt x="296" y="649"/>
                  </a:lnTo>
                  <a:lnTo>
                    <a:pt x="292" y="647"/>
                  </a:lnTo>
                  <a:lnTo>
                    <a:pt x="287" y="646"/>
                  </a:lnTo>
                  <a:lnTo>
                    <a:pt x="283" y="645"/>
                  </a:lnTo>
                  <a:lnTo>
                    <a:pt x="278" y="644"/>
                  </a:lnTo>
                  <a:lnTo>
                    <a:pt x="273" y="643"/>
                  </a:lnTo>
                  <a:lnTo>
                    <a:pt x="268" y="643"/>
                  </a:lnTo>
                  <a:lnTo>
                    <a:pt x="263" y="642"/>
                  </a:lnTo>
                  <a:lnTo>
                    <a:pt x="258" y="642"/>
                  </a:lnTo>
                  <a:lnTo>
                    <a:pt x="255" y="642"/>
                  </a:lnTo>
                  <a:lnTo>
                    <a:pt x="253" y="640"/>
                  </a:lnTo>
                  <a:lnTo>
                    <a:pt x="251" y="639"/>
                  </a:lnTo>
                  <a:lnTo>
                    <a:pt x="249" y="637"/>
                  </a:lnTo>
                  <a:lnTo>
                    <a:pt x="247" y="634"/>
                  </a:lnTo>
                  <a:lnTo>
                    <a:pt x="246" y="632"/>
                  </a:lnTo>
                  <a:lnTo>
                    <a:pt x="245" y="629"/>
                  </a:lnTo>
                  <a:lnTo>
                    <a:pt x="244" y="627"/>
                  </a:lnTo>
                  <a:lnTo>
                    <a:pt x="238" y="631"/>
                  </a:lnTo>
                  <a:lnTo>
                    <a:pt x="233" y="635"/>
                  </a:lnTo>
                  <a:lnTo>
                    <a:pt x="227" y="639"/>
                  </a:lnTo>
                  <a:lnTo>
                    <a:pt x="221" y="643"/>
                  </a:lnTo>
                  <a:lnTo>
                    <a:pt x="215" y="647"/>
                  </a:lnTo>
                  <a:lnTo>
                    <a:pt x="209" y="650"/>
                  </a:lnTo>
                  <a:lnTo>
                    <a:pt x="203" y="653"/>
                  </a:lnTo>
                  <a:lnTo>
                    <a:pt x="196" y="655"/>
                  </a:lnTo>
                  <a:lnTo>
                    <a:pt x="193" y="657"/>
                  </a:lnTo>
                  <a:lnTo>
                    <a:pt x="192" y="660"/>
                  </a:lnTo>
                  <a:lnTo>
                    <a:pt x="191" y="664"/>
                  </a:lnTo>
                  <a:lnTo>
                    <a:pt x="191" y="668"/>
                  </a:lnTo>
                  <a:lnTo>
                    <a:pt x="188" y="687"/>
                  </a:lnTo>
                  <a:lnTo>
                    <a:pt x="188" y="708"/>
                  </a:lnTo>
                  <a:lnTo>
                    <a:pt x="189" y="728"/>
                  </a:lnTo>
                  <a:lnTo>
                    <a:pt x="188" y="749"/>
                  </a:lnTo>
                  <a:lnTo>
                    <a:pt x="187" y="766"/>
                  </a:lnTo>
                  <a:lnTo>
                    <a:pt x="185" y="783"/>
                  </a:lnTo>
                  <a:lnTo>
                    <a:pt x="182" y="799"/>
                  </a:lnTo>
                  <a:lnTo>
                    <a:pt x="180" y="816"/>
                  </a:lnTo>
                  <a:lnTo>
                    <a:pt x="180" y="819"/>
                  </a:lnTo>
                  <a:lnTo>
                    <a:pt x="178" y="819"/>
                  </a:lnTo>
                  <a:lnTo>
                    <a:pt x="177" y="819"/>
                  </a:lnTo>
                  <a:lnTo>
                    <a:pt x="177" y="821"/>
                  </a:lnTo>
                  <a:lnTo>
                    <a:pt x="174" y="814"/>
                  </a:lnTo>
                  <a:lnTo>
                    <a:pt x="175" y="807"/>
                  </a:lnTo>
                  <a:lnTo>
                    <a:pt x="176" y="801"/>
                  </a:lnTo>
                  <a:lnTo>
                    <a:pt x="177" y="793"/>
                  </a:lnTo>
                  <a:lnTo>
                    <a:pt x="177" y="760"/>
                  </a:lnTo>
                  <a:lnTo>
                    <a:pt x="177" y="727"/>
                  </a:lnTo>
                  <a:lnTo>
                    <a:pt x="178" y="694"/>
                  </a:lnTo>
                  <a:lnTo>
                    <a:pt x="183" y="661"/>
                  </a:lnTo>
                  <a:lnTo>
                    <a:pt x="175" y="663"/>
                  </a:lnTo>
                  <a:lnTo>
                    <a:pt x="167" y="664"/>
                  </a:lnTo>
                  <a:lnTo>
                    <a:pt x="159" y="666"/>
                  </a:lnTo>
                  <a:lnTo>
                    <a:pt x="151" y="666"/>
                  </a:lnTo>
                  <a:lnTo>
                    <a:pt x="143" y="667"/>
                  </a:lnTo>
                  <a:lnTo>
                    <a:pt x="135" y="667"/>
                  </a:lnTo>
                  <a:lnTo>
                    <a:pt x="126" y="668"/>
                  </a:lnTo>
                  <a:lnTo>
                    <a:pt x="118" y="668"/>
                  </a:lnTo>
                  <a:lnTo>
                    <a:pt x="117" y="673"/>
                  </a:lnTo>
                  <a:lnTo>
                    <a:pt x="116" y="679"/>
                  </a:lnTo>
                  <a:lnTo>
                    <a:pt x="115" y="684"/>
                  </a:lnTo>
                  <a:lnTo>
                    <a:pt x="114" y="690"/>
                  </a:lnTo>
                  <a:lnTo>
                    <a:pt x="112" y="695"/>
                  </a:lnTo>
                  <a:lnTo>
                    <a:pt x="111" y="701"/>
                  </a:lnTo>
                  <a:lnTo>
                    <a:pt x="109" y="705"/>
                  </a:lnTo>
                  <a:lnTo>
                    <a:pt x="106" y="710"/>
                  </a:lnTo>
                  <a:lnTo>
                    <a:pt x="101" y="717"/>
                  </a:lnTo>
                  <a:lnTo>
                    <a:pt x="95" y="724"/>
                  </a:lnTo>
                  <a:lnTo>
                    <a:pt x="90" y="731"/>
                  </a:lnTo>
                  <a:lnTo>
                    <a:pt x="85" y="738"/>
                  </a:lnTo>
                  <a:lnTo>
                    <a:pt x="80" y="746"/>
                  </a:lnTo>
                  <a:lnTo>
                    <a:pt x="76" y="753"/>
                  </a:lnTo>
                  <a:lnTo>
                    <a:pt x="72" y="761"/>
                  </a:lnTo>
                  <a:lnTo>
                    <a:pt x="70" y="769"/>
                  </a:lnTo>
                  <a:lnTo>
                    <a:pt x="69" y="762"/>
                  </a:lnTo>
                  <a:lnTo>
                    <a:pt x="70" y="755"/>
                  </a:lnTo>
                  <a:lnTo>
                    <a:pt x="71" y="749"/>
                  </a:lnTo>
                  <a:lnTo>
                    <a:pt x="72" y="743"/>
                  </a:lnTo>
                  <a:lnTo>
                    <a:pt x="75" y="737"/>
                  </a:lnTo>
                  <a:lnTo>
                    <a:pt x="77" y="731"/>
                  </a:lnTo>
                  <a:lnTo>
                    <a:pt x="80" y="725"/>
                  </a:lnTo>
                  <a:lnTo>
                    <a:pt x="83" y="719"/>
                  </a:lnTo>
                  <a:lnTo>
                    <a:pt x="86" y="711"/>
                  </a:lnTo>
                  <a:lnTo>
                    <a:pt x="90" y="704"/>
                  </a:lnTo>
                  <a:lnTo>
                    <a:pt x="95" y="697"/>
                  </a:lnTo>
                  <a:lnTo>
                    <a:pt x="99" y="690"/>
                  </a:lnTo>
                  <a:lnTo>
                    <a:pt x="104" y="683"/>
                  </a:lnTo>
                  <a:lnTo>
                    <a:pt x="108" y="677"/>
                  </a:lnTo>
                  <a:lnTo>
                    <a:pt x="112" y="670"/>
                  </a:lnTo>
                  <a:lnTo>
                    <a:pt x="115" y="663"/>
                  </a:lnTo>
                  <a:lnTo>
                    <a:pt x="122" y="662"/>
                  </a:lnTo>
                  <a:lnTo>
                    <a:pt x="129" y="661"/>
                  </a:lnTo>
                  <a:lnTo>
                    <a:pt x="136" y="660"/>
                  </a:lnTo>
                  <a:lnTo>
                    <a:pt x="143" y="659"/>
                  </a:lnTo>
                  <a:lnTo>
                    <a:pt x="150" y="658"/>
                  </a:lnTo>
                  <a:lnTo>
                    <a:pt x="157" y="657"/>
                  </a:lnTo>
                  <a:lnTo>
                    <a:pt x="163" y="655"/>
                  </a:lnTo>
                  <a:lnTo>
                    <a:pt x="169" y="652"/>
                  </a:lnTo>
                  <a:lnTo>
                    <a:pt x="175" y="649"/>
                  </a:lnTo>
                  <a:lnTo>
                    <a:pt x="181" y="646"/>
                  </a:lnTo>
                  <a:lnTo>
                    <a:pt x="186" y="643"/>
                  </a:lnTo>
                  <a:lnTo>
                    <a:pt x="192" y="640"/>
                  </a:lnTo>
                  <a:lnTo>
                    <a:pt x="198" y="637"/>
                  </a:lnTo>
                  <a:lnTo>
                    <a:pt x="203" y="634"/>
                  </a:lnTo>
                  <a:lnTo>
                    <a:pt x="209" y="631"/>
                  </a:lnTo>
                  <a:lnTo>
                    <a:pt x="214" y="628"/>
                  </a:lnTo>
                  <a:lnTo>
                    <a:pt x="220" y="625"/>
                  </a:lnTo>
                  <a:lnTo>
                    <a:pt x="225" y="622"/>
                  </a:lnTo>
                  <a:lnTo>
                    <a:pt x="231" y="619"/>
                  </a:lnTo>
                  <a:lnTo>
                    <a:pt x="236" y="616"/>
                  </a:lnTo>
                  <a:lnTo>
                    <a:pt x="242" y="613"/>
                  </a:lnTo>
                  <a:lnTo>
                    <a:pt x="247" y="610"/>
                  </a:lnTo>
                  <a:lnTo>
                    <a:pt x="253" y="607"/>
                  </a:lnTo>
                  <a:lnTo>
                    <a:pt x="258" y="604"/>
                  </a:lnTo>
                  <a:lnTo>
                    <a:pt x="257" y="602"/>
                  </a:lnTo>
                  <a:lnTo>
                    <a:pt x="255" y="600"/>
                  </a:lnTo>
                  <a:lnTo>
                    <a:pt x="253" y="598"/>
                  </a:lnTo>
                  <a:lnTo>
                    <a:pt x="252" y="595"/>
                  </a:lnTo>
                  <a:lnTo>
                    <a:pt x="250" y="593"/>
                  </a:lnTo>
                  <a:lnTo>
                    <a:pt x="249" y="591"/>
                  </a:lnTo>
                  <a:lnTo>
                    <a:pt x="247" y="589"/>
                  </a:lnTo>
                  <a:lnTo>
                    <a:pt x="246" y="587"/>
                  </a:lnTo>
                  <a:lnTo>
                    <a:pt x="250" y="590"/>
                  </a:lnTo>
                  <a:lnTo>
                    <a:pt x="254" y="593"/>
                  </a:lnTo>
                  <a:lnTo>
                    <a:pt x="257" y="595"/>
                  </a:lnTo>
                  <a:lnTo>
                    <a:pt x="261" y="598"/>
                  </a:lnTo>
                  <a:lnTo>
                    <a:pt x="265" y="600"/>
                  </a:lnTo>
                  <a:lnTo>
                    <a:pt x="269" y="603"/>
                  </a:lnTo>
                  <a:lnTo>
                    <a:pt x="273" y="605"/>
                  </a:lnTo>
                  <a:lnTo>
                    <a:pt x="277" y="606"/>
                  </a:lnTo>
                  <a:lnTo>
                    <a:pt x="284" y="608"/>
                  </a:lnTo>
                  <a:lnTo>
                    <a:pt x="290" y="609"/>
                  </a:lnTo>
                  <a:lnTo>
                    <a:pt x="297" y="609"/>
                  </a:lnTo>
                  <a:lnTo>
                    <a:pt x="304" y="608"/>
                  </a:lnTo>
                  <a:lnTo>
                    <a:pt x="311" y="607"/>
                  </a:lnTo>
                  <a:lnTo>
                    <a:pt x="317" y="606"/>
                  </a:lnTo>
                  <a:lnTo>
                    <a:pt x="324" y="604"/>
                  </a:lnTo>
                  <a:lnTo>
                    <a:pt x="330" y="602"/>
                  </a:lnTo>
                  <a:lnTo>
                    <a:pt x="325" y="606"/>
                  </a:lnTo>
                  <a:lnTo>
                    <a:pt x="321" y="610"/>
                  </a:lnTo>
                  <a:lnTo>
                    <a:pt x="316" y="614"/>
                  </a:lnTo>
                  <a:lnTo>
                    <a:pt x="311" y="617"/>
                  </a:lnTo>
                  <a:lnTo>
                    <a:pt x="305" y="620"/>
                  </a:lnTo>
                  <a:lnTo>
                    <a:pt x="300" y="621"/>
                  </a:lnTo>
                  <a:lnTo>
                    <a:pt x="294" y="621"/>
                  </a:lnTo>
                  <a:lnTo>
                    <a:pt x="287" y="620"/>
                  </a:lnTo>
                  <a:lnTo>
                    <a:pt x="285" y="619"/>
                  </a:lnTo>
                  <a:lnTo>
                    <a:pt x="282" y="617"/>
                  </a:lnTo>
                  <a:lnTo>
                    <a:pt x="280" y="616"/>
                  </a:lnTo>
                  <a:lnTo>
                    <a:pt x="277" y="615"/>
                  </a:lnTo>
                  <a:lnTo>
                    <a:pt x="274" y="614"/>
                  </a:lnTo>
                  <a:lnTo>
                    <a:pt x="271" y="614"/>
                  </a:lnTo>
                  <a:lnTo>
                    <a:pt x="269" y="614"/>
                  </a:lnTo>
                  <a:lnTo>
                    <a:pt x="266" y="614"/>
                  </a:lnTo>
                  <a:lnTo>
                    <a:pt x="263" y="616"/>
                  </a:lnTo>
                  <a:lnTo>
                    <a:pt x="260" y="619"/>
                  </a:lnTo>
                  <a:lnTo>
                    <a:pt x="259" y="623"/>
                  </a:lnTo>
                  <a:lnTo>
                    <a:pt x="258" y="628"/>
                  </a:lnTo>
                  <a:lnTo>
                    <a:pt x="259" y="629"/>
                  </a:lnTo>
                  <a:lnTo>
                    <a:pt x="260" y="631"/>
                  </a:lnTo>
                  <a:lnTo>
                    <a:pt x="260" y="631"/>
                  </a:lnTo>
                  <a:lnTo>
                    <a:pt x="262" y="632"/>
                  </a:lnTo>
                  <a:lnTo>
                    <a:pt x="268" y="632"/>
                  </a:lnTo>
                  <a:lnTo>
                    <a:pt x="275" y="632"/>
                  </a:lnTo>
                  <a:lnTo>
                    <a:pt x="282" y="633"/>
                  </a:lnTo>
                  <a:lnTo>
                    <a:pt x="288" y="635"/>
                  </a:lnTo>
                  <a:lnTo>
                    <a:pt x="295" y="636"/>
                  </a:lnTo>
                  <a:lnTo>
                    <a:pt x="301" y="636"/>
                  </a:lnTo>
                  <a:lnTo>
                    <a:pt x="308" y="634"/>
                  </a:lnTo>
                  <a:lnTo>
                    <a:pt x="314" y="631"/>
                  </a:lnTo>
                  <a:lnTo>
                    <a:pt x="318" y="628"/>
                  </a:lnTo>
                  <a:lnTo>
                    <a:pt x="321" y="625"/>
                  </a:lnTo>
                  <a:lnTo>
                    <a:pt x="325" y="622"/>
                  </a:lnTo>
                  <a:lnTo>
                    <a:pt x="328" y="619"/>
                  </a:lnTo>
                  <a:lnTo>
                    <a:pt x="331" y="615"/>
                  </a:lnTo>
                  <a:lnTo>
                    <a:pt x="334" y="611"/>
                  </a:lnTo>
                  <a:lnTo>
                    <a:pt x="335" y="607"/>
                  </a:lnTo>
                  <a:lnTo>
                    <a:pt x="336" y="603"/>
                  </a:lnTo>
                  <a:lnTo>
                    <a:pt x="334" y="591"/>
                  </a:lnTo>
                  <a:lnTo>
                    <a:pt x="329" y="582"/>
                  </a:lnTo>
                  <a:lnTo>
                    <a:pt x="321" y="576"/>
                  </a:lnTo>
                  <a:lnTo>
                    <a:pt x="312" y="571"/>
                  </a:lnTo>
                  <a:lnTo>
                    <a:pt x="301" y="566"/>
                  </a:lnTo>
                  <a:lnTo>
                    <a:pt x="290" y="562"/>
                  </a:lnTo>
                  <a:lnTo>
                    <a:pt x="280" y="557"/>
                  </a:lnTo>
                  <a:lnTo>
                    <a:pt x="272" y="550"/>
                  </a:lnTo>
                  <a:lnTo>
                    <a:pt x="276" y="552"/>
                  </a:lnTo>
                  <a:lnTo>
                    <a:pt x="279" y="554"/>
                  </a:lnTo>
                  <a:lnTo>
                    <a:pt x="283" y="556"/>
                  </a:lnTo>
                  <a:lnTo>
                    <a:pt x="288" y="558"/>
                  </a:lnTo>
                  <a:lnTo>
                    <a:pt x="292" y="559"/>
                  </a:lnTo>
                  <a:lnTo>
                    <a:pt x="296" y="561"/>
                  </a:lnTo>
                  <a:lnTo>
                    <a:pt x="301" y="562"/>
                  </a:lnTo>
                  <a:lnTo>
                    <a:pt x="305" y="564"/>
                  </a:lnTo>
                  <a:lnTo>
                    <a:pt x="309" y="565"/>
                  </a:lnTo>
                  <a:lnTo>
                    <a:pt x="314" y="567"/>
                  </a:lnTo>
                  <a:lnTo>
                    <a:pt x="318" y="568"/>
                  </a:lnTo>
                  <a:lnTo>
                    <a:pt x="322" y="570"/>
                  </a:lnTo>
                  <a:lnTo>
                    <a:pt x="326" y="572"/>
                  </a:lnTo>
                  <a:lnTo>
                    <a:pt x="330" y="574"/>
                  </a:lnTo>
                  <a:lnTo>
                    <a:pt x="333" y="577"/>
                  </a:lnTo>
                  <a:lnTo>
                    <a:pt x="337" y="580"/>
                  </a:lnTo>
                  <a:lnTo>
                    <a:pt x="340" y="583"/>
                  </a:lnTo>
                  <a:lnTo>
                    <a:pt x="342" y="586"/>
                  </a:lnTo>
                  <a:lnTo>
                    <a:pt x="345" y="589"/>
                  </a:lnTo>
                  <a:lnTo>
                    <a:pt x="346" y="592"/>
                  </a:lnTo>
                  <a:lnTo>
                    <a:pt x="349" y="589"/>
                  </a:lnTo>
                  <a:lnTo>
                    <a:pt x="351" y="586"/>
                  </a:lnTo>
                  <a:lnTo>
                    <a:pt x="353" y="582"/>
                  </a:lnTo>
                  <a:lnTo>
                    <a:pt x="355" y="579"/>
                  </a:lnTo>
                  <a:lnTo>
                    <a:pt x="356" y="575"/>
                  </a:lnTo>
                  <a:lnTo>
                    <a:pt x="357" y="571"/>
                  </a:lnTo>
                  <a:lnTo>
                    <a:pt x="357" y="567"/>
                  </a:lnTo>
                  <a:lnTo>
                    <a:pt x="357" y="563"/>
                  </a:lnTo>
                  <a:lnTo>
                    <a:pt x="356" y="559"/>
                  </a:lnTo>
                  <a:lnTo>
                    <a:pt x="354" y="557"/>
                  </a:lnTo>
                  <a:lnTo>
                    <a:pt x="352" y="554"/>
                  </a:lnTo>
                  <a:lnTo>
                    <a:pt x="349" y="552"/>
                  </a:lnTo>
                  <a:lnTo>
                    <a:pt x="346" y="551"/>
                  </a:lnTo>
                  <a:lnTo>
                    <a:pt x="342" y="550"/>
                  </a:lnTo>
                  <a:lnTo>
                    <a:pt x="339" y="548"/>
                  </a:lnTo>
                  <a:lnTo>
                    <a:pt x="336" y="548"/>
                  </a:lnTo>
                  <a:lnTo>
                    <a:pt x="330" y="546"/>
                  </a:lnTo>
                  <a:lnTo>
                    <a:pt x="323" y="544"/>
                  </a:lnTo>
                  <a:lnTo>
                    <a:pt x="316" y="543"/>
                  </a:lnTo>
                  <a:lnTo>
                    <a:pt x="310" y="541"/>
                  </a:lnTo>
                  <a:lnTo>
                    <a:pt x="304" y="540"/>
                  </a:lnTo>
                  <a:lnTo>
                    <a:pt x="298" y="538"/>
                  </a:lnTo>
                  <a:lnTo>
                    <a:pt x="292" y="535"/>
                  </a:lnTo>
                  <a:lnTo>
                    <a:pt x="287" y="531"/>
                  </a:lnTo>
                  <a:lnTo>
                    <a:pt x="283" y="528"/>
                  </a:lnTo>
                  <a:lnTo>
                    <a:pt x="278" y="525"/>
                  </a:lnTo>
                  <a:lnTo>
                    <a:pt x="273" y="523"/>
                  </a:lnTo>
                  <a:lnTo>
                    <a:pt x="269" y="521"/>
                  </a:lnTo>
                  <a:lnTo>
                    <a:pt x="264" y="518"/>
                  </a:lnTo>
                  <a:lnTo>
                    <a:pt x="259" y="517"/>
                  </a:lnTo>
                  <a:lnTo>
                    <a:pt x="254" y="515"/>
                  </a:lnTo>
                  <a:lnTo>
                    <a:pt x="249" y="514"/>
                  </a:lnTo>
                  <a:lnTo>
                    <a:pt x="253" y="513"/>
                  </a:lnTo>
                  <a:lnTo>
                    <a:pt x="257" y="512"/>
                  </a:lnTo>
                  <a:lnTo>
                    <a:pt x="261" y="512"/>
                  </a:lnTo>
                  <a:lnTo>
                    <a:pt x="266" y="512"/>
                  </a:lnTo>
                  <a:lnTo>
                    <a:pt x="270" y="513"/>
                  </a:lnTo>
                  <a:lnTo>
                    <a:pt x="274" y="513"/>
                  </a:lnTo>
                  <a:lnTo>
                    <a:pt x="277" y="515"/>
                  </a:lnTo>
                  <a:lnTo>
                    <a:pt x="281" y="517"/>
                  </a:lnTo>
                  <a:lnTo>
                    <a:pt x="285" y="521"/>
                  </a:lnTo>
                  <a:lnTo>
                    <a:pt x="290" y="524"/>
                  </a:lnTo>
                  <a:lnTo>
                    <a:pt x="295" y="526"/>
                  </a:lnTo>
                  <a:lnTo>
                    <a:pt x="300" y="529"/>
                  </a:lnTo>
                  <a:lnTo>
                    <a:pt x="305" y="532"/>
                  </a:lnTo>
                  <a:lnTo>
                    <a:pt x="311" y="534"/>
                  </a:lnTo>
                  <a:lnTo>
                    <a:pt x="316" y="536"/>
                  </a:lnTo>
                  <a:lnTo>
                    <a:pt x="321" y="538"/>
                  </a:lnTo>
                  <a:lnTo>
                    <a:pt x="326" y="540"/>
                  </a:lnTo>
                  <a:lnTo>
                    <a:pt x="332" y="542"/>
                  </a:lnTo>
                  <a:lnTo>
                    <a:pt x="337" y="544"/>
                  </a:lnTo>
                  <a:lnTo>
                    <a:pt x="342" y="546"/>
                  </a:lnTo>
                  <a:lnTo>
                    <a:pt x="348" y="548"/>
                  </a:lnTo>
                  <a:lnTo>
                    <a:pt x="352" y="551"/>
                  </a:lnTo>
                  <a:lnTo>
                    <a:pt x="358" y="554"/>
                  </a:lnTo>
                  <a:lnTo>
                    <a:pt x="363" y="557"/>
                  </a:lnTo>
                  <a:lnTo>
                    <a:pt x="365" y="557"/>
                  </a:lnTo>
                  <a:lnTo>
                    <a:pt x="366" y="554"/>
                  </a:lnTo>
                  <a:lnTo>
                    <a:pt x="368" y="551"/>
                  </a:lnTo>
                  <a:lnTo>
                    <a:pt x="368" y="548"/>
                  </a:lnTo>
                  <a:lnTo>
                    <a:pt x="369" y="545"/>
                  </a:lnTo>
                  <a:lnTo>
                    <a:pt x="370" y="541"/>
                  </a:lnTo>
                  <a:lnTo>
                    <a:pt x="370" y="538"/>
                  </a:lnTo>
                  <a:lnTo>
                    <a:pt x="368" y="535"/>
                  </a:lnTo>
                  <a:lnTo>
                    <a:pt x="363" y="532"/>
                  </a:lnTo>
                  <a:lnTo>
                    <a:pt x="358" y="529"/>
                  </a:lnTo>
                  <a:lnTo>
                    <a:pt x="353" y="526"/>
                  </a:lnTo>
                  <a:lnTo>
                    <a:pt x="348" y="524"/>
                  </a:lnTo>
                  <a:lnTo>
                    <a:pt x="343" y="521"/>
                  </a:lnTo>
                  <a:lnTo>
                    <a:pt x="337" y="519"/>
                  </a:lnTo>
                  <a:lnTo>
                    <a:pt x="332" y="516"/>
                  </a:lnTo>
                  <a:lnTo>
                    <a:pt x="326" y="514"/>
                  </a:lnTo>
                  <a:lnTo>
                    <a:pt x="321" y="512"/>
                  </a:lnTo>
                  <a:lnTo>
                    <a:pt x="315" y="510"/>
                  </a:lnTo>
                  <a:lnTo>
                    <a:pt x="310" y="508"/>
                  </a:lnTo>
                  <a:lnTo>
                    <a:pt x="304" y="506"/>
                  </a:lnTo>
                  <a:lnTo>
                    <a:pt x="299" y="503"/>
                  </a:lnTo>
                  <a:lnTo>
                    <a:pt x="294" y="501"/>
                  </a:lnTo>
                  <a:lnTo>
                    <a:pt x="289" y="498"/>
                  </a:lnTo>
                  <a:lnTo>
                    <a:pt x="283" y="495"/>
                  </a:lnTo>
                  <a:lnTo>
                    <a:pt x="279" y="493"/>
                  </a:lnTo>
                  <a:lnTo>
                    <a:pt x="275" y="492"/>
                  </a:lnTo>
                  <a:lnTo>
                    <a:pt x="271" y="491"/>
                  </a:lnTo>
                  <a:lnTo>
                    <a:pt x="266" y="491"/>
                  </a:lnTo>
                  <a:lnTo>
                    <a:pt x="261" y="491"/>
                  </a:lnTo>
                  <a:lnTo>
                    <a:pt x="256" y="491"/>
                  </a:lnTo>
                  <a:lnTo>
                    <a:pt x="252" y="490"/>
                  </a:lnTo>
                  <a:lnTo>
                    <a:pt x="247" y="489"/>
                  </a:lnTo>
                  <a:lnTo>
                    <a:pt x="255" y="488"/>
                  </a:lnTo>
                  <a:lnTo>
                    <a:pt x="263" y="488"/>
                  </a:lnTo>
                  <a:lnTo>
                    <a:pt x="270" y="488"/>
                  </a:lnTo>
                  <a:lnTo>
                    <a:pt x="278" y="488"/>
                  </a:lnTo>
                  <a:lnTo>
                    <a:pt x="285" y="490"/>
                  </a:lnTo>
                  <a:lnTo>
                    <a:pt x="292" y="491"/>
                  </a:lnTo>
                  <a:lnTo>
                    <a:pt x="298" y="494"/>
                  </a:lnTo>
                  <a:lnTo>
                    <a:pt x="305" y="498"/>
                  </a:lnTo>
                  <a:lnTo>
                    <a:pt x="312" y="502"/>
                  </a:lnTo>
                  <a:lnTo>
                    <a:pt x="319" y="505"/>
                  </a:lnTo>
                  <a:lnTo>
                    <a:pt x="325" y="509"/>
                  </a:lnTo>
                  <a:lnTo>
                    <a:pt x="332" y="512"/>
                  </a:lnTo>
                  <a:lnTo>
                    <a:pt x="339" y="515"/>
                  </a:lnTo>
                  <a:lnTo>
                    <a:pt x="346" y="518"/>
                  </a:lnTo>
                  <a:lnTo>
                    <a:pt x="354" y="520"/>
                  </a:lnTo>
                  <a:lnTo>
                    <a:pt x="361" y="522"/>
                  </a:lnTo>
                  <a:lnTo>
                    <a:pt x="363" y="518"/>
                  </a:lnTo>
                  <a:lnTo>
                    <a:pt x="365" y="513"/>
                  </a:lnTo>
                  <a:lnTo>
                    <a:pt x="366" y="507"/>
                  </a:lnTo>
                  <a:lnTo>
                    <a:pt x="364" y="502"/>
                  </a:lnTo>
                  <a:lnTo>
                    <a:pt x="363" y="498"/>
                  </a:lnTo>
                  <a:lnTo>
                    <a:pt x="360" y="495"/>
                  </a:lnTo>
                  <a:lnTo>
                    <a:pt x="358" y="493"/>
                  </a:lnTo>
                  <a:lnTo>
                    <a:pt x="355" y="491"/>
                  </a:lnTo>
                  <a:lnTo>
                    <a:pt x="351" y="489"/>
                  </a:lnTo>
                  <a:lnTo>
                    <a:pt x="348" y="487"/>
                  </a:lnTo>
                  <a:lnTo>
                    <a:pt x="344" y="486"/>
                  </a:lnTo>
                  <a:lnTo>
                    <a:pt x="341" y="485"/>
                  </a:lnTo>
                  <a:lnTo>
                    <a:pt x="335" y="484"/>
                  </a:lnTo>
                  <a:lnTo>
                    <a:pt x="330" y="482"/>
                  </a:lnTo>
                  <a:lnTo>
                    <a:pt x="324" y="480"/>
                  </a:lnTo>
                  <a:lnTo>
                    <a:pt x="318" y="477"/>
                  </a:lnTo>
                  <a:lnTo>
                    <a:pt x="312" y="475"/>
                  </a:lnTo>
                  <a:lnTo>
                    <a:pt x="307" y="472"/>
                  </a:lnTo>
                  <a:lnTo>
                    <a:pt x="301" y="469"/>
                  </a:lnTo>
                  <a:lnTo>
                    <a:pt x="296" y="466"/>
                  </a:lnTo>
                  <a:lnTo>
                    <a:pt x="290" y="464"/>
                  </a:lnTo>
                  <a:lnTo>
                    <a:pt x="285" y="461"/>
                  </a:lnTo>
                  <a:lnTo>
                    <a:pt x="280" y="460"/>
                  </a:lnTo>
                  <a:lnTo>
                    <a:pt x="274" y="458"/>
                  </a:lnTo>
                  <a:lnTo>
                    <a:pt x="268" y="457"/>
                  </a:lnTo>
                  <a:lnTo>
                    <a:pt x="263" y="457"/>
                  </a:lnTo>
                  <a:lnTo>
                    <a:pt x="257" y="458"/>
                  </a:lnTo>
                  <a:lnTo>
                    <a:pt x="251" y="459"/>
                  </a:lnTo>
                  <a:lnTo>
                    <a:pt x="247" y="460"/>
                  </a:lnTo>
                  <a:lnTo>
                    <a:pt x="242" y="462"/>
                  </a:lnTo>
                  <a:lnTo>
                    <a:pt x="238" y="464"/>
                  </a:lnTo>
                  <a:lnTo>
                    <a:pt x="233" y="466"/>
                  </a:lnTo>
                  <a:lnTo>
                    <a:pt x="229" y="468"/>
                  </a:lnTo>
                  <a:lnTo>
                    <a:pt x="224" y="470"/>
                  </a:lnTo>
                  <a:lnTo>
                    <a:pt x="220" y="472"/>
                  </a:lnTo>
                  <a:lnTo>
                    <a:pt x="216" y="474"/>
                  </a:lnTo>
                  <a:lnTo>
                    <a:pt x="211" y="477"/>
                  </a:lnTo>
                  <a:lnTo>
                    <a:pt x="207" y="479"/>
                  </a:lnTo>
                  <a:lnTo>
                    <a:pt x="202" y="482"/>
                  </a:lnTo>
                  <a:lnTo>
                    <a:pt x="198" y="484"/>
                  </a:lnTo>
                  <a:lnTo>
                    <a:pt x="194" y="487"/>
                  </a:lnTo>
                  <a:lnTo>
                    <a:pt x="190" y="489"/>
                  </a:lnTo>
                  <a:lnTo>
                    <a:pt x="185" y="492"/>
                  </a:lnTo>
                  <a:lnTo>
                    <a:pt x="181" y="495"/>
                  </a:lnTo>
                  <a:lnTo>
                    <a:pt x="173" y="500"/>
                  </a:lnTo>
                  <a:lnTo>
                    <a:pt x="164" y="505"/>
                  </a:lnTo>
                  <a:lnTo>
                    <a:pt x="156" y="510"/>
                  </a:lnTo>
                  <a:lnTo>
                    <a:pt x="148" y="515"/>
                  </a:lnTo>
                  <a:lnTo>
                    <a:pt x="139" y="519"/>
                  </a:lnTo>
                  <a:lnTo>
                    <a:pt x="130" y="524"/>
                  </a:lnTo>
                  <a:lnTo>
                    <a:pt x="122" y="529"/>
                  </a:lnTo>
                  <a:lnTo>
                    <a:pt x="114" y="534"/>
                  </a:lnTo>
                  <a:lnTo>
                    <a:pt x="105" y="538"/>
                  </a:lnTo>
                  <a:lnTo>
                    <a:pt x="97" y="543"/>
                  </a:lnTo>
                  <a:lnTo>
                    <a:pt x="89" y="549"/>
                  </a:lnTo>
                  <a:lnTo>
                    <a:pt x="81" y="554"/>
                  </a:lnTo>
                  <a:lnTo>
                    <a:pt x="73" y="560"/>
                  </a:lnTo>
                  <a:lnTo>
                    <a:pt x="65" y="566"/>
                  </a:lnTo>
                  <a:lnTo>
                    <a:pt x="58" y="572"/>
                  </a:lnTo>
                  <a:lnTo>
                    <a:pt x="51" y="579"/>
                  </a:lnTo>
                  <a:lnTo>
                    <a:pt x="44" y="586"/>
                  </a:lnTo>
                  <a:lnTo>
                    <a:pt x="38" y="593"/>
                  </a:lnTo>
                  <a:lnTo>
                    <a:pt x="32" y="600"/>
                  </a:lnTo>
                  <a:lnTo>
                    <a:pt x="26" y="608"/>
                  </a:lnTo>
                  <a:lnTo>
                    <a:pt x="20" y="616"/>
                  </a:lnTo>
                  <a:lnTo>
                    <a:pt x="14" y="623"/>
                  </a:lnTo>
                  <a:lnTo>
                    <a:pt x="7" y="630"/>
                  </a:lnTo>
                  <a:lnTo>
                    <a:pt x="0" y="636"/>
                  </a:lnTo>
                  <a:lnTo>
                    <a:pt x="7" y="627"/>
                  </a:lnTo>
                  <a:lnTo>
                    <a:pt x="14" y="617"/>
                  </a:lnTo>
                  <a:lnTo>
                    <a:pt x="20" y="607"/>
                  </a:lnTo>
                  <a:lnTo>
                    <a:pt x="27" y="598"/>
                  </a:lnTo>
                  <a:lnTo>
                    <a:pt x="34" y="588"/>
                  </a:lnTo>
                  <a:lnTo>
                    <a:pt x="41" y="579"/>
                  </a:lnTo>
                  <a:lnTo>
                    <a:pt x="48" y="570"/>
                  </a:lnTo>
                  <a:lnTo>
                    <a:pt x="56" y="561"/>
                  </a:lnTo>
                  <a:lnTo>
                    <a:pt x="61" y="557"/>
                  </a:lnTo>
                  <a:lnTo>
                    <a:pt x="65" y="552"/>
                  </a:lnTo>
                  <a:lnTo>
                    <a:pt x="70" y="548"/>
                  </a:lnTo>
                  <a:lnTo>
                    <a:pt x="76" y="544"/>
                  </a:lnTo>
                  <a:lnTo>
                    <a:pt x="81" y="540"/>
                  </a:lnTo>
                  <a:lnTo>
                    <a:pt x="86" y="537"/>
                  </a:lnTo>
                  <a:lnTo>
                    <a:pt x="91" y="534"/>
                  </a:lnTo>
                  <a:lnTo>
                    <a:pt x="97" y="531"/>
                  </a:lnTo>
                  <a:lnTo>
                    <a:pt x="102" y="528"/>
                  </a:lnTo>
                  <a:lnTo>
                    <a:pt x="107" y="525"/>
                  </a:lnTo>
                  <a:lnTo>
                    <a:pt x="113" y="522"/>
                  </a:lnTo>
                  <a:lnTo>
                    <a:pt x="118" y="519"/>
                  </a:lnTo>
                  <a:lnTo>
                    <a:pt x="124" y="516"/>
                  </a:lnTo>
                  <a:lnTo>
                    <a:pt x="129" y="513"/>
                  </a:lnTo>
                  <a:lnTo>
                    <a:pt x="135" y="510"/>
                  </a:lnTo>
                  <a:lnTo>
                    <a:pt x="140" y="507"/>
                  </a:lnTo>
                  <a:lnTo>
                    <a:pt x="146" y="504"/>
                  </a:lnTo>
                  <a:lnTo>
                    <a:pt x="151" y="500"/>
                  </a:lnTo>
                  <a:lnTo>
                    <a:pt x="157" y="497"/>
                  </a:lnTo>
                  <a:lnTo>
                    <a:pt x="163" y="494"/>
                  </a:lnTo>
                  <a:lnTo>
                    <a:pt x="168" y="491"/>
                  </a:lnTo>
                  <a:lnTo>
                    <a:pt x="174" y="488"/>
                  </a:lnTo>
                  <a:lnTo>
                    <a:pt x="180" y="485"/>
                  </a:lnTo>
                  <a:lnTo>
                    <a:pt x="186" y="483"/>
                  </a:lnTo>
                  <a:lnTo>
                    <a:pt x="192" y="480"/>
                  </a:lnTo>
                  <a:lnTo>
                    <a:pt x="198" y="477"/>
                  </a:lnTo>
                  <a:lnTo>
                    <a:pt x="204" y="474"/>
                  </a:lnTo>
                  <a:lnTo>
                    <a:pt x="209" y="471"/>
                  </a:lnTo>
                  <a:lnTo>
                    <a:pt x="215" y="467"/>
                  </a:lnTo>
                  <a:lnTo>
                    <a:pt x="220" y="464"/>
                  </a:lnTo>
                  <a:lnTo>
                    <a:pt x="226" y="460"/>
                  </a:lnTo>
                  <a:lnTo>
                    <a:pt x="231" y="456"/>
                  </a:lnTo>
                  <a:lnTo>
                    <a:pt x="227" y="450"/>
                  </a:lnTo>
                  <a:lnTo>
                    <a:pt x="222" y="444"/>
                  </a:lnTo>
                  <a:lnTo>
                    <a:pt x="217" y="440"/>
                  </a:lnTo>
                  <a:lnTo>
                    <a:pt x="211" y="435"/>
                  </a:lnTo>
                  <a:lnTo>
                    <a:pt x="206" y="430"/>
                  </a:lnTo>
                  <a:lnTo>
                    <a:pt x="201" y="425"/>
                  </a:lnTo>
                  <a:lnTo>
                    <a:pt x="198" y="419"/>
                  </a:lnTo>
                  <a:lnTo>
                    <a:pt x="198" y="411"/>
                  </a:lnTo>
                  <a:lnTo>
                    <a:pt x="197" y="404"/>
                  </a:lnTo>
                  <a:lnTo>
                    <a:pt x="196" y="397"/>
                  </a:lnTo>
                  <a:lnTo>
                    <a:pt x="192" y="391"/>
                  </a:lnTo>
                  <a:lnTo>
                    <a:pt x="187" y="386"/>
                  </a:lnTo>
                  <a:lnTo>
                    <a:pt x="182" y="382"/>
                  </a:lnTo>
                  <a:lnTo>
                    <a:pt x="177" y="378"/>
                  </a:lnTo>
                  <a:lnTo>
                    <a:pt x="174" y="374"/>
                  </a:lnTo>
                  <a:lnTo>
                    <a:pt x="171" y="369"/>
                  </a:lnTo>
                  <a:lnTo>
                    <a:pt x="168" y="364"/>
                  </a:lnTo>
                  <a:lnTo>
                    <a:pt x="165" y="358"/>
                  </a:lnTo>
                  <a:lnTo>
                    <a:pt x="162" y="353"/>
                  </a:lnTo>
                  <a:lnTo>
                    <a:pt x="160" y="347"/>
                  </a:lnTo>
                  <a:lnTo>
                    <a:pt x="157" y="349"/>
                  </a:lnTo>
                  <a:lnTo>
                    <a:pt x="154" y="349"/>
                  </a:lnTo>
                  <a:lnTo>
                    <a:pt x="151" y="348"/>
                  </a:lnTo>
                  <a:lnTo>
                    <a:pt x="148" y="346"/>
                  </a:lnTo>
                  <a:lnTo>
                    <a:pt x="151" y="342"/>
                  </a:lnTo>
                  <a:lnTo>
                    <a:pt x="153" y="339"/>
                  </a:lnTo>
                  <a:lnTo>
                    <a:pt x="155" y="336"/>
                  </a:lnTo>
                  <a:lnTo>
                    <a:pt x="157" y="332"/>
                  </a:lnTo>
                  <a:lnTo>
                    <a:pt x="159" y="329"/>
                  </a:lnTo>
                  <a:lnTo>
                    <a:pt x="161" y="326"/>
                  </a:lnTo>
                  <a:lnTo>
                    <a:pt x="164" y="322"/>
                  </a:lnTo>
                  <a:lnTo>
                    <a:pt x="167" y="320"/>
                  </a:lnTo>
                  <a:lnTo>
                    <a:pt x="163" y="316"/>
                  </a:lnTo>
                  <a:lnTo>
                    <a:pt x="161" y="311"/>
                  </a:lnTo>
                  <a:lnTo>
                    <a:pt x="159" y="307"/>
                  </a:lnTo>
                  <a:lnTo>
                    <a:pt x="157" y="302"/>
                  </a:lnTo>
                  <a:lnTo>
                    <a:pt x="155" y="297"/>
                  </a:lnTo>
                  <a:lnTo>
                    <a:pt x="153" y="292"/>
                  </a:lnTo>
                  <a:lnTo>
                    <a:pt x="151" y="287"/>
                  </a:lnTo>
                  <a:lnTo>
                    <a:pt x="148" y="282"/>
                  </a:lnTo>
                  <a:lnTo>
                    <a:pt x="139" y="269"/>
                  </a:lnTo>
                  <a:lnTo>
                    <a:pt x="131" y="256"/>
                  </a:lnTo>
                  <a:lnTo>
                    <a:pt x="125" y="243"/>
                  </a:lnTo>
                  <a:lnTo>
                    <a:pt x="120" y="230"/>
                  </a:lnTo>
                  <a:lnTo>
                    <a:pt x="117" y="216"/>
                  </a:lnTo>
                  <a:lnTo>
                    <a:pt x="114" y="201"/>
                  </a:lnTo>
                  <a:lnTo>
                    <a:pt x="112" y="186"/>
                  </a:lnTo>
                  <a:lnTo>
                    <a:pt x="112" y="170"/>
                  </a:lnTo>
                  <a:lnTo>
                    <a:pt x="112" y="161"/>
                  </a:lnTo>
                  <a:lnTo>
                    <a:pt x="112" y="150"/>
                  </a:lnTo>
                  <a:lnTo>
                    <a:pt x="112" y="140"/>
                  </a:lnTo>
                  <a:lnTo>
                    <a:pt x="114" y="131"/>
                  </a:lnTo>
                  <a:lnTo>
                    <a:pt x="116" y="121"/>
                  </a:lnTo>
                  <a:lnTo>
                    <a:pt x="120" y="112"/>
                  </a:lnTo>
                  <a:lnTo>
                    <a:pt x="126" y="104"/>
                  </a:lnTo>
                  <a:lnTo>
                    <a:pt x="134" y="97"/>
                  </a:lnTo>
                  <a:lnTo>
                    <a:pt x="139" y="93"/>
                  </a:lnTo>
                  <a:lnTo>
                    <a:pt x="146" y="90"/>
                  </a:lnTo>
                  <a:lnTo>
                    <a:pt x="152" y="87"/>
                  </a:lnTo>
                  <a:lnTo>
                    <a:pt x="157" y="84"/>
                  </a:lnTo>
                  <a:lnTo>
                    <a:pt x="164" y="81"/>
                  </a:lnTo>
                  <a:lnTo>
                    <a:pt x="169" y="77"/>
                  </a:lnTo>
                  <a:lnTo>
                    <a:pt x="175" y="73"/>
                  </a:lnTo>
                  <a:lnTo>
                    <a:pt x="180" y="68"/>
                  </a:lnTo>
                  <a:lnTo>
                    <a:pt x="182" y="64"/>
                  </a:lnTo>
                  <a:lnTo>
                    <a:pt x="185" y="60"/>
                  </a:lnTo>
                  <a:lnTo>
                    <a:pt x="188" y="56"/>
                  </a:lnTo>
                  <a:lnTo>
                    <a:pt x="191" y="52"/>
                  </a:lnTo>
                  <a:lnTo>
                    <a:pt x="193" y="49"/>
                  </a:lnTo>
                  <a:lnTo>
                    <a:pt x="197" y="45"/>
                  </a:lnTo>
                  <a:lnTo>
                    <a:pt x="200" y="42"/>
                  </a:lnTo>
                  <a:lnTo>
                    <a:pt x="204" y="39"/>
                  </a:lnTo>
                  <a:lnTo>
                    <a:pt x="210" y="35"/>
                  </a:lnTo>
                  <a:lnTo>
                    <a:pt x="216" y="32"/>
                  </a:lnTo>
                  <a:lnTo>
                    <a:pt x="222" y="28"/>
                  </a:lnTo>
                  <a:lnTo>
                    <a:pt x="228" y="24"/>
                  </a:lnTo>
                  <a:lnTo>
                    <a:pt x="234" y="21"/>
                  </a:lnTo>
                  <a:lnTo>
                    <a:pt x="240" y="18"/>
                  </a:lnTo>
                  <a:lnTo>
                    <a:pt x="247" y="15"/>
                  </a:lnTo>
                  <a:lnTo>
                    <a:pt x="253" y="12"/>
                  </a:lnTo>
                  <a:lnTo>
                    <a:pt x="260" y="9"/>
                  </a:lnTo>
                  <a:lnTo>
                    <a:pt x="266" y="7"/>
                  </a:lnTo>
                  <a:lnTo>
                    <a:pt x="273" y="5"/>
                  </a:lnTo>
                  <a:lnTo>
                    <a:pt x="280" y="3"/>
                  </a:lnTo>
                  <a:lnTo>
                    <a:pt x="287" y="2"/>
                  </a:lnTo>
                  <a:lnTo>
                    <a:pt x="294" y="1"/>
                  </a:lnTo>
                  <a:lnTo>
                    <a:pt x="301" y="0"/>
                  </a:lnTo>
                  <a:lnTo>
                    <a:pt x="308" y="0"/>
                  </a:lnTo>
                  <a:lnTo>
                    <a:pt x="314" y="0"/>
                  </a:lnTo>
                  <a:lnTo>
                    <a:pt x="319" y="0"/>
                  </a:lnTo>
                  <a:lnTo>
                    <a:pt x="324" y="0"/>
                  </a:lnTo>
                  <a:lnTo>
                    <a:pt x="330" y="0"/>
                  </a:lnTo>
                  <a:lnTo>
                    <a:pt x="335" y="0"/>
                  </a:lnTo>
                  <a:lnTo>
                    <a:pt x="340" y="0"/>
                  </a:lnTo>
                  <a:lnTo>
                    <a:pt x="346" y="0"/>
                  </a:lnTo>
                  <a:lnTo>
                    <a:pt x="351" y="1"/>
                  </a:lnTo>
                  <a:lnTo>
                    <a:pt x="356" y="1"/>
                  </a:lnTo>
                  <a:lnTo>
                    <a:pt x="361" y="2"/>
                  </a:lnTo>
                  <a:lnTo>
                    <a:pt x="366" y="3"/>
                  </a:lnTo>
                  <a:lnTo>
                    <a:pt x="370" y="5"/>
                  </a:lnTo>
                  <a:lnTo>
                    <a:pt x="375" y="7"/>
                  </a:lnTo>
                  <a:lnTo>
                    <a:pt x="379" y="9"/>
                  </a:lnTo>
                  <a:lnTo>
                    <a:pt x="384" y="11"/>
                  </a:lnTo>
                  <a:lnTo>
                    <a:pt x="388"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4" name="Freeform 10"/>
            <p:cNvSpPr>
              <a:spLocks/>
            </p:cNvSpPr>
            <p:nvPr/>
          </p:nvSpPr>
          <p:spPr bwMode="auto">
            <a:xfrm>
              <a:off x="8202613" y="111125"/>
              <a:ext cx="450850" cy="327025"/>
            </a:xfrm>
            <a:custGeom>
              <a:avLst/>
              <a:gdLst/>
              <a:ahLst/>
              <a:cxnLst>
                <a:cxn ang="0">
                  <a:pos x="271" y="112"/>
                </a:cxn>
                <a:cxn ang="0">
                  <a:pos x="269" y="145"/>
                </a:cxn>
                <a:cxn ang="0">
                  <a:pos x="238" y="157"/>
                </a:cxn>
                <a:cxn ang="0">
                  <a:pos x="219" y="164"/>
                </a:cxn>
                <a:cxn ang="0">
                  <a:pos x="211" y="160"/>
                </a:cxn>
                <a:cxn ang="0">
                  <a:pos x="197" y="156"/>
                </a:cxn>
                <a:cxn ang="0">
                  <a:pos x="176" y="156"/>
                </a:cxn>
                <a:cxn ang="0">
                  <a:pos x="156" y="161"/>
                </a:cxn>
                <a:cxn ang="0">
                  <a:pos x="138" y="173"/>
                </a:cxn>
                <a:cxn ang="0">
                  <a:pos x="127" y="189"/>
                </a:cxn>
                <a:cxn ang="0">
                  <a:pos x="117" y="197"/>
                </a:cxn>
                <a:cxn ang="0">
                  <a:pos x="105" y="202"/>
                </a:cxn>
                <a:cxn ang="0">
                  <a:pos x="91" y="201"/>
                </a:cxn>
                <a:cxn ang="0">
                  <a:pos x="72" y="196"/>
                </a:cxn>
                <a:cxn ang="0">
                  <a:pos x="53" y="196"/>
                </a:cxn>
                <a:cxn ang="0">
                  <a:pos x="34" y="201"/>
                </a:cxn>
                <a:cxn ang="0">
                  <a:pos x="33" y="187"/>
                </a:cxn>
                <a:cxn ang="0">
                  <a:pos x="61" y="159"/>
                </a:cxn>
                <a:cxn ang="0">
                  <a:pos x="63" y="154"/>
                </a:cxn>
                <a:cxn ang="0">
                  <a:pos x="35" y="166"/>
                </a:cxn>
                <a:cxn ang="0">
                  <a:pos x="18" y="169"/>
                </a:cxn>
                <a:cxn ang="0">
                  <a:pos x="9" y="157"/>
                </a:cxn>
                <a:cxn ang="0">
                  <a:pos x="2" y="126"/>
                </a:cxn>
                <a:cxn ang="0">
                  <a:pos x="4" y="96"/>
                </a:cxn>
                <a:cxn ang="0">
                  <a:pos x="18" y="85"/>
                </a:cxn>
                <a:cxn ang="0">
                  <a:pos x="35" y="84"/>
                </a:cxn>
                <a:cxn ang="0">
                  <a:pos x="51" y="83"/>
                </a:cxn>
                <a:cxn ang="0">
                  <a:pos x="67" y="77"/>
                </a:cxn>
                <a:cxn ang="0">
                  <a:pos x="86" y="69"/>
                </a:cxn>
                <a:cxn ang="0">
                  <a:pos x="99" y="73"/>
                </a:cxn>
                <a:cxn ang="0">
                  <a:pos x="99" y="83"/>
                </a:cxn>
                <a:cxn ang="0">
                  <a:pos x="92" y="94"/>
                </a:cxn>
                <a:cxn ang="0">
                  <a:pos x="79" y="96"/>
                </a:cxn>
                <a:cxn ang="0">
                  <a:pos x="81" y="99"/>
                </a:cxn>
                <a:cxn ang="0">
                  <a:pos x="99" y="99"/>
                </a:cxn>
                <a:cxn ang="0">
                  <a:pos x="115" y="89"/>
                </a:cxn>
                <a:cxn ang="0">
                  <a:pos x="123" y="71"/>
                </a:cxn>
                <a:cxn ang="0">
                  <a:pos x="119" y="50"/>
                </a:cxn>
                <a:cxn ang="0">
                  <a:pos x="118" y="41"/>
                </a:cxn>
                <a:cxn ang="0">
                  <a:pos x="129" y="43"/>
                </a:cxn>
                <a:cxn ang="0">
                  <a:pos x="138" y="50"/>
                </a:cxn>
                <a:cxn ang="0">
                  <a:pos x="138" y="62"/>
                </a:cxn>
                <a:cxn ang="0">
                  <a:pos x="139" y="65"/>
                </a:cxn>
                <a:cxn ang="0">
                  <a:pos x="148" y="54"/>
                </a:cxn>
                <a:cxn ang="0">
                  <a:pos x="152" y="40"/>
                </a:cxn>
                <a:cxn ang="0">
                  <a:pos x="147" y="26"/>
                </a:cxn>
                <a:cxn ang="0">
                  <a:pos x="153" y="20"/>
                </a:cxn>
                <a:cxn ang="0">
                  <a:pos x="174" y="22"/>
                </a:cxn>
                <a:cxn ang="0">
                  <a:pos x="188" y="14"/>
                </a:cxn>
                <a:cxn ang="0">
                  <a:pos x="197" y="5"/>
                </a:cxn>
                <a:cxn ang="0">
                  <a:pos x="212" y="7"/>
                </a:cxn>
                <a:cxn ang="0">
                  <a:pos x="233" y="22"/>
                </a:cxn>
                <a:cxn ang="0">
                  <a:pos x="253" y="39"/>
                </a:cxn>
                <a:cxn ang="0">
                  <a:pos x="266" y="60"/>
                </a:cxn>
              </a:cxnLst>
              <a:rect l="0" t="0" r="r" b="b"/>
              <a:pathLst>
                <a:path w="284" h="206">
                  <a:moveTo>
                    <a:pt x="268" y="74"/>
                  </a:moveTo>
                  <a:lnTo>
                    <a:pt x="269" y="87"/>
                  </a:lnTo>
                  <a:lnTo>
                    <a:pt x="270" y="100"/>
                  </a:lnTo>
                  <a:lnTo>
                    <a:pt x="271" y="112"/>
                  </a:lnTo>
                  <a:lnTo>
                    <a:pt x="275" y="125"/>
                  </a:lnTo>
                  <a:lnTo>
                    <a:pt x="284" y="139"/>
                  </a:lnTo>
                  <a:lnTo>
                    <a:pt x="276" y="142"/>
                  </a:lnTo>
                  <a:lnTo>
                    <a:pt x="269" y="145"/>
                  </a:lnTo>
                  <a:lnTo>
                    <a:pt x="261" y="148"/>
                  </a:lnTo>
                  <a:lnTo>
                    <a:pt x="253" y="151"/>
                  </a:lnTo>
                  <a:lnTo>
                    <a:pt x="246" y="154"/>
                  </a:lnTo>
                  <a:lnTo>
                    <a:pt x="238" y="157"/>
                  </a:lnTo>
                  <a:lnTo>
                    <a:pt x="231" y="160"/>
                  </a:lnTo>
                  <a:lnTo>
                    <a:pt x="223" y="164"/>
                  </a:lnTo>
                  <a:lnTo>
                    <a:pt x="221" y="164"/>
                  </a:lnTo>
                  <a:lnTo>
                    <a:pt x="219" y="164"/>
                  </a:lnTo>
                  <a:lnTo>
                    <a:pt x="217" y="164"/>
                  </a:lnTo>
                  <a:lnTo>
                    <a:pt x="215" y="162"/>
                  </a:lnTo>
                  <a:lnTo>
                    <a:pt x="213" y="161"/>
                  </a:lnTo>
                  <a:lnTo>
                    <a:pt x="211" y="160"/>
                  </a:lnTo>
                  <a:lnTo>
                    <a:pt x="210" y="159"/>
                  </a:lnTo>
                  <a:lnTo>
                    <a:pt x="208" y="159"/>
                  </a:lnTo>
                  <a:lnTo>
                    <a:pt x="202" y="157"/>
                  </a:lnTo>
                  <a:lnTo>
                    <a:pt x="197" y="156"/>
                  </a:lnTo>
                  <a:lnTo>
                    <a:pt x="192" y="156"/>
                  </a:lnTo>
                  <a:lnTo>
                    <a:pt x="186" y="156"/>
                  </a:lnTo>
                  <a:lnTo>
                    <a:pt x="181" y="156"/>
                  </a:lnTo>
                  <a:lnTo>
                    <a:pt x="176" y="156"/>
                  </a:lnTo>
                  <a:lnTo>
                    <a:pt x="171" y="157"/>
                  </a:lnTo>
                  <a:lnTo>
                    <a:pt x="166" y="158"/>
                  </a:lnTo>
                  <a:lnTo>
                    <a:pt x="161" y="159"/>
                  </a:lnTo>
                  <a:lnTo>
                    <a:pt x="156" y="161"/>
                  </a:lnTo>
                  <a:lnTo>
                    <a:pt x="151" y="164"/>
                  </a:lnTo>
                  <a:lnTo>
                    <a:pt x="147" y="167"/>
                  </a:lnTo>
                  <a:lnTo>
                    <a:pt x="142" y="170"/>
                  </a:lnTo>
                  <a:lnTo>
                    <a:pt x="138" y="173"/>
                  </a:lnTo>
                  <a:lnTo>
                    <a:pt x="135" y="178"/>
                  </a:lnTo>
                  <a:lnTo>
                    <a:pt x="131" y="182"/>
                  </a:lnTo>
                  <a:lnTo>
                    <a:pt x="129" y="186"/>
                  </a:lnTo>
                  <a:lnTo>
                    <a:pt x="127" y="189"/>
                  </a:lnTo>
                  <a:lnTo>
                    <a:pt x="126" y="192"/>
                  </a:lnTo>
                  <a:lnTo>
                    <a:pt x="124" y="196"/>
                  </a:lnTo>
                  <a:lnTo>
                    <a:pt x="121" y="196"/>
                  </a:lnTo>
                  <a:lnTo>
                    <a:pt x="117" y="197"/>
                  </a:lnTo>
                  <a:lnTo>
                    <a:pt x="114" y="198"/>
                  </a:lnTo>
                  <a:lnTo>
                    <a:pt x="111" y="199"/>
                  </a:lnTo>
                  <a:lnTo>
                    <a:pt x="108" y="200"/>
                  </a:lnTo>
                  <a:lnTo>
                    <a:pt x="105" y="202"/>
                  </a:lnTo>
                  <a:lnTo>
                    <a:pt x="102" y="204"/>
                  </a:lnTo>
                  <a:lnTo>
                    <a:pt x="99" y="206"/>
                  </a:lnTo>
                  <a:lnTo>
                    <a:pt x="95" y="203"/>
                  </a:lnTo>
                  <a:lnTo>
                    <a:pt x="91" y="201"/>
                  </a:lnTo>
                  <a:lnTo>
                    <a:pt x="87" y="199"/>
                  </a:lnTo>
                  <a:lnTo>
                    <a:pt x="82" y="198"/>
                  </a:lnTo>
                  <a:lnTo>
                    <a:pt x="77" y="197"/>
                  </a:lnTo>
                  <a:lnTo>
                    <a:pt x="72" y="196"/>
                  </a:lnTo>
                  <a:lnTo>
                    <a:pt x="67" y="196"/>
                  </a:lnTo>
                  <a:lnTo>
                    <a:pt x="63" y="195"/>
                  </a:lnTo>
                  <a:lnTo>
                    <a:pt x="58" y="196"/>
                  </a:lnTo>
                  <a:lnTo>
                    <a:pt x="53" y="196"/>
                  </a:lnTo>
                  <a:lnTo>
                    <a:pt x="48" y="197"/>
                  </a:lnTo>
                  <a:lnTo>
                    <a:pt x="43" y="198"/>
                  </a:lnTo>
                  <a:lnTo>
                    <a:pt x="38" y="200"/>
                  </a:lnTo>
                  <a:lnTo>
                    <a:pt x="34" y="201"/>
                  </a:lnTo>
                  <a:lnTo>
                    <a:pt x="30" y="203"/>
                  </a:lnTo>
                  <a:lnTo>
                    <a:pt x="26" y="205"/>
                  </a:lnTo>
                  <a:lnTo>
                    <a:pt x="29" y="196"/>
                  </a:lnTo>
                  <a:lnTo>
                    <a:pt x="33" y="187"/>
                  </a:lnTo>
                  <a:lnTo>
                    <a:pt x="39" y="179"/>
                  </a:lnTo>
                  <a:lnTo>
                    <a:pt x="45" y="172"/>
                  </a:lnTo>
                  <a:lnTo>
                    <a:pt x="53" y="165"/>
                  </a:lnTo>
                  <a:lnTo>
                    <a:pt x="61" y="159"/>
                  </a:lnTo>
                  <a:lnTo>
                    <a:pt x="69" y="153"/>
                  </a:lnTo>
                  <a:lnTo>
                    <a:pt x="76" y="148"/>
                  </a:lnTo>
                  <a:lnTo>
                    <a:pt x="70" y="151"/>
                  </a:lnTo>
                  <a:lnTo>
                    <a:pt x="63" y="154"/>
                  </a:lnTo>
                  <a:lnTo>
                    <a:pt x="56" y="157"/>
                  </a:lnTo>
                  <a:lnTo>
                    <a:pt x="49" y="160"/>
                  </a:lnTo>
                  <a:lnTo>
                    <a:pt x="42" y="163"/>
                  </a:lnTo>
                  <a:lnTo>
                    <a:pt x="35" y="166"/>
                  </a:lnTo>
                  <a:lnTo>
                    <a:pt x="29" y="170"/>
                  </a:lnTo>
                  <a:lnTo>
                    <a:pt x="22" y="175"/>
                  </a:lnTo>
                  <a:lnTo>
                    <a:pt x="20" y="172"/>
                  </a:lnTo>
                  <a:lnTo>
                    <a:pt x="18" y="169"/>
                  </a:lnTo>
                  <a:lnTo>
                    <a:pt x="16" y="166"/>
                  </a:lnTo>
                  <a:lnTo>
                    <a:pt x="13" y="163"/>
                  </a:lnTo>
                  <a:lnTo>
                    <a:pt x="11" y="160"/>
                  </a:lnTo>
                  <a:lnTo>
                    <a:pt x="9" y="157"/>
                  </a:lnTo>
                  <a:lnTo>
                    <a:pt x="8" y="154"/>
                  </a:lnTo>
                  <a:lnTo>
                    <a:pt x="8" y="150"/>
                  </a:lnTo>
                  <a:lnTo>
                    <a:pt x="6" y="138"/>
                  </a:lnTo>
                  <a:lnTo>
                    <a:pt x="2" y="126"/>
                  </a:lnTo>
                  <a:lnTo>
                    <a:pt x="0" y="115"/>
                  </a:lnTo>
                  <a:lnTo>
                    <a:pt x="1" y="104"/>
                  </a:lnTo>
                  <a:lnTo>
                    <a:pt x="2" y="100"/>
                  </a:lnTo>
                  <a:lnTo>
                    <a:pt x="4" y="96"/>
                  </a:lnTo>
                  <a:lnTo>
                    <a:pt x="7" y="93"/>
                  </a:lnTo>
                  <a:lnTo>
                    <a:pt x="10" y="90"/>
                  </a:lnTo>
                  <a:lnTo>
                    <a:pt x="13" y="87"/>
                  </a:lnTo>
                  <a:lnTo>
                    <a:pt x="18" y="85"/>
                  </a:lnTo>
                  <a:lnTo>
                    <a:pt x="22" y="84"/>
                  </a:lnTo>
                  <a:lnTo>
                    <a:pt x="27" y="84"/>
                  </a:lnTo>
                  <a:lnTo>
                    <a:pt x="31" y="84"/>
                  </a:lnTo>
                  <a:lnTo>
                    <a:pt x="35" y="84"/>
                  </a:lnTo>
                  <a:lnTo>
                    <a:pt x="39" y="84"/>
                  </a:lnTo>
                  <a:lnTo>
                    <a:pt x="43" y="84"/>
                  </a:lnTo>
                  <a:lnTo>
                    <a:pt x="47" y="84"/>
                  </a:lnTo>
                  <a:lnTo>
                    <a:pt x="51" y="83"/>
                  </a:lnTo>
                  <a:lnTo>
                    <a:pt x="55" y="82"/>
                  </a:lnTo>
                  <a:lnTo>
                    <a:pt x="58" y="81"/>
                  </a:lnTo>
                  <a:lnTo>
                    <a:pt x="63" y="79"/>
                  </a:lnTo>
                  <a:lnTo>
                    <a:pt x="67" y="77"/>
                  </a:lnTo>
                  <a:lnTo>
                    <a:pt x="72" y="74"/>
                  </a:lnTo>
                  <a:lnTo>
                    <a:pt x="76" y="72"/>
                  </a:lnTo>
                  <a:lnTo>
                    <a:pt x="81" y="70"/>
                  </a:lnTo>
                  <a:lnTo>
                    <a:pt x="86" y="69"/>
                  </a:lnTo>
                  <a:lnTo>
                    <a:pt x="91" y="68"/>
                  </a:lnTo>
                  <a:lnTo>
                    <a:pt x="96" y="70"/>
                  </a:lnTo>
                  <a:lnTo>
                    <a:pt x="98" y="71"/>
                  </a:lnTo>
                  <a:lnTo>
                    <a:pt x="99" y="73"/>
                  </a:lnTo>
                  <a:lnTo>
                    <a:pt x="101" y="74"/>
                  </a:lnTo>
                  <a:lnTo>
                    <a:pt x="101" y="76"/>
                  </a:lnTo>
                  <a:lnTo>
                    <a:pt x="100" y="79"/>
                  </a:lnTo>
                  <a:lnTo>
                    <a:pt x="99" y="83"/>
                  </a:lnTo>
                  <a:lnTo>
                    <a:pt x="98" y="86"/>
                  </a:lnTo>
                  <a:lnTo>
                    <a:pt x="96" y="89"/>
                  </a:lnTo>
                  <a:lnTo>
                    <a:pt x="94" y="92"/>
                  </a:lnTo>
                  <a:lnTo>
                    <a:pt x="92" y="94"/>
                  </a:lnTo>
                  <a:lnTo>
                    <a:pt x="89" y="96"/>
                  </a:lnTo>
                  <a:lnTo>
                    <a:pt x="85" y="96"/>
                  </a:lnTo>
                  <a:lnTo>
                    <a:pt x="83" y="96"/>
                  </a:lnTo>
                  <a:lnTo>
                    <a:pt x="79" y="96"/>
                  </a:lnTo>
                  <a:lnTo>
                    <a:pt x="76" y="95"/>
                  </a:lnTo>
                  <a:lnTo>
                    <a:pt x="74" y="95"/>
                  </a:lnTo>
                  <a:lnTo>
                    <a:pt x="77" y="97"/>
                  </a:lnTo>
                  <a:lnTo>
                    <a:pt x="81" y="99"/>
                  </a:lnTo>
                  <a:lnTo>
                    <a:pt x="86" y="100"/>
                  </a:lnTo>
                  <a:lnTo>
                    <a:pt x="90" y="100"/>
                  </a:lnTo>
                  <a:lnTo>
                    <a:pt x="95" y="100"/>
                  </a:lnTo>
                  <a:lnTo>
                    <a:pt x="99" y="99"/>
                  </a:lnTo>
                  <a:lnTo>
                    <a:pt x="103" y="98"/>
                  </a:lnTo>
                  <a:lnTo>
                    <a:pt x="107" y="96"/>
                  </a:lnTo>
                  <a:lnTo>
                    <a:pt x="111" y="93"/>
                  </a:lnTo>
                  <a:lnTo>
                    <a:pt x="115" y="89"/>
                  </a:lnTo>
                  <a:lnTo>
                    <a:pt x="118" y="85"/>
                  </a:lnTo>
                  <a:lnTo>
                    <a:pt x="120" y="81"/>
                  </a:lnTo>
                  <a:lnTo>
                    <a:pt x="122" y="76"/>
                  </a:lnTo>
                  <a:lnTo>
                    <a:pt x="123" y="71"/>
                  </a:lnTo>
                  <a:lnTo>
                    <a:pt x="124" y="66"/>
                  </a:lnTo>
                  <a:lnTo>
                    <a:pt x="123" y="60"/>
                  </a:lnTo>
                  <a:lnTo>
                    <a:pt x="122" y="55"/>
                  </a:lnTo>
                  <a:lnTo>
                    <a:pt x="119" y="50"/>
                  </a:lnTo>
                  <a:lnTo>
                    <a:pt x="116" y="46"/>
                  </a:lnTo>
                  <a:lnTo>
                    <a:pt x="112" y="41"/>
                  </a:lnTo>
                  <a:lnTo>
                    <a:pt x="115" y="41"/>
                  </a:lnTo>
                  <a:lnTo>
                    <a:pt x="118" y="41"/>
                  </a:lnTo>
                  <a:lnTo>
                    <a:pt x="121" y="41"/>
                  </a:lnTo>
                  <a:lnTo>
                    <a:pt x="124" y="41"/>
                  </a:lnTo>
                  <a:lnTo>
                    <a:pt x="126" y="42"/>
                  </a:lnTo>
                  <a:lnTo>
                    <a:pt x="129" y="43"/>
                  </a:lnTo>
                  <a:lnTo>
                    <a:pt x="132" y="44"/>
                  </a:lnTo>
                  <a:lnTo>
                    <a:pt x="134" y="46"/>
                  </a:lnTo>
                  <a:lnTo>
                    <a:pt x="136" y="47"/>
                  </a:lnTo>
                  <a:lnTo>
                    <a:pt x="138" y="50"/>
                  </a:lnTo>
                  <a:lnTo>
                    <a:pt x="139" y="52"/>
                  </a:lnTo>
                  <a:lnTo>
                    <a:pt x="139" y="55"/>
                  </a:lnTo>
                  <a:lnTo>
                    <a:pt x="139" y="59"/>
                  </a:lnTo>
                  <a:lnTo>
                    <a:pt x="138" y="62"/>
                  </a:lnTo>
                  <a:lnTo>
                    <a:pt x="135" y="65"/>
                  </a:lnTo>
                  <a:lnTo>
                    <a:pt x="133" y="67"/>
                  </a:lnTo>
                  <a:lnTo>
                    <a:pt x="136" y="67"/>
                  </a:lnTo>
                  <a:lnTo>
                    <a:pt x="139" y="65"/>
                  </a:lnTo>
                  <a:lnTo>
                    <a:pt x="142" y="63"/>
                  </a:lnTo>
                  <a:lnTo>
                    <a:pt x="144" y="60"/>
                  </a:lnTo>
                  <a:lnTo>
                    <a:pt x="146" y="57"/>
                  </a:lnTo>
                  <a:lnTo>
                    <a:pt x="148" y="54"/>
                  </a:lnTo>
                  <a:lnTo>
                    <a:pt x="150" y="51"/>
                  </a:lnTo>
                  <a:lnTo>
                    <a:pt x="151" y="48"/>
                  </a:lnTo>
                  <a:lnTo>
                    <a:pt x="152" y="43"/>
                  </a:lnTo>
                  <a:lnTo>
                    <a:pt x="152" y="40"/>
                  </a:lnTo>
                  <a:lnTo>
                    <a:pt x="152" y="36"/>
                  </a:lnTo>
                  <a:lnTo>
                    <a:pt x="150" y="32"/>
                  </a:lnTo>
                  <a:lnTo>
                    <a:pt x="149" y="29"/>
                  </a:lnTo>
                  <a:lnTo>
                    <a:pt x="147" y="26"/>
                  </a:lnTo>
                  <a:lnTo>
                    <a:pt x="145" y="23"/>
                  </a:lnTo>
                  <a:lnTo>
                    <a:pt x="143" y="19"/>
                  </a:lnTo>
                  <a:lnTo>
                    <a:pt x="148" y="19"/>
                  </a:lnTo>
                  <a:lnTo>
                    <a:pt x="153" y="20"/>
                  </a:lnTo>
                  <a:lnTo>
                    <a:pt x="158" y="21"/>
                  </a:lnTo>
                  <a:lnTo>
                    <a:pt x="164" y="22"/>
                  </a:lnTo>
                  <a:lnTo>
                    <a:pt x="168" y="22"/>
                  </a:lnTo>
                  <a:lnTo>
                    <a:pt x="174" y="22"/>
                  </a:lnTo>
                  <a:lnTo>
                    <a:pt x="178" y="20"/>
                  </a:lnTo>
                  <a:lnTo>
                    <a:pt x="183" y="18"/>
                  </a:lnTo>
                  <a:lnTo>
                    <a:pt x="185" y="16"/>
                  </a:lnTo>
                  <a:lnTo>
                    <a:pt x="188" y="14"/>
                  </a:lnTo>
                  <a:lnTo>
                    <a:pt x="190" y="11"/>
                  </a:lnTo>
                  <a:lnTo>
                    <a:pt x="193" y="9"/>
                  </a:lnTo>
                  <a:lnTo>
                    <a:pt x="195" y="7"/>
                  </a:lnTo>
                  <a:lnTo>
                    <a:pt x="197" y="5"/>
                  </a:lnTo>
                  <a:lnTo>
                    <a:pt x="200" y="3"/>
                  </a:lnTo>
                  <a:lnTo>
                    <a:pt x="202" y="0"/>
                  </a:lnTo>
                  <a:lnTo>
                    <a:pt x="206" y="3"/>
                  </a:lnTo>
                  <a:lnTo>
                    <a:pt x="212" y="7"/>
                  </a:lnTo>
                  <a:lnTo>
                    <a:pt x="217" y="11"/>
                  </a:lnTo>
                  <a:lnTo>
                    <a:pt x="222" y="14"/>
                  </a:lnTo>
                  <a:lnTo>
                    <a:pt x="228" y="18"/>
                  </a:lnTo>
                  <a:lnTo>
                    <a:pt x="233" y="22"/>
                  </a:lnTo>
                  <a:lnTo>
                    <a:pt x="238" y="26"/>
                  </a:lnTo>
                  <a:lnTo>
                    <a:pt x="244" y="30"/>
                  </a:lnTo>
                  <a:lnTo>
                    <a:pt x="248" y="34"/>
                  </a:lnTo>
                  <a:lnTo>
                    <a:pt x="253" y="39"/>
                  </a:lnTo>
                  <a:lnTo>
                    <a:pt x="257" y="44"/>
                  </a:lnTo>
                  <a:lnTo>
                    <a:pt x="260" y="49"/>
                  </a:lnTo>
                  <a:lnTo>
                    <a:pt x="263" y="54"/>
                  </a:lnTo>
                  <a:lnTo>
                    <a:pt x="266" y="60"/>
                  </a:lnTo>
                  <a:lnTo>
                    <a:pt x="267" y="67"/>
                  </a:lnTo>
                  <a:lnTo>
                    <a:pt x="268" y="74"/>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5" name="Freeform 11"/>
            <p:cNvSpPr>
              <a:spLocks/>
            </p:cNvSpPr>
            <p:nvPr/>
          </p:nvSpPr>
          <p:spPr bwMode="auto">
            <a:xfrm>
              <a:off x="8404226" y="296863"/>
              <a:ext cx="168275" cy="47625"/>
            </a:xfrm>
            <a:custGeom>
              <a:avLst/>
              <a:gdLst/>
              <a:ahLst/>
              <a:cxnLst>
                <a:cxn ang="0">
                  <a:pos x="106" y="30"/>
                </a:cxn>
                <a:cxn ang="0">
                  <a:pos x="98" y="30"/>
                </a:cxn>
                <a:cxn ang="0">
                  <a:pos x="90" y="28"/>
                </a:cxn>
                <a:cxn ang="0">
                  <a:pos x="82" y="26"/>
                </a:cxn>
                <a:cxn ang="0">
                  <a:pos x="75" y="22"/>
                </a:cxn>
                <a:cxn ang="0">
                  <a:pos x="67" y="20"/>
                </a:cxn>
                <a:cxn ang="0">
                  <a:pos x="59" y="17"/>
                </a:cxn>
                <a:cxn ang="0">
                  <a:pos x="52" y="16"/>
                </a:cxn>
                <a:cxn ang="0">
                  <a:pos x="43" y="17"/>
                </a:cxn>
                <a:cxn ang="0">
                  <a:pos x="38" y="18"/>
                </a:cxn>
                <a:cxn ang="0">
                  <a:pos x="33" y="20"/>
                </a:cxn>
                <a:cxn ang="0">
                  <a:pos x="28" y="22"/>
                </a:cxn>
                <a:cxn ang="0">
                  <a:pos x="22" y="25"/>
                </a:cxn>
                <a:cxn ang="0">
                  <a:pos x="17" y="27"/>
                </a:cxn>
                <a:cxn ang="0">
                  <a:pos x="12" y="29"/>
                </a:cxn>
                <a:cxn ang="0">
                  <a:pos x="6" y="30"/>
                </a:cxn>
                <a:cxn ang="0">
                  <a:pos x="0" y="30"/>
                </a:cxn>
                <a:cxn ang="0">
                  <a:pos x="6" y="24"/>
                </a:cxn>
                <a:cxn ang="0">
                  <a:pos x="12" y="18"/>
                </a:cxn>
                <a:cxn ang="0">
                  <a:pos x="19" y="13"/>
                </a:cxn>
                <a:cxn ang="0">
                  <a:pos x="25" y="8"/>
                </a:cxn>
                <a:cxn ang="0">
                  <a:pos x="32" y="3"/>
                </a:cxn>
                <a:cxn ang="0">
                  <a:pos x="39" y="1"/>
                </a:cxn>
                <a:cxn ang="0">
                  <a:pos x="47" y="0"/>
                </a:cxn>
                <a:cxn ang="0">
                  <a:pos x="55" y="0"/>
                </a:cxn>
                <a:cxn ang="0">
                  <a:pos x="62" y="3"/>
                </a:cxn>
                <a:cxn ang="0">
                  <a:pos x="69" y="6"/>
                </a:cxn>
                <a:cxn ang="0">
                  <a:pos x="75" y="9"/>
                </a:cxn>
                <a:cxn ang="0">
                  <a:pos x="81" y="14"/>
                </a:cxn>
                <a:cxn ang="0">
                  <a:pos x="88" y="18"/>
                </a:cxn>
                <a:cxn ang="0">
                  <a:pos x="93" y="22"/>
                </a:cxn>
                <a:cxn ang="0">
                  <a:pos x="99" y="26"/>
                </a:cxn>
                <a:cxn ang="0">
                  <a:pos x="106" y="30"/>
                </a:cxn>
              </a:cxnLst>
              <a:rect l="0" t="0" r="r" b="b"/>
              <a:pathLst>
                <a:path w="106" h="30">
                  <a:moveTo>
                    <a:pt x="106" y="30"/>
                  </a:moveTo>
                  <a:lnTo>
                    <a:pt x="98" y="30"/>
                  </a:lnTo>
                  <a:lnTo>
                    <a:pt x="90" y="28"/>
                  </a:lnTo>
                  <a:lnTo>
                    <a:pt x="82" y="26"/>
                  </a:lnTo>
                  <a:lnTo>
                    <a:pt x="75" y="22"/>
                  </a:lnTo>
                  <a:lnTo>
                    <a:pt x="67" y="20"/>
                  </a:lnTo>
                  <a:lnTo>
                    <a:pt x="59" y="17"/>
                  </a:lnTo>
                  <a:lnTo>
                    <a:pt x="52" y="16"/>
                  </a:lnTo>
                  <a:lnTo>
                    <a:pt x="43" y="17"/>
                  </a:lnTo>
                  <a:lnTo>
                    <a:pt x="38" y="18"/>
                  </a:lnTo>
                  <a:lnTo>
                    <a:pt x="33" y="20"/>
                  </a:lnTo>
                  <a:lnTo>
                    <a:pt x="28" y="22"/>
                  </a:lnTo>
                  <a:lnTo>
                    <a:pt x="22" y="25"/>
                  </a:lnTo>
                  <a:lnTo>
                    <a:pt x="17" y="27"/>
                  </a:lnTo>
                  <a:lnTo>
                    <a:pt x="12" y="29"/>
                  </a:lnTo>
                  <a:lnTo>
                    <a:pt x="6" y="30"/>
                  </a:lnTo>
                  <a:lnTo>
                    <a:pt x="0" y="30"/>
                  </a:lnTo>
                  <a:lnTo>
                    <a:pt x="6" y="24"/>
                  </a:lnTo>
                  <a:lnTo>
                    <a:pt x="12" y="18"/>
                  </a:lnTo>
                  <a:lnTo>
                    <a:pt x="19" y="13"/>
                  </a:lnTo>
                  <a:lnTo>
                    <a:pt x="25" y="8"/>
                  </a:lnTo>
                  <a:lnTo>
                    <a:pt x="32" y="3"/>
                  </a:lnTo>
                  <a:lnTo>
                    <a:pt x="39" y="1"/>
                  </a:lnTo>
                  <a:lnTo>
                    <a:pt x="47" y="0"/>
                  </a:lnTo>
                  <a:lnTo>
                    <a:pt x="55" y="0"/>
                  </a:lnTo>
                  <a:lnTo>
                    <a:pt x="62" y="3"/>
                  </a:lnTo>
                  <a:lnTo>
                    <a:pt x="69" y="6"/>
                  </a:lnTo>
                  <a:lnTo>
                    <a:pt x="75" y="9"/>
                  </a:lnTo>
                  <a:lnTo>
                    <a:pt x="81" y="14"/>
                  </a:lnTo>
                  <a:lnTo>
                    <a:pt x="88" y="18"/>
                  </a:lnTo>
                  <a:lnTo>
                    <a:pt x="93" y="22"/>
                  </a:lnTo>
                  <a:lnTo>
                    <a:pt x="99" y="26"/>
                  </a:lnTo>
                  <a:lnTo>
                    <a:pt x="106"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6" name="Freeform 12"/>
            <p:cNvSpPr>
              <a:spLocks/>
            </p:cNvSpPr>
            <p:nvPr/>
          </p:nvSpPr>
          <p:spPr bwMode="auto">
            <a:xfrm>
              <a:off x="8288338" y="298450"/>
              <a:ext cx="501650" cy="627063"/>
            </a:xfrm>
            <a:custGeom>
              <a:avLst/>
              <a:gdLst/>
              <a:ahLst/>
              <a:cxnLst>
                <a:cxn ang="0">
                  <a:pos x="312" y="66"/>
                </a:cxn>
                <a:cxn ang="0">
                  <a:pos x="305" y="117"/>
                </a:cxn>
                <a:cxn ang="0">
                  <a:pos x="305" y="142"/>
                </a:cxn>
                <a:cxn ang="0">
                  <a:pos x="293" y="139"/>
                </a:cxn>
                <a:cxn ang="0">
                  <a:pos x="283" y="118"/>
                </a:cxn>
                <a:cxn ang="0">
                  <a:pos x="276" y="132"/>
                </a:cxn>
                <a:cxn ang="0">
                  <a:pos x="294" y="166"/>
                </a:cxn>
                <a:cxn ang="0">
                  <a:pos x="309" y="210"/>
                </a:cxn>
                <a:cxn ang="0">
                  <a:pos x="314" y="264"/>
                </a:cxn>
                <a:cxn ang="0">
                  <a:pos x="287" y="314"/>
                </a:cxn>
                <a:cxn ang="0">
                  <a:pos x="254" y="350"/>
                </a:cxn>
                <a:cxn ang="0">
                  <a:pos x="213" y="372"/>
                </a:cxn>
                <a:cxn ang="0">
                  <a:pos x="177" y="391"/>
                </a:cxn>
                <a:cxn ang="0">
                  <a:pos x="163" y="369"/>
                </a:cxn>
                <a:cxn ang="0">
                  <a:pos x="190" y="358"/>
                </a:cxn>
                <a:cxn ang="0">
                  <a:pos x="220" y="345"/>
                </a:cxn>
                <a:cxn ang="0">
                  <a:pos x="240" y="316"/>
                </a:cxn>
                <a:cxn ang="0">
                  <a:pos x="250" y="272"/>
                </a:cxn>
                <a:cxn ang="0">
                  <a:pos x="275" y="219"/>
                </a:cxn>
                <a:cxn ang="0">
                  <a:pos x="271" y="206"/>
                </a:cxn>
                <a:cxn ang="0">
                  <a:pos x="249" y="249"/>
                </a:cxn>
                <a:cxn ang="0">
                  <a:pos x="220" y="317"/>
                </a:cxn>
                <a:cxn ang="0">
                  <a:pos x="187" y="328"/>
                </a:cxn>
                <a:cxn ang="0">
                  <a:pos x="169" y="314"/>
                </a:cxn>
                <a:cxn ang="0">
                  <a:pos x="166" y="284"/>
                </a:cxn>
                <a:cxn ang="0">
                  <a:pos x="150" y="266"/>
                </a:cxn>
                <a:cxn ang="0">
                  <a:pos x="158" y="254"/>
                </a:cxn>
                <a:cxn ang="0">
                  <a:pos x="150" y="250"/>
                </a:cxn>
                <a:cxn ang="0">
                  <a:pos x="124" y="254"/>
                </a:cxn>
                <a:cxn ang="0">
                  <a:pos x="134" y="244"/>
                </a:cxn>
                <a:cxn ang="0">
                  <a:pos x="170" y="243"/>
                </a:cxn>
                <a:cxn ang="0">
                  <a:pos x="182" y="247"/>
                </a:cxn>
                <a:cxn ang="0">
                  <a:pos x="175" y="240"/>
                </a:cxn>
                <a:cxn ang="0">
                  <a:pos x="151" y="232"/>
                </a:cxn>
                <a:cxn ang="0">
                  <a:pos x="118" y="232"/>
                </a:cxn>
                <a:cxn ang="0">
                  <a:pos x="97" y="244"/>
                </a:cxn>
                <a:cxn ang="0">
                  <a:pos x="55" y="229"/>
                </a:cxn>
                <a:cxn ang="0">
                  <a:pos x="25" y="219"/>
                </a:cxn>
                <a:cxn ang="0">
                  <a:pos x="10" y="201"/>
                </a:cxn>
                <a:cxn ang="0">
                  <a:pos x="0" y="178"/>
                </a:cxn>
                <a:cxn ang="0">
                  <a:pos x="31" y="171"/>
                </a:cxn>
                <a:cxn ang="0">
                  <a:pos x="50" y="162"/>
                </a:cxn>
                <a:cxn ang="0">
                  <a:pos x="47" y="194"/>
                </a:cxn>
                <a:cxn ang="0">
                  <a:pos x="62" y="214"/>
                </a:cxn>
                <a:cxn ang="0">
                  <a:pos x="69" y="227"/>
                </a:cxn>
                <a:cxn ang="0">
                  <a:pos x="79" y="228"/>
                </a:cxn>
                <a:cxn ang="0">
                  <a:pos x="89" y="207"/>
                </a:cxn>
                <a:cxn ang="0">
                  <a:pos x="101" y="208"/>
                </a:cxn>
                <a:cxn ang="0">
                  <a:pos x="80" y="200"/>
                </a:cxn>
                <a:cxn ang="0">
                  <a:pos x="60" y="155"/>
                </a:cxn>
                <a:cxn ang="0">
                  <a:pos x="56" y="91"/>
                </a:cxn>
                <a:cxn ang="0">
                  <a:pos x="68" y="87"/>
                </a:cxn>
                <a:cxn ang="0">
                  <a:pos x="86" y="118"/>
                </a:cxn>
                <a:cxn ang="0">
                  <a:pos x="134" y="137"/>
                </a:cxn>
                <a:cxn ang="0">
                  <a:pos x="173" y="118"/>
                </a:cxn>
                <a:cxn ang="0">
                  <a:pos x="178" y="65"/>
                </a:cxn>
                <a:cxn ang="0">
                  <a:pos x="213" y="39"/>
                </a:cxn>
                <a:cxn ang="0">
                  <a:pos x="241" y="66"/>
                </a:cxn>
                <a:cxn ang="0">
                  <a:pos x="262" y="87"/>
                </a:cxn>
                <a:cxn ang="0">
                  <a:pos x="272" y="84"/>
                </a:cxn>
                <a:cxn ang="0">
                  <a:pos x="269" y="41"/>
                </a:cxn>
                <a:cxn ang="0">
                  <a:pos x="287" y="9"/>
                </a:cxn>
                <a:cxn ang="0">
                  <a:pos x="308" y="5"/>
                </a:cxn>
              </a:cxnLst>
              <a:rect l="0" t="0" r="r" b="b"/>
              <a:pathLst>
                <a:path w="316" h="395">
                  <a:moveTo>
                    <a:pt x="308" y="5"/>
                  </a:moveTo>
                  <a:lnTo>
                    <a:pt x="307" y="18"/>
                  </a:lnTo>
                  <a:lnTo>
                    <a:pt x="307" y="30"/>
                  </a:lnTo>
                  <a:lnTo>
                    <a:pt x="309" y="42"/>
                  </a:lnTo>
                  <a:lnTo>
                    <a:pt x="311" y="54"/>
                  </a:lnTo>
                  <a:lnTo>
                    <a:pt x="312" y="66"/>
                  </a:lnTo>
                  <a:lnTo>
                    <a:pt x="314" y="79"/>
                  </a:lnTo>
                  <a:lnTo>
                    <a:pt x="314" y="91"/>
                  </a:lnTo>
                  <a:lnTo>
                    <a:pt x="313" y="104"/>
                  </a:lnTo>
                  <a:lnTo>
                    <a:pt x="311" y="108"/>
                  </a:lnTo>
                  <a:lnTo>
                    <a:pt x="308" y="112"/>
                  </a:lnTo>
                  <a:lnTo>
                    <a:pt x="305" y="117"/>
                  </a:lnTo>
                  <a:lnTo>
                    <a:pt x="303" y="122"/>
                  </a:lnTo>
                  <a:lnTo>
                    <a:pt x="304" y="127"/>
                  </a:lnTo>
                  <a:lnTo>
                    <a:pt x="306" y="131"/>
                  </a:lnTo>
                  <a:lnTo>
                    <a:pt x="307" y="136"/>
                  </a:lnTo>
                  <a:lnTo>
                    <a:pt x="307" y="141"/>
                  </a:lnTo>
                  <a:lnTo>
                    <a:pt x="305" y="142"/>
                  </a:lnTo>
                  <a:lnTo>
                    <a:pt x="303" y="142"/>
                  </a:lnTo>
                  <a:lnTo>
                    <a:pt x="301" y="142"/>
                  </a:lnTo>
                  <a:lnTo>
                    <a:pt x="299" y="142"/>
                  </a:lnTo>
                  <a:lnTo>
                    <a:pt x="297" y="141"/>
                  </a:lnTo>
                  <a:lnTo>
                    <a:pt x="295" y="140"/>
                  </a:lnTo>
                  <a:lnTo>
                    <a:pt x="293" y="139"/>
                  </a:lnTo>
                  <a:lnTo>
                    <a:pt x="291" y="138"/>
                  </a:lnTo>
                  <a:lnTo>
                    <a:pt x="288" y="135"/>
                  </a:lnTo>
                  <a:lnTo>
                    <a:pt x="286" y="131"/>
                  </a:lnTo>
                  <a:lnTo>
                    <a:pt x="285" y="127"/>
                  </a:lnTo>
                  <a:lnTo>
                    <a:pt x="284" y="123"/>
                  </a:lnTo>
                  <a:lnTo>
                    <a:pt x="283" y="118"/>
                  </a:lnTo>
                  <a:lnTo>
                    <a:pt x="282" y="114"/>
                  </a:lnTo>
                  <a:lnTo>
                    <a:pt x="280" y="110"/>
                  </a:lnTo>
                  <a:lnTo>
                    <a:pt x="278" y="107"/>
                  </a:lnTo>
                  <a:lnTo>
                    <a:pt x="275" y="115"/>
                  </a:lnTo>
                  <a:lnTo>
                    <a:pt x="274" y="124"/>
                  </a:lnTo>
                  <a:lnTo>
                    <a:pt x="276" y="132"/>
                  </a:lnTo>
                  <a:lnTo>
                    <a:pt x="280" y="138"/>
                  </a:lnTo>
                  <a:lnTo>
                    <a:pt x="285" y="143"/>
                  </a:lnTo>
                  <a:lnTo>
                    <a:pt x="288" y="148"/>
                  </a:lnTo>
                  <a:lnTo>
                    <a:pt x="291" y="154"/>
                  </a:lnTo>
                  <a:lnTo>
                    <a:pt x="293" y="160"/>
                  </a:lnTo>
                  <a:lnTo>
                    <a:pt x="294" y="166"/>
                  </a:lnTo>
                  <a:lnTo>
                    <a:pt x="296" y="173"/>
                  </a:lnTo>
                  <a:lnTo>
                    <a:pt x="297" y="178"/>
                  </a:lnTo>
                  <a:lnTo>
                    <a:pt x="300" y="184"/>
                  </a:lnTo>
                  <a:lnTo>
                    <a:pt x="303" y="193"/>
                  </a:lnTo>
                  <a:lnTo>
                    <a:pt x="307" y="201"/>
                  </a:lnTo>
                  <a:lnTo>
                    <a:pt x="309" y="210"/>
                  </a:lnTo>
                  <a:lnTo>
                    <a:pt x="312" y="219"/>
                  </a:lnTo>
                  <a:lnTo>
                    <a:pt x="314" y="228"/>
                  </a:lnTo>
                  <a:lnTo>
                    <a:pt x="316" y="237"/>
                  </a:lnTo>
                  <a:lnTo>
                    <a:pt x="316" y="247"/>
                  </a:lnTo>
                  <a:lnTo>
                    <a:pt x="316" y="256"/>
                  </a:lnTo>
                  <a:lnTo>
                    <a:pt x="314" y="264"/>
                  </a:lnTo>
                  <a:lnTo>
                    <a:pt x="311" y="273"/>
                  </a:lnTo>
                  <a:lnTo>
                    <a:pt x="307" y="281"/>
                  </a:lnTo>
                  <a:lnTo>
                    <a:pt x="303" y="289"/>
                  </a:lnTo>
                  <a:lnTo>
                    <a:pt x="298" y="298"/>
                  </a:lnTo>
                  <a:lnTo>
                    <a:pt x="292" y="306"/>
                  </a:lnTo>
                  <a:lnTo>
                    <a:pt x="287" y="314"/>
                  </a:lnTo>
                  <a:lnTo>
                    <a:pt x="282" y="323"/>
                  </a:lnTo>
                  <a:lnTo>
                    <a:pt x="278" y="330"/>
                  </a:lnTo>
                  <a:lnTo>
                    <a:pt x="273" y="336"/>
                  </a:lnTo>
                  <a:lnTo>
                    <a:pt x="267" y="341"/>
                  </a:lnTo>
                  <a:lnTo>
                    <a:pt x="261" y="346"/>
                  </a:lnTo>
                  <a:lnTo>
                    <a:pt x="254" y="350"/>
                  </a:lnTo>
                  <a:lnTo>
                    <a:pt x="248" y="354"/>
                  </a:lnTo>
                  <a:lnTo>
                    <a:pt x="241" y="357"/>
                  </a:lnTo>
                  <a:lnTo>
                    <a:pt x="234" y="360"/>
                  </a:lnTo>
                  <a:lnTo>
                    <a:pt x="227" y="364"/>
                  </a:lnTo>
                  <a:lnTo>
                    <a:pt x="220" y="368"/>
                  </a:lnTo>
                  <a:lnTo>
                    <a:pt x="213" y="372"/>
                  </a:lnTo>
                  <a:lnTo>
                    <a:pt x="206" y="376"/>
                  </a:lnTo>
                  <a:lnTo>
                    <a:pt x="199" y="380"/>
                  </a:lnTo>
                  <a:lnTo>
                    <a:pt x="193" y="385"/>
                  </a:lnTo>
                  <a:lnTo>
                    <a:pt x="186" y="389"/>
                  </a:lnTo>
                  <a:lnTo>
                    <a:pt x="179" y="395"/>
                  </a:lnTo>
                  <a:lnTo>
                    <a:pt x="177" y="391"/>
                  </a:lnTo>
                  <a:lnTo>
                    <a:pt x="175" y="387"/>
                  </a:lnTo>
                  <a:lnTo>
                    <a:pt x="172" y="384"/>
                  </a:lnTo>
                  <a:lnTo>
                    <a:pt x="170" y="380"/>
                  </a:lnTo>
                  <a:lnTo>
                    <a:pt x="168" y="376"/>
                  </a:lnTo>
                  <a:lnTo>
                    <a:pt x="166" y="373"/>
                  </a:lnTo>
                  <a:lnTo>
                    <a:pt x="163" y="369"/>
                  </a:lnTo>
                  <a:lnTo>
                    <a:pt x="162" y="365"/>
                  </a:lnTo>
                  <a:lnTo>
                    <a:pt x="167" y="364"/>
                  </a:lnTo>
                  <a:lnTo>
                    <a:pt x="173" y="362"/>
                  </a:lnTo>
                  <a:lnTo>
                    <a:pt x="178" y="361"/>
                  </a:lnTo>
                  <a:lnTo>
                    <a:pt x="184" y="359"/>
                  </a:lnTo>
                  <a:lnTo>
                    <a:pt x="190" y="358"/>
                  </a:lnTo>
                  <a:lnTo>
                    <a:pt x="195" y="357"/>
                  </a:lnTo>
                  <a:lnTo>
                    <a:pt x="201" y="355"/>
                  </a:lnTo>
                  <a:lnTo>
                    <a:pt x="206" y="353"/>
                  </a:lnTo>
                  <a:lnTo>
                    <a:pt x="211" y="351"/>
                  </a:lnTo>
                  <a:lnTo>
                    <a:pt x="216" y="348"/>
                  </a:lnTo>
                  <a:lnTo>
                    <a:pt x="220" y="345"/>
                  </a:lnTo>
                  <a:lnTo>
                    <a:pt x="225" y="342"/>
                  </a:lnTo>
                  <a:lnTo>
                    <a:pt x="229" y="337"/>
                  </a:lnTo>
                  <a:lnTo>
                    <a:pt x="232" y="333"/>
                  </a:lnTo>
                  <a:lnTo>
                    <a:pt x="235" y="328"/>
                  </a:lnTo>
                  <a:lnTo>
                    <a:pt x="238" y="322"/>
                  </a:lnTo>
                  <a:lnTo>
                    <a:pt x="240" y="316"/>
                  </a:lnTo>
                  <a:lnTo>
                    <a:pt x="241" y="311"/>
                  </a:lnTo>
                  <a:lnTo>
                    <a:pt x="242" y="305"/>
                  </a:lnTo>
                  <a:lnTo>
                    <a:pt x="242" y="300"/>
                  </a:lnTo>
                  <a:lnTo>
                    <a:pt x="244" y="290"/>
                  </a:lnTo>
                  <a:lnTo>
                    <a:pt x="246" y="281"/>
                  </a:lnTo>
                  <a:lnTo>
                    <a:pt x="250" y="272"/>
                  </a:lnTo>
                  <a:lnTo>
                    <a:pt x="253" y="263"/>
                  </a:lnTo>
                  <a:lnTo>
                    <a:pt x="258" y="255"/>
                  </a:lnTo>
                  <a:lnTo>
                    <a:pt x="262" y="247"/>
                  </a:lnTo>
                  <a:lnTo>
                    <a:pt x="267" y="238"/>
                  </a:lnTo>
                  <a:lnTo>
                    <a:pt x="271" y="230"/>
                  </a:lnTo>
                  <a:lnTo>
                    <a:pt x="275" y="219"/>
                  </a:lnTo>
                  <a:lnTo>
                    <a:pt x="277" y="208"/>
                  </a:lnTo>
                  <a:lnTo>
                    <a:pt x="278" y="197"/>
                  </a:lnTo>
                  <a:lnTo>
                    <a:pt x="278" y="186"/>
                  </a:lnTo>
                  <a:lnTo>
                    <a:pt x="275" y="192"/>
                  </a:lnTo>
                  <a:lnTo>
                    <a:pt x="273" y="200"/>
                  </a:lnTo>
                  <a:lnTo>
                    <a:pt x="271" y="206"/>
                  </a:lnTo>
                  <a:lnTo>
                    <a:pt x="269" y="214"/>
                  </a:lnTo>
                  <a:lnTo>
                    <a:pt x="267" y="220"/>
                  </a:lnTo>
                  <a:lnTo>
                    <a:pt x="265" y="227"/>
                  </a:lnTo>
                  <a:lnTo>
                    <a:pt x="262" y="233"/>
                  </a:lnTo>
                  <a:lnTo>
                    <a:pt x="257" y="238"/>
                  </a:lnTo>
                  <a:lnTo>
                    <a:pt x="249" y="249"/>
                  </a:lnTo>
                  <a:lnTo>
                    <a:pt x="244" y="260"/>
                  </a:lnTo>
                  <a:lnTo>
                    <a:pt x="240" y="273"/>
                  </a:lnTo>
                  <a:lnTo>
                    <a:pt x="237" y="285"/>
                  </a:lnTo>
                  <a:lnTo>
                    <a:pt x="233" y="297"/>
                  </a:lnTo>
                  <a:lnTo>
                    <a:pt x="228" y="308"/>
                  </a:lnTo>
                  <a:lnTo>
                    <a:pt x="220" y="317"/>
                  </a:lnTo>
                  <a:lnTo>
                    <a:pt x="210" y="323"/>
                  </a:lnTo>
                  <a:lnTo>
                    <a:pt x="205" y="324"/>
                  </a:lnTo>
                  <a:lnTo>
                    <a:pt x="201" y="326"/>
                  </a:lnTo>
                  <a:lnTo>
                    <a:pt x="196" y="326"/>
                  </a:lnTo>
                  <a:lnTo>
                    <a:pt x="192" y="327"/>
                  </a:lnTo>
                  <a:lnTo>
                    <a:pt x="187" y="328"/>
                  </a:lnTo>
                  <a:lnTo>
                    <a:pt x="183" y="329"/>
                  </a:lnTo>
                  <a:lnTo>
                    <a:pt x="178" y="330"/>
                  </a:lnTo>
                  <a:lnTo>
                    <a:pt x="174" y="332"/>
                  </a:lnTo>
                  <a:lnTo>
                    <a:pt x="174" y="326"/>
                  </a:lnTo>
                  <a:lnTo>
                    <a:pt x="172" y="320"/>
                  </a:lnTo>
                  <a:lnTo>
                    <a:pt x="169" y="314"/>
                  </a:lnTo>
                  <a:lnTo>
                    <a:pt x="165" y="309"/>
                  </a:lnTo>
                  <a:lnTo>
                    <a:pt x="166" y="304"/>
                  </a:lnTo>
                  <a:lnTo>
                    <a:pt x="167" y="299"/>
                  </a:lnTo>
                  <a:lnTo>
                    <a:pt x="168" y="293"/>
                  </a:lnTo>
                  <a:lnTo>
                    <a:pt x="167" y="288"/>
                  </a:lnTo>
                  <a:lnTo>
                    <a:pt x="166" y="284"/>
                  </a:lnTo>
                  <a:lnTo>
                    <a:pt x="165" y="280"/>
                  </a:lnTo>
                  <a:lnTo>
                    <a:pt x="162" y="277"/>
                  </a:lnTo>
                  <a:lnTo>
                    <a:pt x="160" y="273"/>
                  </a:lnTo>
                  <a:lnTo>
                    <a:pt x="157" y="270"/>
                  </a:lnTo>
                  <a:lnTo>
                    <a:pt x="154" y="268"/>
                  </a:lnTo>
                  <a:lnTo>
                    <a:pt x="150" y="266"/>
                  </a:lnTo>
                  <a:lnTo>
                    <a:pt x="147" y="263"/>
                  </a:lnTo>
                  <a:lnTo>
                    <a:pt x="149" y="261"/>
                  </a:lnTo>
                  <a:lnTo>
                    <a:pt x="152" y="260"/>
                  </a:lnTo>
                  <a:lnTo>
                    <a:pt x="154" y="258"/>
                  </a:lnTo>
                  <a:lnTo>
                    <a:pt x="156" y="255"/>
                  </a:lnTo>
                  <a:lnTo>
                    <a:pt x="158" y="254"/>
                  </a:lnTo>
                  <a:lnTo>
                    <a:pt x="160" y="251"/>
                  </a:lnTo>
                  <a:lnTo>
                    <a:pt x="162" y="249"/>
                  </a:lnTo>
                  <a:lnTo>
                    <a:pt x="164" y="247"/>
                  </a:lnTo>
                  <a:lnTo>
                    <a:pt x="159" y="247"/>
                  </a:lnTo>
                  <a:lnTo>
                    <a:pt x="154" y="248"/>
                  </a:lnTo>
                  <a:lnTo>
                    <a:pt x="150" y="250"/>
                  </a:lnTo>
                  <a:lnTo>
                    <a:pt x="145" y="252"/>
                  </a:lnTo>
                  <a:lnTo>
                    <a:pt x="141" y="255"/>
                  </a:lnTo>
                  <a:lnTo>
                    <a:pt x="136" y="256"/>
                  </a:lnTo>
                  <a:lnTo>
                    <a:pt x="131" y="257"/>
                  </a:lnTo>
                  <a:lnTo>
                    <a:pt x="126" y="255"/>
                  </a:lnTo>
                  <a:lnTo>
                    <a:pt x="124" y="254"/>
                  </a:lnTo>
                  <a:lnTo>
                    <a:pt x="121" y="253"/>
                  </a:lnTo>
                  <a:lnTo>
                    <a:pt x="119" y="252"/>
                  </a:lnTo>
                  <a:lnTo>
                    <a:pt x="117" y="251"/>
                  </a:lnTo>
                  <a:lnTo>
                    <a:pt x="123" y="248"/>
                  </a:lnTo>
                  <a:lnTo>
                    <a:pt x="128" y="246"/>
                  </a:lnTo>
                  <a:lnTo>
                    <a:pt x="134" y="244"/>
                  </a:lnTo>
                  <a:lnTo>
                    <a:pt x="141" y="243"/>
                  </a:lnTo>
                  <a:lnTo>
                    <a:pt x="148" y="242"/>
                  </a:lnTo>
                  <a:lnTo>
                    <a:pt x="154" y="241"/>
                  </a:lnTo>
                  <a:lnTo>
                    <a:pt x="161" y="242"/>
                  </a:lnTo>
                  <a:lnTo>
                    <a:pt x="168" y="242"/>
                  </a:lnTo>
                  <a:lnTo>
                    <a:pt x="170" y="243"/>
                  </a:lnTo>
                  <a:lnTo>
                    <a:pt x="172" y="243"/>
                  </a:lnTo>
                  <a:lnTo>
                    <a:pt x="174" y="244"/>
                  </a:lnTo>
                  <a:lnTo>
                    <a:pt x="176" y="244"/>
                  </a:lnTo>
                  <a:lnTo>
                    <a:pt x="178" y="245"/>
                  </a:lnTo>
                  <a:lnTo>
                    <a:pt x="180" y="246"/>
                  </a:lnTo>
                  <a:lnTo>
                    <a:pt x="182" y="247"/>
                  </a:lnTo>
                  <a:lnTo>
                    <a:pt x="184" y="249"/>
                  </a:lnTo>
                  <a:lnTo>
                    <a:pt x="183" y="246"/>
                  </a:lnTo>
                  <a:lnTo>
                    <a:pt x="181" y="244"/>
                  </a:lnTo>
                  <a:lnTo>
                    <a:pt x="179" y="242"/>
                  </a:lnTo>
                  <a:lnTo>
                    <a:pt x="177" y="241"/>
                  </a:lnTo>
                  <a:lnTo>
                    <a:pt x="175" y="240"/>
                  </a:lnTo>
                  <a:lnTo>
                    <a:pt x="173" y="239"/>
                  </a:lnTo>
                  <a:lnTo>
                    <a:pt x="170" y="238"/>
                  </a:lnTo>
                  <a:lnTo>
                    <a:pt x="168" y="238"/>
                  </a:lnTo>
                  <a:lnTo>
                    <a:pt x="162" y="236"/>
                  </a:lnTo>
                  <a:lnTo>
                    <a:pt x="157" y="234"/>
                  </a:lnTo>
                  <a:lnTo>
                    <a:pt x="151" y="232"/>
                  </a:lnTo>
                  <a:lnTo>
                    <a:pt x="145" y="230"/>
                  </a:lnTo>
                  <a:lnTo>
                    <a:pt x="139" y="228"/>
                  </a:lnTo>
                  <a:lnTo>
                    <a:pt x="133" y="227"/>
                  </a:lnTo>
                  <a:lnTo>
                    <a:pt x="127" y="227"/>
                  </a:lnTo>
                  <a:lnTo>
                    <a:pt x="121" y="230"/>
                  </a:lnTo>
                  <a:lnTo>
                    <a:pt x="118" y="232"/>
                  </a:lnTo>
                  <a:lnTo>
                    <a:pt x="114" y="234"/>
                  </a:lnTo>
                  <a:lnTo>
                    <a:pt x="111" y="237"/>
                  </a:lnTo>
                  <a:lnTo>
                    <a:pt x="108" y="240"/>
                  </a:lnTo>
                  <a:lnTo>
                    <a:pt x="105" y="242"/>
                  </a:lnTo>
                  <a:lnTo>
                    <a:pt x="101" y="244"/>
                  </a:lnTo>
                  <a:lnTo>
                    <a:pt x="97" y="244"/>
                  </a:lnTo>
                  <a:lnTo>
                    <a:pt x="93" y="244"/>
                  </a:lnTo>
                  <a:lnTo>
                    <a:pt x="85" y="241"/>
                  </a:lnTo>
                  <a:lnTo>
                    <a:pt x="78" y="238"/>
                  </a:lnTo>
                  <a:lnTo>
                    <a:pt x="70" y="235"/>
                  </a:lnTo>
                  <a:lnTo>
                    <a:pt x="63" y="231"/>
                  </a:lnTo>
                  <a:lnTo>
                    <a:pt x="55" y="229"/>
                  </a:lnTo>
                  <a:lnTo>
                    <a:pt x="47" y="227"/>
                  </a:lnTo>
                  <a:lnTo>
                    <a:pt x="38" y="227"/>
                  </a:lnTo>
                  <a:lnTo>
                    <a:pt x="29" y="230"/>
                  </a:lnTo>
                  <a:lnTo>
                    <a:pt x="28" y="226"/>
                  </a:lnTo>
                  <a:lnTo>
                    <a:pt x="27" y="223"/>
                  </a:lnTo>
                  <a:lnTo>
                    <a:pt x="25" y="219"/>
                  </a:lnTo>
                  <a:lnTo>
                    <a:pt x="23" y="216"/>
                  </a:lnTo>
                  <a:lnTo>
                    <a:pt x="21" y="213"/>
                  </a:lnTo>
                  <a:lnTo>
                    <a:pt x="19" y="209"/>
                  </a:lnTo>
                  <a:lnTo>
                    <a:pt x="16" y="206"/>
                  </a:lnTo>
                  <a:lnTo>
                    <a:pt x="13" y="203"/>
                  </a:lnTo>
                  <a:lnTo>
                    <a:pt x="10" y="201"/>
                  </a:lnTo>
                  <a:lnTo>
                    <a:pt x="7" y="197"/>
                  </a:lnTo>
                  <a:lnTo>
                    <a:pt x="5" y="194"/>
                  </a:lnTo>
                  <a:lnTo>
                    <a:pt x="4" y="190"/>
                  </a:lnTo>
                  <a:lnTo>
                    <a:pt x="2" y="186"/>
                  </a:lnTo>
                  <a:lnTo>
                    <a:pt x="1" y="182"/>
                  </a:lnTo>
                  <a:lnTo>
                    <a:pt x="0" y="178"/>
                  </a:lnTo>
                  <a:lnTo>
                    <a:pt x="0" y="174"/>
                  </a:lnTo>
                  <a:lnTo>
                    <a:pt x="7" y="175"/>
                  </a:lnTo>
                  <a:lnTo>
                    <a:pt x="13" y="175"/>
                  </a:lnTo>
                  <a:lnTo>
                    <a:pt x="19" y="174"/>
                  </a:lnTo>
                  <a:lnTo>
                    <a:pt x="25" y="173"/>
                  </a:lnTo>
                  <a:lnTo>
                    <a:pt x="31" y="171"/>
                  </a:lnTo>
                  <a:lnTo>
                    <a:pt x="36" y="168"/>
                  </a:lnTo>
                  <a:lnTo>
                    <a:pt x="40" y="164"/>
                  </a:lnTo>
                  <a:lnTo>
                    <a:pt x="45" y="159"/>
                  </a:lnTo>
                  <a:lnTo>
                    <a:pt x="47" y="159"/>
                  </a:lnTo>
                  <a:lnTo>
                    <a:pt x="48" y="160"/>
                  </a:lnTo>
                  <a:lnTo>
                    <a:pt x="50" y="162"/>
                  </a:lnTo>
                  <a:lnTo>
                    <a:pt x="51" y="164"/>
                  </a:lnTo>
                  <a:lnTo>
                    <a:pt x="51" y="170"/>
                  </a:lnTo>
                  <a:lnTo>
                    <a:pt x="50" y="175"/>
                  </a:lnTo>
                  <a:lnTo>
                    <a:pt x="49" y="182"/>
                  </a:lnTo>
                  <a:lnTo>
                    <a:pt x="47" y="188"/>
                  </a:lnTo>
                  <a:lnTo>
                    <a:pt x="47" y="194"/>
                  </a:lnTo>
                  <a:lnTo>
                    <a:pt x="48" y="200"/>
                  </a:lnTo>
                  <a:lnTo>
                    <a:pt x="51" y="204"/>
                  </a:lnTo>
                  <a:lnTo>
                    <a:pt x="56" y="208"/>
                  </a:lnTo>
                  <a:lnTo>
                    <a:pt x="58" y="209"/>
                  </a:lnTo>
                  <a:lnTo>
                    <a:pt x="60" y="211"/>
                  </a:lnTo>
                  <a:lnTo>
                    <a:pt x="62" y="214"/>
                  </a:lnTo>
                  <a:lnTo>
                    <a:pt x="63" y="216"/>
                  </a:lnTo>
                  <a:lnTo>
                    <a:pt x="64" y="219"/>
                  </a:lnTo>
                  <a:lnTo>
                    <a:pt x="65" y="221"/>
                  </a:lnTo>
                  <a:lnTo>
                    <a:pt x="66" y="224"/>
                  </a:lnTo>
                  <a:lnTo>
                    <a:pt x="68" y="226"/>
                  </a:lnTo>
                  <a:lnTo>
                    <a:pt x="69" y="227"/>
                  </a:lnTo>
                  <a:lnTo>
                    <a:pt x="71" y="227"/>
                  </a:lnTo>
                  <a:lnTo>
                    <a:pt x="73" y="228"/>
                  </a:lnTo>
                  <a:lnTo>
                    <a:pt x="74" y="228"/>
                  </a:lnTo>
                  <a:lnTo>
                    <a:pt x="76" y="229"/>
                  </a:lnTo>
                  <a:lnTo>
                    <a:pt x="78" y="229"/>
                  </a:lnTo>
                  <a:lnTo>
                    <a:pt x="79" y="228"/>
                  </a:lnTo>
                  <a:lnTo>
                    <a:pt x="81" y="227"/>
                  </a:lnTo>
                  <a:lnTo>
                    <a:pt x="83" y="223"/>
                  </a:lnTo>
                  <a:lnTo>
                    <a:pt x="84" y="218"/>
                  </a:lnTo>
                  <a:lnTo>
                    <a:pt x="84" y="212"/>
                  </a:lnTo>
                  <a:lnTo>
                    <a:pt x="87" y="208"/>
                  </a:lnTo>
                  <a:lnTo>
                    <a:pt x="89" y="207"/>
                  </a:lnTo>
                  <a:lnTo>
                    <a:pt x="91" y="207"/>
                  </a:lnTo>
                  <a:lnTo>
                    <a:pt x="93" y="207"/>
                  </a:lnTo>
                  <a:lnTo>
                    <a:pt x="95" y="207"/>
                  </a:lnTo>
                  <a:lnTo>
                    <a:pt x="97" y="207"/>
                  </a:lnTo>
                  <a:lnTo>
                    <a:pt x="99" y="208"/>
                  </a:lnTo>
                  <a:lnTo>
                    <a:pt x="101" y="208"/>
                  </a:lnTo>
                  <a:lnTo>
                    <a:pt x="103" y="208"/>
                  </a:lnTo>
                  <a:lnTo>
                    <a:pt x="99" y="205"/>
                  </a:lnTo>
                  <a:lnTo>
                    <a:pt x="95" y="203"/>
                  </a:lnTo>
                  <a:lnTo>
                    <a:pt x="90" y="202"/>
                  </a:lnTo>
                  <a:lnTo>
                    <a:pt x="85" y="201"/>
                  </a:lnTo>
                  <a:lnTo>
                    <a:pt x="80" y="200"/>
                  </a:lnTo>
                  <a:lnTo>
                    <a:pt x="76" y="199"/>
                  </a:lnTo>
                  <a:lnTo>
                    <a:pt x="72" y="196"/>
                  </a:lnTo>
                  <a:lnTo>
                    <a:pt x="69" y="192"/>
                  </a:lnTo>
                  <a:lnTo>
                    <a:pt x="65" y="180"/>
                  </a:lnTo>
                  <a:lnTo>
                    <a:pt x="62" y="167"/>
                  </a:lnTo>
                  <a:lnTo>
                    <a:pt x="60" y="155"/>
                  </a:lnTo>
                  <a:lnTo>
                    <a:pt x="58" y="142"/>
                  </a:lnTo>
                  <a:lnTo>
                    <a:pt x="57" y="130"/>
                  </a:lnTo>
                  <a:lnTo>
                    <a:pt x="56" y="118"/>
                  </a:lnTo>
                  <a:lnTo>
                    <a:pt x="55" y="105"/>
                  </a:lnTo>
                  <a:lnTo>
                    <a:pt x="54" y="93"/>
                  </a:lnTo>
                  <a:lnTo>
                    <a:pt x="56" y="91"/>
                  </a:lnTo>
                  <a:lnTo>
                    <a:pt x="58" y="90"/>
                  </a:lnTo>
                  <a:lnTo>
                    <a:pt x="60" y="89"/>
                  </a:lnTo>
                  <a:lnTo>
                    <a:pt x="62" y="88"/>
                  </a:lnTo>
                  <a:lnTo>
                    <a:pt x="64" y="88"/>
                  </a:lnTo>
                  <a:lnTo>
                    <a:pt x="66" y="87"/>
                  </a:lnTo>
                  <a:lnTo>
                    <a:pt x="68" y="87"/>
                  </a:lnTo>
                  <a:lnTo>
                    <a:pt x="71" y="87"/>
                  </a:lnTo>
                  <a:lnTo>
                    <a:pt x="72" y="93"/>
                  </a:lnTo>
                  <a:lnTo>
                    <a:pt x="74" y="99"/>
                  </a:lnTo>
                  <a:lnTo>
                    <a:pt x="77" y="104"/>
                  </a:lnTo>
                  <a:lnTo>
                    <a:pt x="81" y="110"/>
                  </a:lnTo>
                  <a:lnTo>
                    <a:pt x="86" y="118"/>
                  </a:lnTo>
                  <a:lnTo>
                    <a:pt x="93" y="123"/>
                  </a:lnTo>
                  <a:lnTo>
                    <a:pt x="101" y="129"/>
                  </a:lnTo>
                  <a:lnTo>
                    <a:pt x="108" y="132"/>
                  </a:lnTo>
                  <a:lnTo>
                    <a:pt x="117" y="135"/>
                  </a:lnTo>
                  <a:lnTo>
                    <a:pt x="125" y="137"/>
                  </a:lnTo>
                  <a:lnTo>
                    <a:pt x="134" y="137"/>
                  </a:lnTo>
                  <a:lnTo>
                    <a:pt x="144" y="136"/>
                  </a:lnTo>
                  <a:lnTo>
                    <a:pt x="150" y="134"/>
                  </a:lnTo>
                  <a:lnTo>
                    <a:pt x="157" y="132"/>
                  </a:lnTo>
                  <a:lnTo>
                    <a:pt x="163" y="128"/>
                  </a:lnTo>
                  <a:lnTo>
                    <a:pt x="168" y="123"/>
                  </a:lnTo>
                  <a:lnTo>
                    <a:pt x="173" y="118"/>
                  </a:lnTo>
                  <a:lnTo>
                    <a:pt x="177" y="113"/>
                  </a:lnTo>
                  <a:lnTo>
                    <a:pt x="180" y="107"/>
                  </a:lnTo>
                  <a:lnTo>
                    <a:pt x="182" y="100"/>
                  </a:lnTo>
                  <a:lnTo>
                    <a:pt x="184" y="88"/>
                  </a:lnTo>
                  <a:lnTo>
                    <a:pt x="181" y="76"/>
                  </a:lnTo>
                  <a:lnTo>
                    <a:pt x="178" y="65"/>
                  </a:lnTo>
                  <a:lnTo>
                    <a:pt x="175" y="55"/>
                  </a:lnTo>
                  <a:lnTo>
                    <a:pt x="182" y="52"/>
                  </a:lnTo>
                  <a:lnTo>
                    <a:pt x="190" y="48"/>
                  </a:lnTo>
                  <a:lnTo>
                    <a:pt x="197" y="45"/>
                  </a:lnTo>
                  <a:lnTo>
                    <a:pt x="205" y="42"/>
                  </a:lnTo>
                  <a:lnTo>
                    <a:pt x="213" y="39"/>
                  </a:lnTo>
                  <a:lnTo>
                    <a:pt x="220" y="36"/>
                  </a:lnTo>
                  <a:lnTo>
                    <a:pt x="228" y="33"/>
                  </a:lnTo>
                  <a:lnTo>
                    <a:pt x="235" y="30"/>
                  </a:lnTo>
                  <a:lnTo>
                    <a:pt x="238" y="41"/>
                  </a:lnTo>
                  <a:lnTo>
                    <a:pt x="240" y="53"/>
                  </a:lnTo>
                  <a:lnTo>
                    <a:pt x="241" y="66"/>
                  </a:lnTo>
                  <a:lnTo>
                    <a:pt x="242" y="79"/>
                  </a:lnTo>
                  <a:lnTo>
                    <a:pt x="246" y="80"/>
                  </a:lnTo>
                  <a:lnTo>
                    <a:pt x="250" y="82"/>
                  </a:lnTo>
                  <a:lnTo>
                    <a:pt x="254" y="83"/>
                  </a:lnTo>
                  <a:lnTo>
                    <a:pt x="258" y="85"/>
                  </a:lnTo>
                  <a:lnTo>
                    <a:pt x="262" y="87"/>
                  </a:lnTo>
                  <a:lnTo>
                    <a:pt x="267" y="88"/>
                  </a:lnTo>
                  <a:lnTo>
                    <a:pt x="271" y="90"/>
                  </a:lnTo>
                  <a:lnTo>
                    <a:pt x="275" y="91"/>
                  </a:lnTo>
                  <a:lnTo>
                    <a:pt x="274" y="89"/>
                  </a:lnTo>
                  <a:lnTo>
                    <a:pt x="273" y="86"/>
                  </a:lnTo>
                  <a:lnTo>
                    <a:pt x="272" y="84"/>
                  </a:lnTo>
                  <a:lnTo>
                    <a:pt x="271" y="81"/>
                  </a:lnTo>
                  <a:lnTo>
                    <a:pt x="270" y="74"/>
                  </a:lnTo>
                  <a:lnTo>
                    <a:pt x="269" y="65"/>
                  </a:lnTo>
                  <a:lnTo>
                    <a:pt x="269" y="57"/>
                  </a:lnTo>
                  <a:lnTo>
                    <a:pt x="269" y="49"/>
                  </a:lnTo>
                  <a:lnTo>
                    <a:pt x="269" y="41"/>
                  </a:lnTo>
                  <a:lnTo>
                    <a:pt x="271" y="33"/>
                  </a:lnTo>
                  <a:lnTo>
                    <a:pt x="274" y="26"/>
                  </a:lnTo>
                  <a:lnTo>
                    <a:pt x="278" y="19"/>
                  </a:lnTo>
                  <a:lnTo>
                    <a:pt x="281" y="16"/>
                  </a:lnTo>
                  <a:lnTo>
                    <a:pt x="284" y="12"/>
                  </a:lnTo>
                  <a:lnTo>
                    <a:pt x="287" y="9"/>
                  </a:lnTo>
                  <a:lnTo>
                    <a:pt x="290" y="6"/>
                  </a:lnTo>
                  <a:lnTo>
                    <a:pt x="293" y="3"/>
                  </a:lnTo>
                  <a:lnTo>
                    <a:pt x="297" y="2"/>
                  </a:lnTo>
                  <a:lnTo>
                    <a:pt x="301" y="0"/>
                  </a:lnTo>
                  <a:lnTo>
                    <a:pt x="306" y="0"/>
                  </a:lnTo>
                  <a:lnTo>
                    <a:pt x="308" y="5"/>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7" name="Freeform 13"/>
            <p:cNvSpPr>
              <a:spLocks/>
            </p:cNvSpPr>
            <p:nvPr/>
          </p:nvSpPr>
          <p:spPr bwMode="auto">
            <a:xfrm>
              <a:off x="8740776" y="315913"/>
              <a:ext cx="34925" cy="150813"/>
            </a:xfrm>
            <a:custGeom>
              <a:avLst/>
              <a:gdLst/>
              <a:ahLst/>
              <a:cxnLst>
                <a:cxn ang="0">
                  <a:pos x="14" y="36"/>
                </a:cxn>
                <a:cxn ang="0">
                  <a:pos x="16" y="42"/>
                </a:cxn>
                <a:cxn ang="0">
                  <a:pos x="18" y="48"/>
                </a:cxn>
                <a:cxn ang="0">
                  <a:pos x="20" y="54"/>
                </a:cxn>
                <a:cxn ang="0">
                  <a:pos x="21" y="60"/>
                </a:cxn>
                <a:cxn ang="0">
                  <a:pos x="21" y="67"/>
                </a:cxn>
                <a:cxn ang="0">
                  <a:pos x="20" y="73"/>
                </a:cxn>
                <a:cxn ang="0">
                  <a:pos x="20" y="79"/>
                </a:cxn>
                <a:cxn ang="0">
                  <a:pos x="21" y="86"/>
                </a:cxn>
                <a:cxn ang="0">
                  <a:pos x="18" y="80"/>
                </a:cxn>
                <a:cxn ang="0">
                  <a:pos x="16" y="74"/>
                </a:cxn>
                <a:cxn ang="0">
                  <a:pos x="15" y="68"/>
                </a:cxn>
                <a:cxn ang="0">
                  <a:pos x="14" y="62"/>
                </a:cxn>
                <a:cxn ang="0">
                  <a:pos x="13" y="55"/>
                </a:cxn>
                <a:cxn ang="0">
                  <a:pos x="13" y="49"/>
                </a:cxn>
                <a:cxn ang="0">
                  <a:pos x="11" y="43"/>
                </a:cxn>
                <a:cxn ang="0">
                  <a:pos x="8" y="37"/>
                </a:cxn>
                <a:cxn ang="0">
                  <a:pos x="6" y="44"/>
                </a:cxn>
                <a:cxn ang="0">
                  <a:pos x="6" y="52"/>
                </a:cxn>
                <a:cxn ang="0">
                  <a:pos x="6" y="59"/>
                </a:cxn>
                <a:cxn ang="0">
                  <a:pos x="8" y="66"/>
                </a:cxn>
                <a:cxn ang="0">
                  <a:pos x="8" y="74"/>
                </a:cxn>
                <a:cxn ang="0">
                  <a:pos x="9" y="81"/>
                </a:cxn>
                <a:cxn ang="0">
                  <a:pos x="8" y="88"/>
                </a:cxn>
                <a:cxn ang="0">
                  <a:pos x="6" y="95"/>
                </a:cxn>
                <a:cxn ang="0">
                  <a:pos x="4" y="86"/>
                </a:cxn>
                <a:cxn ang="0">
                  <a:pos x="3" y="77"/>
                </a:cxn>
                <a:cxn ang="0">
                  <a:pos x="2" y="67"/>
                </a:cxn>
                <a:cxn ang="0">
                  <a:pos x="2" y="57"/>
                </a:cxn>
                <a:cxn ang="0">
                  <a:pos x="1" y="48"/>
                </a:cxn>
                <a:cxn ang="0">
                  <a:pos x="0" y="38"/>
                </a:cxn>
                <a:cxn ang="0">
                  <a:pos x="0" y="29"/>
                </a:cxn>
                <a:cxn ang="0">
                  <a:pos x="3" y="21"/>
                </a:cxn>
                <a:cxn ang="0">
                  <a:pos x="5" y="18"/>
                </a:cxn>
                <a:cxn ang="0">
                  <a:pos x="8" y="16"/>
                </a:cxn>
                <a:cxn ang="0">
                  <a:pos x="10" y="13"/>
                </a:cxn>
                <a:cxn ang="0">
                  <a:pos x="13" y="10"/>
                </a:cxn>
                <a:cxn ang="0">
                  <a:pos x="15" y="8"/>
                </a:cxn>
                <a:cxn ang="0">
                  <a:pos x="17" y="5"/>
                </a:cxn>
                <a:cxn ang="0">
                  <a:pos x="19" y="3"/>
                </a:cxn>
                <a:cxn ang="0">
                  <a:pos x="21" y="0"/>
                </a:cxn>
                <a:cxn ang="0">
                  <a:pos x="22" y="5"/>
                </a:cxn>
                <a:cxn ang="0">
                  <a:pos x="22" y="9"/>
                </a:cxn>
                <a:cxn ang="0">
                  <a:pos x="20" y="13"/>
                </a:cxn>
                <a:cxn ang="0">
                  <a:pos x="18" y="18"/>
                </a:cxn>
                <a:cxn ang="0">
                  <a:pos x="17" y="22"/>
                </a:cxn>
                <a:cxn ang="0">
                  <a:pos x="15" y="27"/>
                </a:cxn>
                <a:cxn ang="0">
                  <a:pos x="14" y="32"/>
                </a:cxn>
                <a:cxn ang="0">
                  <a:pos x="14" y="36"/>
                </a:cxn>
              </a:cxnLst>
              <a:rect l="0" t="0" r="r" b="b"/>
              <a:pathLst>
                <a:path w="22" h="95">
                  <a:moveTo>
                    <a:pt x="14" y="36"/>
                  </a:moveTo>
                  <a:lnTo>
                    <a:pt x="16" y="42"/>
                  </a:lnTo>
                  <a:lnTo>
                    <a:pt x="18" y="48"/>
                  </a:lnTo>
                  <a:lnTo>
                    <a:pt x="20" y="54"/>
                  </a:lnTo>
                  <a:lnTo>
                    <a:pt x="21" y="60"/>
                  </a:lnTo>
                  <a:lnTo>
                    <a:pt x="21" y="67"/>
                  </a:lnTo>
                  <a:lnTo>
                    <a:pt x="20" y="73"/>
                  </a:lnTo>
                  <a:lnTo>
                    <a:pt x="20" y="79"/>
                  </a:lnTo>
                  <a:lnTo>
                    <a:pt x="21" y="86"/>
                  </a:lnTo>
                  <a:lnTo>
                    <a:pt x="18" y="80"/>
                  </a:lnTo>
                  <a:lnTo>
                    <a:pt x="16" y="74"/>
                  </a:lnTo>
                  <a:lnTo>
                    <a:pt x="15" y="68"/>
                  </a:lnTo>
                  <a:lnTo>
                    <a:pt x="14" y="62"/>
                  </a:lnTo>
                  <a:lnTo>
                    <a:pt x="13" y="55"/>
                  </a:lnTo>
                  <a:lnTo>
                    <a:pt x="13" y="49"/>
                  </a:lnTo>
                  <a:lnTo>
                    <a:pt x="11" y="43"/>
                  </a:lnTo>
                  <a:lnTo>
                    <a:pt x="8" y="37"/>
                  </a:lnTo>
                  <a:lnTo>
                    <a:pt x="6" y="44"/>
                  </a:lnTo>
                  <a:lnTo>
                    <a:pt x="6" y="52"/>
                  </a:lnTo>
                  <a:lnTo>
                    <a:pt x="6" y="59"/>
                  </a:lnTo>
                  <a:lnTo>
                    <a:pt x="8" y="66"/>
                  </a:lnTo>
                  <a:lnTo>
                    <a:pt x="8" y="74"/>
                  </a:lnTo>
                  <a:lnTo>
                    <a:pt x="9" y="81"/>
                  </a:lnTo>
                  <a:lnTo>
                    <a:pt x="8" y="88"/>
                  </a:lnTo>
                  <a:lnTo>
                    <a:pt x="6" y="95"/>
                  </a:lnTo>
                  <a:lnTo>
                    <a:pt x="4" y="86"/>
                  </a:lnTo>
                  <a:lnTo>
                    <a:pt x="3" y="77"/>
                  </a:lnTo>
                  <a:lnTo>
                    <a:pt x="2" y="67"/>
                  </a:lnTo>
                  <a:lnTo>
                    <a:pt x="2" y="57"/>
                  </a:lnTo>
                  <a:lnTo>
                    <a:pt x="1" y="48"/>
                  </a:lnTo>
                  <a:lnTo>
                    <a:pt x="0" y="38"/>
                  </a:lnTo>
                  <a:lnTo>
                    <a:pt x="0" y="29"/>
                  </a:lnTo>
                  <a:lnTo>
                    <a:pt x="3" y="21"/>
                  </a:lnTo>
                  <a:lnTo>
                    <a:pt x="5" y="18"/>
                  </a:lnTo>
                  <a:lnTo>
                    <a:pt x="8" y="16"/>
                  </a:lnTo>
                  <a:lnTo>
                    <a:pt x="10" y="13"/>
                  </a:lnTo>
                  <a:lnTo>
                    <a:pt x="13" y="10"/>
                  </a:lnTo>
                  <a:lnTo>
                    <a:pt x="15" y="8"/>
                  </a:lnTo>
                  <a:lnTo>
                    <a:pt x="17" y="5"/>
                  </a:lnTo>
                  <a:lnTo>
                    <a:pt x="19" y="3"/>
                  </a:lnTo>
                  <a:lnTo>
                    <a:pt x="21" y="0"/>
                  </a:lnTo>
                  <a:lnTo>
                    <a:pt x="22" y="5"/>
                  </a:lnTo>
                  <a:lnTo>
                    <a:pt x="22" y="9"/>
                  </a:lnTo>
                  <a:lnTo>
                    <a:pt x="20" y="13"/>
                  </a:lnTo>
                  <a:lnTo>
                    <a:pt x="18" y="18"/>
                  </a:lnTo>
                  <a:lnTo>
                    <a:pt x="17" y="22"/>
                  </a:lnTo>
                  <a:lnTo>
                    <a:pt x="15" y="27"/>
                  </a:lnTo>
                  <a:lnTo>
                    <a:pt x="14" y="32"/>
                  </a:lnTo>
                  <a:lnTo>
                    <a:pt x="14"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8" name="Freeform 14"/>
            <p:cNvSpPr>
              <a:spLocks/>
            </p:cNvSpPr>
            <p:nvPr/>
          </p:nvSpPr>
          <p:spPr bwMode="auto">
            <a:xfrm>
              <a:off x="8416926" y="374650"/>
              <a:ext cx="138113" cy="123825"/>
            </a:xfrm>
            <a:custGeom>
              <a:avLst/>
              <a:gdLst/>
              <a:ahLst/>
              <a:cxnLst>
                <a:cxn ang="0">
                  <a:pos x="53" y="1"/>
                </a:cxn>
                <a:cxn ang="0">
                  <a:pos x="49" y="3"/>
                </a:cxn>
                <a:cxn ang="0">
                  <a:pos x="44" y="5"/>
                </a:cxn>
                <a:cxn ang="0">
                  <a:pos x="40" y="8"/>
                </a:cxn>
                <a:cxn ang="0">
                  <a:pos x="35" y="13"/>
                </a:cxn>
                <a:cxn ang="0">
                  <a:pos x="31" y="21"/>
                </a:cxn>
                <a:cxn ang="0">
                  <a:pos x="28" y="30"/>
                </a:cxn>
                <a:cxn ang="0">
                  <a:pos x="25" y="38"/>
                </a:cxn>
                <a:cxn ang="0">
                  <a:pos x="25" y="42"/>
                </a:cxn>
                <a:cxn ang="0">
                  <a:pos x="29" y="41"/>
                </a:cxn>
                <a:cxn ang="0">
                  <a:pos x="32" y="40"/>
                </a:cxn>
                <a:cxn ang="0">
                  <a:pos x="35" y="40"/>
                </a:cxn>
                <a:cxn ang="0">
                  <a:pos x="37" y="39"/>
                </a:cxn>
                <a:cxn ang="0">
                  <a:pos x="35" y="38"/>
                </a:cxn>
                <a:cxn ang="0">
                  <a:pos x="35" y="33"/>
                </a:cxn>
                <a:cxn ang="0">
                  <a:pos x="38" y="25"/>
                </a:cxn>
                <a:cxn ang="0">
                  <a:pos x="42" y="18"/>
                </a:cxn>
                <a:cxn ang="0">
                  <a:pos x="48" y="12"/>
                </a:cxn>
                <a:cxn ang="0">
                  <a:pos x="51" y="14"/>
                </a:cxn>
                <a:cxn ang="0">
                  <a:pos x="49" y="20"/>
                </a:cxn>
                <a:cxn ang="0">
                  <a:pos x="50" y="26"/>
                </a:cxn>
                <a:cxn ang="0">
                  <a:pos x="53" y="30"/>
                </a:cxn>
                <a:cxn ang="0">
                  <a:pos x="57" y="33"/>
                </a:cxn>
                <a:cxn ang="0">
                  <a:pos x="61" y="34"/>
                </a:cxn>
                <a:cxn ang="0">
                  <a:pos x="67" y="34"/>
                </a:cxn>
                <a:cxn ang="0">
                  <a:pos x="72" y="33"/>
                </a:cxn>
                <a:cxn ang="0">
                  <a:pos x="77" y="27"/>
                </a:cxn>
                <a:cxn ang="0">
                  <a:pos x="76" y="16"/>
                </a:cxn>
                <a:cxn ang="0">
                  <a:pos x="78" y="11"/>
                </a:cxn>
                <a:cxn ang="0">
                  <a:pos x="81" y="14"/>
                </a:cxn>
                <a:cxn ang="0">
                  <a:pos x="86" y="26"/>
                </a:cxn>
                <a:cxn ang="0">
                  <a:pos x="87" y="48"/>
                </a:cxn>
                <a:cxn ang="0">
                  <a:pos x="80" y="64"/>
                </a:cxn>
                <a:cxn ang="0">
                  <a:pos x="69" y="72"/>
                </a:cxn>
                <a:cxn ang="0">
                  <a:pos x="58" y="77"/>
                </a:cxn>
                <a:cxn ang="0">
                  <a:pos x="44" y="78"/>
                </a:cxn>
                <a:cxn ang="0">
                  <a:pos x="31" y="77"/>
                </a:cxn>
                <a:cxn ang="0">
                  <a:pos x="21" y="70"/>
                </a:cxn>
                <a:cxn ang="0">
                  <a:pos x="12" y="61"/>
                </a:cxn>
                <a:cxn ang="0">
                  <a:pos x="5" y="50"/>
                </a:cxn>
                <a:cxn ang="0">
                  <a:pos x="0" y="39"/>
                </a:cxn>
                <a:cxn ang="0">
                  <a:pos x="3" y="27"/>
                </a:cxn>
                <a:cxn ang="0">
                  <a:pos x="8" y="18"/>
                </a:cxn>
                <a:cxn ang="0">
                  <a:pos x="14" y="13"/>
                </a:cxn>
                <a:cxn ang="0">
                  <a:pos x="15" y="17"/>
                </a:cxn>
                <a:cxn ang="0">
                  <a:pos x="14" y="31"/>
                </a:cxn>
                <a:cxn ang="0">
                  <a:pos x="16" y="34"/>
                </a:cxn>
                <a:cxn ang="0">
                  <a:pos x="20" y="24"/>
                </a:cxn>
                <a:cxn ang="0">
                  <a:pos x="25" y="14"/>
                </a:cxn>
                <a:cxn ang="0">
                  <a:pos x="33" y="6"/>
                </a:cxn>
                <a:cxn ang="0">
                  <a:pos x="40" y="2"/>
                </a:cxn>
                <a:cxn ang="0">
                  <a:pos x="44" y="1"/>
                </a:cxn>
                <a:cxn ang="0">
                  <a:pos x="49" y="0"/>
                </a:cxn>
                <a:cxn ang="0">
                  <a:pos x="53" y="0"/>
                </a:cxn>
              </a:cxnLst>
              <a:rect l="0" t="0" r="r" b="b"/>
              <a:pathLst>
                <a:path w="87" h="78">
                  <a:moveTo>
                    <a:pt x="55" y="0"/>
                  </a:moveTo>
                  <a:lnTo>
                    <a:pt x="53" y="1"/>
                  </a:lnTo>
                  <a:lnTo>
                    <a:pt x="51" y="1"/>
                  </a:lnTo>
                  <a:lnTo>
                    <a:pt x="49" y="3"/>
                  </a:lnTo>
                  <a:lnTo>
                    <a:pt x="46" y="4"/>
                  </a:lnTo>
                  <a:lnTo>
                    <a:pt x="44" y="5"/>
                  </a:lnTo>
                  <a:lnTo>
                    <a:pt x="42" y="6"/>
                  </a:lnTo>
                  <a:lnTo>
                    <a:pt x="40" y="8"/>
                  </a:lnTo>
                  <a:lnTo>
                    <a:pt x="38" y="10"/>
                  </a:lnTo>
                  <a:lnTo>
                    <a:pt x="35" y="13"/>
                  </a:lnTo>
                  <a:lnTo>
                    <a:pt x="33" y="17"/>
                  </a:lnTo>
                  <a:lnTo>
                    <a:pt x="31" y="21"/>
                  </a:lnTo>
                  <a:lnTo>
                    <a:pt x="30" y="26"/>
                  </a:lnTo>
                  <a:lnTo>
                    <a:pt x="28" y="30"/>
                  </a:lnTo>
                  <a:lnTo>
                    <a:pt x="27" y="34"/>
                  </a:lnTo>
                  <a:lnTo>
                    <a:pt x="25" y="38"/>
                  </a:lnTo>
                  <a:lnTo>
                    <a:pt x="24" y="42"/>
                  </a:lnTo>
                  <a:lnTo>
                    <a:pt x="25" y="42"/>
                  </a:lnTo>
                  <a:lnTo>
                    <a:pt x="27" y="42"/>
                  </a:lnTo>
                  <a:lnTo>
                    <a:pt x="29" y="41"/>
                  </a:lnTo>
                  <a:lnTo>
                    <a:pt x="30" y="41"/>
                  </a:lnTo>
                  <a:lnTo>
                    <a:pt x="32" y="40"/>
                  </a:lnTo>
                  <a:lnTo>
                    <a:pt x="33" y="40"/>
                  </a:lnTo>
                  <a:lnTo>
                    <a:pt x="35" y="40"/>
                  </a:lnTo>
                  <a:lnTo>
                    <a:pt x="37" y="40"/>
                  </a:lnTo>
                  <a:lnTo>
                    <a:pt x="37" y="39"/>
                  </a:lnTo>
                  <a:lnTo>
                    <a:pt x="36" y="38"/>
                  </a:lnTo>
                  <a:lnTo>
                    <a:pt x="35" y="38"/>
                  </a:lnTo>
                  <a:lnTo>
                    <a:pt x="34" y="37"/>
                  </a:lnTo>
                  <a:lnTo>
                    <a:pt x="35" y="33"/>
                  </a:lnTo>
                  <a:lnTo>
                    <a:pt x="36" y="29"/>
                  </a:lnTo>
                  <a:lnTo>
                    <a:pt x="38" y="25"/>
                  </a:lnTo>
                  <a:lnTo>
                    <a:pt x="40" y="21"/>
                  </a:lnTo>
                  <a:lnTo>
                    <a:pt x="42" y="18"/>
                  </a:lnTo>
                  <a:lnTo>
                    <a:pt x="45" y="15"/>
                  </a:lnTo>
                  <a:lnTo>
                    <a:pt x="48" y="12"/>
                  </a:lnTo>
                  <a:lnTo>
                    <a:pt x="52" y="11"/>
                  </a:lnTo>
                  <a:lnTo>
                    <a:pt x="51" y="14"/>
                  </a:lnTo>
                  <a:lnTo>
                    <a:pt x="49" y="17"/>
                  </a:lnTo>
                  <a:lnTo>
                    <a:pt x="49" y="20"/>
                  </a:lnTo>
                  <a:lnTo>
                    <a:pt x="49" y="24"/>
                  </a:lnTo>
                  <a:lnTo>
                    <a:pt x="50" y="26"/>
                  </a:lnTo>
                  <a:lnTo>
                    <a:pt x="51" y="28"/>
                  </a:lnTo>
                  <a:lnTo>
                    <a:pt x="53" y="30"/>
                  </a:lnTo>
                  <a:lnTo>
                    <a:pt x="55" y="31"/>
                  </a:lnTo>
                  <a:lnTo>
                    <a:pt x="57" y="33"/>
                  </a:lnTo>
                  <a:lnTo>
                    <a:pt x="59" y="34"/>
                  </a:lnTo>
                  <a:lnTo>
                    <a:pt x="61" y="34"/>
                  </a:lnTo>
                  <a:lnTo>
                    <a:pt x="64" y="34"/>
                  </a:lnTo>
                  <a:lnTo>
                    <a:pt x="67" y="34"/>
                  </a:lnTo>
                  <a:lnTo>
                    <a:pt x="69" y="34"/>
                  </a:lnTo>
                  <a:lnTo>
                    <a:pt x="72" y="33"/>
                  </a:lnTo>
                  <a:lnTo>
                    <a:pt x="74" y="31"/>
                  </a:lnTo>
                  <a:lnTo>
                    <a:pt x="77" y="27"/>
                  </a:lnTo>
                  <a:lnTo>
                    <a:pt x="78" y="21"/>
                  </a:lnTo>
                  <a:lnTo>
                    <a:pt x="76" y="16"/>
                  </a:lnTo>
                  <a:lnTo>
                    <a:pt x="75" y="11"/>
                  </a:lnTo>
                  <a:lnTo>
                    <a:pt x="78" y="11"/>
                  </a:lnTo>
                  <a:lnTo>
                    <a:pt x="80" y="12"/>
                  </a:lnTo>
                  <a:lnTo>
                    <a:pt x="81" y="14"/>
                  </a:lnTo>
                  <a:lnTo>
                    <a:pt x="82" y="17"/>
                  </a:lnTo>
                  <a:lnTo>
                    <a:pt x="86" y="26"/>
                  </a:lnTo>
                  <a:lnTo>
                    <a:pt x="87" y="37"/>
                  </a:lnTo>
                  <a:lnTo>
                    <a:pt x="87" y="48"/>
                  </a:lnTo>
                  <a:lnTo>
                    <a:pt x="83" y="58"/>
                  </a:lnTo>
                  <a:lnTo>
                    <a:pt x="80" y="64"/>
                  </a:lnTo>
                  <a:lnTo>
                    <a:pt x="75" y="69"/>
                  </a:lnTo>
                  <a:lnTo>
                    <a:pt x="69" y="72"/>
                  </a:lnTo>
                  <a:lnTo>
                    <a:pt x="64" y="75"/>
                  </a:lnTo>
                  <a:lnTo>
                    <a:pt x="58" y="77"/>
                  </a:lnTo>
                  <a:lnTo>
                    <a:pt x="51" y="78"/>
                  </a:lnTo>
                  <a:lnTo>
                    <a:pt x="44" y="78"/>
                  </a:lnTo>
                  <a:lnTo>
                    <a:pt x="38" y="78"/>
                  </a:lnTo>
                  <a:lnTo>
                    <a:pt x="31" y="77"/>
                  </a:lnTo>
                  <a:lnTo>
                    <a:pt x="26" y="74"/>
                  </a:lnTo>
                  <a:lnTo>
                    <a:pt x="21" y="70"/>
                  </a:lnTo>
                  <a:lnTo>
                    <a:pt x="16" y="66"/>
                  </a:lnTo>
                  <a:lnTo>
                    <a:pt x="12" y="61"/>
                  </a:lnTo>
                  <a:lnTo>
                    <a:pt x="8" y="56"/>
                  </a:lnTo>
                  <a:lnTo>
                    <a:pt x="5" y="50"/>
                  </a:lnTo>
                  <a:lnTo>
                    <a:pt x="2" y="45"/>
                  </a:lnTo>
                  <a:lnTo>
                    <a:pt x="0" y="39"/>
                  </a:lnTo>
                  <a:lnTo>
                    <a:pt x="1" y="33"/>
                  </a:lnTo>
                  <a:lnTo>
                    <a:pt x="3" y="27"/>
                  </a:lnTo>
                  <a:lnTo>
                    <a:pt x="6" y="21"/>
                  </a:lnTo>
                  <a:lnTo>
                    <a:pt x="8" y="18"/>
                  </a:lnTo>
                  <a:lnTo>
                    <a:pt x="11" y="15"/>
                  </a:lnTo>
                  <a:lnTo>
                    <a:pt x="14" y="13"/>
                  </a:lnTo>
                  <a:lnTo>
                    <a:pt x="17" y="11"/>
                  </a:lnTo>
                  <a:lnTo>
                    <a:pt x="15" y="17"/>
                  </a:lnTo>
                  <a:lnTo>
                    <a:pt x="15" y="24"/>
                  </a:lnTo>
                  <a:lnTo>
                    <a:pt x="14" y="31"/>
                  </a:lnTo>
                  <a:lnTo>
                    <a:pt x="14" y="38"/>
                  </a:lnTo>
                  <a:lnTo>
                    <a:pt x="16" y="34"/>
                  </a:lnTo>
                  <a:lnTo>
                    <a:pt x="18" y="29"/>
                  </a:lnTo>
                  <a:lnTo>
                    <a:pt x="20" y="24"/>
                  </a:lnTo>
                  <a:lnTo>
                    <a:pt x="22" y="19"/>
                  </a:lnTo>
                  <a:lnTo>
                    <a:pt x="25" y="14"/>
                  </a:lnTo>
                  <a:lnTo>
                    <a:pt x="29" y="9"/>
                  </a:lnTo>
                  <a:lnTo>
                    <a:pt x="33" y="6"/>
                  </a:lnTo>
                  <a:lnTo>
                    <a:pt x="38" y="3"/>
                  </a:lnTo>
                  <a:lnTo>
                    <a:pt x="40" y="2"/>
                  </a:lnTo>
                  <a:lnTo>
                    <a:pt x="42" y="1"/>
                  </a:lnTo>
                  <a:lnTo>
                    <a:pt x="44" y="1"/>
                  </a:lnTo>
                  <a:lnTo>
                    <a:pt x="46" y="0"/>
                  </a:lnTo>
                  <a:lnTo>
                    <a:pt x="49" y="0"/>
                  </a:lnTo>
                  <a:lnTo>
                    <a:pt x="51" y="0"/>
                  </a:lnTo>
                  <a:lnTo>
                    <a:pt x="53" y="0"/>
                  </a:lnTo>
                  <a:lnTo>
                    <a:pt x="55" y="0"/>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79" name="Freeform 15"/>
            <p:cNvSpPr>
              <a:spLocks/>
            </p:cNvSpPr>
            <p:nvPr/>
          </p:nvSpPr>
          <p:spPr bwMode="auto">
            <a:xfrm>
              <a:off x="8280401" y="436563"/>
              <a:ext cx="68263" cy="23813"/>
            </a:xfrm>
            <a:custGeom>
              <a:avLst/>
              <a:gdLst/>
              <a:ahLst/>
              <a:cxnLst>
                <a:cxn ang="0">
                  <a:pos x="43" y="9"/>
                </a:cxn>
                <a:cxn ang="0">
                  <a:pos x="38" y="7"/>
                </a:cxn>
                <a:cxn ang="0">
                  <a:pos x="32" y="6"/>
                </a:cxn>
                <a:cxn ang="0">
                  <a:pos x="27" y="6"/>
                </a:cxn>
                <a:cxn ang="0">
                  <a:pos x="21" y="6"/>
                </a:cxn>
                <a:cxn ang="0">
                  <a:pos x="16" y="7"/>
                </a:cxn>
                <a:cxn ang="0">
                  <a:pos x="11" y="9"/>
                </a:cxn>
                <a:cxn ang="0">
                  <a:pos x="6" y="11"/>
                </a:cxn>
                <a:cxn ang="0">
                  <a:pos x="1" y="15"/>
                </a:cxn>
                <a:cxn ang="0">
                  <a:pos x="1" y="12"/>
                </a:cxn>
                <a:cxn ang="0">
                  <a:pos x="0" y="10"/>
                </a:cxn>
                <a:cxn ang="0">
                  <a:pos x="0" y="8"/>
                </a:cxn>
                <a:cxn ang="0">
                  <a:pos x="1" y="6"/>
                </a:cxn>
                <a:cxn ang="0">
                  <a:pos x="3" y="3"/>
                </a:cxn>
                <a:cxn ang="0">
                  <a:pos x="6" y="2"/>
                </a:cxn>
                <a:cxn ang="0">
                  <a:pos x="9" y="1"/>
                </a:cxn>
                <a:cxn ang="0">
                  <a:pos x="12" y="0"/>
                </a:cxn>
                <a:cxn ang="0">
                  <a:pos x="15" y="0"/>
                </a:cxn>
                <a:cxn ang="0">
                  <a:pos x="18" y="1"/>
                </a:cxn>
                <a:cxn ang="0">
                  <a:pos x="22" y="1"/>
                </a:cxn>
                <a:cxn ang="0">
                  <a:pos x="25" y="2"/>
                </a:cxn>
                <a:cxn ang="0">
                  <a:pos x="27" y="2"/>
                </a:cxn>
                <a:cxn ang="0">
                  <a:pos x="29" y="3"/>
                </a:cxn>
                <a:cxn ang="0">
                  <a:pos x="32" y="3"/>
                </a:cxn>
                <a:cxn ang="0">
                  <a:pos x="34" y="4"/>
                </a:cxn>
                <a:cxn ang="0">
                  <a:pos x="36" y="5"/>
                </a:cxn>
                <a:cxn ang="0">
                  <a:pos x="38" y="6"/>
                </a:cxn>
                <a:cxn ang="0">
                  <a:pos x="41" y="8"/>
                </a:cxn>
                <a:cxn ang="0">
                  <a:pos x="43" y="9"/>
                </a:cxn>
              </a:cxnLst>
              <a:rect l="0" t="0" r="r" b="b"/>
              <a:pathLst>
                <a:path w="43" h="15">
                  <a:moveTo>
                    <a:pt x="43" y="9"/>
                  </a:moveTo>
                  <a:lnTo>
                    <a:pt x="38" y="7"/>
                  </a:lnTo>
                  <a:lnTo>
                    <a:pt x="32" y="6"/>
                  </a:lnTo>
                  <a:lnTo>
                    <a:pt x="27" y="6"/>
                  </a:lnTo>
                  <a:lnTo>
                    <a:pt x="21" y="6"/>
                  </a:lnTo>
                  <a:lnTo>
                    <a:pt x="16" y="7"/>
                  </a:lnTo>
                  <a:lnTo>
                    <a:pt x="11" y="9"/>
                  </a:lnTo>
                  <a:lnTo>
                    <a:pt x="6" y="11"/>
                  </a:lnTo>
                  <a:lnTo>
                    <a:pt x="1" y="15"/>
                  </a:lnTo>
                  <a:lnTo>
                    <a:pt x="1" y="12"/>
                  </a:lnTo>
                  <a:lnTo>
                    <a:pt x="0" y="10"/>
                  </a:lnTo>
                  <a:lnTo>
                    <a:pt x="0" y="8"/>
                  </a:lnTo>
                  <a:lnTo>
                    <a:pt x="1" y="6"/>
                  </a:lnTo>
                  <a:lnTo>
                    <a:pt x="3" y="3"/>
                  </a:lnTo>
                  <a:lnTo>
                    <a:pt x="6" y="2"/>
                  </a:lnTo>
                  <a:lnTo>
                    <a:pt x="9" y="1"/>
                  </a:lnTo>
                  <a:lnTo>
                    <a:pt x="12" y="0"/>
                  </a:lnTo>
                  <a:lnTo>
                    <a:pt x="15" y="0"/>
                  </a:lnTo>
                  <a:lnTo>
                    <a:pt x="18" y="1"/>
                  </a:lnTo>
                  <a:lnTo>
                    <a:pt x="22" y="1"/>
                  </a:lnTo>
                  <a:lnTo>
                    <a:pt x="25" y="2"/>
                  </a:lnTo>
                  <a:lnTo>
                    <a:pt x="27" y="2"/>
                  </a:lnTo>
                  <a:lnTo>
                    <a:pt x="29" y="3"/>
                  </a:lnTo>
                  <a:lnTo>
                    <a:pt x="32" y="3"/>
                  </a:lnTo>
                  <a:lnTo>
                    <a:pt x="34" y="4"/>
                  </a:lnTo>
                  <a:lnTo>
                    <a:pt x="36" y="5"/>
                  </a:lnTo>
                  <a:lnTo>
                    <a:pt x="38" y="6"/>
                  </a:lnTo>
                  <a:lnTo>
                    <a:pt x="41" y="8"/>
                  </a:lnTo>
                  <a:lnTo>
                    <a:pt x="43" y="9"/>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0" name="Freeform 16"/>
            <p:cNvSpPr>
              <a:spLocks/>
            </p:cNvSpPr>
            <p:nvPr/>
          </p:nvSpPr>
          <p:spPr bwMode="auto">
            <a:xfrm>
              <a:off x="8643938" y="442913"/>
              <a:ext cx="41275" cy="177800"/>
            </a:xfrm>
            <a:custGeom>
              <a:avLst/>
              <a:gdLst/>
              <a:ahLst/>
              <a:cxnLst>
                <a:cxn ang="0">
                  <a:pos x="18" y="1"/>
                </a:cxn>
                <a:cxn ang="0">
                  <a:pos x="21" y="7"/>
                </a:cxn>
                <a:cxn ang="0">
                  <a:pos x="25" y="15"/>
                </a:cxn>
                <a:cxn ang="0">
                  <a:pos x="26" y="22"/>
                </a:cxn>
                <a:cxn ang="0">
                  <a:pos x="26" y="30"/>
                </a:cxn>
                <a:cxn ang="0">
                  <a:pos x="24" y="38"/>
                </a:cxn>
                <a:cxn ang="0">
                  <a:pos x="22" y="45"/>
                </a:cxn>
                <a:cxn ang="0">
                  <a:pos x="19" y="51"/>
                </a:cxn>
                <a:cxn ang="0">
                  <a:pos x="15" y="58"/>
                </a:cxn>
                <a:cxn ang="0">
                  <a:pos x="11" y="65"/>
                </a:cxn>
                <a:cxn ang="0">
                  <a:pos x="9" y="71"/>
                </a:cxn>
                <a:cxn ang="0">
                  <a:pos x="9" y="78"/>
                </a:cxn>
                <a:cxn ang="0">
                  <a:pos x="10" y="85"/>
                </a:cxn>
                <a:cxn ang="0">
                  <a:pos x="11" y="92"/>
                </a:cxn>
                <a:cxn ang="0">
                  <a:pos x="11" y="99"/>
                </a:cxn>
                <a:cxn ang="0">
                  <a:pos x="9" y="106"/>
                </a:cxn>
                <a:cxn ang="0">
                  <a:pos x="6" y="112"/>
                </a:cxn>
                <a:cxn ang="0">
                  <a:pos x="6" y="104"/>
                </a:cxn>
                <a:cxn ang="0">
                  <a:pos x="4" y="96"/>
                </a:cxn>
                <a:cxn ang="0">
                  <a:pos x="3" y="88"/>
                </a:cxn>
                <a:cxn ang="0">
                  <a:pos x="1" y="81"/>
                </a:cxn>
                <a:cxn ang="0">
                  <a:pos x="0" y="73"/>
                </a:cxn>
                <a:cxn ang="0">
                  <a:pos x="0" y="65"/>
                </a:cxn>
                <a:cxn ang="0">
                  <a:pos x="1" y="58"/>
                </a:cxn>
                <a:cxn ang="0">
                  <a:pos x="4" y="50"/>
                </a:cxn>
                <a:cxn ang="0">
                  <a:pos x="7" y="44"/>
                </a:cxn>
                <a:cxn ang="0">
                  <a:pos x="10" y="39"/>
                </a:cxn>
                <a:cxn ang="0">
                  <a:pos x="13" y="33"/>
                </a:cxn>
                <a:cxn ang="0">
                  <a:pos x="16" y="27"/>
                </a:cxn>
                <a:cxn ang="0">
                  <a:pos x="18" y="21"/>
                </a:cxn>
                <a:cxn ang="0">
                  <a:pos x="19" y="14"/>
                </a:cxn>
                <a:cxn ang="0">
                  <a:pos x="19" y="7"/>
                </a:cxn>
                <a:cxn ang="0">
                  <a:pos x="17" y="0"/>
                </a:cxn>
                <a:cxn ang="0">
                  <a:pos x="18" y="1"/>
                </a:cxn>
              </a:cxnLst>
              <a:rect l="0" t="0" r="r" b="b"/>
              <a:pathLst>
                <a:path w="26" h="112">
                  <a:moveTo>
                    <a:pt x="18" y="1"/>
                  </a:moveTo>
                  <a:lnTo>
                    <a:pt x="21" y="7"/>
                  </a:lnTo>
                  <a:lnTo>
                    <a:pt x="25" y="15"/>
                  </a:lnTo>
                  <a:lnTo>
                    <a:pt x="26" y="22"/>
                  </a:lnTo>
                  <a:lnTo>
                    <a:pt x="26" y="30"/>
                  </a:lnTo>
                  <a:lnTo>
                    <a:pt x="24" y="38"/>
                  </a:lnTo>
                  <a:lnTo>
                    <a:pt x="22" y="45"/>
                  </a:lnTo>
                  <a:lnTo>
                    <a:pt x="19" y="51"/>
                  </a:lnTo>
                  <a:lnTo>
                    <a:pt x="15" y="58"/>
                  </a:lnTo>
                  <a:lnTo>
                    <a:pt x="11" y="65"/>
                  </a:lnTo>
                  <a:lnTo>
                    <a:pt x="9" y="71"/>
                  </a:lnTo>
                  <a:lnTo>
                    <a:pt x="9" y="78"/>
                  </a:lnTo>
                  <a:lnTo>
                    <a:pt x="10" y="85"/>
                  </a:lnTo>
                  <a:lnTo>
                    <a:pt x="11" y="92"/>
                  </a:lnTo>
                  <a:lnTo>
                    <a:pt x="11" y="99"/>
                  </a:lnTo>
                  <a:lnTo>
                    <a:pt x="9" y="106"/>
                  </a:lnTo>
                  <a:lnTo>
                    <a:pt x="6" y="112"/>
                  </a:lnTo>
                  <a:lnTo>
                    <a:pt x="6" y="104"/>
                  </a:lnTo>
                  <a:lnTo>
                    <a:pt x="4" y="96"/>
                  </a:lnTo>
                  <a:lnTo>
                    <a:pt x="3" y="88"/>
                  </a:lnTo>
                  <a:lnTo>
                    <a:pt x="1" y="81"/>
                  </a:lnTo>
                  <a:lnTo>
                    <a:pt x="0" y="73"/>
                  </a:lnTo>
                  <a:lnTo>
                    <a:pt x="0" y="65"/>
                  </a:lnTo>
                  <a:lnTo>
                    <a:pt x="1" y="58"/>
                  </a:lnTo>
                  <a:lnTo>
                    <a:pt x="4" y="50"/>
                  </a:lnTo>
                  <a:lnTo>
                    <a:pt x="7" y="44"/>
                  </a:lnTo>
                  <a:lnTo>
                    <a:pt x="10" y="39"/>
                  </a:lnTo>
                  <a:lnTo>
                    <a:pt x="13" y="33"/>
                  </a:lnTo>
                  <a:lnTo>
                    <a:pt x="16" y="27"/>
                  </a:lnTo>
                  <a:lnTo>
                    <a:pt x="18" y="21"/>
                  </a:lnTo>
                  <a:lnTo>
                    <a:pt x="19" y="14"/>
                  </a:lnTo>
                  <a:lnTo>
                    <a:pt x="19" y="7"/>
                  </a:lnTo>
                  <a:lnTo>
                    <a:pt x="17" y="0"/>
                  </a:lnTo>
                  <a:lnTo>
                    <a:pt x="18"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1" name="Freeform 17"/>
            <p:cNvSpPr>
              <a:spLocks/>
            </p:cNvSpPr>
            <p:nvPr/>
          </p:nvSpPr>
          <p:spPr bwMode="auto">
            <a:xfrm>
              <a:off x="8251826" y="444500"/>
              <a:ext cx="111125" cy="115888"/>
            </a:xfrm>
            <a:custGeom>
              <a:avLst/>
              <a:gdLst/>
              <a:ahLst/>
              <a:cxnLst>
                <a:cxn ang="0">
                  <a:pos x="11" y="7"/>
                </a:cxn>
                <a:cxn ang="0">
                  <a:pos x="12" y="22"/>
                </a:cxn>
                <a:cxn ang="0">
                  <a:pos x="14" y="31"/>
                </a:cxn>
                <a:cxn ang="0">
                  <a:pos x="20" y="34"/>
                </a:cxn>
                <a:cxn ang="0">
                  <a:pos x="27" y="34"/>
                </a:cxn>
                <a:cxn ang="0">
                  <a:pos x="33" y="34"/>
                </a:cxn>
                <a:cxn ang="0">
                  <a:pos x="34" y="32"/>
                </a:cxn>
                <a:cxn ang="0">
                  <a:pos x="30" y="30"/>
                </a:cxn>
                <a:cxn ang="0">
                  <a:pos x="26" y="27"/>
                </a:cxn>
                <a:cxn ang="0">
                  <a:pos x="23" y="24"/>
                </a:cxn>
                <a:cxn ang="0">
                  <a:pos x="23" y="18"/>
                </a:cxn>
                <a:cxn ang="0">
                  <a:pos x="28" y="13"/>
                </a:cxn>
                <a:cxn ang="0">
                  <a:pos x="31" y="15"/>
                </a:cxn>
                <a:cxn ang="0">
                  <a:pos x="32" y="24"/>
                </a:cxn>
                <a:cxn ang="0">
                  <a:pos x="36" y="29"/>
                </a:cxn>
                <a:cxn ang="0">
                  <a:pos x="41" y="31"/>
                </a:cxn>
                <a:cxn ang="0">
                  <a:pos x="46" y="31"/>
                </a:cxn>
                <a:cxn ang="0">
                  <a:pos x="50" y="29"/>
                </a:cxn>
                <a:cxn ang="0">
                  <a:pos x="54" y="23"/>
                </a:cxn>
                <a:cxn ang="0">
                  <a:pos x="54" y="14"/>
                </a:cxn>
                <a:cxn ang="0">
                  <a:pos x="55" y="10"/>
                </a:cxn>
                <a:cxn ang="0">
                  <a:pos x="59" y="11"/>
                </a:cxn>
                <a:cxn ang="0">
                  <a:pos x="62" y="14"/>
                </a:cxn>
                <a:cxn ang="0">
                  <a:pos x="61" y="18"/>
                </a:cxn>
                <a:cxn ang="0">
                  <a:pos x="63" y="20"/>
                </a:cxn>
                <a:cxn ang="0">
                  <a:pos x="68" y="17"/>
                </a:cxn>
                <a:cxn ang="0">
                  <a:pos x="70" y="24"/>
                </a:cxn>
                <a:cxn ang="0">
                  <a:pos x="69" y="38"/>
                </a:cxn>
                <a:cxn ang="0">
                  <a:pos x="65" y="51"/>
                </a:cxn>
                <a:cxn ang="0">
                  <a:pos x="58" y="62"/>
                </a:cxn>
                <a:cxn ang="0">
                  <a:pos x="49" y="69"/>
                </a:cxn>
                <a:cxn ang="0">
                  <a:pos x="41" y="72"/>
                </a:cxn>
                <a:cxn ang="0">
                  <a:pos x="33" y="73"/>
                </a:cxn>
                <a:cxn ang="0">
                  <a:pos x="25" y="73"/>
                </a:cxn>
                <a:cxn ang="0">
                  <a:pos x="22" y="65"/>
                </a:cxn>
                <a:cxn ang="0">
                  <a:pos x="22" y="51"/>
                </a:cxn>
                <a:cxn ang="0">
                  <a:pos x="16" y="41"/>
                </a:cxn>
                <a:cxn ang="0">
                  <a:pos x="12" y="35"/>
                </a:cxn>
                <a:cxn ang="0">
                  <a:pos x="7" y="28"/>
                </a:cxn>
                <a:cxn ang="0">
                  <a:pos x="4" y="21"/>
                </a:cxn>
                <a:cxn ang="0">
                  <a:pos x="2" y="14"/>
                </a:cxn>
                <a:cxn ang="0">
                  <a:pos x="1" y="7"/>
                </a:cxn>
                <a:cxn ang="0">
                  <a:pos x="2" y="4"/>
                </a:cxn>
                <a:cxn ang="0">
                  <a:pos x="5" y="2"/>
                </a:cxn>
                <a:cxn ang="0">
                  <a:pos x="9" y="1"/>
                </a:cxn>
                <a:cxn ang="0">
                  <a:pos x="12" y="0"/>
                </a:cxn>
              </a:cxnLst>
              <a:rect l="0" t="0" r="r" b="b"/>
              <a:pathLst>
                <a:path w="70" h="73">
                  <a:moveTo>
                    <a:pt x="14" y="0"/>
                  </a:moveTo>
                  <a:lnTo>
                    <a:pt x="11" y="7"/>
                  </a:lnTo>
                  <a:lnTo>
                    <a:pt x="11" y="15"/>
                  </a:lnTo>
                  <a:lnTo>
                    <a:pt x="12" y="22"/>
                  </a:lnTo>
                  <a:lnTo>
                    <a:pt x="12" y="29"/>
                  </a:lnTo>
                  <a:lnTo>
                    <a:pt x="14" y="31"/>
                  </a:lnTo>
                  <a:lnTo>
                    <a:pt x="17" y="32"/>
                  </a:lnTo>
                  <a:lnTo>
                    <a:pt x="20" y="34"/>
                  </a:lnTo>
                  <a:lnTo>
                    <a:pt x="23" y="34"/>
                  </a:lnTo>
                  <a:lnTo>
                    <a:pt x="27" y="34"/>
                  </a:lnTo>
                  <a:lnTo>
                    <a:pt x="30" y="34"/>
                  </a:lnTo>
                  <a:lnTo>
                    <a:pt x="33" y="34"/>
                  </a:lnTo>
                  <a:lnTo>
                    <a:pt x="36" y="33"/>
                  </a:lnTo>
                  <a:lnTo>
                    <a:pt x="34" y="32"/>
                  </a:lnTo>
                  <a:lnTo>
                    <a:pt x="32" y="31"/>
                  </a:lnTo>
                  <a:lnTo>
                    <a:pt x="30" y="30"/>
                  </a:lnTo>
                  <a:lnTo>
                    <a:pt x="28" y="29"/>
                  </a:lnTo>
                  <a:lnTo>
                    <a:pt x="26" y="27"/>
                  </a:lnTo>
                  <a:lnTo>
                    <a:pt x="24" y="26"/>
                  </a:lnTo>
                  <a:lnTo>
                    <a:pt x="23" y="24"/>
                  </a:lnTo>
                  <a:lnTo>
                    <a:pt x="23" y="21"/>
                  </a:lnTo>
                  <a:lnTo>
                    <a:pt x="23" y="18"/>
                  </a:lnTo>
                  <a:lnTo>
                    <a:pt x="25" y="15"/>
                  </a:lnTo>
                  <a:lnTo>
                    <a:pt x="28" y="13"/>
                  </a:lnTo>
                  <a:lnTo>
                    <a:pt x="31" y="12"/>
                  </a:lnTo>
                  <a:lnTo>
                    <a:pt x="31" y="15"/>
                  </a:lnTo>
                  <a:lnTo>
                    <a:pt x="31" y="20"/>
                  </a:lnTo>
                  <a:lnTo>
                    <a:pt x="32" y="24"/>
                  </a:lnTo>
                  <a:lnTo>
                    <a:pt x="34" y="27"/>
                  </a:lnTo>
                  <a:lnTo>
                    <a:pt x="36" y="29"/>
                  </a:lnTo>
                  <a:lnTo>
                    <a:pt x="38" y="30"/>
                  </a:lnTo>
                  <a:lnTo>
                    <a:pt x="41" y="31"/>
                  </a:lnTo>
                  <a:lnTo>
                    <a:pt x="43" y="31"/>
                  </a:lnTo>
                  <a:lnTo>
                    <a:pt x="46" y="31"/>
                  </a:lnTo>
                  <a:lnTo>
                    <a:pt x="48" y="30"/>
                  </a:lnTo>
                  <a:lnTo>
                    <a:pt x="50" y="29"/>
                  </a:lnTo>
                  <a:lnTo>
                    <a:pt x="52" y="27"/>
                  </a:lnTo>
                  <a:lnTo>
                    <a:pt x="54" y="23"/>
                  </a:lnTo>
                  <a:lnTo>
                    <a:pt x="55" y="19"/>
                  </a:lnTo>
                  <a:lnTo>
                    <a:pt x="54" y="14"/>
                  </a:lnTo>
                  <a:lnTo>
                    <a:pt x="53" y="10"/>
                  </a:lnTo>
                  <a:lnTo>
                    <a:pt x="55" y="10"/>
                  </a:lnTo>
                  <a:lnTo>
                    <a:pt x="57" y="10"/>
                  </a:lnTo>
                  <a:lnTo>
                    <a:pt x="59" y="11"/>
                  </a:lnTo>
                  <a:lnTo>
                    <a:pt x="61" y="12"/>
                  </a:lnTo>
                  <a:lnTo>
                    <a:pt x="62" y="14"/>
                  </a:lnTo>
                  <a:lnTo>
                    <a:pt x="62" y="16"/>
                  </a:lnTo>
                  <a:lnTo>
                    <a:pt x="61" y="18"/>
                  </a:lnTo>
                  <a:lnTo>
                    <a:pt x="60" y="20"/>
                  </a:lnTo>
                  <a:lnTo>
                    <a:pt x="63" y="20"/>
                  </a:lnTo>
                  <a:lnTo>
                    <a:pt x="65" y="19"/>
                  </a:lnTo>
                  <a:lnTo>
                    <a:pt x="68" y="17"/>
                  </a:lnTo>
                  <a:lnTo>
                    <a:pt x="70" y="17"/>
                  </a:lnTo>
                  <a:lnTo>
                    <a:pt x="70" y="24"/>
                  </a:lnTo>
                  <a:lnTo>
                    <a:pt x="70" y="31"/>
                  </a:lnTo>
                  <a:lnTo>
                    <a:pt x="69" y="38"/>
                  </a:lnTo>
                  <a:lnTo>
                    <a:pt x="68" y="45"/>
                  </a:lnTo>
                  <a:lnTo>
                    <a:pt x="65" y="51"/>
                  </a:lnTo>
                  <a:lnTo>
                    <a:pt x="62" y="57"/>
                  </a:lnTo>
                  <a:lnTo>
                    <a:pt x="58" y="62"/>
                  </a:lnTo>
                  <a:lnTo>
                    <a:pt x="52" y="67"/>
                  </a:lnTo>
                  <a:lnTo>
                    <a:pt x="49" y="69"/>
                  </a:lnTo>
                  <a:lnTo>
                    <a:pt x="45" y="71"/>
                  </a:lnTo>
                  <a:lnTo>
                    <a:pt x="41" y="72"/>
                  </a:lnTo>
                  <a:lnTo>
                    <a:pt x="38" y="73"/>
                  </a:lnTo>
                  <a:lnTo>
                    <a:pt x="33" y="73"/>
                  </a:lnTo>
                  <a:lnTo>
                    <a:pt x="29" y="73"/>
                  </a:lnTo>
                  <a:lnTo>
                    <a:pt x="25" y="73"/>
                  </a:lnTo>
                  <a:lnTo>
                    <a:pt x="21" y="72"/>
                  </a:lnTo>
                  <a:lnTo>
                    <a:pt x="22" y="65"/>
                  </a:lnTo>
                  <a:lnTo>
                    <a:pt x="23" y="58"/>
                  </a:lnTo>
                  <a:lnTo>
                    <a:pt x="22" y="51"/>
                  </a:lnTo>
                  <a:lnTo>
                    <a:pt x="19" y="45"/>
                  </a:lnTo>
                  <a:lnTo>
                    <a:pt x="16" y="41"/>
                  </a:lnTo>
                  <a:lnTo>
                    <a:pt x="14" y="38"/>
                  </a:lnTo>
                  <a:lnTo>
                    <a:pt x="12" y="35"/>
                  </a:lnTo>
                  <a:lnTo>
                    <a:pt x="9" y="31"/>
                  </a:lnTo>
                  <a:lnTo>
                    <a:pt x="7" y="28"/>
                  </a:lnTo>
                  <a:lnTo>
                    <a:pt x="5" y="25"/>
                  </a:lnTo>
                  <a:lnTo>
                    <a:pt x="4" y="21"/>
                  </a:lnTo>
                  <a:lnTo>
                    <a:pt x="3" y="17"/>
                  </a:lnTo>
                  <a:lnTo>
                    <a:pt x="2" y="14"/>
                  </a:lnTo>
                  <a:lnTo>
                    <a:pt x="2" y="11"/>
                  </a:lnTo>
                  <a:lnTo>
                    <a:pt x="1" y="7"/>
                  </a:lnTo>
                  <a:lnTo>
                    <a:pt x="0" y="4"/>
                  </a:lnTo>
                  <a:lnTo>
                    <a:pt x="2" y="4"/>
                  </a:lnTo>
                  <a:lnTo>
                    <a:pt x="4" y="3"/>
                  </a:lnTo>
                  <a:lnTo>
                    <a:pt x="5" y="2"/>
                  </a:lnTo>
                  <a:lnTo>
                    <a:pt x="7" y="2"/>
                  </a:lnTo>
                  <a:lnTo>
                    <a:pt x="9" y="1"/>
                  </a:lnTo>
                  <a:lnTo>
                    <a:pt x="10" y="1"/>
                  </a:lnTo>
                  <a:lnTo>
                    <a:pt x="12" y="0"/>
                  </a:lnTo>
                  <a:lnTo>
                    <a:pt x="14" y="0"/>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2" name="Freeform 18"/>
            <p:cNvSpPr>
              <a:spLocks/>
            </p:cNvSpPr>
            <p:nvPr/>
          </p:nvSpPr>
          <p:spPr bwMode="auto">
            <a:xfrm>
              <a:off x="8202613" y="258763"/>
              <a:ext cx="61913" cy="130175"/>
            </a:xfrm>
            <a:custGeom>
              <a:avLst/>
              <a:gdLst/>
              <a:ahLst/>
              <a:cxnLst>
                <a:cxn ang="0">
                  <a:pos x="8" y="57"/>
                </a:cxn>
                <a:cxn ang="0">
                  <a:pos x="8" y="61"/>
                </a:cxn>
                <a:cxn ang="0">
                  <a:pos x="9" y="64"/>
                </a:cxn>
                <a:cxn ang="0">
                  <a:pos x="11" y="67"/>
                </a:cxn>
                <a:cxn ang="0">
                  <a:pos x="13" y="70"/>
                </a:cxn>
                <a:cxn ang="0">
                  <a:pos x="16" y="73"/>
                </a:cxn>
                <a:cxn ang="0">
                  <a:pos x="18" y="76"/>
                </a:cxn>
                <a:cxn ang="0">
                  <a:pos x="20" y="79"/>
                </a:cxn>
                <a:cxn ang="0">
                  <a:pos x="22" y="82"/>
                </a:cxn>
                <a:cxn ang="0">
                  <a:pos x="25" y="80"/>
                </a:cxn>
                <a:cxn ang="0">
                  <a:pos x="26" y="79"/>
                </a:cxn>
                <a:cxn ang="0">
                  <a:pos x="28" y="78"/>
                </a:cxn>
                <a:cxn ang="0">
                  <a:pos x="30" y="76"/>
                </a:cxn>
                <a:cxn ang="0">
                  <a:pos x="32" y="75"/>
                </a:cxn>
                <a:cxn ang="0">
                  <a:pos x="35" y="74"/>
                </a:cxn>
                <a:cxn ang="0">
                  <a:pos x="37" y="73"/>
                </a:cxn>
                <a:cxn ang="0">
                  <a:pos x="39" y="71"/>
                </a:cxn>
                <a:cxn ang="0">
                  <a:pos x="36" y="67"/>
                </a:cxn>
                <a:cxn ang="0">
                  <a:pos x="33" y="63"/>
                </a:cxn>
                <a:cxn ang="0">
                  <a:pos x="30" y="58"/>
                </a:cxn>
                <a:cxn ang="0">
                  <a:pos x="27" y="54"/>
                </a:cxn>
                <a:cxn ang="0">
                  <a:pos x="25" y="49"/>
                </a:cxn>
                <a:cxn ang="0">
                  <a:pos x="22" y="45"/>
                </a:cxn>
                <a:cxn ang="0">
                  <a:pos x="20" y="41"/>
                </a:cxn>
                <a:cxn ang="0">
                  <a:pos x="18" y="36"/>
                </a:cxn>
                <a:cxn ang="0">
                  <a:pos x="16" y="30"/>
                </a:cxn>
                <a:cxn ang="0">
                  <a:pos x="15" y="24"/>
                </a:cxn>
                <a:cxn ang="0">
                  <a:pos x="14" y="19"/>
                </a:cxn>
                <a:cxn ang="0">
                  <a:pos x="15" y="13"/>
                </a:cxn>
                <a:cxn ang="0">
                  <a:pos x="13" y="13"/>
                </a:cxn>
                <a:cxn ang="0">
                  <a:pos x="11" y="13"/>
                </a:cxn>
                <a:cxn ang="0">
                  <a:pos x="10" y="13"/>
                </a:cxn>
                <a:cxn ang="0">
                  <a:pos x="9" y="13"/>
                </a:cxn>
                <a:cxn ang="0">
                  <a:pos x="8" y="9"/>
                </a:cxn>
                <a:cxn ang="0">
                  <a:pos x="7" y="6"/>
                </a:cxn>
                <a:cxn ang="0">
                  <a:pos x="7" y="3"/>
                </a:cxn>
                <a:cxn ang="0">
                  <a:pos x="7" y="0"/>
                </a:cxn>
                <a:cxn ang="0">
                  <a:pos x="4" y="2"/>
                </a:cxn>
                <a:cxn ang="0">
                  <a:pos x="3" y="5"/>
                </a:cxn>
                <a:cxn ang="0">
                  <a:pos x="2" y="8"/>
                </a:cxn>
                <a:cxn ang="0">
                  <a:pos x="1" y="11"/>
                </a:cxn>
                <a:cxn ang="0">
                  <a:pos x="0" y="22"/>
                </a:cxn>
                <a:cxn ang="0">
                  <a:pos x="2" y="33"/>
                </a:cxn>
                <a:cxn ang="0">
                  <a:pos x="6" y="45"/>
                </a:cxn>
                <a:cxn ang="0">
                  <a:pos x="8" y="57"/>
                </a:cxn>
              </a:cxnLst>
              <a:rect l="0" t="0" r="r" b="b"/>
              <a:pathLst>
                <a:path w="39" h="82">
                  <a:moveTo>
                    <a:pt x="8" y="57"/>
                  </a:moveTo>
                  <a:lnTo>
                    <a:pt x="8" y="61"/>
                  </a:lnTo>
                  <a:lnTo>
                    <a:pt x="9" y="64"/>
                  </a:lnTo>
                  <a:lnTo>
                    <a:pt x="11" y="67"/>
                  </a:lnTo>
                  <a:lnTo>
                    <a:pt x="13" y="70"/>
                  </a:lnTo>
                  <a:lnTo>
                    <a:pt x="16" y="73"/>
                  </a:lnTo>
                  <a:lnTo>
                    <a:pt x="18" y="76"/>
                  </a:lnTo>
                  <a:lnTo>
                    <a:pt x="20" y="79"/>
                  </a:lnTo>
                  <a:lnTo>
                    <a:pt x="22" y="82"/>
                  </a:lnTo>
                  <a:lnTo>
                    <a:pt x="25" y="80"/>
                  </a:lnTo>
                  <a:lnTo>
                    <a:pt x="26" y="79"/>
                  </a:lnTo>
                  <a:lnTo>
                    <a:pt x="28" y="78"/>
                  </a:lnTo>
                  <a:lnTo>
                    <a:pt x="30" y="76"/>
                  </a:lnTo>
                  <a:lnTo>
                    <a:pt x="32" y="75"/>
                  </a:lnTo>
                  <a:lnTo>
                    <a:pt x="35" y="74"/>
                  </a:lnTo>
                  <a:lnTo>
                    <a:pt x="37" y="73"/>
                  </a:lnTo>
                  <a:lnTo>
                    <a:pt x="39" y="71"/>
                  </a:lnTo>
                  <a:lnTo>
                    <a:pt x="36" y="67"/>
                  </a:lnTo>
                  <a:lnTo>
                    <a:pt x="33" y="63"/>
                  </a:lnTo>
                  <a:lnTo>
                    <a:pt x="30" y="58"/>
                  </a:lnTo>
                  <a:lnTo>
                    <a:pt x="27" y="54"/>
                  </a:lnTo>
                  <a:lnTo>
                    <a:pt x="25" y="49"/>
                  </a:lnTo>
                  <a:lnTo>
                    <a:pt x="22" y="45"/>
                  </a:lnTo>
                  <a:lnTo>
                    <a:pt x="20" y="41"/>
                  </a:lnTo>
                  <a:lnTo>
                    <a:pt x="18" y="36"/>
                  </a:lnTo>
                  <a:lnTo>
                    <a:pt x="16" y="30"/>
                  </a:lnTo>
                  <a:lnTo>
                    <a:pt x="15" y="24"/>
                  </a:lnTo>
                  <a:lnTo>
                    <a:pt x="14" y="19"/>
                  </a:lnTo>
                  <a:lnTo>
                    <a:pt x="15" y="13"/>
                  </a:lnTo>
                  <a:lnTo>
                    <a:pt x="13" y="13"/>
                  </a:lnTo>
                  <a:lnTo>
                    <a:pt x="11" y="13"/>
                  </a:lnTo>
                  <a:lnTo>
                    <a:pt x="10" y="13"/>
                  </a:lnTo>
                  <a:lnTo>
                    <a:pt x="9" y="13"/>
                  </a:lnTo>
                  <a:lnTo>
                    <a:pt x="8" y="9"/>
                  </a:lnTo>
                  <a:lnTo>
                    <a:pt x="7" y="6"/>
                  </a:lnTo>
                  <a:lnTo>
                    <a:pt x="7" y="3"/>
                  </a:lnTo>
                  <a:lnTo>
                    <a:pt x="7" y="0"/>
                  </a:lnTo>
                  <a:lnTo>
                    <a:pt x="4" y="2"/>
                  </a:lnTo>
                  <a:lnTo>
                    <a:pt x="3" y="5"/>
                  </a:lnTo>
                  <a:lnTo>
                    <a:pt x="2" y="8"/>
                  </a:lnTo>
                  <a:lnTo>
                    <a:pt x="1" y="11"/>
                  </a:lnTo>
                  <a:lnTo>
                    <a:pt x="0" y="22"/>
                  </a:lnTo>
                  <a:lnTo>
                    <a:pt x="2" y="33"/>
                  </a:lnTo>
                  <a:lnTo>
                    <a:pt x="6" y="45"/>
                  </a:lnTo>
                  <a:lnTo>
                    <a:pt x="8" y="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3" name="Freeform 19"/>
            <p:cNvSpPr>
              <a:spLocks/>
            </p:cNvSpPr>
            <p:nvPr/>
          </p:nvSpPr>
          <p:spPr bwMode="auto">
            <a:xfrm>
              <a:off x="8243888" y="384175"/>
              <a:ext cx="44450" cy="52388"/>
            </a:xfrm>
            <a:custGeom>
              <a:avLst/>
              <a:gdLst/>
              <a:ahLst/>
              <a:cxnLst>
                <a:cxn ang="0">
                  <a:pos x="0" y="33"/>
                </a:cxn>
                <a:cxn ang="0">
                  <a:pos x="3" y="32"/>
                </a:cxn>
                <a:cxn ang="0">
                  <a:pos x="6" y="30"/>
                </a:cxn>
                <a:cxn ang="0">
                  <a:pos x="10" y="29"/>
                </a:cxn>
                <a:cxn ang="0">
                  <a:pos x="13" y="28"/>
                </a:cxn>
                <a:cxn ang="0">
                  <a:pos x="17" y="26"/>
                </a:cxn>
                <a:cxn ang="0">
                  <a:pos x="20" y="25"/>
                </a:cxn>
                <a:cxn ang="0">
                  <a:pos x="24" y="25"/>
                </a:cxn>
                <a:cxn ang="0">
                  <a:pos x="28" y="24"/>
                </a:cxn>
                <a:cxn ang="0">
                  <a:pos x="28" y="20"/>
                </a:cxn>
                <a:cxn ang="0">
                  <a:pos x="28" y="15"/>
                </a:cxn>
                <a:cxn ang="0">
                  <a:pos x="28" y="10"/>
                </a:cxn>
                <a:cxn ang="0">
                  <a:pos x="27" y="6"/>
                </a:cxn>
                <a:cxn ang="0">
                  <a:pos x="27" y="6"/>
                </a:cxn>
                <a:cxn ang="0">
                  <a:pos x="26" y="5"/>
                </a:cxn>
                <a:cxn ang="0">
                  <a:pos x="24" y="5"/>
                </a:cxn>
                <a:cxn ang="0">
                  <a:pos x="23" y="5"/>
                </a:cxn>
                <a:cxn ang="0">
                  <a:pos x="21" y="4"/>
                </a:cxn>
                <a:cxn ang="0">
                  <a:pos x="21" y="3"/>
                </a:cxn>
                <a:cxn ang="0">
                  <a:pos x="19" y="1"/>
                </a:cxn>
                <a:cxn ang="0">
                  <a:pos x="19" y="0"/>
                </a:cxn>
                <a:cxn ang="0">
                  <a:pos x="15" y="4"/>
                </a:cxn>
                <a:cxn ang="0">
                  <a:pos x="12" y="8"/>
                </a:cxn>
                <a:cxn ang="0">
                  <a:pos x="9" y="11"/>
                </a:cxn>
                <a:cxn ang="0">
                  <a:pos x="7" y="15"/>
                </a:cxn>
                <a:cxn ang="0">
                  <a:pos x="4" y="20"/>
                </a:cxn>
                <a:cxn ang="0">
                  <a:pos x="3" y="24"/>
                </a:cxn>
                <a:cxn ang="0">
                  <a:pos x="1" y="28"/>
                </a:cxn>
                <a:cxn ang="0">
                  <a:pos x="0" y="33"/>
                </a:cxn>
              </a:cxnLst>
              <a:rect l="0" t="0" r="r" b="b"/>
              <a:pathLst>
                <a:path w="28" h="33">
                  <a:moveTo>
                    <a:pt x="0" y="33"/>
                  </a:moveTo>
                  <a:lnTo>
                    <a:pt x="3" y="32"/>
                  </a:lnTo>
                  <a:lnTo>
                    <a:pt x="6" y="30"/>
                  </a:lnTo>
                  <a:lnTo>
                    <a:pt x="10" y="29"/>
                  </a:lnTo>
                  <a:lnTo>
                    <a:pt x="13" y="28"/>
                  </a:lnTo>
                  <a:lnTo>
                    <a:pt x="17" y="26"/>
                  </a:lnTo>
                  <a:lnTo>
                    <a:pt x="20" y="25"/>
                  </a:lnTo>
                  <a:lnTo>
                    <a:pt x="24" y="25"/>
                  </a:lnTo>
                  <a:lnTo>
                    <a:pt x="28" y="24"/>
                  </a:lnTo>
                  <a:lnTo>
                    <a:pt x="28" y="20"/>
                  </a:lnTo>
                  <a:lnTo>
                    <a:pt x="28" y="15"/>
                  </a:lnTo>
                  <a:lnTo>
                    <a:pt x="28" y="10"/>
                  </a:lnTo>
                  <a:lnTo>
                    <a:pt x="27" y="6"/>
                  </a:lnTo>
                  <a:lnTo>
                    <a:pt x="27" y="6"/>
                  </a:lnTo>
                  <a:lnTo>
                    <a:pt x="26" y="5"/>
                  </a:lnTo>
                  <a:lnTo>
                    <a:pt x="24" y="5"/>
                  </a:lnTo>
                  <a:lnTo>
                    <a:pt x="23" y="5"/>
                  </a:lnTo>
                  <a:lnTo>
                    <a:pt x="21" y="4"/>
                  </a:lnTo>
                  <a:lnTo>
                    <a:pt x="21" y="3"/>
                  </a:lnTo>
                  <a:lnTo>
                    <a:pt x="19" y="1"/>
                  </a:lnTo>
                  <a:lnTo>
                    <a:pt x="19" y="0"/>
                  </a:lnTo>
                  <a:lnTo>
                    <a:pt x="15" y="4"/>
                  </a:lnTo>
                  <a:lnTo>
                    <a:pt x="12" y="8"/>
                  </a:lnTo>
                  <a:lnTo>
                    <a:pt x="9" y="11"/>
                  </a:lnTo>
                  <a:lnTo>
                    <a:pt x="7" y="15"/>
                  </a:lnTo>
                  <a:lnTo>
                    <a:pt x="4" y="20"/>
                  </a:lnTo>
                  <a:lnTo>
                    <a:pt x="3" y="24"/>
                  </a:lnTo>
                  <a:lnTo>
                    <a:pt x="1" y="28"/>
                  </a:lnTo>
                  <a:lnTo>
                    <a:pt x="0"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4" name="Freeform 20"/>
            <p:cNvSpPr>
              <a:spLocks/>
            </p:cNvSpPr>
            <p:nvPr/>
          </p:nvSpPr>
          <p:spPr bwMode="auto">
            <a:xfrm>
              <a:off x="8288338" y="574675"/>
              <a:ext cx="52388" cy="88900"/>
            </a:xfrm>
            <a:custGeom>
              <a:avLst/>
              <a:gdLst/>
              <a:ahLst/>
              <a:cxnLst>
                <a:cxn ang="0">
                  <a:pos x="0" y="0"/>
                </a:cxn>
                <a:cxn ang="0">
                  <a:pos x="0" y="4"/>
                </a:cxn>
                <a:cxn ang="0">
                  <a:pos x="1" y="8"/>
                </a:cxn>
                <a:cxn ang="0">
                  <a:pos x="2" y="12"/>
                </a:cxn>
                <a:cxn ang="0">
                  <a:pos x="4" y="16"/>
                </a:cxn>
                <a:cxn ang="0">
                  <a:pos x="5" y="20"/>
                </a:cxn>
                <a:cxn ang="0">
                  <a:pos x="7" y="23"/>
                </a:cxn>
                <a:cxn ang="0">
                  <a:pos x="10" y="27"/>
                </a:cxn>
                <a:cxn ang="0">
                  <a:pos x="13" y="29"/>
                </a:cxn>
                <a:cxn ang="0">
                  <a:pos x="16" y="32"/>
                </a:cxn>
                <a:cxn ang="0">
                  <a:pos x="19" y="35"/>
                </a:cxn>
                <a:cxn ang="0">
                  <a:pos x="21" y="39"/>
                </a:cxn>
                <a:cxn ang="0">
                  <a:pos x="23" y="42"/>
                </a:cxn>
                <a:cxn ang="0">
                  <a:pos x="25" y="45"/>
                </a:cxn>
                <a:cxn ang="0">
                  <a:pos x="27" y="49"/>
                </a:cxn>
                <a:cxn ang="0">
                  <a:pos x="28" y="52"/>
                </a:cxn>
                <a:cxn ang="0">
                  <a:pos x="29" y="56"/>
                </a:cxn>
                <a:cxn ang="0">
                  <a:pos x="30" y="56"/>
                </a:cxn>
                <a:cxn ang="0">
                  <a:pos x="31" y="55"/>
                </a:cxn>
                <a:cxn ang="0">
                  <a:pos x="31" y="55"/>
                </a:cxn>
                <a:cxn ang="0">
                  <a:pos x="31" y="55"/>
                </a:cxn>
                <a:cxn ang="0">
                  <a:pos x="33" y="47"/>
                </a:cxn>
                <a:cxn ang="0">
                  <a:pos x="32" y="39"/>
                </a:cxn>
                <a:cxn ang="0">
                  <a:pos x="30" y="30"/>
                </a:cxn>
                <a:cxn ang="0">
                  <a:pos x="28" y="22"/>
                </a:cxn>
                <a:cxn ang="0">
                  <a:pos x="27" y="21"/>
                </a:cxn>
                <a:cxn ang="0">
                  <a:pos x="24" y="20"/>
                </a:cxn>
                <a:cxn ang="0">
                  <a:pos x="22" y="18"/>
                </a:cxn>
                <a:cxn ang="0">
                  <a:pos x="21" y="16"/>
                </a:cxn>
                <a:cxn ang="0">
                  <a:pos x="19" y="12"/>
                </a:cxn>
                <a:cxn ang="0">
                  <a:pos x="16" y="8"/>
                </a:cxn>
                <a:cxn ang="0">
                  <a:pos x="13" y="4"/>
                </a:cxn>
                <a:cxn ang="0">
                  <a:pos x="11" y="1"/>
                </a:cxn>
                <a:cxn ang="0">
                  <a:pos x="8" y="1"/>
                </a:cxn>
                <a:cxn ang="0">
                  <a:pos x="5" y="1"/>
                </a:cxn>
                <a:cxn ang="0">
                  <a:pos x="3" y="1"/>
                </a:cxn>
                <a:cxn ang="0">
                  <a:pos x="0" y="0"/>
                </a:cxn>
              </a:cxnLst>
              <a:rect l="0" t="0" r="r" b="b"/>
              <a:pathLst>
                <a:path w="33" h="56">
                  <a:moveTo>
                    <a:pt x="0" y="0"/>
                  </a:moveTo>
                  <a:lnTo>
                    <a:pt x="0" y="4"/>
                  </a:lnTo>
                  <a:lnTo>
                    <a:pt x="1" y="8"/>
                  </a:lnTo>
                  <a:lnTo>
                    <a:pt x="2" y="12"/>
                  </a:lnTo>
                  <a:lnTo>
                    <a:pt x="4" y="16"/>
                  </a:lnTo>
                  <a:lnTo>
                    <a:pt x="5" y="20"/>
                  </a:lnTo>
                  <a:lnTo>
                    <a:pt x="7" y="23"/>
                  </a:lnTo>
                  <a:lnTo>
                    <a:pt x="10" y="27"/>
                  </a:lnTo>
                  <a:lnTo>
                    <a:pt x="13" y="29"/>
                  </a:lnTo>
                  <a:lnTo>
                    <a:pt x="16" y="32"/>
                  </a:lnTo>
                  <a:lnTo>
                    <a:pt x="19" y="35"/>
                  </a:lnTo>
                  <a:lnTo>
                    <a:pt x="21" y="39"/>
                  </a:lnTo>
                  <a:lnTo>
                    <a:pt x="23" y="42"/>
                  </a:lnTo>
                  <a:lnTo>
                    <a:pt x="25" y="45"/>
                  </a:lnTo>
                  <a:lnTo>
                    <a:pt x="27" y="49"/>
                  </a:lnTo>
                  <a:lnTo>
                    <a:pt x="28" y="52"/>
                  </a:lnTo>
                  <a:lnTo>
                    <a:pt x="29" y="56"/>
                  </a:lnTo>
                  <a:lnTo>
                    <a:pt x="30" y="56"/>
                  </a:lnTo>
                  <a:lnTo>
                    <a:pt x="31" y="55"/>
                  </a:lnTo>
                  <a:lnTo>
                    <a:pt x="31" y="55"/>
                  </a:lnTo>
                  <a:lnTo>
                    <a:pt x="31" y="55"/>
                  </a:lnTo>
                  <a:lnTo>
                    <a:pt x="33" y="47"/>
                  </a:lnTo>
                  <a:lnTo>
                    <a:pt x="32" y="39"/>
                  </a:lnTo>
                  <a:lnTo>
                    <a:pt x="30" y="30"/>
                  </a:lnTo>
                  <a:lnTo>
                    <a:pt x="28" y="22"/>
                  </a:lnTo>
                  <a:lnTo>
                    <a:pt x="27" y="21"/>
                  </a:lnTo>
                  <a:lnTo>
                    <a:pt x="24" y="20"/>
                  </a:lnTo>
                  <a:lnTo>
                    <a:pt x="22" y="18"/>
                  </a:lnTo>
                  <a:lnTo>
                    <a:pt x="21" y="16"/>
                  </a:lnTo>
                  <a:lnTo>
                    <a:pt x="19" y="12"/>
                  </a:lnTo>
                  <a:lnTo>
                    <a:pt x="16" y="8"/>
                  </a:lnTo>
                  <a:lnTo>
                    <a:pt x="13" y="4"/>
                  </a:lnTo>
                  <a:lnTo>
                    <a:pt x="11" y="1"/>
                  </a:lnTo>
                  <a:lnTo>
                    <a:pt x="8" y="1"/>
                  </a:lnTo>
                  <a:lnTo>
                    <a:pt x="5" y="1"/>
                  </a:lnTo>
                  <a:lnTo>
                    <a:pt x="3" y="1"/>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5" name="Freeform 21"/>
            <p:cNvSpPr>
              <a:spLocks/>
            </p:cNvSpPr>
            <p:nvPr/>
          </p:nvSpPr>
          <p:spPr bwMode="auto">
            <a:xfrm>
              <a:off x="8251826" y="444500"/>
              <a:ext cx="39688" cy="114300"/>
            </a:xfrm>
            <a:custGeom>
              <a:avLst/>
              <a:gdLst/>
              <a:ahLst/>
              <a:cxnLst>
                <a:cxn ang="0">
                  <a:pos x="3" y="17"/>
                </a:cxn>
                <a:cxn ang="0">
                  <a:pos x="4" y="21"/>
                </a:cxn>
                <a:cxn ang="0">
                  <a:pos x="5" y="25"/>
                </a:cxn>
                <a:cxn ang="0">
                  <a:pos x="7" y="28"/>
                </a:cxn>
                <a:cxn ang="0">
                  <a:pos x="9" y="31"/>
                </a:cxn>
                <a:cxn ang="0">
                  <a:pos x="12" y="35"/>
                </a:cxn>
                <a:cxn ang="0">
                  <a:pos x="14" y="38"/>
                </a:cxn>
                <a:cxn ang="0">
                  <a:pos x="16" y="41"/>
                </a:cxn>
                <a:cxn ang="0">
                  <a:pos x="19" y="45"/>
                </a:cxn>
                <a:cxn ang="0">
                  <a:pos x="22" y="51"/>
                </a:cxn>
                <a:cxn ang="0">
                  <a:pos x="23" y="58"/>
                </a:cxn>
                <a:cxn ang="0">
                  <a:pos x="22" y="65"/>
                </a:cxn>
                <a:cxn ang="0">
                  <a:pos x="21" y="72"/>
                </a:cxn>
                <a:cxn ang="0">
                  <a:pos x="23" y="70"/>
                </a:cxn>
                <a:cxn ang="0">
                  <a:pos x="24" y="70"/>
                </a:cxn>
                <a:cxn ang="0">
                  <a:pos x="24" y="69"/>
                </a:cxn>
                <a:cxn ang="0">
                  <a:pos x="25" y="68"/>
                </a:cxn>
                <a:cxn ang="0">
                  <a:pos x="25" y="59"/>
                </a:cxn>
                <a:cxn ang="0">
                  <a:pos x="25" y="51"/>
                </a:cxn>
                <a:cxn ang="0">
                  <a:pos x="25" y="42"/>
                </a:cxn>
                <a:cxn ang="0">
                  <a:pos x="25" y="34"/>
                </a:cxn>
                <a:cxn ang="0">
                  <a:pos x="23" y="34"/>
                </a:cxn>
                <a:cxn ang="0">
                  <a:pos x="21" y="34"/>
                </a:cxn>
                <a:cxn ang="0">
                  <a:pos x="19" y="33"/>
                </a:cxn>
                <a:cxn ang="0">
                  <a:pos x="18" y="32"/>
                </a:cxn>
                <a:cxn ang="0">
                  <a:pos x="16" y="32"/>
                </a:cxn>
                <a:cxn ang="0">
                  <a:pos x="14" y="31"/>
                </a:cxn>
                <a:cxn ang="0">
                  <a:pos x="13" y="30"/>
                </a:cxn>
                <a:cxn ang="0">
                  <a:pos x="12" y="29"/>
                </a:cxn>
                <a:cxn ang="0">
                  <a:pos x="12" y="22"/>
                </a:cxn>
                <a:cxn ang="0">
                  <a:pos x="11" y="15"/>
                </a:cxn>
                <a:cxn ang="0">
                  <a:pos x="11" y="7"/>
                </a:cxn>
                <a:cxn ang="0">
                  <a:pos x="14" y="0"/>
                </a:cxn>
                <a:cxn ang="0">
                  <a:pos x="12" y="0"/>
                </a:cxn>
                <a:cxn ang="0">
                  <a:pos x="10" y="1"/>
                </a:cxn>
                <a:cxn ang="0">
                  <a:pos x="9" y="1"/>
                </a:cxn>
                <a:cxn ang="0">
                  <a:pos x="7" y="2"/>
                </a:cxn>
                <a:cxn ang="0">
                  <a:pos x="5" y="2"/>
                </a:cxn>
                <a:cxn ang="0">
                  <a:pos x="4" y="3"/>
                </a:cxn>
                <a:cxn ang="0">
                  <a:pos x="2" y="4"/>
                </a:cxn>
                <a:cxn ang="0">
                  <a:pos x="0" y="4"/>
                </a:cxn>
                <a:cxn ang="0">
                  <a:pos x="1" y="7"/>
                </a:cxn>
                <a:cxn ang="0">
                  <a:pos x="2" y="11"/>
                </a:cxn>
                <a:cxn ang="0">
                  <a:pos x="2" y="14"/>
                </a:cxn>
                <a:cxn ang="0">
                  <a:pos x="3" y="17"/>
                </a:cxn>
              </a:cxnLst>
              <a:rect l="0" t="0" r="r" b="b"/>
              <a:pathLst>
                <a:path w="25" h="72">
                  <a:moveTo>
                    <a:pt x="3" y="17"/>
                  </a:moveTo>
                  <a:lnTo>
                    <a:pt x="4" y="21"/>
                  </a:lnTo>
                  <a:lnTo>
                    <a:pt x="5" y="25"/>
                  </a:lnTo>
                  <a:lnTo>
                    <a:pt x="7" y="28"/>
                  </a:lnTo>
                  <a:lnTo>
                    <a:pt x="9" y="31"/>
                  </a:lnTo>
                  <a:lnTo>
                    <a:pt x="12" y="35"/>
                  </a:lnTo>
                  <a:lnTo>
                    <a:pt x="14" y="38"/>
                  </a:lnTo>
                  <a:lnTo>
                    <a:pt x="16" y="41"/>
                  </a:lnTo>
                  <a:lnTo>
                    <a:pt x="19" y="45"/>
                  </a:lnTo>
                  <a:lnTo>
                    <a:pt x="22" y="51"/>
                  </a:lnTo>
                  <a:lnTo>
                    <a:pt x="23" y="58"/>
                  </a:lnTo>
                  <a:lnTo>
                    <a:pt x="22" y="65"/>
                  </a:lnTo>
                  <a:lnTo>
                    <a:pt x="21" y="72"/>
                  </a:lnTo>
                  <a:lnTo>
                    <a:pt x="23" y="70"/>
                  </a:lnTo>
                  <a:lnTo>
                    <a:pt x="24" y="70"/>
                  </a:lnTo>
                  <a:lnTo>
                    <a:pt x="24" y="69"/>
                  </a:lnTo>
                  <a:lnTo>
                    <a:pt x="25" y="68"/>
                  </a:lnTo>
                  <a:lnTo>
                    <a:pt x="25" y="59"/>
                  </a:lnTo>
                  <a:lnTo>
                    <a:pt x="25" y="51"/>
                  </a:lnTo>
                  <a:lnTo>
                    <a:pt x="25" y="42"/>
                  </a:lnTo>
                  <a:lnTo>
                    <a:pt x="25" y="34"/>
                  </a:lnTo>
                  <a:lnTo>
                    <a:pt x="23" y="34"/>
                  </a:lnTo>
                  <a:lnTo>
                    <a:pt x="21" y="34"/>
                  </a:lnTo>
                  <a:lnTo>
                    <a:pt x="19" y="33"/>
                  </a:lnTo>
                  <a:lnTo>
                    <a:pt x="18" y="32"/>
                  </a:lnTo>
                  <a:lnTo>
                    <a:pt x="16" y="32"/>
                  </a:lnTo>
                  <a:lnTo>
                    <a:pt x="14" y="31"/>
                  </a:lnTo>
                  <a:lnTo>
                    <a:pt x="13" y="30"/>
                  </a:lnTo>
                  <a:lnTo>
                    <a:pt x="12" y="29"/>
                  </a:lnTo>
                  <a:lnTo>
                    <a:pt x="12" y="22"/>
                  </a:lnTo>
                  <a:lnTo>
                    <a:pt x="11" y="15"/>
                  </a:lnTo>
                  <a:lnTo>
                    <a:pt x="11" y="7"/>
                  </a:lnTo>
                  <a:lnTo>
                    <a:pt x="14" y="0"/>
                  </a:lnTo>
                  <a:lnTo>
                    <a:pt x="12" y="0"/>
                  </a:lnTo>
                  <a:lnTo>
                    <a:pt x="10" y="1"/>
                  </a:lnTo>
                  <a:lnTo>
                    <a:pt x="9" y="1"/>
                  </a:lnTo>
                  <a:lnTo>
                    <a:pt x="7" y="2"/>
                  </a:lnTo>
                  <a:lnTo>
                    <a:pt x="5" y="2"/>
                  </a:lnTo>
                  <a:lnTo>
                    <a:pt x="4" y="3"/>
                  </a:lnTo>
                  <a:lnTo>
                    <a:pt x="2" y="4"/>
                  </a:lnTo>
                  <a:lnTo>
                    <a:pt x="0" y="4"/>
                  </a:lnTo>
                  <a:lnTo>
                    <a:pt x="1" y="7"/>
                  </a:lnTo>
                  <a:lnTo>
                    <a:pt x="2" y="11"/>
                  </a:lnTo>
                  <a:lnTo>
                    <a:pt x="2" y="14"/>
                  </a:lnTo>
                  <a:lnTo>
                    <a:pt x="3"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6" name="Freeform 22"/>
            <p:cNvSpPr>
              <a:spLocks/>
            </p:cNvSpPr>
            <p:nvPr/>
          </p:nvSpPr>
          <p:spPr bwMode="auto">
            <a:xfrm>
              <a:off x="8753476" y="447675"/>
              <a:ext cx="15875" cy="57150"/>
            </a:xfrm>
            <a:custGeom>
              <a:avLst/>
              <a:gdLst/>
              <a:ahLst/>
              <a:cxnLst>
                <a:cxn ang="0">
                  <a:pos x="10" y="9"/>
                </a:cxn>
                <a:cxn ang="0">
                  <a:pos x="10" y="16"/>
                </a:cxn>
                <a:cxn ang="0">
                  <a:pos x="7" y="22"/>
                </a:cxn>
                <a:cxn ang="0">
                  <a:pos x="4" y="29"/>
                </a:cxn>
                <a:cxn ang="0">
                  <a:pos x="3" y="36"/>
                </a:cxn>
                <a:cxn ang="0">
                  <a:pos x="1" y="36"/>
                </a:cxn>
                <a:cxn ang="0">
                  <a:pos x="0" y="35"/>
                </a:cxn>
                <a:cxn ang="0">
                  <a:pos x="0" y="34"/>
                </a:cxn>
                <a:cxn ang="0">
                  <a:pos x="0" y="33"/>
                </a:cxn>
                <a:cxn ang="0">
                  <a:pos x="0" y="25"/>
                </a:cxn>
                <a:cxn ang="0">
                  <a:pos x="3" y="17"/>
                </a:cxn>
                <a:cxn ang="0">
                  <a:pos x="5" y="9"/>
                </a:cxn>
                <a:cxn ang="0">
                  <a:pos x="5" y="0"/>
                </a:cxn>
                <a:cxn ang="0">
                  <a:pos x="7" y="2"/>
                </a:cxn>
                <a:cxn ang="0">
                  <a:pos x="9" y="4"/>
                </a:cxn>
                <a:cxn ang="0">
                  <a:pos x="9" y="6"/>
                </a:cxn>
                <a:cxn ang="0">
                  <a:pos x="10" y="9"/>
                </a:cxn>
              </a:cxnLst>
              <a:rect l="0" t="0" r="r" b="b"/>
              <a:pathLst>
                <a:path w="10" h="36">
                  <a:moveTo>
                    <a:pt x="10" y="9"/>
                  </a:moveTo>
                  <a:lnTo>
                    <a:pt x="10" y="16"/>
                  </a:lnTo>
                  <a:lnTo>
                    <a:pt x="7" y="22"/>
                  </a:lnTo>
                  <a:lnTo>
                    <a:pt x="4" y="29"/>
                  </a:lnTo>
                  <a:lnTo>
                    <a:pt x="3" y="36"/>
                  </a:lnTo>
                  <a:lnTo>
                    <a:pt x="1" y="36"/>
                  </a:lnTo>
                  <a:lnTo>
                    <a:pt x="0" y="35"/>
                  </a:lnTo>
                  <a:lnTo>
                    <a:pt x="0" y="34"/>
                  </a:lnTo>
                  <a:lnTo>
                    <a:pt x="0" y="33"/>
                  </a:lnTo>
                  <a:lnTo>
                    <a:pt x="0" y="25"/>
                  </a:lnTo>
                  <a:lnTo>
                    <a:pt x="3" y="17"/>
                  </a:lnTo>
                  <a:lnTo>
                    <a:pt x="5" y="9"/>
                  </a:lnTo>
                  <a:lnTo>
                    <a:pt x="5" y="0"/>
                  </a:lnTo>
                  <a:lnTo>
                    <a:pt x="7" y="2"/>
                  </a:lnTo>
                  <a:lnTo>
                    <a:pt x="9" y="4"/>
                  </a:lnTo>
                  <a:lnTo>
                    <a:pt x="9" y="6"/>
                  </a:lnTo>
                  <a:lnTo>
                    <a:pt x="10" y="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7" name="Freeform 23"/>
            <p:cNvSpPr>
              <a:spLocks/>
            </p:cNvSpPr>
            <p:nvPr/>
          </p:nvSpPr>
          <p:spPr bwMode="auto">
            <a:xfrm>
              <a:off x="8437563" y="454025"/>
              <a:ext cx="90488" cy="23813"/>
            </a:xfrm>
            <a:custGeom>
              <a:avLst/>
              <a:gdLst/>
              <a:ahLst/>
              <a:cxnLst>
                <a:cxn ang="0">
                  <a:pos x="21" y="14"/>
                </a:cxn>
                <a:cxn ang="0">
                  <a:pos x="18" y="13"/>
                </a:cxn>
                <a:cxn ang="0">
                  <a:pos x="16" y="12"/>
                </a:cxn>
                <a:cxn ang="0">
                  <a:pos x="13" y="11"/>
                </a:cxn>
                <a:cxn ang="0">
                  <a:pos x="11" y="9"/>
                </a:cxn>
                <a:cxn ang="0">
                  <a:pos x="8" y="8"/>
                </a:cxn>
                <a:cxn ang="0">
                  <a:pos x="5" y="7"/>
                </a:cxn>
                <a:cxn ang="0">
                  <a:pos x="3" y="5"/>
                </a:cxn>
                <a:cxn ang="0">
                  <a:pos x="0" y="4"/>
                </a:cxn>
                <a:cxn ang="0">
                  <a:pos x="6" y="1"/>
                </a:cxn>
                <a:cxn ang="0">
                  <a:pos x="11" y="1"/>
                </a:cxn>
                <a:cxn ang="0">
                  <a:pos x="16" y="3"/>
                </a:cxn>
                <a:cxn ang="0">
                  <a:pos x="21" y="5"/>
                </a:cxn>
                <a:cxn ang="0">
                  <a:pos x="27" y="8"/>
                </a:cxn>
                <a:cxn ang="0">
                  <a:pos x="31" y="9"/>
                </a:cxn>
                <a:cxn ang="0">
                  <a:pos x="37" y="9"/>
                </a:cxn>
                <a:cxn ang="0">
                  <a:pos x="43" y="7"/>
                </a:cxn>
                <a:cxn ang="0">
                  <a:pos x="57" y="0"/>
                </a:cxn>
                <a:cxn ang="0">
                  <a:pos x="54" y="3"/>
                </a:cxn>
                <a:cxn ang="0">
                  <a:pos x="49" y="7"/>
                </a:cxn>
                <a:cxn ang="0">
                  <a:pos x="45" y="10"/>
                </a:cxn>
                <a:cxn ang="0">
                  <a:pos x="41" y="12"/>
                </a:cxn>
                <a:cxn ang="0">
                  <a:pos x="36" y="14"/>
                </a:cxn>
                <a:cxn ang="0">
                  <a:pos x="32" y="15"/>
                </a:cxn>
                <a:cxn ang="0">
                  <a:pos x="27" y="15"/>
                </a:cxn>
                <a:cxn ang="0">
                  <a:pos x="21" y="14"/>
                </a:cxn>
              </a:cxnLst>
              <a:rect l="0" t="0" r="r" b="b"/>
              <a:pathLst>
                <a:path w="57" h="15">
                  <a:moveTo>
                    <a:pt x="21" y="14"/>
                  </a:moveTo>
                  <a:lnTo>
                    <a:pt x="18" y="13"/>
                  </a:lnTo>
                  <a:lnTo>
                    <a:pt x="16" y="12"/>
                  </a:lnTo>
                  <a:lnTo>
                    <a:pt x="13" y="11"/>
                  </a:lnTo>
                  <a:lnTo>
                    <a:pt x="11" y="9"/>
                  </a:lnTo>
                  <a:lnTo>
                    <a:pt x="8" y="8"/>
                  </a:lnTo>
                  <a:lnTo>
                    <a:pt x="5" y="7"/>
                  </a:lnTo>
                  <a:lnTo>
                    <a:pt x="3" y="5"/>
                  </a:lnTo>
                  <a:lnTo>
                    <a:pt x="0" y="4"/>
                  </a:lnTo>
                  <a:lnTo>
                    <a:pt x="6" y="1"/>
                  </a:lnTo>
                  <a:lnTo>
                    <a:pt x="11" y="1"/>
                  </a:lnTo>
                  <a:lnTo>
                    <a:pt x="16" y="3"/>
                  </a:lnTo>
                  <a:lnTo>
                    <a:pt x="21" y="5"/>
                  </a:lnTo>
                  <a:lnTo>
                    <a:pt x="27" y="8"/>
                  </a:lnTo>
                  <a:lnTo>
                    <a:pt x="31" y="9"/>
                  </a:lnTo>
                  <a:lnTo>
                    <a:pt x="37" y="9"/>
                  </a:lnTo>
                  <a:lnTo>
                    <a:pt x="43" y="7"/>
                  </a:lnTo>
                  <a:lnTo>
                    <a:pt x="57" y="0"/>
                  </a:lnTo>
                  <a:lnTo>
                    <a:pt x="54" y="3"/>
                  </a:lnTo>
                  <a:lnTo>
                    <a:pt x="49" y="7"/>
                  </a:lnTo>
                  <a:lnTo>
                    <a:pt x="45" y="10"/>
                  </a:lnTo>
                  <a:lnTo>
                    <a:pt x="41" y="12"/>
                  </a:lnTo>
                  <a:lnTo>
                    <a:pt x="36" y="14"/>
                  </a:lnTo>
                  <a:lnTo>
                    <a:pt x="32" y="15"/>
                  </a:lnTo>
                  <a:lnTo>
                    <a:pt x="27" y="15"/>
                  </a:lnTo>
                  <a:lnTo>
                    <a:pt x="21"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8" name="Freeform 24"/>
            <p:cNvSpPr>
              <a:spLocks/>
            </p:cNvSpPr>
            <p:nvPr/>
          </p:nvSpPr>
          <p:spPr bwMode="auto">
            <a:xfrm>
              <a:off x="8223251" y="473075"/>
              <a:ext cx="47625" cy="77788"/>
            </a:xfrm>
            <a:custGeom>
              <a:avLst/>
              <a:gdLst/>
              <a:ahLst/>
              <a:cxnLst>
                <a:cxn ang="0">
                  <a:pos x="30" y="38"/>
                </a:cxn>
                <a:cxn ang="0">
                  <a:pos x="30" y="49"/>
                </a:cxn>
                <a:cxn ang="0">
                  <a:pos x="24" y="46"/>
                </a:cxn>
                <a:cxn ang="0">
                  <a:pos x="19" y="42"/>
                </a:cxn>
                <a:cxn ang="0">
                  <a:pos x="15" y="38"/>
                </a:cxn>
                <a:cxn ang="0">
                  <a:pos x="11" y="32"/>
                </a:cxn>
                <a:cxn ang="0">
                  <a:pos x="7" y="27"/>
                </a:cxn>
                <a:cxn ang="0">
                  <a:pos x="4" y="21"/>
                </a:cxn>
                <a:cxn ang="0">
                  <a:pos x="2" y="15"/>
                </a:cxn>
                <a:cxn ang="0">
                  <a:pos x="0" y="9"/>
                </a:cxn>
                <a:cxn ang="0">
                  <a:pos x="0" y="6"/>
                </a:cxn>
                <a:cxn ang="0">
                  <a:pos x="0" y="4"/>
                </a:cxn>
                <a:cxn ang="0">
                  <a:pos x="2" y="2"/>
                </a:cxn>
                <a:cxn ang="0">
                  <a:pos x="3" y="0"/>
                </a:cxn>
                <a:cxn ang="0">
                  <a:pos x="6" y="5"/>
                </a:cxn>
                <a:cxn ang="0">
                  <a:pos x="10" y="10"/>
                </a:cxn>
                <a:cxn ang="0">
                  <a:pos x="15" y="13"/>
                </a:cxn>
                <a:cxn ang="0">
                  <a:pos x="20" y="17"/>
                </a:cxn>
                <a:cxn ang="0">
                  <a:pos x="24" y="21"/>
                </a:cxn>
                <a:cxn ang="0">
                  <a:pos x="28" y="26"/>
                </a:cxn>
                <a:cxn ang="0">
                  <a:pos x="30" y="31"/>
                </a:cxn>
                <a:cxn ang="0">
                  <a:pos x="30" y="38"/>
                </a:cxn>
              </a:cxnLst>
              <a:rect l="0" t="0" r="r" b="b"/>
              <a:pathLst>
                <a:path w="30" h="49">
                  <a:moveTo>
                    <a:pt x="30" y="38"/>
                  </a:moveTo>
                  <a:lnTo>
                    <a:pt x="30" y="49"/>
                  </a:lnTo>
                  <a:lnTo>
                    <a:pt x="24" y="46"/>
                  </a:lnTo>
                  <a:lnTo>
                    <a:pt x="19" y="42"/>
                  </a:lnTo>
                  <a:lnTo>
                    <a:pt x="15" y="38"/>
                  </a:lnTo>
                  <a:lnTo>
                    <a:pt x="11" y="32"/>
                  </a:lnTo>
                  <a:lnTo>
                    <a:pt x="7" y="27"/>
                  </a:lnTo>
                  <a:lnTo>
                    <a:pt x="4" y="21"/>
                  </a:lnTo>
                  <a:lnTo>
                    <a:pt x="2" y="15"/>
                  </a:lnTo>
                  <a:lnTo>
                    <a:pt x="0" y="9"/>
                  </a:lnTo>
                  <a:lnTo>
                    <a:pt x="0" y="6"/>
                  </a:lnTo>
                  <a:lnTo>
                    <a:pt x="0" y="4"/>
                  </a:lnTo>
                  <a:lnTo>
                    <a:pt x="2" y="2"/>
                  </a:lnTo>
                  <a:lnTo>
                    <a:pt x="3" y="0"/>
                  </a:lnTo>
                  <a:lnTo>
                    <a:pt x="6" y="5"/>
                  </a:lnTo>
                  <a:lnTo>
                    <a:pt x="10" y="10"/>
                  </a:lnTo>
                  <a:lnTo>
                    <a:pt x="15" y="13"/>
                  </a:lnTo>
                  <a:lnTo>
                    <a:pt x="20" y="17"/>
                  </a:lnTo>
                  <a:lnTo>
                    <a:pt x="24" y="21"/>
                  </a:lnTo>
                  <a:lnTo>
                    <a:pt x="28" y="26"/>
                  </a:lnTo>
                  <a:lnTo>
                    <a:pt x="30" y="31"/>
                  </a:lnTo>
                  <a:lnTo>
                    <a:pt x="30" y="38"/>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89" name="Freeform 25"/>
            <p:cNvSpPr>
              <a:spLocks/>
            </p:cNvSpPr>
            <p:nvPr/>
          </p:nvSpPr>
          <p:spPr bwMode="auto">
            <a:xfrm>
              <a:off x="8288338" y="493713"/>
              <a:ext cx="60325" cy="30163"/>
            </a:xfrm>
            <a:custGeom>
              <a:avLst/>
              <a:gdLst/>
              <a:ahLst/>
              <a:cxnLst>
                <a:cxn ang="0">
                  <a:pos x="38" y="1"/>
                </a:cxn>
                <a:cxn ang="0">
                  <a:pos x="35" y="5"/>
                </a:cxn>
                <a:cxn ang="0">
                  <a:pos x="31" y="8"/>
                </a:cxn>
                <a:cxn ang="0">
                  <a:pos x="27" y="12"/>
                </a:cxn>
                <a:cxn ang="0">
                  <a:pos x="24" y="15"/>
                </a:cxn>
                <a:cxn ang="0">
                  <a:pos x="20" y="17"/>
                </a:cxn>
                <a:cxn ang="0">
                  <a:pos x="15" y="19"/>
                </a:cxn>
                <a:cxn ang="0">
                  <a:pos x="11" y="19"/>
                </a:cxn>
                <a:cxn ang="0">
                  <a:pos x="6" y="17"/>
                </a:cxn>
                <a:cxn ang="0">
                  <a:pos x="4" y="16"/>
                </a:cxn>
                <a:cxn ang="0">
                  <a:pos x="2" y="14"/>
                </a:cxn>
                <a:cxn ang="0">
                  <a:pos x="0" y="12"/>
                </a:cxn>
                <a:cxn ang="0">
                  <a:pos x="0" y="9"/>
                </a:cxn>
                <a:cxn ang="0">
                  <a:pos x="3" y="10"/>
                </a:cxn>
                <a:cxn ang="0">
                  <a:pos x="7" y="11"/>
                </a:cxn>
                <a:cxn ang="0">
                  <a:pos x="11" y="11"/>
                </a:cxn>
                <a:cxn ang="0">
                  <a:pos x="14" y="11"/>
                </a:cxn>
                <a:cxn ang="0">
                  <a:pos x="18" y="11"/>
                </a:cxn>
                <a:cxn ang="0">
                  <a:pos x="22" y="11"/>
                </a:cxn>
                <a:cxn ang="0">
                  <a:pos x="25" y="9"/>
                </a:cxn>
                <a:cxn ang="0">
                  <a:pos x="28" y="6"/>
                </a:cxn>
                <a:cxn ang="0">
                  <a:pos x="30" y="4"/>
                </a:cxn>
                <a:cxn ang="0">
                  <a:pos x="32" y="3"/>
                </a:cxn>
                <a:cxn ang="0">
                  <a:pos x="35" y="1"/>
                </a:cxn>
                <a:cxn ang="0">
                  <a:pos x="37" y="0"/>
                </a:cxn>
                <a:cxn ang="0">
                  <a:pos x="38" y="1"/>
                </a:cxn>
              </a:cxnLst>
              <a:rect l="0" t="0" r="r" b="b"/>
              <a:pathLst>
                <a:path w="38" h="19">
                  <a:moveTo>
                    <a:pt x="38" y="1"/>
                  </a:moveTo>
                  <a:lnTo>
                    <a:pt x="35" y="5"/>
                  </a:lnTo>
                  <a:lnTo>
                    <a:pt x="31" y="8"/>
                  </a:lnTo>
                  <a:lnTo>
                    <a:pt x="27" y="12"/>
                  </a:lnTo>
                  <a:lnTo>
                    <a:pt x="24" y="15"/>
                  </a:lnTo>
                  <a:lnTo>
                    <a:pt x="20" y="17"/>
                  </a:lnTo>
                  <a:lnTo>
                    <a:pt x="15" y="19"/>
                  </a:lnTo>
                  <a:lnTo>
                    <a:pt x="11" y="19"/>
                  </a:lnTo>
                  <a:lnTo>
                    <a:pt x="6" y="17"/>
                  </a:lnTo>
                  <a:lnTo>
                    <a:pt x="4" y="16"/>
                  </a:lnTo>
                  <a:lnTo>
                    <a:pt x="2" y="14"/>
                  </a:lnTo>
                  <a:lnTo>
                    <a:pt x="0" y="12"/>
                  </a:lnTo>
                  <a:lnTo>
                    <a:pt x="0" y="9"/>
                  </a:lnTo>
                  <a:lnTo>
                    <a:pt x="3" y="10"/>
                  </a:lnTo>
                  <a:lnTo>
                    <a:pt x="7" y="11"/>
                  </a:lnTo>
                  <a:lnTo>
                    <a:pt x="11" y="11"/>
                  </a:lnTo>
                  <a:lnTo>
                    <a:pt x="14" y="11"/>
                  </a:lnTo>
                  <a:lnTo>
                    <a:pt x="18" y="11"/>
                  </a:lnTo>
                  <a:lnTo>
                    <a:pt x="22" y="11"/>
                  </a:lnTo>
                  <a:lnTo>
                    <a:pt x="25" y="9"/>
                  </a:lnTo>
                  <a:lnTo>
                    <a:pt x="28" y="6"/>
                  </a:lnTo>
                  <a:lnTo>
                    <a:pt x="30" y="4"/>
                  </a:lnTo>
                  <a:lnTo>
                    <a:pt x="32" y="3"/>
                  </a:lnTo>
                  <a:lnTo>
                    <a:pt x="35" y="1"/>
                  </a:lnTo>
                  <a:lnTo>
                    <a:pt x="37" y="0"/>
                  </a:lnTo>
                  <a:lnTo>
                    <a:pt x="38"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0" name="Freeform 26"/>
            <p:cNvSpPr>
              <a:spLocks/>
            </p:cNvSpPr>
            <p:nvPr/>
          </p:nvSpPr>
          <p:spPr bwMode="auto">
            <a:xfrm>
              <a:off x="8447088" y="523875"/>
              <a:ext cx="152400" cy="169863"/>
            </a:xfrm>
            <a:custGeom>
              <a:avLst/>
              <a:gdLst/>
              <a:ahLst/>
              <a:cxnLst>
                <a:cxn ang="0">
                  <a:pos x="40" y="22"/>
                </a:cxn>
                <a:cxn ang="0">
                  <a:pos x="52" y="28"/>
                </a:cxn>
                <a:cxn ang="0">
                  <a:pos x="64" y="33"/>
                </a:cxn>
                <a:cxn ang="0">
                  <a:pos x="74" y="41"/>
                </a:cxn>
                <a:cxn ang="0">
                  <a:pos x="81" y="55"/>
                </a:cxn>
                <a:cxn ang="0">
                  <a:pos x="85" y="70"/>
                </a:cxn>
                <a:cxn ang="0">
                  <a:pos x="89" y="85"/>
                </a:cxn>
                <a:cxn ang="0">
                  <a:pos x="93" y="99"/>
                </a:cxn>
                <a:cxn ang="0">
                  <a:pos x="91" y="101"/>
                </a:cxn>
                <a:cxn ang="0">
                  <a:pos x="85" y="88"/>
                </a:cxn>
                <a:cxn ang="0">
                  <a:pos x="79" y="74"/>
                </a:cxn>
                <a:cxn ang="0">
                  <a:pos x="73" y="60"/>
                </a:cxn>
                <a:cxn ang="0">
                  <a:pos x="66" y="51"/>
                </a:cxn>
                <a:cxn ang="0">
                  <a:pos x="62" y="45"/>
                </a:cxn>
                <a:cxn ang="0">
                  <a:pos x="57" y="39"/>
                </a:cxn>
                <a:cxn ang="0">
                  <a:pos x="52" y="35"/>
                </a:cxn>
                <a:cxn ang="0">
                  <a:pos x="48" y="37"/>
                </a:cxn>
                <a:cxn ang="0">
                  <a:pos x="43" y="42"/>
                </a:cxn>
                <a:cxn ang="0">
                  <a:pos x="37" y="46"/>
                </a:cxn>
                <a:cxn ang="0">
                  <a:pos x="30" y="49"/>
                </a:cxn>
                <a:cxn ang="0">
                  <a:pos x="30" y="46"/>
                </a:cxn>
                <a:cxn ang="0">
                  <a:pos x="35" y="36"/>
                </a:cxn>
                <a:cxn ang="0">
                  <a:pos x="32" y="27"/>
                </a:cxn>
                <a:cxn ang="0">
                  <a:pos x="28" y="21"/>
                </a:cxn>
                <a:cxn ang="0">
                  <a:pos x="22" y="16"/>
                </a:cxn>
                <a:cxn ang="0">
                  <a:pos x="16" y="13"/>
                </a:cxn>
                <a:cxn ang="0">
                  <a:pos x="10" y="12"/>
                </a:cxn>
                <a:cxn ang="0">
                  <a:pos x="6" y="14"/>
                </a:cxn>
                <a:cxn ang="0">
                  <a:pos x="3" y="19"/>
                </a:cxn>
                <a:cxn ang="0">
                  <a:pos x="1" y="23"/>
                </a:cxn>
                <a:cxn ang="0">
                  <a:pos x="1" y="18"/>
                </a:cxn>
                <a:cxn ang="0">
                  <a:pos x="6" y="6"/>
                </a:cxn>
                <a:cxn ang="0">
                  <a:pos x="13" y="1"/>
                </a:cxn>
                <a:cxn ang="0">
                  <a:pos x="19" y="5"/>
                </a:cxn>
                <a:cxn ang="0">
                  <a:pos x="25" y="11"/>
                </a:cxn>
                <a:cxn ang="0">
                  <a:pos x="31" y="17"/>
                </a:cxn>
              </a:cxnLst>
              <a:rect l="0" t="0" r="r" b="b"/>
              <a:pathLst>
                <a:path w="96" h="107">
                  <a:moveTo>
                    <a:pt x="34" y="19"/>
                  </a:moveTo>
                  <a:lnTo>
                    <a:pt x="40" y="22"/>
                  </a:lnTo>
                  <a:lnTo>
                    <a:pt x="46" y="25"/>
                  </a:lnTo>
                  <a:lnTo>
                    <a:pt x="52" y="28"/>
                  </a:lnTo>
                  <a:lnTo>
                    <a:pt x="59" y="30"/>
                  </a:lnTo>
                  <a:lnTo>
                    <a:pt x="64" y="33"/>
                  </a:lnTo>
                  <a:lnTo>
                    <a:pt x="70" y="37"/>
                  </a:lnTo>
                  <a:lnTo>
                    <a:pt x="74" y="41"/>
                  </a:lnTo>
                  <a:lnTo>
                    <a:pt x="78" y="48"/>
                  </a:lnTo>
                  <a:lnTo>
                    <a:pt x="81" y="55"/>
                  </a:lnTo>
                  <a:lnTo>
                    <a:pt x="83" y="62"/>
                  </a:lnTo>
                  <a:lnTo>
                    <a:pt x="85" y="70"/>
                  </a:lnTo>
                  <a:lnTo>
                    <a:pt x="87" y="77"/>
                  </a:lnTo>
                  <a:lnTo>
                    <a:pt x="89" y="85"/>
                  </a:lnTo>
                  <a:lnTo>
                    <a:pt x="91" y="92"/>
                  </a:lnTo>
                  <a:lnTo>
                    <a:pt x="93" y="99"/>
                  </a:lnTo>
                  <a:lnTo>
                    <a:pt x="96" y="107"/>
                  </a:lnTo>
                  <a:lnTo>
                    <a:pt x="91" y="101"/>
                  </a:lnTo>
                  <a:lnTo>
                    <a:pt x="88" y="94"/>
                  </a:lnTo>
                  <a:lnTo>
                    <a:pt x="85" y="88"/>
                  </a:lnTo>
                  <a:lnTo>
                    <a:pt x="82" y="80"/>
                  </a:lnTo>
                  <a:lnTo>
                    <a:pt x="79" y="74"/>
                  </a:lnTo>
                  <a:lnTo>
                    <a:pt x="77" y="67"/>
                  </a:lnTo>
                  <a:lnTo>
                    <a:pt x="73" y="60"/>
                  </a:lnTo>
                  <a:lnTo>
                    <a:pt x="69" y="54"/>
                  </a:lnTo>
                  <a:lnTo>
                    <a:pt x="66" y="51"/>
                  </a:lnTo>
                  <a:lnTo>
                    <a:pt x="64" y="48"/>
                  </a:lnTo>
                  <a:lnTo>
                    <a:pt x="62" y="45"/>
                  </a:lnTo>
                  <a:lnTo>
                    <a:pt x="59" y="42"/>
                  </a:lnTo>
                  <a:lnTo>
                    <a:pt x="57" y="39"/>
                  </a:lnTo>
                  <a:lnTo>
                    <a:pt x="54" y="37"/>
                  </a:lnTo>
                  <a:lnTo>
                    <a:pt x="52" y="35"/>
                  </a:lnTo>
                  <a:lnTo>
                    <a:pt x="48" y="33"/>
                  </a:lnTo>
                  <a:lnTo>
                    <a:pt x="48" y="37"/>
                  </a:lnTo>
                  <a:lnTo>
                    <a:pt x="46" y="40"/>
                  </a:lnTo>
                  <a:lnTo>
                    <a:pt x="43" y="42"/>
                  </a:lnTo>
                  <a:lnTo>
                    <a:pt x="40" y="44"/>
                  </a:lnTo>
                  <a:lnTo>
                    <a:pt x="37" y="46"/>
                  </a:lnTo>
                  <a:lnTo>
                    <a:pt x="33" y="47"/>
                  </a:lnTo>
                  <a:lnTo>
                    <a:pt x="30" y="49"/>
                  </a:lnTo>
                  <a:lnTo>
                    <a:pt x="26" y="51"/>
                  </a:lnTo>
                  <a:lnTo>
                    <a:pt x="30" y="46"/>
                  </a:lnTo>
                  <a:lnTo>
                    <a:pt x="33" y="41"/>
                  </a:lnTo>
                  <a:lnTo>
                    <a:pt x="35" y="36"/>
                  </a:lnTo>
                  <a:lnTo>
                    <a:pt x="34" y="30"/>
                  </a:lnTo>
                  <a:lnTo>
                    <a:pt x="32" y="27"/>
                  </a:lnTo>
                  <a:lnTo>
                    <a:pt x="30" y="24"/>
                  </a:lnTo>
                  <a:lnTo>
                    <a:pt x="28" y="21"/>
                  </a:lnTo>
                  <a:lnTo>
                    <a:pt x="25" y="18"/>
                  </a:lnTo>
                  <a:lnTo>
                    <a:pt x="22" y="16"/>
                  </a:lnTo>
                  <a:lnTo>
                    <a:pt x="19" y="14"/>
                  </a:lnTo>
                  <a:lnTo>
                    <a:pt x="16" y="13"/>
                  </a:lnTo>
                  <a:lnTo>
                    <a:pt x="12" y="12"/>
                  </a:lnTo>
                  <a:lnTo>
                    <a:pt x="10" y="12"/>
                  </a:lnTo>
                  <a:lnTo>
                    <a:pt x="8" y="13"/>
                  </a:lnTo>
                  <a:lnTo>
                    <a:pt x="6" y="14"/>
                  </a:lnTo>
                  <a:lnTo>
                    <a:pt x="5" y="17"/>
                  </a:lnTo>
                  <a:lnTo>
                    <a:pt x="3" y="19"/>
                  </a:lnTo>
                  <a:lnTo>
                    <a:pt x="2" y="21"/>
                  </a:lnTo>
                  <a:lnTo>
                    <a:pt x="1" y="23"/>
                  </a:lnTo>
                  <a:lnTo>
                    <a:pt x="0" y="25"/>
                  </a:lnTo>
                  <a:lnTo>
                    <a:pt x="1" y="18"/>
                  </a:lnTo>
                  <a:lnTo>
                    <a:pt x="3" y="12"/>
                  </a:lnTo>
                  <a:lnTo>
                    <a:pt x="6" y="6"/>
                  </a:lnTo>
                  <a:lnTo>
                    <a:pt x="10" y="0"/>
                  </a:lnTo>
                  <a:lnTo>
                    <a:pt x="13" y="1"/>
                  </a:lnTo>
                  <a:lnTo>
                    <a:pt x="16" y="3"/>
                  </a:lnTo>
                  <a:lnTo>
                    <a:pt x="19" y="5"/>
                  </a:lnTo>
                  <a:lnTo>
                    <a:pt x="23" y="8"/>
                  </a:lnTo>
                  <a:lnTo>
                    <a:pt x="25" y="11"/>
                  </a:lnTo>
                  <a:lnTo>
                    <a:pt x="28" y="14"/>
                  </a:lnTo>
                  <a:lnTo>
                    <a:pt x="31" y="17"/>
                  </a:lnTo>
                  <a:lnTo>
                    <a:pt x="34" y="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1" name="Freeform 27"/>
            <p:cNvSpPr>
              <a:spLocks/>
            </p:cNvSpPr>
            <p:nvPr/>
          </p:nvSpPr>
          <p:spPr bwMode="auto">
            <a:xfrm>
              <a:off x="8437563" y="585788"/>
              <a:ext cx="46038" cy="19050"/>
            </a:xfrm>
            <a:custGeom>
              <a:avLst/>
              <a:gdLst/>
              <a:ahLst/>
              <a:cxnLst>
                <a:cxn ang="0">
                  <a:pos x="29" y="4"/>
                </a:cxn>
                <a:cxn ang="0">
                  <a:pos x="29" y="5"/>
                </a:cxn>
                <a:cxn ang="0">
                  <a:pos x="28" y="7"/>
                </a:cxn>
                <a:cxn ang="0">
                  <a:pos x="27" y="8"/>
                </a:cxn>
                <a:cxn ang="0">
                  <a:pos x="25" y="9"/>
                </a:cxn>
                <a:cxn ang="0">
                  <a:pos x="22" y="10"/>
                </a:cxn>
                <a:cxn ang="0">
                  <a:pos x="19" y="10"/>
                </a:cxn>
                <a:cxn ang="0">
                  <a:pos x="16" y="10"/>
                </a:cxn>
                <a:cxn ang="0">
                  <a:pos x="12" y="10"/>
                </a:cxn>
                <a:cxn ang="0">
                  <a:pos x="9" y="10"/>
                </a:cxn>
                <a:cxn ang="0">
                  <a:pos x="6" y="11"/>
                </a:cxn>
                <a:cxn ang="0">
                  <a:pos x="3" y="11"/>
                </a:cxn>
                <a:cxn ang="0">
                  <a:pos x="0" y="12"/>
                </a:cxn>
                <a:cxn ang="0">
                  <a:pos x="1" y="10"/>
                </a:cxn>
                <a:cxn ang="0">
                  <a:pos x="3" y="7"/>
                </a:cxn>
                <a:cxn ang="0">
                  <a:pos x="5" y="5"/>
                </a:cxn>
                <a:cxn ang="0">
                  <a:pos x="7" y="3"/>
                </a:cxn>
                <a:cxn ang="0">
                  <a:pos x="9" y="2"/>
                </a:cxn>
                <a:cxn ang="0">
                  <a:pos x="12" y="1"/>
                </a:cxn>
                <a:cxn ang="0">
                  <a:pos x="15" y="0"/>
                </a:cxn>
                <a:cxn ang="0">
                  <a:pos x="18" y="0"/>
                </a:cxn>
                <a:cxn ang="0">
                  <a:pos x="21" y="0"/>
                </a:cxn>
                <a:cxn ang="0">
                  <a:pos x="24" y="0"/>
                </a:cxn>
                <a:cxn ang="0">
                  <a:pos x="27" y="2"/>
                </a:cxn>
                <a:cxn ang="0">
                  <a:pos x="29" y="4"/>
                </a:cxn>
              </a:cxnLst>
              <a:rect l="0" t="0" r="r" b="b"/>
              <a:pathLst>
                <a:path w="29" h="12">
                  <a:moveTo>
                    <a:pt x="29" y="4"/>
                  </a:moveTo>
                  <a:lnTo>
                    <a:pt x="29" y="5"/>
                  </a:lnTo>
                  <a:lnTo>
                    <a:pt x="28" y="7"/>
                  </a:lnTo>
                  <a:lnTo>
                    <a:pt x="27" y="8"/>
                  </a:lnTo>
                  <a:lnTo>
                    <a:pt x="25" y="9"/>
                  </a:lnTo>
                  <a:lnTo>
                    <a:pt x="22" y="10"/>
                  </a:lnTo>
                  <a:lnTo>
                    <a:pt x="19" y="10"/>
                  </a:lnTo>
                  <a:lnTo>
                    <a:pt x="16" y="10"/>
                  </a:lnTo>
                  <a:lnTo>
                    <a:pt x="12" y="10"/>
                  </a:lnTo>
                  <a:lnTo>
                    <a:pt x="9" y="10"/>
                  </a:lnTo>
                  <a:lnTo>
                    <a:pt x="6" y="11"/>
                  </a:lnTo>
                  <a:lnTo>
                    <a:pt x="3" y="11"/>
                  </a:lnTo>
                  <a:lnTo>
                    <a:pt x="0" y="12"/>
                  </a:lnTo>
                  <a:lnTo>
                    <a:pt x="1" y="10"/>
                  </a:lnTo>
                  <a:lnTo>
                    <a:pt x="3" y="7"/>
                  </a:lnTo>
                  <a:lnTo>
                    <a:pt x="5" y="5"/>
                  </a:lnTo>
                  <a:lnTo>
                    <a:pt x="7" y="3"/>
                  </a:lnTo>
                  <a:lnTo>
                    <a:pt x="9" y="2"/>
                  </a:lnTo>
                  <a:lnTo>
                    <a:pt x="12" y="1"/>
                  </a:lnTo>
                  <a:lnTo>
                    <a:pt x="15" y="0"/>
                  </a:lnTo>
                  <a:lnTo>
                    <a:pt x="18" y="0"/>
                  </a:lnTo>
                  <a:lnTo>
                    <a:pt x="21" y="0"/>
                  </a:lnTo>
                  <a:lnTo>
                    <a:pt x="24" y="0"/>
                  </a:lnTo>
                  <a:lnTo>
                    <a:pt x="27" y="2"/>
                  </a:lnTo>
                  <a:lnTo>
                    <a:pt x="29"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2" name="Freeform 28"/>
            <p:cNvSpPr>
              <a:spLocks/>
            </p:cNvSpPr>
            <p:nvPr/>
          </p:nvSpPr>
          <p:spPr bwMode="auto">
            <a:xfrm>
              <a:off x="8377238" y="592138"/>
              <a:ext cx="25400" cy="30163"/>
            </a:xfrm>
            <a:custGeom>
              <a:avLst/>
              <a:gdLst/>
              <a:ahLst/>
              <a:cxnLst>
                <a:cxn ang="0">
                  <a:pos x="16" y="18"/>
                </a:cxn>
                <a:cxn ang="0">
                  <a:pos x="14" y="18"/>
                </a:cxn>
                <a:cxn ang="0">
                  <a:pos x="12" y="19"/>
                </a:cxn>
                <a:cxn ang="0">
                  <a:pos x="11" y="19"/>
                </a:cxn>
                <a:cxn ang="0">
                  <a:pos x="9" y="19"/>
                </a:cxn>
                <a:cxn ang="0">
                  <a:pos x="7" y="19"/>
                </a:cxn>
                <a:cxn ang="0">
                  <a:pos x="6" y="19"/>
                </a:cxn>
                <a:cxn ang="0">
                  <a:pos x="4" y="18"/>
                </a:cxn>
                <a:cxn ang="0">
                  <a:pos x="3" y="18"/>
                </a:cxn>
                <a:cxn ang="0">
                  <a:pos x="0" y="14"/>
                </a:cxn>
                <a:cxn ang="0">
                  <a:pos x="0" y="9"/>
                </a:cxn>
                <a:cxn ang="0">
                  <a:pos x="0" y="4"/>
                </a:cxn>
                <a:cxn ang="0">
                  <a:pos x="1" y="0"/>
                </a:cxn>
                <a:cxn ang="0">
                  <a:pos x="2" y="3"/>
                </a:cxn>
                <a:cxn ang="0">
                  <a:pos x="3" y="6"/>
                </a:cxn>
                <a:cxn ang="0">
                  <a:pos x="5" y="8"/>
                </a:cxn>
                <a:cxn ang="0">
                  <a:pos x="7" y="11"/>
                </a:cxn>
                <a:cxn ang="0">
                  <a:pos x="9" y="13"/>
                </a:cxn>
                <a:cxn ang="0">
                  <a:pos x="11" y="15"/>
                </a:cxn>
                <a:cxn ang="0">
                  <a:pos x="13" y="17"/>
                </a:cxn>
                <a:cxn ang="0">
                  <a:pos x="16" y="18"/>
                </a:cxn>
              </a:cxnLst>
              <a:rect l="0" t="0" r="r" b="b"/>
              <a:pathLst>
                <a:path w="16" h="19">
                  <a:moveTo>
                    <a:pt x="16" y="18"/>
                  </a:moveTo>
                  <a:lnTo>
                    <a:pt x="14" y="18"/>
                  </a:lnTo>
                  <a:lnTo>
                    <a:pt x="12" y="19"/>
                  </a:lnTo>
                  <a:lnTo>
                    <a:pt x="11" y="19"/>
                  </a:lnTo>
                  <a:lnTo>
                    <a:pt x="9" y="19"/>
                  </a:lnTo>
                  <a:lnTo>
                    <a:pt x="7" y="19"/>
                  </a:lnTo>
                  <a:lnTo>
                    <a:pt x="6" y="19"/>
                  </a:lnTo>
                  <a:lnTo>
                    <a:pt x="4" y="18"/>
                  </a:lnTo>
                  <a:lnTo>
                    <a:pt x="3" y="18"/>
                  </a:lnTo>
                  <a:lnTo>
                    <a:pt x="0" y="14"/>
                  </a:lnTo>
                  <a:lnTo>
                    <a:pt x="0" y="9"/>
                  </a:lnTo>
                  <a:lnTo>
                    <a:pt x="0" y="4"/>
                  </a:lnTo>
                  <a:lnTo>
                    <a:pt x="1" y="0"/>
                  </a:lnTo>
                  <a:lnTo>
                    <a:pt x="2" y="3"/>
                  </a:lnTo>
                  <a:lnTo>
                    <a:pt x="3" y="6"/>
                  </a:lnTo>
                  <a:lnTo>
                    <a:pt x="5" y="8"/>
                  </a:lnTo>
                  <a:lnTo>
                    <a:pt x="7" y="11"/>
                  </a:lnTo>
                  <a:lnTo>
                    <a:pt x="9" y="13"/>
                  </a:lnTo>
                  <a:lnTo>
                    <a:pt x="11" y="15"/>
                  </a:lnTo>
                  <a:lnTo>
                    <a:pt x="13" y="17"/>
                  </a:lnTo>
                  <a:lnTo>
                    <a:pt x="16" y="18"/>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3" name="Freeform 29"/>
            <p:cNvSpPr>
              <a:spLocks/>
            </p:cNvSpPr>
            <p:nvPr/>
          </p:nvSpPr>
          <p:spPr bwMode="auto">
            <a:xfrm>
              <a:off x="8601076" y="635000"/>
              <a:ext cx="257175" cy="457200"/>
            </a:xfrm>
            <a:custGeom>
              <a:avLst/>
              <a:gdLst/>
              <a:ahLst/>
              <a:cxnLst>
                <a:cxn ang="0">
                  <a:pos x="162" y="54"/>
                </a:cxn>
                <a:cxn ang="0">
                  <a:pos x="161" y="62"/>
                </a:cxn>
                <a:cxn ang="0">
                  <a:pos x="157" y="70"/>
                </a:cxn>
                <a:cxn ang="0">
                  <a:pos x="152" y="78"/>
                </a:cxn>
                <a:cxn ang="0">
                  <a:pos x="143" y="94"/>
                </a:cxn>
                <a:cxn ang="0">
                  <a:pos x="131" y="120"/>
                </a:cxn>
                <a:cxn ang="0">
                  <a:pos x="119" y="147"/>
                </a:cxn>
                <a:cxn ang="0">
                  <a:pos x="107" y="172"/>
                </a:cxn>
                <a:cxn ang="0">
                  <a:pos x="92" y="198"/>
                </a:cxn>
                <a:cxn ang="0">
                  <a:pos x="76" y="224"/>
                </a:cxn>
                <a:cxn ang="0">
                  <a:pos x="61" y="250"/>
                </a:cxn>
                <a:cxn ang="0">
                  <a:pos x="45" y="276"/>
                </a:cxn>
                <a:cxn ang="0">
                  <a:pos x="31" y="279"/>
                </a:cxn>
                <a:cxn ang="0">
                  <a:pos x="26" y="258"/>
                </a:cxn>
                <a:cxn ang="0">
                  <a:pos x="25" y="238"/>
                </a:cxn>
                <a:cxn ang="0">
                  <a:pos x="20" y="217"/>
                </a:cxn>
                <a:cxn ang="0">
                  <a:pos x="13" y="204"/>
                </a:cxn>
                <a:cxn ang="0">
                  <a:pos x="9" y="196"/>
                </a:cxn>
                <a:cxn ang="0">
                  <a:pos x="6" y="188"/>
                </a:cxn>
                <a:cxn ang="0">
                  <a:pos x="2" y="181"/>
                </a:cxn>
                <a:cxn ang="0">
                  <a:pos x="6" y="174"/>
                </a:cxn>
                <a:cxn ang="0">
                  <a:pos x="18" y="167"/>
                </a:cxn>
                <a:cxn ang="0">
                  <a:pos x="30" y="162"/>
                </a:cxn>
                <a:cxn ang="0">
                  <a:pos x="42" y="157"/>
                </a:cxn>
                <a:cxn ang="0">
                  <a:pos x="54" y="151"/>
                </a:cxn>
                <a:cxn ang="0">
                  <a:pos x="66" y="145"/>
                </a:cxn>
                <a:cxn ang="0">
                  <a:pos x="76" y="137"/>
                </a:cxn>
                <a:cxn ang="0">
                  <a:pos x="85" y="127"/>
                </a:cxn>
                <a:cxn ang="0">
                  <a:pos x="96" y="109"/>
                </a:cxn>
                <a:cxn ang="0">
                  <a:pos x="111" y="86"/>
                </a:cxn>
                <a:cxn ang="0">
                  <a:pos x="125" y="62"/>
                </a:cxn>
                <a:cxn ang="0">
                  <a:pos x="138" y="37"/>
                </a:cxn>
                <a:cxn ang="0">
                  <a:pos x="144" y="21"/>
                </a:cxn>
                <a:cxn ang="0">
                  <a:pos x="142" y="15"/>
                </a:cxn>
                <a:cxn ang="0">
                  <a:pos x="137" y="8"/>
                </a:cxn>
                <a:cxn ang="0">
                  <a:pos x="131" y="3"/>
                </a:cxn>
                <a:cxn ang="0">
                  <a:pos x="135" y="4"/>
                </a:cxn>
                <a:cxn ang="0">
                  <a:pos x="145" y="14"/>
                </a:cxn>
                <a:cxn ang="0">
                  <a:pos x="151" y="28"/>
                </a:cxn>
                <a:cxn ang="0">
                  <a:pos x="156" y="43"/>
                </a:cxn>
              </a:cxnLst>
              <a:rect l="0" t="0" r="r" b="b"/>
              <a:pathLst>
                <a:path w="162" h="288">
                  <a:moveTo>
                    <a:pt x="159" y="49"/>
                  </a:moveTo>
                  <a:lnTo>
                    <a:pt x="162" y="54"/>
                  </a:lnTo>
                  <a:lnTo>
                    <a:pt x="162" y="58"/>
                  </a:lnTo>
                  <a:lnTo>
                    <a:pt x="161" y="62"/>
                  </a:lnTo>
                  <a:lnTo>
                    <a:pt x="159" y="67"/>
                  </a:lnTo>
                  <a:lnTo>
                    <a:pt x="157" y="70"/>
                  </a:lnTo>
                  <a:lnTo>
                    <a:pt x="154" y="74"/>
                  </a:lnTo>
                  <a:lnTo>
                    <a:pt x="152" y="78"/>
                  </a:lnTo>
                  <a:lnTo>
                    <a:pt x="149" y="81"/>
                  </a:lnTo>
                  <a:lnTo>
                    <a:pt x="143" y="94"/>
                  </a:lnTo>
                  <a:lnTo>
                    <a:pt x="137" y="107"/>
                  </a:lnTo>
                  <a:lnTo>
                    <a:pt x="131" y="120"/>
                  </a:lnTo>
                  <a:lnTo>
                    <a:pt x="125" y="134"/>
                  </a:lnTo>
                  <a:lnTo>
                    <a:pt x="119" y="147"/>
                  </a:lnTo>
                  <a:lnTo>
                    <a:pt x="114" y="160"/>
                  </a:lnTo>
                  <a:lnTo>
                    <a:pt x="107" y="172"/>
                  </a:lnTo>
                  <a:lnTo>
                    <a:pt x="100" y="185"/>
                  </a:lnTo>
                  <a:lnTo>
                    <a:pt x="92" y="198"/>
                  </a:lnTo>
                  <a:lnTo>
                    <a:pt x="85" y="211"/>
                  </a:lnTo>
                  <a:lnTo>
                    <a:pt x="76" y="224"/>
                  </a:lnTo>
                  <a:lnTo>
                    <a:pt x="69" y="237"/>
                  </a:lnTo>
                  <a:lnTo>
                    <a:pt x="61" y="250"/>
                  </a:lnTo>
                  <a:lnTo>
                    <a:pt x="52" y="263"/>
                  </a:lnTo>
                  <a:lnTo>
                    <a:pt x="45" y="276"/>
                  </a:lnTo>
                  <a:lnTo>
                    <a:pt x="36" y="288"/>
                  </a:lnTo>
                  <a:lnTo>
                    <a:pt x="31" y="279"/>
                  </a:lnTo>
                  <a:lnTo>
                    <a:pt x="28" y="269"/>
                  </a:lnTo>
                  <a:lnTo>
                    <a:pt x="26" y="258"/>
                  </a:lnTo>
                  <a:lnTo>
                    <a:pt x="25" y="248"/>
                  </a:lnTo>
                  <a:lnTo>
                    <a:pt x="25" y="238"/>
                  </a:lnTo>
                  <a:lnTo>
                    <a:pt x="23" y="227"/>
                  </a:lnTo>
                  <a:lnTo>
                    <a:pt x="20" y="217"/>
                  </a:lnTo>
                  <a:lnTo>
                    <a:pt x="15" y="207"/>
                  </a:lnTo>
                  <a:lnTo>
                    <a:pt x="13" y="204"/>
                  </a:lnTo>
                  <a:lnTo>
                    <a:pt x="11" y="200"/>
                  </a:lnTo>
                  <a:lnTo>
                    <a:pt x="9" y="196"/>
                  </a:lnTo>
                  <a:lnTo>
                    <a:pt x="8" y="192"/>
                  </a:lnTo>
                  <a:lnTo>
                    <a:pt x="6" y="188"/>
                  </a:lnTo>
                  <a:lnTo>
                    <a:pt x="5" y="185"/>
                  </a:lnTo>
                  <a:lnTo>
                    <a:pt x="2" y="181"/>
                  </a:lnTo>
                  <a:lnTo>
                    <a:pt x="0" y="177"/>
                  </a:lnTo>
                  <a:lnTo>
                    <a:pt x="6" y="174"/>
                  </a:lnTo>
                  <a:lnTo>
                    <a:pt x="12" y="170"/>
                  </a:lnTo>
                  <a:lnTo>
                    <a:pt x="18" y="167"/>
                  </a:lnTo>
                  <a:lnTo>
                    <a:pt x="24" y="165"/>
                  </a:lnTo>
                  <a:lnTo>
                    <a:pt x="30" y="162"/>
                  </a:lnTo>
                  <a:lnTo>
                    <a:pt x="36" y="159"/>
                  </a:lnTo>
                  <a:lnTo>
                    <a:pt x="42" y="157"/>
                  </a:lnTo>
                  <a:lnTo>
                    <a:pt x="49" y="154"/>
                  </a:lnTo>
                  <a:lnTo>
                    <a:pt x="54" y="151"/>
                  </a:lnTo>
                  <a:lnTo>
                    <a:pt x="61" y="148"/>
                  </a:lnTo>
                  <a:lnTo>
                    <a:pt x="66" y="145"/>
                  </a:lnTo>
                  <a:lnTo>
                    <a:pt x="72" y="141"/>
                  </a:lnTo>
                  <a:lnTo>
                    <a:pt x="76" y="137"/>
                  </a:lnTo>
                  <a:lnTo>
                    <a:pt x="81" y="132"/>
                  </a:lnTo>
                  <a:lnTo>
                    <a:pt x="85" y="127"/>
                  </a:lnTo>
                  <a:lnTo>
                    <a:pt x="89" y="121"/>
                  </a:lnTo>
                  <a:lnTo>
                    <a:pt x="96" y="109"/>
                  </a:lnTo>
                  <a:lnTo>
                    <a:pt x="103" y="98"/>
                  </a:lnTo>
                  <a:lnTo>
                    <a:pt x="111" y="86"/>
                  </a:lnTo>
                  <a:lnTo>
                    <a:pt x="118" y="74"/>
                  </a:lnTo>
                  <a:lnTo>
                    <a:pt x="125" y="62"/>
                  </a:lnTo>
                  <a:lnTo>
                    <a:pt x="132" y="50"/>
                  </a:lnTo>
                  <a:lnTo>
                    <a:pt x="138" y="37"/>
                  </a:lnTo>
                  <a:lnTo>
                    <a:pt x="143" y="24"/>
                  </a:lnTo>
                  <a:lnTo>
                    <a:pt x="144" y="21"/>
                  </a:lnTo>
                  <a:lnTo>
                    <a:pt x="143" y="18"/>
                  </a:lnTo>
                  <a:lnTo>
                    <a:pt x="142" y="15"/>
                  </a:lnTo>
                  <a:lnTo>
                    <a:pt x="139" y="11"/>
                  </a:lnTo>
                  <a:lnTo>
                    <a:pt x="137" y="8"/>
                  </a:lnTo>
                  <a:lnTo>
                    <a:pt x="134" y="6"/>
                  </a:lnTo>
                  <a:lnTo>
                    <a:pt x="131" y="3"/>
                  </a:lnTo>
                  <a:lnTo>
                    <a:pt x="128" y="0"/>
                  </a:lnTo>
                  <a:lnTo>
                    <a:pt x="135" y="4"/>
                  </a:lnTo>
                  <a:lnTo>
                    <a:pt x="141" y="8"/>
                  </a:lnTo>
                  <a:lnTo>
                    <a:pt x="145" y="14"/>
                  </a:lnTo>
                  <a:lnTo>
                    <a:pt x="148" y="21"/>
                  </a:lnTo>
                  <a:lnTo>
                    <a:pt x="151" y="28"/>
                  </a:lnTo>
                  <a:lnTo>
                    <a:pt x="154" y="35"/>
                  </a:lnTo>
                  <a:lnTo>
                    <a:pt x="156" y="43"/>
                  </a:lnTo>
                  <a:lnTo>
                    <a:pt x="159" y="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4" name="Freeform 30"/>
            <p:cNvSpPr>
              <a:spLocks/>
            </p:cNvSpPr>
            <p:nvPr/>
          </p:nvSpPr>
          <p:spPr bwMode="auto">
            <a:xfrm>
              <a:off x="8693151" y="765175"/>
              <a:ext cx="230188" cy="400050"/>
            </a:xfrm>
            <a:custGeom>
              <a:avLst/>
              <a:gdLst/>
              <a:ahLst/>
              <a:cxnLst>
                <a:cxn ang="0">
                  <a:pos x="126" y="39"/>
                </a:cxn>
                <a:cxn ang="0">
                  <a:pos x="123" y="49"/>
                </a:cxn>
                <a:cxn ang="0">
                  <a:pos x="120" y="60"/>
                </a:cxn>
                <a:cxn ang="0">
                  <a:pos x="117" y="71"/>
                </a:cxn>
                <a:cxn ang="0">
                  <a:pos x="114" y="81"/>
                </a:cxn>
                <a:cxn ang="0">
                  <a:pos x="111" y="92"/>
                </a:cxn>
                <a:cxn ang="0">
                  <a:pos x="108" y="102"/>
                </a:cxn>
                <a:cxn ang="0">
                  <a:pos x="104" y="113"/>
                </a:cxn>
                <a:cxn ang="0">
                  <a:pos x="101" y="123"/>
                </a:cxn>
                <a:cxn ang="0">
                  <a:pos x="97" y="133"/>
                </a:cxn>
                <a:cxn ang="0">
                  <a:pos x="92" y="142"/>
                </a:cxn>
                <a:cxn ang="0">
                  <a:pos x="86" y="151"/>
                </a:cxn>
                <a:cxn ang="0">
                  <a:pos x="80" y="159"/>
                </a:cxn>
                <a:cxn ang="0">
                  <a:pos x="73" y="167"/>
                </a:cxn>
                <a:cxn ang="0">
                  <a:pos x="66" y="174"/>
                </a:cxn>
                <a:cxn ang="0">
                  <a:pos x="59" y="181"/>
                </a:cxn>
                <a:cxn ang="0">
                  <a:pos x="52" y="189"/>
                </a:cxn>
                <a:cxn ang="0">
                  <a:pos x="44" y="196"/>
                </a:cxn>
                <a:cxn ang="0">
                  <a:pos x="37" y="203"/>
                </a:cxn>
                <a:cxn ang="0">
                  <a:pos x="30" y="210"/>
                </a:cxn>
                <a:cxn ang="0">
                  <a:pos x="23" y="218"/>
                </a:cxn>
                <a:cxn ang="0">
                  <a:pos x="16" y="226"/>
                </a:cxn>
                <a:cxn ang="0">
                  <a:pos x="10" y="234"/>
                </a:cxn>
                <a:cxn ang="0">
                  <a:pos x="5" y="243"/>
                </a:cxn>
                <a:cxn ang="0">
                  <a:pos x="0" y="252"/>
                </a:cxn>
                <a:cxn ang="0">
                  <a:pos x="10" y="237"/>
                </a:cxn>
                <a:cxn ang="0">
                  <a:pos x="21" y="222"/>
                </a:cxn>
                <a:cxn ang="0">
                  <a:pos x="31" y="207"/>
                </a:cxn>
                <a:cxn ang="0">
                  <a:pos x="40" y="192"/>
                </a:cxn>
                <a:cxn ang="0">
                  <a:pos x="50" y="176"/>
                </a:cxn>
                <a:cxn ang="0">
                  <a:pos x="59" y="160"/>
                </a:cxn>
                <a:cxn ang="0">
                  <a:pos x="67" y="144"/>
                </a:cxn>
                <a:cxn ang="0">
                  <a:pos x="76" y="128"/>
                </a:cxn>
                <a:cxn ang="0">
                  <a:pos x="84" y="112"/>
                </a:cxn>
                <a:cxn ang="0">
                  <a:pos x="92" y="96"/>
                </a:cxn>
                <a:cxn ang="0">
                  <a:pos x="101" y="80"/>
                </a:cxn>
                <a:cxn ang="0">
                  <a:pos x="110" y="64"/>
                </a:cxn>
                <a:cxn ang="0">
                  <a:pos x="118" y="48"/>
                </a:cxn>
                <a:cxn ang="0">
                  <a:pos x="127" y="32"/>
                </a:cxn>
                <a:cxn ang="0">
                  <a:pos x="136" y="16"/>
                </a:cxn>
                <a:cxn ang="0">
                  <a:pos x="145" y="0"/>
                </a:cxn>
                <a:cxn ang="0">
                  <a:pos x="142" y="5"/>
                </a:cxn>
                <a:cxn ang="0">
                  <a:pos x="140" y="10"/>
                </a:cxn>
                <a:cxn ang="0">
                  <a:pos x="137" y="14"/>
                </a:cxn>
                <a:cxn ang="0">
                  <a:pos x="135" y="19"/>
                </a:cxn>
                <a:cxn ang="0">
                  <a:pos x="133" y="24"/>
                </a:cxn>
                <a:cxn ang="0">
                  <a:pos x="130" y="29"/>
                </a:cxn>
                <a:cxn ang="0">
                  <a:pos x="128" y="34"/>
                </a:cxn>
                <a:cxn ang="0">
                  <a:pos x="126" y="39"/>
                </a:cxn>
              </a:cxnLst>
              <a:rect l="0" t="0" r="r" b="b"/>
              <a:pathLst>
                <a:path w="145" h="252">
                  <a:moveTo>
                    <a:pt x="126" y="39"/>
                  </a:moveTo>
                  <a:lnTo>
                    <a:pt x="123" y="49"/>
                  </a:lnTo>
                  <a:lnTo>
                    <a:pt x="120" y="60"/>
                  </a:lnTo>
                  <a:lnTo>
                    <a:pt x="117" y="71"/>
                  </a:lnTo>
                  <a:lnTo>
                    <a:pt x="114" y="81"/>
                  </a:lnTo>
                  <a:lnTo>
                    <a:pt x="111" y="92"/>
                  </a:lnTo>
                  <a:lnTo>
                    <a:pt x="108" y="102"/>
                  </a:lnTo>
                  <a:lnTo>
                    <a:pt x="104" y="113"/>
                  </a:lnTo>
                  <a:lnTo>
                    <a:pt x="101" y="123"/>
                  </a:lnTo>
                  <a:lnTo>
                    <a:pt x="97" y="133"/>
                  </a:lnTo>
                  <a:lnTo>
                    <a:pt x="92" y="142"/>
                  </a:lnTo>
                  <a:lnTo>
                    <a:pt x="86" y="151"/>
                  </a:lnTo>
                  <a:lnTo>
                    <a:pt x="80" y="159"/>
                  </a:lnTo>
                  <a:lnTo>
                    <a:pt x="73" y="167"/>
                  </a:lnTo>
                  <a:lnTo>
                    <a:pt x="66" y="174"/>
                  </a:lnTo>
                  <a:lnTo>
                    <a:pt x="59" y="181"/>
                  </a:lnTo>
                  <a:lnTo>
                    <a:pt x="52" y="189"/>
                  </a:lnTo>
                  <a:lnTo>
                    <a:pt x="44" y="196"/>
                  </a:lnTo>
                  <a:lnTo>
                    <a:pt x="37" y="203"/>
                  </a:lnTo>
                  <a:lnTo>
                    <a:pt x="30" y="210"/>
                  </a:lnTo>
                  <a:lnTo>
                    <a:pt x="23" y="218"/>
                  </a:lnTo>
                  <a:lnTo>
                    <a:pt x="16" y="226"/>
                  </a:lnTo>
                  <a:lnTo>
                    <a:pt x="10" y="234"/>
                  </a:lnTo>
                  <a:lnTo>
                    <a:pt x="5" y="243"/>
                  </a:lnTo>
                  <a:lnTo>
                    <a:pt x="0" y="252"/>
                  </a:lnTo>
                  <a:lnTo>
                    <a:pt x="10" y="237"/>
                  </a:lnTo>
                  <a:lnTo>
                    <a:pt x="21" y="222"/>
                  </a:lnTo>
                  <a:lnTo>
                    <a:pt x="31" y="207"/>
                  </a:lnTo>
                  <a:lnTo>
                    <a:pt x="40" y="192"/>
                  </a:lnTo>
                  <a:lnTo>
                    <a:pt x="50" y="176"/>
                  </a:lnTo>
                  <a:lnTo>
                    <a:pt x="59" y="160"/>
                  </a:lnTo>
                  <a:lnTo>
                    <a:pt x="67" y="144"/>
                  </a:lnTo>
                  <a:lnTo>
                    <a:pt x="76" y="128"/>
                  </a:lnTo>
                  <a:lnTo>
                    <a:pt x="84" y="112"/>
                  </a:lnTo>
                  <a:lnTo>
                    <a:pt x="92" y="96"/>
                  </a:lnTo>
                  <a:lnTo>
                    <a:pt x="101" y="80"/>
                  </a:lnTo>
                  <a:lnTo>
                    <a:pt x="110" y="64"/>
                  </a:lnTo>
                  <a:lnTo>
                    <a:pt x="118" y="48"/>
                  </a:lnTo>
                  <a:lnTo>
                    <a:pt x="127" y="32"/>
                  </a:lnTo>
                  <a:lnTo>
                    <a:pt x="136" y="16"/>
                  </a:lnTo>
                  <a:lnTo>
                    <a:pt x="145" y="0"/>
                  </a:lnTo>
                  <a:lnTo>
                    <a:pt x="142" y="5"/>
                  </a:lnTo>
                  <a:lnTo>
                    <a:pt x="140" y="10"/>
                  </a:lnTo>
                  <a:lnTo>
                    <a:pt x="137" y="14"/>
                  </a:lnTo>
                  <a:lnTo>
                    <a:pt x="135" y="19"/>
                  </a:lnTo>
                  <a:lnTo>
                    <a:pt x="133" y="24"/>
                  </a:lnTo>
                  <a:lnTo>
                    <a:pt x="130" y="29"/>
                  </a:lnTo>
                  <a:lnTo>
                    <a:pt x="128" y="34"/>
                  </a:lnTo>
                  <a:lnTo>
                    <a:pt x="126"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5" name="Freeform 31"/>
            <p:cNvSpPr>
              <a:spLocks/>
            </p:cNvSpPr>
            <p:nvPr/>
          </p:nvSpPr>
          <p:spPr bwMode="auto">
            <a:xfrm>
              <a:off x="8501063" y="885825"/>
              <a:ext cx="65088" cy="65088"/>
            </a:xfrm>
            <a:custGeom>
              <a:avLst/>
              <a:gdLst/>
              <a:ahLst/>
              <a:cxnLst>
                <a:cxn ang="0">
                  <a:pos x="41" y="29"/>
                </a:cxn>
                <a:cxn ang="0">
                  <a:pos x="38" y="31"/>
                </a:cxn>
                <a:cxn ang="0">
                  <a:pos x="35" y="33"/>
                </a:cxn>
                <a:cxn ang="0">
                  <a:pos x="32" y="34"/>
                </a:cxn>
                <a:cxn ang="0">
                  <a:pos x="29" y="36"/>
                </a:cxn>
                <a:cxn ang="0">
                  <a:pos x="27" y="38"/>
                </a:cxn>
                <a:cxn ang="0">
                  <a:pos x="24" y="39"/>
                </a:cxn>
                <a:cxn ang="0">
                  <a:pos x="20" y="41"/>
                </a:cxn>
                <a:cxn ang="0">
                  <a:pos x="17" y="41"/>
                </a:cxn>
                <a:cxn ang="0">
                  <a:pos x="3" y="40"/>
                </a:cxn>
                <a:cxn ang="0">
                  <a:pos x="2" y="35"/>
                </a:cxn>
                <a:cxn ang="0">
                  <a:pos x="0" y="30"/>
                </a:cxn>
                <a:cxn ang="0">
                  <a:pos x="0" y="27"/>
                </a:cxn>
                <a:cxn ang="0">
                  <a:pos x="3" y="23"/>
                </a:cxn>
                <a:cxn ang="0">
                  <a:pos x="4" y="17"/>
                </a:cxn>
                <a:cxn ang="0">
                  <a:pos x="6" y="11"/>
                </a:cxn>
                <a:cxn ang="0">
                  <a:pos x="9" y="6"/>
                </a:cxn>
                <a:cxn ang="0">
                  <a:pos x="12" y="0"/>
                </a:cxn>
                <a:cxn ang="0">
                  <a:pos x="15" y="5"/>
                </a:cxn>
                <a:cxn ang="0">
                  <a:pos x="18" y="8"/>
                </a:cxn>
                <a:cxn ang="0">
                  <a:pos x="22" y="12"/>
                </a:cxn>
                <a:cxn ang="0">
                  <a:pos x="25" y="16"/>
                </a:cxn>
                <a:cxn ang="0">
                  <a:pos x="29" y="19"/>
                </a:cxn>
                <a:cxn ang="0">
                  <a:pos x="33" y="23"/>
                </a:cxn>
                <a:cxn ang="0">
                  <a:pos x="37" y="26"/>
                </a:cxn>
                <a:cxn ang="0">
                  <a:pos x="41" y="29"/>
                </a:cxn>
              </a:cxnLst>
              <a:rect l="0" t="0" r="r" b="b"/>
              <a:pathLst>
                <a:path w="41" h="41">
                  <a:moveTo>
                    <a:pt x="41" y="29"/>
                  </a:moveTo>
                  <a:lnTo>
                    <a:pt x="38" y="31"/>
                  </a:lnTo>
                  <a:lnTo>
                    <a:pt x="35" y="33"/>
                  </a:lnTo>
                  <a:lnTo>
                    <a:pt x="32" y="34"/>
                  </a:lnTo>
                  <a:lnTo>
                    <a:pt x="29" y="36"/>
                  </a:lnTo>
                  <a:lnTo>
                    <a:pt x="27" y="38"/>
                  </a:lnTo>
                  <a:lnTo>
                    <a:pt x="24" y="39"/>
                  </a:lnTo>
                  <a:lnTo>
                    <a:pt x="20" y="41"/>
                  </a:lnTo>
                  <a:lnTo>
                    <a:pt x="17" y="41"/>
                  </a:lnTo>
                  <a:lnTo>
                    <a:pt x="3" y="40"/>
                  </a:lnTo>
                  <a:lnTo>
                    <a:pt x="2" y="35"/>
                  </a:lnTo>
                  <a:lnTo>
                    <a:pt x="0" y="30"/>
                  </a:lnTo>
                  <a:lnTo>
                    <a:pt x="0" y="27"/>
                  </a:lnTo>
                  <a:lnTo>
                    <a:pt x="3" y="23"/>
                  </a:lnTo>
                  <a:lnTo>
                    <a:pt x="4" y="17"/>
                  </a:lnTo>
                  <a:lnTo>
                    <a:pt x="6" y="11"/>
                  </a:lnTo>
                  <a:lnTo>
                    <a:pt x="9" y="6"/>
                  </a:lnTo>
                  <a:lnTo>
                    <a:pt x="12" y="0"/>
                  </a:lnTo>
                  <a:lnTo>
                    <a:pt x="15" y="5"/>
                  </a:lnTo>
                  <a:lnTo>
                    <a:pt x="18" y="8"/>
                  </a:lnTo>
                  <a:lnTo>
                    <a:pt x="22" y="12"/>
                  </a:lnTo>
                  <a:lnTo>
                    <a:pt x="25" y="16"/>
                  </a:lnTo>
                  <a:lnTo>
                    <a:pt x="29" y="19"/>
                  </a:lnTo>
                  <a:lnTo>
                    <a:pt x="33" y="23"/>
                  </a:lnTo>
                  <a:lnTo>
                    <a:pt x="37" y="26"/>
                  </a:lnTo>
                  <a:lnTo>
                    <a:pt x="41" y="2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6" name="Freeform 32"/>
            <p:cNvSpPr>
              <a:spLocks/>
            </p:cNvSpPr>
            <p:nvPr/>
          </p:nvSpPr>
          <p:spPr bwMode="auto">
            <a:xfrm>
              <a:off x="7897813" y="323850"/>
              <a:ext cx="231775" cy="231775"/>
            </a:xfrm>
            <a:custGeom>
              <a:avLst/>
              <a:gdLst/>
              <a:ahLst/>
              <a:cxnLst>
                <a:cxn ang="0">
                  <a:pos x="80" y="146"/>
                </a:cxn>
                <a:cxn ang="0">
                  <a:pos x="95" y="143"/>
                </a:cxn>
                <a:cxn ang="0">
                  <a:pos x="108" y="137"/>
                </a:cxn>
                <a:cxn ang="0">
                  <a:pos x="120" y="129"/>
                </a:cxn>
                <a:cxn ang="0">
                  <a:pos x="129" y="119"/>
                </a:cxn>
                <a:cxn ang="0">
                  <a:pos x="137" y="108"/>
                </a:cxn>
                <a:cxn ang="0">
                  <a:pos x="143" y="95"/>
                </a:cxn>
                <a:cxn ang="0">
                  <a:pos x="146" y="80"/>
                </a:cxn>
                <a:cxn ang="0">
                  <a:pos x="146" y="65"/>
                </a:cxn>
                <a:cxn ang="0">
                  <a:pos x="143" y="51"/>
                </a:cxn>
                <a:cxn ang="0">
                  <a:pos x="137" y="38"/>
                </a:cxn>
                <a:cxn ang="0">
                  <a:pos x="129" y="27"/>
                </a:cxn>
                <a:cxn ang="0">
                  <a:pos x="120" y="16"/>
                </a:cxn>
                <a:cxn ang="0">
                  <a:pos x="108" y="9"/>
                </a:cxn>
                <a:cxn ang="0">
                  <a:pos x="95" y="3"/>
                </a:cxn>
                <a:cxn ang="0">
                  <a:pos x="80" y="0"/>
                </a:cxn>
                <a:cxn ang="0">
                  <a:pos x="66" y="0"/>
                </a:cxn>
                <a:cxn ang="0">
                  <a:pos x="51" y="3"/>
                </a:cxn>
                <a:cxn ang="0">
                  <a:pos x="38" y="9"/>
                </a:cxn>
                <a:cxn ang="0">
                  <a:pos x="26" y="16"/>
                </a:cxn>
                <a:cxn ang="0">
                  <a:pos x="17" y="27"/>
                </a:cxn>
                <a:cxn ang="0">
                  <a:pos x="9" y="38"/>
                </a:cxn>
                <a:cxn ang="0">
                  <a:pos x="3" y="51"/>
                </a:cxn>
                <a:cxn ang="0">
                  <a:pos x="0" y="65"/>
                </a:cxn>
                <a:cxn ang="0">
                  <a:pos x="0" y="80"/>
                </a:cxn>
                <a:cxn ang="0">
                  <a:pos x="3" y="95"/>
                </a:cxn>
                <a:cxn ang="0">
                  <a:pos x="9" y="108"/>
                </a:cxn>
                <a:cxn ang="0">
                  <a:pos x="17" y="119"/>
                </a:cxn>
                <a:cxn ang="0">
                  <a:pos x="26" y="129"/>
                </a:cxn>
                <a:cxn ang="0">
                  <a:pos x="38" y="137"/>
                </a:cxn>
                <a:cxn ang="0">
                  <a:pos x="51" y="143"/>
                </a:cxn>
                <a:cxn ang="0">
                  <a:pos x="66" y="146"/>
                </a:cxn>
              </a:cxnLst>
              <a:rect l="0" t="0" r="r" b="b"/>
              <a:pathLst>
                <a:path w="146" h="146">
                  <a:moveTo>
                    <a:pt x="73" y="146"/>
                  </a:moveTo>
                  <a:lnTo>
                    <a:pt x="80" y="146"/>
                  </a:lnTo>
                  <a:lnTo>
                    <a:pt x="88" y="145"/>
                  </a:lnTo>
                  <a:lnTo>
                    <a:pt x="95" y="143"/>
                  </a:lnTo>
                  <a:lnTo>
                    <a:pt x="102" y="140"/>
                  </a:lnTo>
                  <a:lnTo>
                    <a:pt x="108" y="137"/>
                  </a:lnTo>
                  <a:lnTo>
                    <a:pt x="114" y="134"/>
                  </a:lnTo>
                  <a:lnTo>
                    <a:pt x="120" y="129"/>
                  </a:lnTo>
                  <a:lnTo>
                    <a:pt x="125" y="124"/>
                  </a:lnTo>
                  <a:lnTo>
                    <a:pt x="129" y="119"/>
                  </a:lnTo>
                  <a:lnTo>
                    <a:pt x="134" y="114"/>
                  </a:lnTo>
                  <a:lnTo>
                    <a:pt x="137" y="108"/>
                  </a:lnTo>
                  <a:lnTo>
                    <a:pt x="140" y="102"/>
                  </a:lnTo>
                  <a:lnTo>
                    <a:pt x="143" y="95"/>
                  </a:lnTo>
                  <a:lnTo>
                    <a:pt x="145" y="88"/>
                  </a:lnTo>
                  <a:lnTo>
                    <a:pt x="146" y="80"/>
                  </a:lnTo>
                  <a:lnTo>
                    <a:pt x="146" y="73"/>
                  </a:lnTo>
                  <a:lnTo>
                    <a:pt x="146" y="65"/>
                  </a:lnTo>
                  <a:lnTo>
                    <a:pt x="145" y="58"/>
                  </a:lnTo>
                  <a:lnTo>
                    <a:pt x="143" y="51"/>
                  </a:lnTo>
                  <a:lnTo>
                    <a:pt x="140" y="44"/>
                  </a:lnTo>
                  <a:lnTo>
                    <a:pt x="137" y="38"/>
                  </a:lnTo>
                  <a:lnTo>
                    <a:pt x="134" y="32"/>
                  </a:lnTo>
                  <a:lnTo>
                    <a:pt x="129" y="27"/>
                  </a:lnTo>
                  <a:lnTo>
                    <a:pt x="125" y="21"/>
                  </a:lnTo>
                  <a:lnTo>
                    <a:pt x="120" y="16"/>
                  </a:lnTo>
                  <a:lnTo>
                    <a:pt x="114" y="12"/>
                  </a:lnTo>
                  <a:lnTo>
                    <a:pt x="108" y="9"/>
                  </a:lnTo>
                  <a:lnTo>
                    <a:pt x="102" y="6"/>
                  </a:lnTo>
                  <a:lnTo>
                    <a:pt x="95" y="3"/>
                  </a:lnTo>
                  <a:lnTo>
                    <a:pt x="88" y="1"/>
                  </a:lnTo>
                  <a:lnTo>
                    <a:pt x="80" y="0"/>
                  </a:lnTo>
                  <a:lnTo>
                    <a:pt x="73" y="0"/>
                  </a:lnTo>
                  <a:lnTo>
                    <a:pt x="66" y="0"/>
                  </a:lnTo>
                  <a:lnTo>
                    <a:pt x="58" y="1"/>
                  </a:lnTo>
                  <a:lnTo>
                    <a:pt x="51" y="3"/>
                  </a:lnTo>
                  <a:lnTo>
                    <a:pt x="44" y="6"/>
                  </a:lnTo>
                  <a:lnTo>
                    <a:pt x="38" y="9"/>
                  </a:lnTo>
                  <a:lnTo>
                    <a:pt x="32" y="12"/>
                  </a:lnTo>
                  <a:lnTo>
                    <a:pt x="26" y="16"/>
                  </a:lnTo>
                  <a:lnTo>
                    <a:pt x="21" y="21"/>
                  </a:lnTo>
                  <a:lnTo>
                    <a:pt x="17" y="27"/>
                  </a:lnTo>
                  <a:lnTo>
                    <a:pt x="13" y="32"/>
                  </a:lnTo>
                  <a:lnTo>
                    <a:pt x="9" y="38"/>
                  </a:lnTo>
                  <a:lnTo>
                    <a:pt x="6" y="44"/>
                  </a:lnTo>
                  <a:lnTo>
                    <a:pt x="3" y="51"/>
                  </a:lnTo>
                  <a:lnTo>
                    <a:pt x="1" y="58"/>
                  </a:lnTo>
                  <a:lnTo>
                    <a:pt x="0" y="65"/>
                  </a:lnTo>
                  <a:lnTo>
                    <a:pt x="0" y="73"/>
                  </a:lnTo>
                  <a:lnTo>
                    <a:pt x="0" y="80"/>
                  </a:lnTo>
                  <a:lnTo>
                    <a:pt x="1" y="88"/>
                  </a:lnTo>
                  <a:lnTo>
                    <a:pt x="3" y="95"/>
                  </a:lnTo>
                  <a:lnTo>
                    <a:pt x="6" y="102"/>
                  </a:lnTo>
                  <a:lnTo>
                    <a:pt x="9" y="108"/>
                  </a:lnTo>
                  <a:lnTo>
                    <a:pt x="13" y="114"/>
                  </a:lnTo>
                  <a:lnTo>
                    <a:pt x="17" y="119"/>
                  </a:lnTo>
                  <a:lnTo>
                    <a:pt x="21" y="124"/>
                  </a:lnTo>
                  <a:lnTo>
                    <a:pt x="26" y="129"/>
                  </a:lnTo>
                  <a:lnTo>
                    <a:pt x="32" y="134"/>
                  </a:lnTo>
                  <a:lnTo>
                    <a:pt x="38" y="137"/>
                  </a:lnTo>
                  <a:lnTo>
                    <a:pt x="44" y="140"/>
                  </a:lnTo>
                  <a:lnTo>
                    <a:pt x="51" y="143"/>
                  </a:lnTo>
                  <a:lnTo>
                    <a:pt x="58" y="145"/>
                  </a:lnTo>
                  <a:lnTo>
                    <a:pt x="66" y="146"/>
                  </a:lnTo>
                  <a:lnTo>
                    <a:pt x="73"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7" name="Freeform 33"/>
            <p:cNvSpPr>
              <a:spLocks/>
            </p:cNvSpPr>
            <p:nvPr/>
          </p:nvSpPr>
          <p:spPr bwMode="auto">
            <a:xfrm>
              <a:off x="7920038" y="346075"/>
              <a:ext cx="185738" cy="187325"/>
            </a:xfrm>
            <a:custGeom>
              <a:avLst/>
              <a:gdLst/>
              <a:ahLst/>
              <a:cxnLst>
                <a:cxn ang="0">
                  <a:pos x="59" y="118"/>
                </a:cxn>
                <a:cxn ang="0">
                  <a:pos x="71" y="116"/>
                </a:cxn>
                <a:cxn ang="0">
                  <a:pos x="82" y="113"/>
                </a:cxn>
                <a:cxn ang="0">
                  <a:pos x="92" y="107"/>
                </a:cxn>
                <a:cxn ang="0">
                  <a:pos x="100" y="100"/>
                </a:cxn>
                <a:cxn ang="0">
                  <a:pos x="108" y="92"/>
                </a:cxn>
                <a:cxn ang="0">
                  <a:pos x="113" y="82"/>
                </a:cxn>
                <a:cxn ang="0">
                  <a:pos x="116" y="71"/>
                </a:cxn>
                <a:cxn ang="0">
                  <a:pos x="117" y="59"/>
                </a:cxn>
                <a:cxn ang="0">
                  <a:pos x="116" y="47"/>
                </a:cxn>
                <a:cxn ang="0">
                  <a:pos x="113" y="36"/>
                </a:cxn>
                <a:cxn ang="0">
                  <a:pos x="108" y="26"/>
                </a:cxn>
                <a:cxn ang="0">
                  <a:pos x="100" y="17"/>
                </a:cxn>
                <a:cxn ang="0">
                  <a:pos x="92" y="11"/>
                </a:cxn>
                <a:cxn ang="0">
                  <a:pos x="82" y="5"/>
                </a:cxn>
                <a:cxn ang="0">
                  <a:pos x="71" y="2"/>
                </a:cxn>
                <a:cxn ang="0">
                  <a:pos x="59" y="0"/>
                </a:cxn>
                <a:cxn ang="0">
                  <a:pos x="47" y="2"/>
                </a:cxn>
                <a:cxn ang="0">
                  <a:pos x="36" y="5"/>
                </a:cxn>
                <a:cxn ang="0">
                  <a:pos x="26" y="11"/>
                </a:cxn>
                <a:cxn ang="0">
                  <a:pos x="17" y="17"/>
                </a:cxn>
                <a:cxn ang="0">
                  <a:pos x="10" y="26"/>
                </a:cxn>
                <a:cxn ang="0">
                  <a:pos x="5" y="36"/>
                </a:cxn>
                <a:cxn ang="0">
                  <a:pos x="1" y="47"/>
                </a:cxn>
                <a:cxn ang="0">
                  <a:pos x="0" y="59"/>
                </a:cxn>
                <a:cxn ang="0">
                  <a:pos x="1" y="71"/>
                </a:cxn>
                <a:cxn ang="0">
                  <a:pos x="5" y="82"/>
                </a:cxn>
                <a:cxn ang="0">
                  <a:pos x="10" y="92"/>
                </a:cxn>
                <a:cxn ang="0">
                  <a:pos x="17" y="100"/>
                </a:cxn>
                <a:cxn ang="0">
                  <a:pos x="26" y="107"/>
                </a:cxn>
                <a:cxn ang="0">
                  <a:pos x="36" y="113"/>
                </a:cxn>
                <a:cxn ang="0">
                  <a:pos x="47" y="116"/>
                </a:cxn>
                <a:cxn ang="0">
                  <a:pos x="59" y="118"/>
                </a:cxn>
              </a:cxnLst>
              <a:rect l="0" t="0" r="r" b="b"/>
              <a:pathLst>
                <a:path w="117" h="118">
                  <a:moveTo>
                    <a:pt x="59" y="118"/>
                  </a:moveTo>
                  <a:lnTo>
                    <a:pt x="71" y="116"/>
                  </a:lnTo>
                  <a:lnTo>
                    <a:pt x="82" y="113"/>
                  </a:lnTo>
                  <a:lnTo>
                    <a:pt x="92" y="107"/>
                  </a:lnTo>
                  <a:lnTo>
                    <a:pt x="100" y="100"/>
                  </a:lnTo>
                  <a:lnTo>
                    <a:pt x="108" y="92"/>
                  </a:lnTo>
                  <a:lnTo>
                    <a:pt x="113" y="82"/>
                  </a:lnTo>
                  <a:lnTo>
                    <a:pt x="116" y="71"/>
                  </a:lnTo>
                  <a:lnTo>
                    <a:pt x="117" y="59"/>
                  </a:lnTo>
                  <a:lnTo>
                    <a:pt x="116" y="47"/>
                  </a:lnTo>
                  <a:lnTo>
                    <a:pt x="113" y="36"/>
                  </a:lnTo>
                  <a:lnTo>
                    <a:pt x="108" y="26"/>
                  </a:lnTo>
                  <a:lnTo>
                    <a:pt x="100" y="17"/>
                  </a:lnTo>
                  <a:lnTo>
                    <a:pt x="92" y="11"/>
                  </a:lnTo>
                  <a:lnTo>
                    <a:pt x="82" y="5"/>
                  </a:lnTo>
                  <a:lnTo>
                    <a:pt x="71" y="2"/>
                  </a:lnTo>
                  <a:lnTo>
                    <a:pt x="59" y="0"/>
                  </a:lnTo>
                  <a:lnTo>
                    <a:pt x="47" y="2"/>
                  </a:lnTo>
                  <a:lnTo>
                    <a:pt x="36" y="5"/>
                  </a:lnTo>
                  <a:lnTo>
                    <a:pt x="26" y="11"/>
                  </a:lnTo>
                  <a:lnTo>
                    <a:pt x="17" y="17"/>
                  </a:lnTo>
                  <a:lnTo>
                    <a:pt x="10" y="26"/>
                  </a:lnTo>
                  <a:lnTo>
                    <a:pt x="5" y="36"/>
                  </a:lnTo>
                  <a:lnTo>
                    <a:pt x="1" y="47"/>
                  </a:lnTo>
                  <a:lnTo>
                    <a:pt x="0" y="59"/>
                  </a:lnTo>
                  <a:lnTo>
                    <a:pt x="1" y="71"/>
                  </a:lnTo>
                  <a:lnTo>
                    <a:pt x="5" y="82"/>
                  </a:lnTo>
                  <a:lnTo>
                    <a:pt x="10" y="92"/>
                  </a:lnTo>
                  <a:lnTo>
                    <a:pt x="17" y="100"/>
                  </a:lnTo>
                  <a:lnTo>
                    <a:pt x="26" y="107"/>
                  </a:lnTo>
                  <a:lnTo>
                    <a:pt x="36" y="113"/>
                  </a:lnTo>
                  <a:lnTo>
                    <a:pt x="47" y="116"/>
                  </a:lnTo>
                  <a:lnTo>
                    <a:pt x="59" y="118"/>
                  </a:lnTo>
                  <a:close/>
                </a:path>
              </a:pathLst>
            </a:custGeom>
            <a:solidFill>
              <a:srgbClr val="BFDD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8" name="Freeform 34"/>
            <p:cNvSpPr>
              <a:spLocks/>
            </p:cNvSpPr>
            <p:nvPr/>
          </p:nvSpPr>
          <p:spPr bwMode="auto">
            <a:xfrm>
              <a:off x="7989888" y="360363"/>
              <a:ext cx="92075" cy="142875"/>
            </a:xfrm>
            <a:custGeom>
              <a:avLst/>
              <a:gdLst/>
              <a:ahLst/>
              <a:cxnLst>
                <a:cxn ang="0">
                  <a:pos x="11" y="0"/>
                </a:cxn>
                <a:cxn ang="0">
                  <a:pos x="9" y="0"/>
                </a:cxn>
                <a:cxn ang="0">
                  <a:pos x="8" y="0"/>
                </a:cxn>
                <a:cxn ang="0">
                  <a:pos x="7" y="0"/>
                </a:cxn>
                <a:cxn ang="0">
                  <a:pos x="6" y="0"/>
                </a:cxn>
                <a:cxn ang="0">
                  <a:pos x="13" y="2"/>
                </a:cxn>
                <a:cxn ang="0">
                  <a:pos x="20" y="6"/>
                </a:cxn>
                <a:cxn ang="0">
                  <a:pos x="26" y="10"/>
                </a:cxn>
                <a:cxn ang="0">
                  <a:pos x="32" y="15"/>
                </a:cxn>
                <a:cxn ang="0">
                  <a:pos x="36" y="22"/>
                </a:cxn>
                <a:cxn ang="0">
                  <a:pos x="40" y="29"/>
                </a:cxn>
                <a:cxn ang="0">
                  <a:pos x="42" y="36"/>
                </a:cxn>
                <a:cxn ang="0">
                  <a:pos x="42" y="44"/>
                </a:cxn>
                <a:cxn ang="0">
                  <a:pos x="42" y="53"/>
                </a:cxn>
                <a:cxn ang="0">
                  <a:pos x="39" y="61"/>
                </a:cxn>
                <a:cxn ang="0">
                  <a:pos x="35" y="68"/>
                </a:cxn>
                <a:cxn ang="0">
                  <a:pos x="30" y="75"/>
                </a:cxn>
                <a:cxn ang="0">
                  <a:pos x="24" y="80"/>
                </a:cxn>
                <a:cxn ang="0">
                  <a:pos x="17" y="84"/>
                </a:cxn>
                <a:cxn ang="0">
                  <a:pos x="8" y="87"/>
                </a:cxn>
                <a:cxn ang="0">
                  <a:pos x="0" y="89"/>
                </a:cxn>
                <a:cxn ang="0">
                  <a:pos x="2" y="90"/>
                </a:cxn>
                <a:cxn ang="0">
                  <a:pos x="5" y="90"/>
                </a:cxn>
                <a:cxn ang="0">
                  <a:pos x="8" y="90"/>
                </a:cxn>
                <a:cxn ang="0">
                  <a:pos x="11" y="90"/>
                </a:cxn>
                <a:cxn ang="0">
                  <a:pos x="20" y="90"/>
                </a:cxn>
                <a:cxn ang="0">
                  <a:pos x="29" y="87"/>
                </a:cxn>
                <a:cxn ang="0">
                  <a:pos x="37" y="83"/>
                </a:cxn>
                <a:cxn ang="0">
                  <a:pos x="44" y="77"/>
                </a:cxn>
                <a:cxn ang="0">
                  <a:pos x="50" y="70"/>
                </a:cxn>
                <a:cxn ang="0">
                  <a:pos x="54" y="63"/>
                </a:cxn>
                <a:cxn ang="0">
                  <a:pos x="57" y="54"/>
                </a:cxn>
                <a:cxn ang="0">
                  <a:pos x="58" y="45"/>
                </a:cxn>
                <a:cxn ang="0">
                  <a:pos x="57" y="36"/>
                </a:cxn>
                <a:cxn ang="0">
                  <a:pos x="54" y="27"/>
                </a:cxn>
                <a:cxn ang="0">
                  <a:pos x="50" y="20"/>
                </a:cxn>
                <a:cxn ang="0">
                  <a:pos x="44" y="13"/>
                </a:cxn>
                <a:cxn ang="0">
                  <a:pos x="37" y="7"/>
                </a:cxn>
                <a:cxn ang="0">
                  <a:pos x="29" y="3"/>
                </a:cxn>
                <a:cxn ang="0">
                  <a:pos x="20" y="1"/>
                </a:cxn>
                <a:cxn ang="0">
                  <a:pos x="11" y="0"/>
                </a:cxn>
              </a:cxnLst>
              <a:rect l="0" t="0" r="r" b="b"/>
              <a:pathLst>
                <a:path w="58" h="90">
                  <a:moveTo>
                    <a:pt x="11" y="0"/>
                  </a:moveTo>
                  <a:lnTo>
                    <a:pt x="9" y="0"/>
                  </a:lnTo>
                  <a:lnTo>
                    <a:pt x="8" y="0"/>
                  </a:lnTo>
                  <a:lnTo>
                    <a:pt x="7" y="0"/>
                  </a:lnTo>
                  <a:lnTo>
                    <a:pt x="6" y="0"/>
                  </a:lnTo>
                  <a:lnTo>
                    <a:pt x="13" y="2"/>
                  </a:lnTo>
                  <a:lnTo>
                    <a:pt x="20" y="6"/>
                  </a:lnTo>
                  <a:lnTo>
                    <a:pt x="26" y="10"/>
                  </a:lnTo>
                  <a:lnTo>
                    <a:pt x="32" y="15"/>
                  </a:lnTo>
                  <a:lnTo>
                    <a:pt x="36" y="22"/>
                  </a:lnTo>
                  <a:lnTo>
                    <a:pt x="40" y="29"/>
                  </a:lnTo>
                  <a:lnTo>
                    <a:pt x="42" y="36"/>
                  </a:lnTo>
                  <a:lnTo>
                    <a:pt x="42" y="44"/>
                  </a:lnTo>
                  <a:lnTo>
                    <a:pt x="42" y="53"/>
                  </a:lnTo>
                  <a:lnTo>
                    <a:pt x="39" y="61"/>
                  </a:lnTo>
                  <a:lnTo>
                    <a:pt x="35" y="68"/>
                  </a:lnTo>
                  <a:lnTo>
                    <a:pt x="30" y="75"/>
                  </a:lnTo>
                  <a:lnTo>
                    <a:pt x="24" y="80"/>
                  </a:lnTo>
                  <a:lnTo>
                    <a:pt x="17" y="84"/>
                  </a:lnTo>
                  <a:lnTo>
                    <a:pt x="8" y="87"/>
                  </a:lnTo>
                  <a:lnTo>
                    <a:pt x="0" y="89"/>
                  </a:lnTo>
                  <a:lnTo>
                    <a:pt x="2" y="90"/>
                  </a:lnTo>
                  <a:lnTo>
                    <a:pt x="5" y="90"/>
                  </a:lnTo>
                  <a:lnTo>
                    <a:pt x="8" y="90"/>
                  </a:lnTo>
                  <a:lnTo>
                    <a:pt x="11" y="90"/>
                  </a:lnTo>
                  <a:lnTo>
                    <a:pt x="20" y="90"/>
                  </a:lnTo>
                  <a:lnTo>
                    <a:pt x="29" y="87"/>
                  </a:lnTo>
                  <a:lnTo>
                    <a:pt x="37" y="83"/>
                  </a:lnTo>
                  <a:lnTo>
                    <a:pt x="44" y="77"/>
                  </a:lnTo>
                  <a:lnTo>
                    <a:pt x="50" y="70"/>
                  </a:lnTo>
                  <a:lnTo>
                    <a:pt x="54" y="63"/>
                  </a:lnTo>
                  <a:lnTo>
                    <a:pt x="57" y="54"/>
                  </a:lnTo>
                  <a:lnTo>
                    <a:pt x="58" y="45"/>
                  </a:lnTo>
                  <a:lnTo>
                    <a:pt x="57" y="36"/>
                  </a:lnTo>
                  <a:lnTo>
                    <a:pt x="54" y="27"/>
                  </a:lnTo>
                  <a:lnTo>
                    <a:pt x="50" y="20"/>
                  </a:lnTo>
                  <a:lnTo>
                    <a:pt x="44" y="13"/>
                  </a:lnTo>
                  <a:lnTo>
                    <a:pt x="37" y="7"/>
                  </a:lnTo>
                  <a:lnTo>
                    <a:pt x="29" y="3"/>
                  </a:lnTo>
                  <a:lnTo>
                    <a:pt x="20" y="1"/>
                  </a:lnTo>
                  <a:lnTo>
                    <a:pt x="1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099" name="Freeform 35"/>
            <p:cNvSpPr>
              <a:spLocks/>
            </p:cNvSpPr>
            <p:nvPr/>
          </p:nvSpPr>
          <p:spPr bwMode="auto">
            <a:xfrm rot="14285132">
              <a:off x="7949411" y="388143"/>
              <a:ext cx="76200" cy="85725"/>
            </a:xfrm>
            <a:custGeom>
              <a:avLst/>
              <a:gdLst/>
              <a:ahLst/>
              <a:cxnLst>
                <a:cxn ang="0">
                  <a:pos x="0" y="0"/>
                </a:cxn>
                <a:cxn ang="0">
                  <a:pos x="12" y="47"/>
                </a:cxn>
                <a:cxn ang="0">
                  <a:pos x="48" y="54"/>
                </a:cxn>
                <a:cxn ang="0">
                  <a:pos x="18" y="39"/>
                </a:cxn>
                <a:cxn ang="0">
                  <a:pos x="0" y="0"/>
                </a:cxn>
              </a:cxnLst>
              <a:rect l="0" t="0" r="r" b="b"/>
              <a:pathLst>
                <a:path w="48" h="54">
                  <a:moveTo>
                    <a:pt x="0" y="0"/>
                  </a:moveTo>
                  <a:lnTo>
                    <a:pt x="12" y="47"/>
                  </a:lnTo>
                  <a:lnTo>
                    <a:pt x="48" y="54"/>
                  </a:lnTo>
                  <a:lnTo>
                    <a:pt x="18" y="39"/>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0" name="Rectangle 36"/>
            <p:cNvSpPr>
              <a:spLocks noChangeArrowheads="1"/>
            </p:cNvSpPr>
            <p:nvPr/>
          </p:nvSpPr>
          <p:spPr bwMode="auto">
            <a:xfrm>
              <a:off x="8007351" y="338138"/>
              <a:ext cx="7938" cy="2540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1" name="Rectangle 37"/>
            <p:cNvSpPr>
              <a:spLocks noChangeArrowheads="1"/>
            </p:cNvSpPr>
            <p:nvPr/>
          </p:nvSpPr>
          <p:spPr bwMode="auto">
            <a:xfrm>
              <a:off x="8007351" y="520700"/>
              <a:ext cx="7938" cy="2540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2" name="Rectangle 38"/>
            <p:cNvSpPr>
              <a:spLocks noChangeArrowheads="1"/>
            </p:cNvSpPr>
            <p:nvPr/>
          </p:nvSpPr>
          <p:spPr bwMode="auto">
            <a:xfrm>
              <a:off x="7910513" y="436563"/>
              <a:ext cx="25400" cy="952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3" name="Rectangle 39"/>
            <p:cNvSpPr>
              <a:spLocks noChangeArrowheads="1"/>
            </p:cNvSpPr>
            <p:nvPr/>
          </p:nvSpPr>
          <p:spPr bwMode="auto">
            <a:xfrm>
              <a:off x="8086726" y="436563"/>
              <a:ext cx="23813" cy="952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4" name="Freeform 40"/>
            <p:cNvSpPr>
              <a:spLocks/>
            </p:cNvSpPr>
            <p:nvPr/>
          </p:nvSpPr>
          <p:spPr bwMode="auto">
            <a:xfrm>
              <a:off x="7935913" y="365125"/>
              <a:ext cx="25400" cy="23813"/>
            </a:xfrm>
            <a:custGeom>
              <a:avLst/>
              <a:gdLst/>
              <a:ahLst/>
              <a:cxnLst>
                <a:cxn ang="0">
                  <a:pos x="16" y="12"/>
                </a:cxn>
                <a:cxn ang="0">
                  <a:pos x="4" y="0"/>
                </a:cxn>
                <a:cxn ang="0">
                  <a:pos x="0" y="4"/>
                </a:cxn>
                <a:cxn ang="0">
                  <a:pos x="11" y="15"/>
                </a:cxn>
                <a:cxn ang="0">
                  <a:pos x="16" y="12"/>
                </a:cxn>
              </a:cxnLst>
              <a:rect l="0" t="0" r="r" b="b"/>
              <a:pathLst>
                <a:path w="16" h="15">
                  <a:moveTo>
                    <a:pt x="16" y="12"/>
                  </a:moveTo>
                  <a:lnTo>
                    <a:pt x="4" y="0"/>
                  </a:lnTo>
                  <a:lnTo>
                    <a:pt x="0" y="4"/>
                  </a:lnTo>
                  <a:lnTo>
                    <a:pt x="11" y="15"/>
                  </a:lnTo>
                  <a:lnTo>
                    <a:pt x="16" y="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5" name="Freeform 41"/>
            <p:cNvSpPr>
              <a:spLocks/>
            </p:cNvSpPr>
            <p:nvPr/>
          </p:nvSpPr>
          <p:spPr bwMode="auto">
            <a:xfrm>
              <a:off x="8061326" y="493713"/>
              <a:ext cx="23813" cy="25400"/>
            </a:xfrm>
            <a:custGeom>
              <a:avLst/>
              <a:gdLst/>
              <a:ahLst/>
              <a:cxnLst>
                <a:cxn ang="0">
                  <a:pos x="15" y="12"/>
                </a:cxn>
                <a:cxn ang="0">
                  <a:pos x="4" y="0"/>
                </a:cxn>
                <a:cxn ang="0">
                  <a:pos x="0" y="4"/>
                </a:cxn>
                <a:cxn ang="0">
                  <a:pos x="11" y="16"/>
                </a:cxn>
                <a:cxn ang="0">
                  <a:pos x="15" y="12"/>
                </a:cxn>
              </a:cxnLst>
              <a:rect l="0" t="0" r="r" b="b"/>
              <a:pathLst>
                <a:path w="15" h="16">
                  <a:moveTo>
                    <a:pt x="15" y="12"/>
                  </a:moveTo>
                  <a:lnTo>
                    <a:pt x="4" y="0"/>
                  </a:lnTo>
                  <a:lnTo>
                    <a:pt x="0" y="4"/>
                  </a:lnTo>
                  <a:lnTo>
                    <a:pt x="11" y="16"/>
                  </a:lnTo>
                  <a:lnTo>
                    <a:pt x="15" y="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6" name="Freeform 42"/>
            <p:cNvSpPr>
              <a:spLocks/>
            </p:cNvSpPr>
            <p:nvPr/>
          </p:nvSpPr>
          <p:spPr bwMode="auto">
            <a:xfrm>
              <a:off x="7935913" y="493713"/>
              <a:ext cx="25400" cy="25400"/>
            </a:xfrm>
            <a:custGeom>
              <a:avLst/>
              <a:gdLst/>
              <a:ahLst/>
              <a:cxnLst>
                <a:cxn ang="0">
                  <a:pos x="11" y="0"/>
                </a:cxn>
                <a:cxn ang="0">
                  <a:pos x="0" y="12"/>
                </a:cxn>
                <a:cxn ang="0">
                  <a:pos x="4" y="16"/>
                </a:cxn>
                <a:cxn ang="0">
                  <a:pos x="16" y="4"/>
                </a:cxn>
                <a:cxn ang="0">
                  <a:pos x="11" y="0"/>
                </a:cxn>
              </a:cxnLst>
              <a:rect l="0" t="0" r="r" b="b"/>
              <a:pathLst>
                <a:path w="16" h="16">
                  <a:moveTo>
                    <a:pt x="11" y="0"/>
                  </a:moveTo>
                  <a:lnTo>
                    <a:pt x="0" y="12"/>
                  </a:lnTo>
                  <a:lnTo>
                    <a:pt x="4" y="16"/>
                  </a:lnTo>
                  <a:lnTo>
                    <a:pt x="16" y="4"/>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7" name="Freeform 43"/>
            <p:cNvSpPr>
              <a:spLocks/>
            </p:cNvSpPr>
            <p:nvPr/>
          </p:nvSpPr>
          <p:spPr bwMode="auto">
            <a:xfrm>
              <a:off x="8061326" y="365125"/>
              <a:ext cx="23813" cy="23813"/>
            </a:xfrm>
            <a:custGeom>
              <a:avLst/>
              <a:gdLst/>
              <a:ahLst/>
              <a:cxnLst>
                <a:cxn ang="0">
                  <a:pos x="11" y="0"/>
                </a:cxn>
                <a:cxn ang="0">
                  <a:pos x="0" y="12"/>
                </a:cxn>
                <a:cxn ang="0">
                  <a:pos x="4" y="15"/>
                </a:cxn>
                <a:cxn ang="0">
                  <a:pos x="15" y="4"/>
                </a:cxn>
                <a:cxn ang="0">
                  <a:pos x="11" y="0"/>
                </a:cxn>
              </a:cxnLst>
              <a:rect l="0" t="0" r="r" b="b"/>
              <a:pathLst>
                <a:path w="15" h="15">
                  <a:moveTo>
                    <a:pt x="11" y="0"/>
                  </a:moveTo>
                  <a:lnTo>
                    <a:pt x="0" y="12"/>
                  </a:lnTo>
                  <a:lnTo>
                    <a:pt x="4" y="15"/>
                  </a:lnTo>
                  <a:lnTo>
                    <a:pt x="15" y="4"/>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8" name="Freeform 44"/>
            <p:cNvSpPr>
              <a:spLocks/>
            </p:cNvSpPr>
            <p:nvPr/>
          </p:nvSpPr>
          <p:spPr bwMode="auto">
            <a:xfrm>
              <a:off x="7862888" y="898525"/>
              <a:ext cx="276225" cy="341313"/>
            </a:xfrm>
            <a:custGeom>
              <a:avLst/>
              <a:gdLst/>
              <a:ahLst/>
              <a:cxnLst>
                <a:cxn ang="0">
                  <a:pos x="69" y="0"/>
                </a:cxn>
                <a:cxn ang="0">
                  <a:pos x="169" y="143"/>
                </a:cxn>
                <a:cxn ang="0">
                  <a:pos x="146" y="160"/>
                </a:cxn>
                <a:cxn ang="0">
                  <a:pos x="174" y="182"/>
                </a:cxn>
                <a:cxn ang="0">
                  <a:pos x="165" y="215"/>
                </a:cxn>
                <a:cxn ang="0">
                  <a:pos x="2" y="215"/>
                </a:cxn>
                <a:cxn ang="0">
                  <a:pos x="0" y="50"/>
                </a:cxn>
                <a:cxn ang="0">
                  <a:pos x="69" y="0"/>
                </a:cxn>
              </a:cxnLst>
              <a:rect l="0" t="0" r="r" b="b"/>
              <a:pathLst>
                <a:path w="174" h="215">
                  <a:moveTo>
                    <a:pt x="69" y="0"/>
                  </a:moveTo>
                  <a:lnTo>
                    <a:pt x="169" y="143"/>
                  </a:lnTo>
                  <a:lnTo>
                    <a:pt x="146" y="160"/>
                  </a:lnTo>
                  <a:lnTo>
                    <a:pt x="174" y="182"/>
                  </a:lnTo>
                  <a:lnTo>
                    <a:pt x="165" y="215"/>
                  </a:lnTo>
                  <a:lnTo>
                    <a:pt x="2" y="215"/>
                  </a:lnTo>
                  <a:lnTo>
                    <a:pt x="0" y="50"/>
                  </a:lnTo>
                  <a:lnTo>
                    <a:pt x="6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09" name="Freeform 45"/>
            <p:cNvSpPr>
              <a:spLocks/>
            </p:cNvSpPr>
            <p:nvPr/>
          </p:nvSpPr>
          <p:spPr bwMode="auto">
            <a:xfrm>
              <a:off x="7861301" y="974725"/>
              <a:ext cx="246063" cy="261938"/>
            </a:xfrm>
            <a:custGeom>
              <a:avLst/>
              <a:gdLst/>
              <a:ahLst/>
              <a:cxnLst>
                <a:cxn ang="0">
                  <a:pos x="0" y="20"/>
                </a:cxn>
                <a:cxn ang="0">
                  <a:pos x="28" y="0"/>
                </a:cxn>
                <a:cxn ang="0">
                  <a:pos x="155" y="134"/>
                </a:cxn>
                <a:cxn ang="0">
                  <a:pos x="145" y="165"/>
                </a:cxn>
                <a:cxn ang="0">
                  <a:pos x="3" y="165"/>
                </a:cxn>
                <a:cxn ang="0">
                  <a:pos x="0" y="20"/>
                </a:cxn>
              </a:cxnLst>
              <a:rect l="0" t="0" r="r" b="b"/>
              <a:pathLst>
                <a:path w="155" h="165">
                  <a:moveTo>
                    <a:pt x="0" y="20"/>
                  </a:moveTo>
                  <a:lnTo>
                    <a:pt x="28" y="0"/>
                  </a:lnTo>
                  <a:lnTo>
                    <a:pt x="155" y="134"/>
                  </a:lnTo>
                  <a:lnTo>
                    <a:pt x="145" y="165"/>
                  </a:lnTo>
                  <a:lnTo>
                    <a:pt x="3" y="165"/>
                  </a:lnTo>
                  <a:lnTo>
                    <a:pt x="0" y="20"/>
                  </a:lnTo>
                  <a:close/>
                </a:path>
              </a:pathLst>
            </a:custGeom>
            <a:solidFill>
              <a:schemeClr val="accent5">
                <a:lumMod val="50000"/>
              </a:schemeClr>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0" name="Freeform 46"/>
            <p:cNvSpPr>
              <a:spLocks/>
            </p:cNvSpPr>
            <p:nvPr/>
          </p:nvSpPr>
          <p:spPr bwMode="auto">
            <a:xfrm>
              <a:off x="7920038" y="922338"/>
              <a:ext cx="165100" cy="192088"/>
            </a:xfrm>
            <a:custGeom>
              <a:avLst/>
              <a:gdLst/>
              <a:ahLst/>
              <a:cxnLst>
                <a:cxn ang="0">
                  <a:pos x="28" y="0"/>
                </a:cxn>
                <a:cxn ang="0">
                  <a:pos x="0" y="25"/>
                </a:cxn>
                <a:cxn ang="0">
                  <a:pos x="92" y="121"/>
                </a:cxn>
                <a:cxn ang="0">
                  <a:pos x="104" y="112"/>
                </a:cxn>
                <a:cxn ang="0">
                  <a:pos x="28" y="0"/>
                </a:cxn>
              </a:cxnLst>
              <a:rect l="0" t="0" r="r" b="b"/>
              <a:pathLst>
                <a:path w="104" h="121">
                  <a:moveTo>
                    <a:pt x="28" y="0"/>
                  </a:moveTo>
                  <a:lnTo>
                    <a:pt x="0" y="25"/>
                  </a:lnTo>
                  <a:lnTo>
                    <a:pt x="92" y="121"/>
                  </a:lnTo>
                  <a:lnTo>
                    <a:pt x="104" y="112"/>
                  </a:lnTo>
                  <a:lnTo>
                    <a:pt x="2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1" name="Freeform 47"/>
            <p:cNvSpPr>
              <a:spLocks/>
            </p:cNvSpPr>
            <p:nvPr/>
          </p:nvSpPr>
          <p:spPr bwMode="auto">
            <a:xfrm>
              <a:off x="8323263" y="989013"/>
              <a:ext cx="195263" cy="254000"/>
            </a:xfrm>
            <a:custGeom>
              <a:avLst/>
              <a:gdLst/>
              <a:ahLst/>
              <a:cxnLst>
                <a:cxn ang="0">
                  <a:pos x="79" y="0"/>
                </a:cxn>
                <a:cxn ang="0">
                  <a:pos x="84" y="37"/>
                </a:cxn>
                <a:cxn ang="0">
                  <a:pos x="83" y="37"/>
                </a:cxn>
                <a:cxn ang="0">
                  <a:pos x="81" y="39"/>
                </a:cxn>
                <a:cxn ang="0">
                  <a:pos x="78" y="42"/>
                </a:cxn>
                <a:cxn ang="0">
                  <a:pos x="74" y="47"/>
                </a:cxn>
                <a:cxn ang="0">
                  <a:pos x="68" y="53"/>
                </a:cxn>
                <a:cxn ang="0">
                  <a:pos x="63" y="59"/>
                </a:cxn>
                <a:cxn ang="0">
                  <a:pos x="56" y="67"/>
                </a:cxn>
                <a:cxn ang="0">
                  <a:pos x="49" y="75"/>
                </a:cxn>
                <a:cxn ang="0">
                  <a:pos x="42" y="84"/>
                </a:cxn>
                <a:cxn ang="0">
                  <a:pos x="35" y="93"/>
                </a:cxn>
                <a:cxn ang="0">
                  <a:pos x="28" y="103"/>
                </a:cxn>
                <a:cxn ang="0">
                  <a:pos x="21" y="114"/>
                </a:cxn>
                <a:cxn ang="0">
                  <a:pos x="15" y="125"/>
                </a:cxn>
                <a:cxn ang="0">
                  <a:pos x="9" y="136"/>
                </a:cxn>
                <a:cxn ang="0">
                  <a:pos x="4" y="147"/>
                </a:cxn>
                <a:cxn ang="0">
                  <a:pos x="0" y="158"/>
                </a:cxn>
                <a:cxn ang="0">
                  <a:pos x="1" y="159"/>
                </a:cxn>
                <a:cxn ang="0">
                  <a:pos x="4" y="160"/>
                </a:cxn>
                <a:cxn ang="0">
                  <a:pos x="9" y="160"/>
                </a:cxn>
                <a:cxn ang="0">
                  <a:pos x="16" y="160"/>
                </a:cxn>
                <a:cxn ang="0">
                  <a:pos x="25" y="160"/>
                </a:cxn>
                <a:cxn ang="0">
                  <a:pos x="34" y="160"/>
                </a:cxn>
                <a:cxn ang="0">
                  <a:pos x="43" y="160"/>
                </a:cxn>
                <a:cxn ang="0">
                  <a:pos x="54" y="160"/>
                </a:cxn>
                <a:cxn ang="0">
                  <a:pos x="64" y="159"/>
                </a:cxn>
                <a:cxn ang="0">
                  <a:pos x="74" y="159"/>
                </a:cxn>
                <a:cxn ang="0">
                  <a:pos x="83" y="159"/>
                </a:cxn>
                <a:cxn ang="0">
                  <a:pos x="91" y="158"/>
                </a:cxn>
                <a:cxn ang="0">
                  <a:pos x="98" y="158"/>
                </a:cxn>
                <a:cxn ang="0">
                  <a:pos x="103" y="158"/>
                </a:cxn>
                <a:cxn ang="0">
                  <a:pos x="107" y="158"/>
                </a:cxn>
                <a:cxn ang="0">
                  <a:pos x="108" y="158"/>
                </a:cxn>
                <a:cxn ang="0">
                  <a:pos x="103" y="59"/>
                </a:cxn>
                <a:cxn ang="0">
                  <a:pos x="121" y="37"/>
                </a:cxn>
                <a:cxn ang="0">
                  <a:pos x="109" y="26"/>
                </a:cxn>
                <a:cxn ang="0">
                  <a:pos x="123" y="20"/>
                </a:cxn>
                <a:cxn ang="0">
                  <a:pos x="79" y="0"/>
                </a:cxn>
              </a:cxnLst>
              <a:rect l="0" t="0" r="r" b="b"/>
              <a:pathLst>
                <a:path w="123" h="160">
                  <a:moveTo>
                    <a:pt x="79" y="0"/>
                  </a:moveTo>
                  <a:lnTo>
                    <a:pt x="84" y="37"/>
                  </a:lnTo>
                  <a:lnTo>
                    <a:pt x="83" y="37"/>
                  </a:lnTo>
                  <a:lnTo>
                    <a:pt x="81" y="39"/>
                  </a:lnTo>
                  <a:lnTo>
                    <a:pt x="78" y="42"/>
                  </a:lnTo>
                  <a:lnTo>
                    <a:pt x="74" y="47"/>
                  </a:lnTo>
                  <a:lnTo>
                    <a:pt x="68" y="53"/>
                  </a:lnTo>
                  <a:lnTo>
                    <a:pt x="63" y="59"/>
                  </a:lnTo>
                  <a:lnTo>
                    <a:pt x="56" y="67"/>
                  </a:lnTo>
                  <a:lnTo>
                    <a:pt x="49" y="75"/>
                  </a:lnTo>
                  <a:lnTo>
                    <a:pt x="42" y="84"/>
                  </a:lnTo>
                  <a:lnTo>
                    <a:pt x="35" y="93"/>
                  </a:lnTo>
                  <a:lnTo>
                    <a:pt x="28" y="103"/>
                  </a:lnTo>
                  <a:lnTo>
                    <a:pt x="21" y="114"/>
                  </a:lnTo>
                  <a:lnTo>
                    <a:pt x="15" y="125"/>
                  </a:lnTo>
                  <a:lnTo>
                    <a:pt x="9" y="136"/>
                  </a:lnTo>
                  <a:lnTo>
                    <a:pt x="4" y="147"/>
                  </a:lnTo>
                  <a:lnTo>
                    <a:pt x="0" y="158"/>
                  </a:lnTo>
                  <a:lnTo>
                    <a:pt x="1" y="159"/>
                  </a:lnTo>
                  <a:lnTo>
                    <a:pt x="4" y="160"/>
                  </a:lnTo>
                  <a:lnTo>
                    <a:pt x="9" y="160"/>
                  </a:lnTo>
                  <a:lnTo>
                    <a:pt x="16" y="160"/>
                  </a:lnTo>
                  <a:lnTo>
                    <a:pt x="25" y="160"/>
                  </a:lnTo>
                  <a:lnTo>
                    <a:pt x="34" y="160"/>
                  </a:lnTo>
                  <a:lnTo>
                    <a:pt x="43" y="160"/>
                  </a:lnTo>
                  <a:lnTo>
                    <a:pt x="54" y="160"/>
                  </a:lnTo>
                  <a:lnTo>
                    <a:pt x="64" y="159"/>
                  </a:lnTo>
                  <a:lnTo>
                    <a:pt x="74" y="159"/>
                  </a:lnTo>
                  <a:lnTo>
                    <a:pt x="83" y="159"/>
                  </a:lnTo>
                  <a:lnTo>
                    <a:pt x="91" y="158"/>
                  </a:lnTo>
                  <a:lnTo>
                    <a:pt x="98" y="158"/>
                  </a:lnTo>
                  <a:lnTo>
                    <a:pt x="103" y="158"/>
                  </a:lnTo>
                  <a:lnTo>
                    <a:pt x="107" y="158"/>
                  </a:lnTo>
                  <a:lnTo>
                    <a:pt x="108" y="158"/>
                  </a:lnTo>
                  <a:lnTo>
                    <a:pt x="103" y="59"/>
                  </a:lnTo>
                  <a:lnTo>
                    <a:pt x="121" y="37"/>
                  </a:lnTo>
                  <a:lnTo>
                    <a:pt x="109" y="26"/>
                  </a:lnTo>
                  <a:lnTo>
                    <a:pt x="123" y="20"/>
                  </a:lnTo>
                  <a:lnTo>
                    <a:pt x="79" y="0"/>
                  </a:lnTo>
                  <a:close/>
                </a:path>
              </a:pathLst>
            </a:custGeom>
            <a:solidFill>
              <a:srgbClr val="FF007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2" name="Freeform 48"/>
            <p:cNvSpPr>
              <a:spLocks/>
            </p:cNvSpPr>
            <p:nvPr/>
          </p:nvSpPr>
          <p:spPr bwMode="auto">
            <a:xfrm>
              <a:off x="8323263" y="1050925"/>
              <a:ext cx="130175" cy="192088"/>
            </a:xfrm>
            <a:custGeom>
              <a:avLst/>
              <a:gdLst/>
              <a:ahLst/>
              <a:cxnLst>
                <a:cxn ang="0">
                  <a:pos x="0" y="119"/>
                </a:cxn>
                <a:cxn ang="0">
                  <a:pos x="0" y="120"/>
                </a:cxn>
                <a:cxn ang="0">
                  <a:pos x="2" y="120"/>
                </a:cxn>
                <a:cxn ang="0">
                  <a:pos x="5" y="121"/>
                </a:cxn>
                <a:cxn ang="0">
                  <a:pos x="9" y="121"/>
                </a:cxn>
                <a:cxn ang="0">
                  <a:pos x="15" y="121"/>
                </a:cxn>
                <a:cxn ang="0">
                  <a:pos x="20" y="121"/>
                </a:cxn>
                <a:cxn ang="0">
                  <a:pos x="27" y="121"/>
                </a:cxn>
                <a:cxn ang="0">
                  <a:pos x="34" y="121"/>
                </a:cxn>
                <a:cxn ang="0">
                  <a:pos x="36" y="118"/>
                </a:cxn>
                <a:cxn ang="0">
                  <a:pos x="37" y="113"/>
                </a:cxn>
                <a:cxn ang="0">
                  <a:pos x="38" y="110"/>
                </a:cxn>
                <a:cxn ang="0">
                  <a:pos x="40" y="106"/>
                </a:cxn>
                <a:cxn ang="0">
                  <a:pos x="45" y="93"/>
                </a:cxn>
                <a:cxn ang="0">
                  <a:pos x="45" y="80"/>
                </a:cxn>
                <a:cxn ang="0">
                  <a:pos x="46" y="67"/>
                </a:cxn>
                <a:cxn ang="0">
                  <a:pos x="49" y="54"/>
                </a:cxn>
                <a:cxn ang="0">
                  <a:pos x="52" y="47"/>
                </a:cxn>
                <a:cxn ang="0">
                  <a:pos x="56" y="40"/>
                </a:cxn>
                <a:cxn ang="0">
                  <a:pos x="60" y="34"/>
                </a:cxn>
                <a:cxn ang="0">
                  <a:pos x="64" y="27"/>
                </a:cxn>
                <a:cxn ang="0">
                  <a:pos x="69" y="20"/>
                </a:cxn>
                <a:cxn ang="0">
                  <a:pos x="73" y="13"/>
                </a:cxn>
                <a:cxn ang="0">
                  <a:pos x="78" y="6"/>
                </a:cxn>
                <a:cxn ang="0">
                  <a:pos x="82" y="0"/>
                </a:cxn>
                <a:cxn ang="0">
                  <a:pos x="79" y="2"/>
                </a:cxn>
                <a:cxn ang="0">
                  <a:pos x="76" y="6"/>
                </a:cxn>
                <a:cxn ang="0">
                  <a:pos x="72" y="10"/>
                </a:cxn>
                <a:cxn ang="0">
                  <a:pos x="67" y="16"/>
                </a:cxn>
                <a:cxn ang="0">
                  <a:pos x="61" y="22"/>
                </a:cxn>
                <a:cxn ang="0">
                  <a:pos x="55" y="28"/>
                </a:cxn>
                <a:cxn ang="0">
                  <a:pos x="49" y="36"/>
                </a:cxn>
                <a:cxn ang="0">
                  <a:pos x="43" y="44"/>
                </a:cxn>
                <a:cxn ang="0">
                  <a:pos x="36" y="52"/>
                </a:cxn>
                <a:cxn ang="0">
                  <a:pos x="30" y="61"/>
                </a:cxn>
                <a:cxn ang="0">
                  <a:pos x="24" y="70"/>
                </a:cxn>
                <a:cxn ang="0">
                  <a:pos x="18" y="80"/>
                </a:cxn>
                <a:cxn ang="0">
                  <a:pos x="13" y="89"/>
                </a:cxn>
                <a:cxn ang="0">
                  <a:pos x="8" y="99"/>
                </a:cxn>
                <a:cxn ang="0">
                  <a:pos x="4" y="109"/>
                </a:cxn>
                <a:cxn ang="0">
                  <a:pos x="0" y="119"/>
                </a:cxn>
              </a:cxnLst>
              <a:rect l="0" t="0" r="r" b="b"/>
              <a:pathLst>
                <a:path w="82" h="121">
                  <a:moveTo>
                    <a:pt x="0" y="119"/>
                  </a:moveTo>
                  <a:lnTo>
                    <a:pt x="0" y="120"/>
                  </a:lnTo>
                  <a:lnTo>
                    <a:pt x="2" y="120"/>
                  </a:lnTo>
                  <a:lnTo>
                    <a:pt x="5" y="121"/>
                  </a:lnTo>
                  <a:lnTo>
                    <a:pt x="9" y="121"/>
                  </a:lnTo>
                  <a:lnTo>
                    <a:pt x="15" y="121"/>
                  </a:lnTo>
                  <a:lnTo>
                    <a:pt x="20" y="121"/>
                  </a:lnTo>
                  <a:lnTo>
                    <a:pt x="27" y="121"/>
                  </a:lnTo>
                  <a:lnTo>
                    <a:pt x="34" y="121"/>
                  </a:lnTo>
                  <a:lnTo>
                    <a:pt x="36" y="118"/>
                  </a:lnTo>
                  <a:lnTo>
                    <a:pt x="37" y="113"/>
                  </a:lnTo>
                  <a:lnTo>
                    <a:pt x="38" y="110"/>
                  </a:lnTo>
                  <a:lnTo>
                    <a:pt x="40" y="106"/>
                  </a:lnTo>
                  <a:lnTo>
                    <a:pt x="45" y="93"/>
                  </a:lnTo>
                  <a:lnTo>
                    <a:pt x="45" y="80"/>
                  </a:lnTo>
                  <a:lnTo>
                    <a:pt x="46" y="67"/>
                  </a:lnTo>
                  <a:lnTo>
                    <a:pt x="49" y="54"/>
                  </a:lnTo>
                  <a:lnTo>
                    <a:pt x="52" y="47"/>
                  </a:lnTo>
                  <a:lnTo>
                    <a:pt x="56" y="40"/>
                  </a:lnTo>
                  <a:lnTo>
                    <a:pt x="60" y="34"/>
                  </a:lnTo>
                  <a:lnTo>
                    <a:pt x="64" y="27"/>
                  </a:lnTo>
                  <a:lnTo>
                    <a:pt x="69" y="20"/>
                  </a:lnTo>
                  <a:lnTo>
                    <a:pt x="73" y="13"/>
                  </a:lnTo>
                  <a:lnTo>
                    <a:pt x="78" y="6"/>
                  </a:lnTo>
                  <a:lnTo>
                    <a:pt x="82" y="0"/>
                  </a:lnTo>
                  <a:lnTo>
                    <a:pt x="79" y="2"/>
                  </a:lnTo>
                  <a:lnTo>
                    <a:pt x="76" y="6"/>
                  </a:lnTo>
                  <a:lnTo>
                    <a:pt x="72" y="10"/>
                  </a:lnTo>
                  <a:lnTo>
                    <a:pt x="67" y="16"/>
                  </a:lnTo>
                  <a:lnTo>
                    <a:pt x="61" y="22"/>
                  </a:lnTo>
                  <a:lnTo>
                    <a:pt x="55" y="28"/>
                  </a:lnTo>
                  <a:lnTo>
                    <a:pt x="49" y="36"/>
                  </a:lnTo>
                  <a:lnTo>
                    <a:pt x="43" y="44"/>
                  </a:lnTo>
                  <a:lnTo>
                    <a:pt x="36" y="52"/>
                  </a:lnTo>
                  <a:lnTo>
                    <a:pt x="30" y="61"/>
                  </a:lnTo>
                  <a:lnTo>
                    <a:pt x="24" y="70"/>
                  </a:lnTo>
                  <a:lnTo>
                    <a:pt x="18" y="80"/>
                  </a:lnTo>
                  <a:lnTo>
                    <a:pt x="13" y="89"/>
                  </a:lnTo>
                  <a:lnTo>
                    <a:pt x="8" y="99"/>
                  </a:lnTo>
                  <a:lnTo>
                    <a:pt x="4" y="109"/>
                  </a:lnTo>
                  <a:lnTo>
                    <a:pt x="0" y="119"/>
                  </a:lnTo>
                  <a:close/>
                </a:path>
              </a:pathLst>
            </a:custGeom>
            <a:solidFill>
              <a:srgbClr val="FF7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3" name="Freeform 49"/>
            <p:cNvSpPr>
              <a:spLocks/>
            </p:cNvSpPr>
            <p:nvPr/>
          </p:nvSpPr>
          <p:spPr bwMode="auto">
            <a:xfrm>
              <a:off x="8286751" y="458788"/>
              <a:ext cx="65088" cy="38100"/>
            </a:xfrm>
            <a:custGeom>
              <a:avLst/>
              <a:gdLst/>
              <a:ahLst/>
              <a:cxnLst>
                <a:cxn ang="0">
                  <a:pos x="13" y="24"/>
                </a:cxn>
                <a:cxn ang="0">
                  <a:pos x="11" y="24"/>
                </a:cxn>
                <a:cxn ang="0">
                  <a:pos x="7" y="22"/>
                </a:cxn>
                <a:cxn ang="0">
                  <a:pos x="3" y="19"/>
                </a:cxn>
                <a:cxn ang="0">
                  <a:pos x="1" y="17"/>
                </a:cxn>
                <a:cxn ang="0">
                  <a:pos x="1" y="16"/>
                </a:cxn>
                <a:cxn ang="0">
                  <a:pos x="1" y="14"/>
                </a:cxn>
                <a:cxn ang="0">
                  <a:pos x="0" y="13"/>
                </a:cxn>
                <a:cxn ang="0">
                  <a:pos x="0" y="11"/>
                </a:cxn>
                <a:cxn ang="0">
                  <a:pos x="1" y="9"/>
                </a:cxn>
                <a:cxn ang="0">
                  <a:pos x="2" y="7"/>
                </a:cxn>
                <a:cxn ang="0">
                  <a:pos x="5" y="5"/>
                </a:cxn>
                <a:cxn ang="0">
                  <a:pos x="9" y="3"/>
                </a:cxn>
                <a:cxn ang="0">
                  <a:pos x="10" y="2"/>
                </a:cxn>
                <a:cxn ang="0">
                  <a:pos x="14" y="2"/>
                </a:cxn>
                <a:cxn ang="0">
                  <a:pos x="19" y="1"/>
                </a:cxn>
                <a:cxn ang="0">
                  <a:pos x="24" y="0"/>
                </a:cxn>
                <a:cxn ang="0">
                  <a:pos x="30" y="0"/>
                </a:cxn>
                <a:cxn ang="0">
                  <a:pos x="34" y="0"/>
                </a:cxn>
                <a:cxn ang="0">
                  <a:pos x="38" y="2"/>
                </a:cxn>
                <a:cxn ang="0">
                  <a:pos x="40" y="4"/>
                </a:cxn>
                <a:cxn ang="0">
                  <a:pos x="40" y="4"/>
                </a:cxn>
                <a:cxn ang="0">
                  <a:pos x="41" y="6"/>
                </a:cxn>
                <a:cxn ang="0">
                  <a:pos x="40" y="8"/>
                </a:cxn>
                <a:cxn ang="0">
                  <a:pos x="39" y="10"/>
                </a:cxn>
                <a:cxn ang="0">
                  <a:pos x="37" y="13"/>
                </a:cxn>
                <a:cxn ang="0">
                  <a:pos x="32" y="17"/>
                </a:cxn>
                <a:cxn ang="0">
                  <a:pos x="24" y="20"/>
                </a:cxn>
                <a:cxn ang="0">
                  <a:pos x="13" y="24"/>
                </a:cxn>
              </a:cxnLst>
              <a:rect l="0" t="0" r="r" b="b"/>
              <a:pathLst>
                <a:path w="41" h="24">
                  <a:moveTo>
                    <a:pt x="13" y="24"/>
                  </a:moveTo>
                  <a:lnTo>
                    <a:pt x="11" y="24"/>
                  </a:lnTo>
                  <a:lnTo>
                    <a:pt x="7" y="22"/>
                  </a:lnTo>
                  <a:lnTo>
                    <a:pt x="3" y="19"/>
                  </a:lnTo>
                  <a:lnTo>
                    <a:pt x="1" y="17"/>
                  </a:lnTo>
                  <a:lnTo>
                    <a:pt x="1" y="16"/>
                  </a:lnTo>
                  <a:lnTo>
                    <a:pt x="1" y="14"/>
                  </a:lnTo>
                  <a:lnTo>
                    <a:pt x="0" y="13"/>
                  </a:lnTo>
                  <a:lnTo>
                    <a:pt x="0" y="11"/>
                  </a:lnTo>
                  <a:lnTo>
                    <a:pt x="1" y="9"/>
                  </a:lnTo>
                  <a:lnTo>
                    <a:pt x="2" y="7"/>
                  </a:lnTo>
                  <a:lnTo>
                    <a:pt x="5" y="5"/>
                  </a:lnTo>
                  <a:lnTo>
                    <a:pt x="9" y="3"/>
                  </a:lnTo>
                  <a:lnTo>
                    <a:pt x="10" y="2"/>
                  </a:lnTo>
                  <a:lnTo>
                    <a:pt x="14" y="2"/>
                  </a:lnTo>
                  <a:lnTo>
                    <a:pt x="19" y="1"/>
                  </a:lnTo>
                  <a:lnTo>
                    <a:pt x="24" y="0"/>
                  </a:lnTo>
                  <a:lnTo>
                    <a:pt x="30" y="0"/>
                  </a:lnTo>
                  <a:lnTo>
                    <a:pt x="34" y="0"/>
                  </a:lnTo>
                  <a:lnTo>
                    <a:pt x="38" y="2"/>
                  </a:lnTo>
                  <a:lnTo>
                    <a:pt x="40" y="4"/>
                  </a:lnTo>
                  <a:lnTo>
                    <a:pt x="40" y="4"/>
                  </a:lnTo>
                  <a:lnTo>
                    <a:pt x="41" y="6"/>
                  </a:lnTo>
                  <a:lnTo>
                    <a:pt x="40" y="8"/>
                  </a:lnTo>
                  <a:lnTo>
                    <a:pt x="39" y="10"/>
                  </a:lnTo>
                  <a:lnTo>
                    <a:pt x="37" y="13"/>
                  </a:lnTo>
                  <a:lnTo>
                    <a:pt x="32" y="17"/>
                  </a:lnTo>
                  <a:lnTo>
                    <a:pt x="24" y="20"/>
                  </a:lnTo>
                  <a:lnTo>
                    <a:pt x="13"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4" name="Freeform 50"/>
            <p:cNvSpPr>
              <a:spLocks/>
            </p:cNvSpPr>
            <p:nvPr/>
          </p:nvSpPr>
          <p:spPr bwMode="auto">
            <a:xfrm>
              <a:off x="8297863" y="454025"/>
              <a:ext cx="39688" cy="41275"/>
            </a:xfrm>
            <a:custGeom>
              <a:avLst/>
              <a:gdLst/>
              <a:ahLst/>
              <a:cxnLst>
                <a:cxn ang="0">
                  <a:pos x="13" y="26"/>
                </a:cxn>
                <a:cxn ang="0">
                  <a:pos x="15" y="25"/>
                </a:cxn>
                <a:cxn ang="0">
                  <a:pos x="18" y="25"/>
                </a:cxn>
                <a:cxn ang="0">
                  <a:pos x="20" y="24"/>
                </a:cxn>
                <a:cxn ang="0">
                  <a:pos x="22" y="22"/>
                </a:cxn>
                <a:cxn ang="0">
                  <a:pos x="23" y="20"/>
                </a:cxn>
                <a:cxn ang="0">
                  <a:pos x="25" y="18"/>
                </a:cxn>
                <a:cxn ang="0">
                  <a:pos x="25" y="15"/>
                </a:cxn>
                <a:cxn ang="0">
                  <a:pos x="25" y="13"/>
                </a:cxn>
                <a:cxn ang="0">
                  <a:pos x="25" y="10"/>
                </a:cxn>
                <a:cxn ang="0">
                  <a:pos x="25" y="8"/>
                </a:cxn>
                <a:cxn ang="0">
                  <a:pos x="23" y="6"/>
                </a:cxn>
                <a:cxn ang="0">
                  <a:pos x="22" y="3"/>
                </a:cxn>
                <a:cxn ang="0">
                  <a:pos x="20" y="2"/>
                </a:cxn>
                <a:cxn ang="0">
                  <a:pos x="18" y="0"/>
                </a:cxn>
                <a:cxn ang="0">
                  <a:pos x="15" y="0"/>
                </a:cxn>
                <a:cxn ang="0">
                  <a:pos x="13" y="0"/>
                </a:cxn>
                <a:cxn ang="0">
                  <a:pos x="10" y="0"/>
                </a:cxn>
                <a:cxn ang="0">
                  <a:pos x="7" y="0"/>
                </a:cxn>
                <a:cxn ang="0">
                  <a:pos x="5" y="2"/>
                </a:cxn>
                <a:cxn ang="0">
                  <a:pos x="3" y="3"/>
                </a:cxn>
                <a:cxn ang="0">
                  <a:pos x="2" y="6"/>
                </a:cxn>
                <a:cxn ang="0">
                  <a:pos x="1" y="8"/>
                </a:cxn>
                <a:cxn ang="0">
                  <a:pos x="0" y="10"/>
                </a:cxn>
                <a:cxn ang="0">
                  <a:pos x="0" y="13"/>
                </a:cxn>
                <a:cxn ang="0">
                  <a:pos x="0" y="15"/>
                </a:cxn>
                <a:cxn ang="0">
                  <a:pos x="1" y="18"/>
                </a:cxn>
                <a:cxn ang="0">
                  <a:pos x="2" y="20"/>
                </a:cxn>
                <a:cxn ang="0">
                  <a:pos x="3" y="22"/>
                </a:cxn>
                <a:cxn ang="0">
                  <a:pos x="5" y="24"/>
                </a:cxn>
                <a:cxn ang="0">
                  <a:pos x="7" y="25"/>
                </a:cxn>
                <a:cxn ang="0">
                  <a:pos x="10" y="25"/>
                </a:cxn>
                <a:cxn ang="0">
                  <a:pos x="13" y="26"/>
                </a:cxn>
              </a:cxnLst>
              <a:rect l="0" t="0" r="r" b="b"/>
              <a:pathLst>
                <a:path w="25" h="26">
                  <a:moveTo>
                    <a:pt x="13" y="26"/>
                  </a:moveTo>
                  <a:lnTo>
                    <a:pt x="15" y="25"/>
                  </a:lnTo>
                  <a:lnTo>
                    <a:pt x="18" y="25"/>
                  </a:lnTo>
                  <a:lnTo>
                    <a:pt x="20" y="24"/>
                  </a:lnTo>
                  <a:lnTo>
                    <a:pt x="22" y="22"/>
                  </a:lnTo>
                  <a:lnTo>
                    <a:pt x="23" y="20"/>
                  </a:lnTo>
                  <a:lnTo>
                    <a:pt x="25" y="18"/>
                  </a:lnTo>
                  <a:lnTo>
                    <a:pt x="25" y="15"/>
                  </a:lnTo>
                  <a:lnTo>
                    <a:pt x="25" y="13"/>
                  </a:lnTo>
                  <a:lnTo>
                    <a:pt x="25" y="10"/>
                  </a:lnTo>
                  <a:lnTo>
                    <a:pt x="25" y="8"/>
                  </a:lnTo>
                  <a:lnTo>
                    <a:pt x="23" y="6"/>
                  </a:lnTo>
                  <a:lnTo>
                    <a:pt x="22" y="3"/>
                  </a:lnTo>
                  <a:lnTo>
                    <a:pt x="20" y="2"/>
                  </a:lnTo>
                  <a:lnTo>
                    <a:pt x="18" y="0"/>
                  </a:lnTo>
                  <a:lnTo>
                    <a:pt x="15" y="0"/>
                  </a:lnTo>
                  <a:lnTo>
                    <a:pt x="13" y="0"/>
                  </a:lnTo>
                  <a:lnTo>
                    <a:pt x="10" y="0"/>
                  </a:lnTo>
                  <a:lnTo>
                    <a:pt x="7" y="0"/>
                  </a:lnTo>
                  <a:lnTo>
                    <a:pt x="5" y="2"/>
                  </a:lnTo>
                  <a:lnTo>
                    <a:pt x="3" y="3"/>
                  </a:lnTo>
                  <a:lnTo>
                    <a:pt x="2" y="6"/>
                  </a:lnTo>
                  <a:lnTo>
                    <a:pt x="1" y="8"/>
                  </a:lnTo>
                  <a:lnTo>
                    <a:pt x="0" y="10"/>
                  </a:lnTo>
                  <a:lnTo>
                    <a:pt x="0" y="13"/>
                  </a:lnTo>
                  <a:lnTo>
                    <a:pt x="0" y="15"/>
                  </a:lnTo>
                  <a:lnTo>
                    <a:pt x="1" y="18"/>
                  </a:lnTo>
                  <a:lnTo>
                    <a:pt x="2" y="20"/>
                  </a:lnTo>
                  <a:lnTo>
                    <a:pt x="3" y="22"/>
                  </a:lnTo>
                  <a:lnTo>
                    <a:pt x="5" y="24"/>
                  </a:lnTo>
                  <a:lnTo>
                    <a:pt x="7" y="25"/>
                  </a:lnTo>
                  <a:lnTo>
                    <a:pt x="10"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5" name="Freeform 51"/>
            <p:cNvSpPr>
              <a:spLocks/>
            </p:cNvSpPr>
            <p:nvPr/>
          </p:nvSpPr>
          <p:spPr bwMode="auto">
            <a:xfrm>
              <a:off x="8302626" y="458788"/>
              <a:ext cx="30163" cy="30163"/>
            </a:xfrm>
            <a:custGeom>
              <a:avLst/>
              <a:gdLst/>
              <a:ahLst/>
              <a:cxnLst>
                <a:cxn ang="0">
                  <a:pos x="10" y="19"/>
                </a:cxn>
                <a:cxn ang="0">
                  <a:pos x="13" y="18"/>
                </a:cxn>
                <a:cxn ang="0">
                  <a:pos x="16" y="16"/>
                </a:cxn>
                <a:cxn ang="0">
                  <a:pos x="18" y="13"/>
                </a:cxn>
                <a:cxn ang="0">
                  <a:pos x="19" y="10"/>
                </a:cxn>
                <a:cxn ang="0">
                  <a:pos x="18" y="6"/>
                </a:cxn>
                <a:cxn ang="0">
                  <a:pos x="16" y="3"/>
                </a:cxn>
                <a:cxn ang="0">
                  <a:pos x="13" y="1"/>
                </a:cxn>
                <a:cxn ang="0">
                  <a:pos x="10" y="0"/>
                </a:cxn>
                <a:cxn ang="0">
                  <a:pos x="6" y="1"/>
                </a:cxn>
                <a:cxn ang="0">
                  <a:pos x="3" y="3"/>
                </a:cxn>
                <a:cxn ang="0">
                  <a:pos x="1" y="6"/>
                </a:cxn>
                <a:cxn ang="0">
                  <a:pos x="0" y="10"/>
                </a:cxn>
                <a:cxn ang="0">
                  <a:pos x="1" y="13"/>
                </a:cxn>
                <a:cxn ang="0">
                  <a:pos x="3" y="16"/>
                </a:cxn>
                <a:cxn ang="0">
                  <a:pos x="6" y="18"/>
                </a:cxn>
                <a:cxn ang="0">
                  <a:pos x="10" y="19"/>
                </a:cxn>
              </a:cxnLst>
              <a:rect l="0" t="0" r="r" b="b"/>
              <a:pathLst>
                <a:path w="19" h="19">
                  <a:moveTo>
                    <a:pt x="10" y="19"/>
                  </a:moveTo>
                  <a:lnTo>
                    <a:pt x="13" y="18"/>
                  </a:lnTo>
                  <a:lnTo>
                    <a:pt x="16" y="16"/>
                  </a:lnTo>
                  <a:lnTo>
                    <a:pt x="18" y="13"/>
                  </a:lnTo>
                  <a:lnTo>
                    <a:pt x="19" y="10"/>
                  </a:lnTo>
                  <a:lnTo>
                    <a:pt x="18" y="6"/>
                  </a:lnTo>
                  <a:lnTo>
                    <a:pt x="16" y="3"/>
                  </a:lnTo>
                  <a:lnTo>
                    <a:pt x="13" y="1"/>
                  </a:lnTo>
                  <a:lnTo>
                    <a:pt x="10" y="0"/>
                  </a:lnTo>
                  <a:lnTo>
                    <a:pt x="6" y="1"/>
                  </a:lnTo>
                  <a:lnTo>
                    <a:pt x="3" y="3"/>
                  </a:lnTo>
                  <a:lnTo>
                    <a:pt x="1" y="6"/>
                  </a:lnTo>
                  <a:lnTo>
                    <a:pt x="0" y="10"/>
                  </a:lnTo>
                  <a:lnTo>
                    <a:pt x="1" y="13"/>
                  </a:lnTo>
                  <a:lnTo>
                    <a:pt x="3" y="16"/>
                  </a:lnTo>
                  <a:lnTo>
                    <a:pt x="6" y="18"/>
                  </a:lnTo>
                  <a:lnTo>
                    <a:pt x="10" y="19"/>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6" name="Freeform 52"/>
            <p:cNvSpPr>
              <a:spLocks/>
            </p:cNvSpPr>
            <p:nvPr/>
          </p:nvSpPr>
          <p:spPr bwMode="auto">
            <a:xfrm>
              <a:off x="8302626" y="457200"/>
              <a:ext cx="26988" cy="26988"/>
            </a:xfrm>
            <a:custGeom>
              <a:avLst/>
              <a:gdLst/>
              <a:ahLst/>
              <a:cxnLst>
                <a:cxn ang="0">
                  <a:pos x="8" y="17"/>
                </a:cxn>
                <a:cxn ang="0">
                  <a:pos x="11" y="16"/>
                </a:cxn>
                <a:cxn ang="0">
                  <a:pos x="14" y="15"/>
                </a:cxn>
                <a:cxn ang="0">
                  <a:pos x="16" y="12"/>
                </a:cxn>
                <a:cxn ang="0">
                  <a:pos x="17" y="9"/>
                </a:cxn>
                <a:cxn ang="0">
                  <a:pos x="16" y="5"/>
                </a:cxn>
                <a:cxn ang="0">
                  <a:pos x="14" y="3"/>
                </a:cxn>
                <a:cxn ang="0">
                  <a:pos x="11" y="1"/>
                </a:cxn>
                <a:cxn ang="0">
                  <a:pos x="8" y="0"/>
                </a:cxn>
                <a:cxn ang="0">
                  <a:pos x="5" y="1"/>
                </a:cxn>
                <a:cxn ang="0">
                  <a:pos x="2" y="3"/>
                </a:cxn>
                <a:cxn ang="0">
                  <a:pos x="1" y="5"/>
                </a:cxn>
                <a:cxn ang="0">
                  <a:pos x="0" y="9"/>
                </a:cxn>
                <a:cxn ang="0">
                  <a:pos x="1" y="12"/>
                </a:cxn>
                <a:cxn ang="0">
                  <a:pos x="2" y="15"/>
                </a:cxn>
                <a:cxn ang="0">
                  <a:pos x="5" y="16"/>
                </a:cxn>
                <a:cxn ang="0">
                  <a:pos x="8" y="17"/>
                </a:cxn>
              </a:cxnLst>
              <a:rect l="0" t="0" r="r" b="b"/>
              <a:pathLst>
                <a:path w="17" h="17">
                  <a:moveTo>
                    <a:pt x="8" y="17"/>
                  </a:moveTo>
                  <a:lnTo>
                    <a:pt x="11" y="16"/>
                  </a:lnTo>
                  <a:lnTo>
                    <a:pt x="14" y="15"/>
                  </a:lnTo>
                  <a:lnTo>
                    <a:pt x="16" y="12"/>
                  </a:lnTo>
                  <a:lnTo>
                    <a:pt x="17" y="9"/>
                  </a:lnTo>
                  <a:lnTo>
                    <a:pt x="16" y="5"/>
                  </a:lnTo>
                  <a:lnTo>
                    <a:pt x="14" y="3"/>
                  </a:lnTo>
                  <a:lnTo>
                    <a:pt x="11" y="1"/>
                  </a:lnTo>
                  <a:lnTo>
                    <a:pt x="8" y="0"/>
                  </a:lnTo>
                  <a:lnTo>
                    <a:pt x="5" y="1"/>
                  </a:lnTo>
                  <a:lnTo>
                    <a:pt x="2" y="3"/>
                  </a:lnTo>
                  <a:lnTo>
                    <a:pt x="1" y="5"/>
                  </a:lnTo>
                  <a:lnTo>
                    <a:pt x="0" y="9"/>
                  </a:lnTo>
                  <a:lnTo>
                    <a:pt x="1" y="12"/>
                  </a:lnTo>
                  <a:lnTo>
                    <a:pt x="2" y="15"/>
                  </a:lnTo>
                  <a:lnTo>
                    <a:pt x="5" y="16"/>
                  </a:lnTo>
                  <a:lnTo>
                    <a:pt x="8" y="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7" name="Freeform 53"/>
            <p:cNvSpPr>
              <a:spLocks/>
            </p:cNvSpPr>
            <p:nvPr/>
          </p:nvSpPr>
          <p:spPr bwMode="auto">
            <a:xfrm>
              <a:off x="8316913" y="466725"/>
              <a:ext cx="4763" cy="4763"/>
            </a:xfrm>
            <a:custGeom>
              <a:avLst/>
              <a:gdLst/>
              <a:ahLst/>
              <a:cxnLst>
                <a:cxn ang="0">
                  <a:pos x="1" y="3"/>
                </a:cxn>
                <a:cxn ang="0">
                  <a:pos x="2" y="3"/>
                </a:cxn>
                <a:cxn ang="0">
                  <a:pos x="2" y="3"/>
                </a:cxn>
                <a:cxn ang="0">
                  <a:pos x="3" y="2"/>
                </a:cxn>
                <a:cxn ang="0">
                  <a:pos x="3" y="1"/>
                </a:cxn>
                <a:cxn ang="0">
                  <a:pos x="3" y="1"/>
                </a:cxn>
                <a:cxn ang="0">
                  <a:pos x="2" y="0"/>
                </a:cxn>
                <a:cxn ang="0">
                  <a:pos x="2" y="0"/>
                </a:cxn>
                <a:cxn ang="0">
                  <a:pos x="1" y="0"/>
                </a:cxn>
                <a:cxn ang="0">
                  <a:pos x="1" y="0"/>
                </a:cxn>
                <a:cxn ang="0">
                  <a:pos x="0" y="0"/>
                </a:cxn>
                <a:cxn ang="0">
                  <a:pos x="0" y="1"/>
                </a:cxn>
                <a:cxn ang="0">
                  <a:pos x="0" y="1"/>
                </a:cxn>
                <a:cxn ang="0">
                  <a:pos x="0" y="2"/>
                </a:cxn>
                <a:cxn ang="0">
                  <a:pos x="0" y="3"/>
                </a:cxn>
                <a:cxn ang="0">
                  <a:pos x="1" y="3"/>
                </a:cxn>
                <a:cxn ang="0">
                  <a:pos x="1" y="3"/>
                </a:cxn>
              </a:cxnLst>
              <a:rect l="0" t="0" r="r" b="b"/>
              <a:pathLst>
                <a:path w="3" h="3">
                  <a:moveTo>
                    <a:pt x="1" y="3"/>
                  </a:moveTo>
                  <a:lnTo>
                    <a:pt x="2" y="3"/>
                  </a:lnTo>
                  <a:lnTo>
                    <a:pt x="2" y="3"/>
                  </a:lnTo>
                  <a:lnTo>
                    <a:pt x="3" y="2"/>
                  </a:lnTo>
                  <a:lnTo>
                    <a:pt x="3" y="1"/>
                  </a:lnTo>
                  <a:lnTo>
                    <a:pt x="3" y="1"/>
                  </a:lnTo>
                  <a:lnTo>
                    <a:pt x="2" y="0"/>
                  </a:lnTo>
                  <a:lnTo>
                    <a:pt x="2" y="0"/>
                  </a:lnTo>
                  <a:lnTo>
                    <a:pt x="1" y="0"/>
                  </a:lnTo>
                  <a:lnTo>
                    <a:pt x="1" y="0"/>
                  </a:lnTo>
                  <a:lnTo>
                    <a:pt x="0" y="0"/>
                  </a:lnTo>
                  <a:lnTo>
                    <a:pt x="0" y="1"/>
                  </a:lnTo>
                  <a:lnTo>
                    <a:pt x="0" y="1"/>
                  </a:lnTo>
                  <a:lnTo>
                    <a:pt x="0" y="2"/>
                  </a:lnTo>
                  <a:lnTo>
                    <a:pt x="0" y="3"/>
                  </a:lnTo>
                  <a:lnTo>
                    <a:pt x="1" y="3"/>
                  </a:lnTo>
                  <a:lnTo>
                    <a:pt x="1" y="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8" name="Freeform 54"/>
            <p:cNvSpPr>
              <a:spLocks/>
            </p:cNvSpPr>
            <p:nvPr/>
          </p:nvSpPr>
          <p:spPr bwMode="auto">
            <a:xfrm>
              <a:off x="8470901" y="390525"/>
              <a:ext cx="79375" cy="46038"/>
            </a:xfrm>
            <a:custGeom>
              <a:avLst/>
              <a:gdLst/>
              <a:ahLst/>
              <a:cxnLst>
                <a:cxn ang="0">
                  <a:pos x="0" y="27"/>
                </a:cxn>
                <a:cxn ang="0">
                  <a:pos x="0" y="26"/>
                </a:cxn>
                <a:cxn ang="0">
                  <a:pos x="1" y="23"/>
                </a:cxn>
                <a:cxn ang="0">
                  <a:pos x="2" y="18"/>
                </a:cxn>
                <a:cxn ang="0">
                  <a:pos x="4" y="14"/>
                </a:cxn>
                <a:cxn ang="0">
                  <a:pos x="6" y="9"/>
                </a:cxn>
                <a:cxn ang="0">
                  <a:pos x="9" y="5"/>
                </a:cxn>
                <a:cxn ang="0">
                  <a:pos x="13" y="2"/>
                </a:cxn>
                <a:cxn ang="0">
                  <a:pos x="18" y="1"/>
                </a:cxn>
                <a:cxn ang="0">
                  <a:pos x="19" y="1"/>
                </a:cxn>
                <a:cxn ang="0">
                  <a:pos x="22" y="1"/>
                </a:cxn>
                <a:cxn ang="0">
                  <a:pos x="26" y="1"/>
                </a:cxn>
                <a:cxn ang="0">
                  <a:pos x="31" y="0"/>
                </a:cxn>
                <a:cxn ang="0">
                  <a:pos x="35" y="0"/>
                </a:cxn>
                <a:cxn ang="0">
                  <a:pos x="39" y="1"/>
                </a:cxn>
                <a:cxn ang="0">
                  <a:pos x="43" y="1"/>
                </a:cxn>
                <a:cxn ang="0">
                  <a:pos x="46" y="2"/>
                </a:cxn>
                <a:cxn ang="0">
                  <a:pos x="47" y="3"/>
                </a:cxn>
                <a:cxn ang="0">
                  <a:pos x="49" y="7"/>
                </a:cxn>
                <a:cxn ang="0">
                  <a:pos x="50" y="12"/>
                </a:cxn>
                <a:cxn ang="0">
                  <a:pos x="46" y="20"/>
                </a:cxn>
                <a:cxn ang="0">
                  <a:pos x="46" y="21"/>
                </a:cxn>
                <a:cxn ang="0">
                  <a:pos x="44" y="22"/>
                </a:cxn>
                <a:cxn ang="0">
                  <a:pos x="42" y="24"/>
                </a:cxn>
                <a:cxn ang="0">
                  <a:pos x="38" y="27"/>
                </a:cxn>
                <a:cxn ang="0">
                  <a:pos x="32" y="28"/>
                </a:cxn>
                <a:cxn ang="0">
                  <a:pos x="24" y="29"/>
                </a:cxn>
                <a:cxn ang="0">
                  <a:pos x="13" y="29"/>
                </a:cxn>
                <a:cxn ang="0">
                  <a:pos x="0" y="27"/>
                </a:cxn>
              </a:cxnLst>
              <a:rect l="0" t="0" r="r" b="b"/>
              <a:pathLst>
                <a:path w="50" h="29">
                  <a:moveTo>
                    <a:pt x="0" y="27"/>
                  </a:moveTo>
                  <a:lnTo>
                    <a:pt x="0" y="26"/>
                  </a:lnTo>
                  <a:lnTo>
                    <a:pt x="1" y="23"/>
                  </a:lnTo>
                  <a:lnTo>
                    <a:pt x="2" y="18"/>
                  </a:lnTo>
                  <a:lnTo>
                    <a:pt x="4" y="14"/>
                  </a:lnTo>
                  <a:lnTo>
                    <a:pt x="6" y="9"/>
                  </a:lnTo>
                  <a:lnTo>
                    <a:pt x="9" y="5"/>
                  </a:lnTo>
                  <a:lnTo>
                    <a:pt x="13" y="2"/>
                  </a:lnTo>
                  <a:lnTo>
                    <a:pt x="18" y="1"/>
                  </a:lnTo>
                  <a:lnTo>
                    <a:pt x="19" y="1"/>
                  </a:lnTo>
                  <a:lnTo>
                    <a:pt x="22" y="1"/>
                  </a:lnTo>
                  <a:lnTo>
                    <a:pt x="26" y="1"/>
                  </a:lnTo>
                  <a:lnTo>
                    <a:pt x="31" y="0"/>
                  </a:lnTo>
                  <a:lnTo>
                    <a:pt x="35" y="0"/>
                  </a:lnTo>
                  <a:lnTo>
                    <a:pt x="39" y="1"/>
                  </a:lnTo>
                  <a:lnTo>
                    <a:pt x="43" y="1"/>
                  </a:lnTo>
                  <a:lnTo>
                    <a:pt x="46" y="2"/>
                  </a:lnTo>
                  <a:lnTo>
                    <a:pt x="47" y="3"/>
                  </a:lnTo>
                  <a:lnTo>
                    <a:pt x="49" y="7"/>
                  </a:lnTo>
                  <a:lnTo>
                    <a:pt x="50" y="12"/>
                  </a:lnTo>
                  <a:lnTo>
                    <a:pt x="46" y="20"/>
                  </a:lnTo>
                  <a:lnTo>
                    <a:pt x="46" y="21"/>
                  </a:lnTo>
                  <a:lnTo>
                    <a:pt x="44" y="22"/>
                  </a:lnTo>
                  <a:lnTo>
                    <a:pt x="42" y="24"/>
                  </a:lnTo>
                  <a:lnTo>
                    <a:pt x="38" y="27"/>
                  </a:lnTo>
                  <a:lnTo>
                    <a:pt x="32" y="28"/>
                  </a:lnTo>
                  <a:lnTo>
                    <a:pt x="24" y="29"/>
                  </a:lnTo>
                  <a:lnTo>
                    <a:pt x="13" y="29"/>
                  </a:lnTo>
                  <a:lnTo>
                    <a:pt x="0"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19" name="Freeform 55"/>
            <p:cNvSpPr>
              <a:spLocks/>
            </p:cNvSpPr>
            <p:nvPr/>
          </p:nvSpPr>
          <p:spPr bwMode="auto">
            <a:xfrm>
              <a:off x="8491538" y="384175"/>
              <a:ext cx="44450" cy="46038"/>
            </a:xfrm>
            <a:custGeom>
              <a:avLst/>
              <a:gdLst/>
              <a:ahLst/>
              <a:cxnLst>
                <a:cxn ang="0">
                  <a:pos x="13" y="29"/>
                </a:cxn>
                <a:cxn ang="0">
                  <a:pos x="16" y="28"/>
                </a:cxn>
                <a:cxn ang="0">
                  <a:pos x="19" y="28"/>
                </a:cxn>
                <a:cxn ang="0">
                  <a:pos x="22" y="26"/>
                </a:cxn>
                <a:cxn ang="0">
                  <a:pos x="24" y="25"/>
                </a:cxn>
                <a:cxn ang="0">
                  <a:pos x="25" y="22"/>
                </a:cxn>
                <a:cxn ang="0">
                  <a:pos x="26" y="20"/>
                </a:cxn>
                <a:cxn ang="0">
                  <a:pos x="27" y="17"/>
                </a:cxn>
                <a:cxn ang="0">
                  <a:pos x="28" y="14"/>
                </a:cxn>
                <a:cxn ang="0">
                  <a:pos x="27" y="11"/>
                </a:cxn>
                <a:cxn ang="0">
                  <a:pos x="26" y="9"/>
                </a:cxn>
                <a:cxn ang="0">
                  <a:pos x="25" y="6"/>
                </a:cxn>
                <a:cxn ang="0">
                  <a:pos x="24" y="4"/>
                </a:cxn>
                <a:cxn ang="0">
                  <a:pos x="22" y="3"/>
                </a:cxn>
                <a:cxn ang="0">
                  <a:pos x="19" y="1"/>
                </a:cxn>
                <a:cxn ang="0">
                  <a:pos x="16" y="0"/>
                </a:cxn>
                <a:cxn ang="0">
                  <a:pos x="13" y="0"/>
                </a:cxn>
                <a:cxn ang="0">
                  <a:pos x="11" y="0"/>
                </a:cxn>
                <a:cxn ang="0">
                  <a:pos x="8" y="1"/>
                </a:cxn>
                <a:cxn ang="0">
                  <a:pos x="6" y="3"/>
                </a:cxn>
                <a:cxn ang="0">
                  <a:pos x="4" y="4"/>
                </a:cxn>
                <a:cxn ang="0">
                  <a:pos x="2" y="6"/>
                </a:cxn>
                <a:cxn ang="0">
                  <a:pos x="1" y="9"/>
                </a:cxn>
                <a:cxn ang="0">
                  <a:pos x="0" y="11"/>
                </a:cxn>
                <a:cxn ang="0">
                  <a:pos x="0" y="14"/>
                </a:cxn>
                <a:cxn ang="0">
                  <a:pos x="0" y="17"/>
                </a:cxn>
                <a:cxn ang="0">
                  <a:pos x="1" y="20"/>
                </a:cxn>
                <a:cxn ang="0">
                  <a:pos x="2" y="22"/>
                </a:cxn>
                <a:cxn ang="0">
                  <a:pos x="4" y="25"/>
                </a:cxn>
                <a:cxn ang="0">
                  <a:pos x="6" y="26"/>
                </a:cxn>
                <a:cxn ang="0">
                  <a:pos x="8" y="28"/>
                </a:cxn>
                <a:cxn ang="0">
                  <a:pos x="11" y="28"/>
                </a:cxn>
                <a:cxn ang="0">
                  <a:pos x="13" y="29"/>
                </a:cxn>
              </a:cxnLst>
              <a:rect l="0" t="0" r="r" b="b"/>
              <a:pathLst>
                <a:path w="28" h="29">
                  <a:moveTo>
                    <a:pt x="13" y="29"/>
                  </a:moveTo>
                  <a:lnTo>
                    <a:pt x="16" y="28"/>
                  </a:lnTo>
                  <a:lnTo>
                    <a:pt x="19" y="28"/>
                  </a:lnTo>
                  <a:lnTo>
                    <a:pt x="22" y="26"/>
                  </a:lnTo>
                  <a:lnTo>
                    <a:pt x="24" y="25"/>
                  </a:lnTo>
                  <a:lnTo>
                    <a:pt x="25" y="22"/>
                  </a:lnTo>
                  <a:lnTo>
                    <a:pt x="26" y="20"/>
                  </a:lnTo>
                  <a:lnTo>
                    <a:pt x="27" y="17"/>
                  </a:lnTo>
                  <a:lnTo>
                    <a:pt x="28" y="14"/>
                  </a:lnTo>
                  <a:lnTo>
                    <a:pt x="27" y="11"/>
                  </a:lnTo>
                  <a:lnTo>
                    <a:pt x="26" y="9"/>
                  </a:lnTo>
                  <a:lnTo>
                    <a:pt x="25" y="6"/>
                  </a:lnTo>
                  <a:lnTo>
                    <a:pt x="24" y="4"/>
                  </a:lnTo>
                  <a:lnTo>
                    <a:pt x="22" y="3"/>
                  </a:lnTo>
                  <a:lnTo>
                    <a:pt x="19" y="1"/>
                  </a:lnTo>
                  <a:lnTo>
                    <a:pt x="16" y="0"/>
                  </a:lnTo>
                  <a:lnTo>
                    <a:pt x="13" y="0"/>
                  </a:lnTo>
                  <a:lnTo>
                    <a:pt x="11" y="0"/>
                  </a:lnTo>
                  <a:lnTo>
                    <a:pt x="8" y="1"/>
                  </a:lnTo>
                  <a:lnTo>
                    <a:pt x="6" y="3"/>
                  </a:lnTo>
                  <a:lnTo>
                    <a:pt x="4" y="4"/>
                  </a:lnTo>
                  <a:lnTo>
                    <a:pt x="2" y="6"/>
                  </a:lnTo>
                  <a:lnTo>
                    <a:pt x="1" y="9"/>
                  </a:lnTo>
                  <a:lnTo>
                    <a:pt x="0" y="11"/>
                  </a:lnTo>
                  <a:lnTo>
                    <a:pt x="0" y="14"/>
                  </a:lnTo>
                  <a:lnTo>
                    <a:pt x="0" y="17"/>
                  </a:lnTo>
                  <a:lnTo>
                    <a:pt x="1" y="20"/>
                  </a:lnTo>
                  <a:lnTo>
                    <a:pt x="2" y="22"/>
                  </a:lnTo>
                  <a:lnTo>
                    <a:pt x="4" y="25"/>
                  </a:lnTo>
                  <a:lnTo>
                    <a:pt x="6" y="26"/>
                  </a:lnTo>
                  <a:lnTo>
                    <a:pt x="8" y="28"/>
                  </a:lnTo>
                  <a:lnTo>
                    <a:pt x="11" y="28"/>
                  </a:lnTo>
                  <a:lnTo>
                    <a:pt x="13"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0" name="Freeform 56"/>
            <p:cNvSpPr>
              <a:spLocks/>
            </p:cNvSpPr>
            <p:nvPr/>
          </p:nvSpPr>
          <p:spPr bwMode="auto">
            <a:xfrm>
              <a:off x="8497888" y="390525"/>
              <a:ext cx="31750" cy="33338"/>
            </a:xfrm>
            <a:custGeom>
              <a:avLst/>
              <a:gdLst/>
              <a:ahLst/>
              <a:cxnLst>
                <a:cxn ang="0">
                  <a:pos x="9" y="21"/>
                </a:cxn>
                <a:cxn ang="0">
                  <a:pos x="14" y="20"/>
                </a:cxn>
                <a:cxn ang="0">
                  <a:pos x="17" y="18"/>
                </a:cxn>
                <a:cxn ang="0">
                  <a:pos x="19" y="15"/>
                </a:cxn>
                <a:cxn ang="0">
                  <a:pos x="20" y="10"/>
                </a:cxn>
                <a:cxn ang="0">
                  <a:pos x="19" y="7"/>
                </a:cxn>
                <a:cxn ang="0">
                  <a:pos x="17" y="3"/>
                </a:cxn>
                <a:cxn ang="0">
                  <a:pos x="14" y="1"/>
                </a:cxn>
                <a:cxn ang="0">
                  <a:pos x="9" y="0"/>
                </a:cxn>
                <a:cxn ang="0">
                  <a:pos x="6" y="1"/>
                </a:cxn>
                <a:cxn ang="0">
                  <a:pos x="2" y="3"/>
                </a:cxn>
                <a:cxn ang="0">
                  <a:pos x="0" y="7"/>
                </a:cxn>
                <a:cxn ang="0">
                  <a:pos x="0" y="10"/>
                </a:cxn>
                <a:cxn ang="0">
                  <a:pos x="0" y="15"/>
                </a:cxn>
                <a:cxn ang="0">
                  <a:pos x="2" y="18"/>
                </a:cxn>
                <a:cxn ang="0">
                  <a:pos x="6" y="20"/>
                </a:cxn>
                <a:cxn ang="0">
                  <a:pos x="9" y="21"/>
                </a:cxn>
              </a:cxnLst>
              <a:rect l="0" t="0" r="r" b="b"/>
              <a:pathLst>
                <a:path w="20" h="21">
                  <a:moveTo>
                    <a:pt x="9" y="21"/>
                  </a:moveTo>
                  <a:lnTo>
                    <a:pt x="14" y="20"/>
                  </a:lnTo>
                  <a:lnTo>
                    <a:pt x="17" y="18"/>
                  </a:lnTo>
                  <a:lnTo>
                    <a:pt x="19" y="15"/>
                  </a:lnTo>
                  <a:lnTo>
                    <a:pt x="20" y="10"/>
                  </a:lnTo>
                  <a:lnTo>
                    <a:pt x="19" y="7"/>
                  </a:lnTo>
                  <a:lnTo>
                    <a:pt x="17" y="3"/>
                  </a:lnTo>
                  <a:lnTo>
                    <a:pt x="14" y="1"/>
                  </a:lnTo>
                  <a:lnTo>
                    <a:pt x="9" y="0"/>
                  </a:lnTo>
                  <a:lnTo>
                    <a:pt x="6" y="1"/>
                  </a:lnTo>
                  <a:lnTo>
                    <a:pt x="2" y="3"/>
                  </a:lnTo>
                  <a:lnTo>
                    <a:pt x="0" y="7"/>
                  </a:lnTo>
                  <a:lnTo>
                    <a:pt x="0" y="10"/>
                  </a:lnTo>
                  <a:lnTo>
                    <a:pt x="0" y="15"/>
                  </a:lnTo>
                  <a:lnTo>
                    <a:pt x="2" y="18"/>
                  </a:lnTo>
                  <a:lnTo>
                    <a:pt x="6" y="20"/>
                  </a:lnTo>
                  <a:lnTo>
                    <a:pt x="9" y="21"/>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1" name="Freeform 57"/>
            <p:cNvSpPr>
              <a:spLocks/>
            </p:cNvSpPr>
            <p:nvPr/>
          </p:nvSpPr>
          <p:spPr bwMode="auto">
            <a:xfrm>
              <a:off x="8497888" y="385763"/>
              <a:ext cx="28575" cy="30163"/>
            </a:xfrm>
            <a:custGeom>
              <a:avLst/>
              <a:gdLst/>
              <a:ahLst/>
              <a:cxnLst>
                <a:cxn ang="0">
                  <a:pos x="9" y="19"/>
                </a:cxn>
                <a:cxn ang="0">
                  <a:pos x="13" y="18"/>
                </a:cxn>
                <a:cxn ang="0">
                  <a:pos x="16" y="16"/>
                </a:cxn>
                <a:cxn ang="0">
                  <a:pos x="18" y="13"/>
                </a:cxn>
                <a:cxn ang="0">
                  <a:pos x="18" y="9"/>
                </a:cxn>
                <a:cxn ang="0">
                  <a:pos x="18" y="5"/>
                </a:cxn>
                <a:cxn ang="0">
                  <a:pos x="16" y="2"/>
                </a:cxn>
                <a:cxn ang="0">
                  <a:pos x="13" y="1"/>
                </a:cxn>
                <a:cxn ang="0">
                  <a:pos x="9" y="0"/>
                </a:cxn>
                <a:cxn ang="0">
                  <a:pos x="6" y="1"/>
                </a:cxn>
                <a:cxn ang="0">
                  <a:pos x="3" y="2"/>
                </a:cxn>
                <a:cxn ang="0">
                  <a:pos x="1" y="5"/>
                </a:cxn>
                <a:cxn ang="0">
                  <a:pos x="0" y="9"/>
                </a:cxn>
                <a:cxn ang="0">
                  <a:pos x="1" y="13"/>
                </a:cxn>
                <a:cxn ang="0">
                  <a:pos x="3" y="16"/>
                </a:cxn>
                <a:cxn ang="0">
                  <a:pos x="6" y="18"/>
                </a:cxn>
                <a:cxn ang="0">
                  <a:pos x="9" y="19"/>
                </a:cxn>
              </a:cxnLst>
              <a:rect l="0" t="0" r="r" b="b"/>
              <a:pathLst>
                <a:path w="18" h="19">
                  <a:moveTo>
                    <a:pt x="9" y="19"/>
                  </a:moveTo>
                  <a:lnTo>
                    <a:pt x="13" y="18"/>
                  </a:lnTo>
                  <a:lnTo>
                    <a:pt x="16" y="16"/>
                  </a:lnTo>
                  <a:lnTo>
                    <a:pt x="18" y="13"/>
                  </a:lnTo>
                  <a:lnTo>
                    <a:pt x="18" y="9"/>
                  </a:lnTo>
                  <a:lnTo>
                    <a:pt x="18" y="5"/>
                  </a:lnTo>
                  <a:lnTo>
                    <a:pt x="16" y="2"/>
                  </a:lnTo>
                  <a:lnTo>
                    <a:pt x="13" y="1"/>
                  </a:lnTo>
                  <a:lnTo>
                    <a:pt x="9" y="0"/>
                  </a:lnTo>
                  <a:lnTo>
                    <a:pt x="6" y="1"/>
                  </a:lnTo>
                  <a:lnTo>
                    <a:pt x="3" y="2"/>
                  </a:lnTo>
                  <a:lnTo>
                    <a:pt x="1" y="5"/>
                  </a:lnTo>
                  <a:lnTo>
                    <a:pt x="0" y="9"/>
                  </a:lnTo>
                  <a:lnTo>
                    <a:pt x="1" y="13"/>
                  </a:lnTo>
                  <a:lnTo>
                    <a:pt x="3" y="16"/>
                  </a:lnTo>
                  <a:lnTo>
                    <a:pt x="6" y="18"/>
                  </a:lnTo>
                  <a:lnTo>
                    <a:pt x="9" y="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2" name="Freeform 58"/>
            <p:cNvSpPr>
              <a:spLocks/>
            </p:cNvSpPr>
            <p:nvPr/>
          </p:nvSpPr>
          <p:spPr bwMode="auto">
            <a:xfrm>
              <a:off x="8515351" y="398463"/>
              <a:ext cx="6350" cy="6350"/>
            </a:xfrm>
            <a:custGeom>
              <a:avLst/>
              <a:gdLst/>
              <a:ahLst/>
              <a:cxnLst>
                <a:cxn ang="0">
                  <a:pos x="2" y="4"/>
                </a:cxn>
                <a:cxn ang="0">
                  <a:pos x="3" y="4"/>
                </a:cxn>
                <a:cxn ang="0">
                  <a:pos x="3" y="3"/>
                </a:cxn>
                <a:cxn ang="0">
                  <a:pos x="4" y="2"/>
                </a:cxn>
                <a:cxn ang="0">
                  <a:pos x="4" y="2"/>
                </a:cxn>
                <a:cxn ang="0">
                  <a:pos x="4" y="1"/>
                </a:cxn>
                <a:cxn ang="0">
                  <a:pos x="3" y="1"/>
                </a:cxn>
                <a:cxn ang="0">
                  <a:pos x="3" y="0"/>
                </a:cxn>
                <a:cxn ang="0">
                  <a:pos x="2" y="0"/>
                </a:cxn>
                <a:cxn ang="0">
                  <a:pos x="1" y="0"/>
                </a:cxn>
                <a:cxn ang="0">
                  <a:pos x="0" y="1"/>
                </a:cxn>
                <a:cxn ang="0">
                  <a:pos x="0" y="1"/>
                </a:cxn>
                <a:cxn ang="0">
                  <a:pos x="0" y="2"/>
                </a:cxn>
                <a:cxn ang="0">
                  <a:pos x="0" y="2"/>
                </a:cxn>
                <a:cxn ang="0">
                  <a:pos x="0" y="3"/>
                </a:cxn>
                <a:cxn ang="0">
                  <a:pos x="1" y="4"/>
                </a:cxn>
                <a:cxn ang="0">
                  <a:pos x="2" y="4"/>
                </a:cxn>
              </a:cxnLst>
              <a:rect l="0" t="0" r="r" b="b"/>
              <a:pathLst>
                <a:path w="4" h="4">
                  <a:moveTo>
                    <a:pt x="2" y="4"/>
                  </a:moveTo>
                  <a:lnTo>
                    <a:pt x="3" y="4"/>
                  </a:lnTo>
                  <a:lnTo>
                    <a:pt x="3" y="3"/>
                  </a:lnTo>
                  <a:lnTo>
                    <a:pt x="4" y="2"/>
                  </a:lnTo>
                  <a:lnTo>
                    <a:pt x="4" y="2"/>
                  </a:lnTo>
                  <a:lnTo>
                    <a:pt x="4" y="1"/>
                  </a:lnTo>
                  <a:lnTo>
                    <a:pt x="3" y="1"/>
                  </a:lnTo>
                  <a:lnTo>
                    <a:pt x="3" y="0"/>
                  </a:lnTo>
                  <a:lnTo>
                    <a:pt x="2" y="0"/>
                  </a:lnTo>
                  <a:lnTo>
                    <a:pt x="1" y="0"/>
                  </a:lnTo>
                  <a:lnTo>
                    <a:pt x="0" y="1"/>
                  </a:lnTo>
                  <a:lnTo>
                    <a:pt x="0" y="1"/>
                  </a:lnTo>
                  <a:lnTo>
                    <a:pt x="0" y="2"/>
                  </a:lnTo>
                  <a:lnTo>
                    <a:pt x="0" y="2"/>
                  </a:lnTo>
                  <a:lnTo>
                    <a:pt x="0" y="3"/>
                  </a:lnTo>
                  <a:lnTo>
                    <a:pt x="1" y="4"/>
                  </a:lnTo>
                  <a:lnTo>
                    <a:pt x="2"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3" name="Freeform 59"/>
            <p:cNvSpPr>
              <a:spLocks/>
            </p:cNvSpPr>
            <p:nvPr/>
          </p:nvSpPr>
          <p:spPr bwMode="auto">
            <a:xfrm>
              <a:off x="8489951" y="422275"/>
              <a:ext cx="53975" cy="25400"/>
            </a:xfrm>
            <a:custGeom>
              <a:avLst/>
              <a:gdLst/>
              <a:ahLst/>
              <a:cxnLst>
                <a:cxn ang="0">
                  <a:pos x="25" y="14"/>
                </a:cxn>
                <a:cxn ang="0">
                  <a:pos x="22" y="15"/>
                </a:cxn>
                <a:cxn ang="0">
                  <a:pos x="19" y="16"/>
                </a:cxn>
                <a:cxn ang="0">
                  <a:pos x="16" y="16"/>
                </a:cxn>
                <a:cxn ang="0">
                  <a:pos x="12" y="16"/>
                </a:cxn>
                <a:cxn ang="0">
                  <a:pos x="9" y="15"/>
                </a:cxn>
                <a:cxn ang="0">
                  <a:pos x="6" y="15"/>
                </a:cxn>
                <a:cxn ang="0">
                  <a:pos x="3" y="13"/>
                </a:cxn>
                <a:cxn ang="0">
                  <a:pos x="0" y="12"/>
                </a:cxn>
                <a:cxn ang="0">
                  <a:pos x="4" y="10"/>
                </a:cxn>
                <a:cxn ang="0">
                  <a:pos x="8" y="9"/>
                </a:cxn>
                <a:cxn ang="0">
                  <a:pos x="13" y="9"/>
                </a:cxn>
                <a:cxn ang="0">
                  <a:pos x="18" y="9"/>
                </a:cxn>
                <a:cxn ang="0">
                  <a:pos x="22" y="8"/>
                </a:cxn>
                <a:cxn ang="0">
                  <a:pos x="27" y="6"/>
                </a:cxn>
                <a:cxn ang="0">
                  <a:pos x="31" y="4"/>
                </a:cxn>
                <a:cxn ang="0">
                  <a:pos x="34" y="0"/>
                </a:cxn>
                <a:cxn ang="0">
                  <a:pos x="33" y="4"/>
                </a:cxn>
                <a:cxn ang="0">
                  <a:pos x="31" y="8"/>
                </a:cxn>
                <a:cxn ang="0">
                  <a:pos x="28" y="11"/>
                </a:cxn>
                <a:cxn ang="0">
                  <a:pos x="25" y="14"/>
                </a:cxn>
              </a:cxnLst>
              <a:rect l="0" t="0" r="r" b="b"/>
              <a:pathLst>
                <a:path w="34" h="16">
                  <a:moveTo>
                    <a:pt x="25" y="14"/>
                  </a:moveTo>
                  <a:lnTo>
                    <a:pt x="22" y="15"/>
                  </a:lnTo>
                  <a:lnTo>
                    <a:pt x="19" y="16"/>
                  </a:lnTo>
                  <a:lnTo>
                    <a:pt x="16" y="16"/>
                  </a:lnTo>
                  <a:lnTo>
                    <a:pt x="12" y="16"/>
                  </a:lnTo>
                  <a:lnTo>
                    <a:pt x="9" y="15"/>
                  </a:lnTo>
                  <a:lnTo>
                    <a:pt x="6" y="15"/>
                  </a:lnTo>
                  <a:lnTo>
                    <a:pt x="3" y="13"/>
                  </a:lnTo>
                  <a:lnTo>
                    <a:pt x="0" y="12"/>
                  </a:lnTo>
                  <a:lnTo>
                    <a:pt x="4" y="10"/>
                  </a:lnTo>
                  <a:lnTo>
                    <a:pt x="8" y="9"/>
                  </a:lnTo>
                  <a:lnTo>
                    <a:pt x="13" y="9"/>
                  </a:lnTo>
                  <a:lnTo>
                    <a:pt x="18" y="9"/>
                  </a:lnTo>
                  <a:lnTo>
                    <a:pt x="22" y="8"/>
                  </a:lnTo>
                  <a:lnTo>
                    <a:pt x="27" y="6"/>
                  </a:lnTo>
                  <a:lnTo>
                    <a:pt x="31" y="4"/>
                  </a:lnTo>
                  <a:lnTo>
                    <a:pt x="34" y="0"/>
                  </a:lnTo>
                  <a:lnTo>
                    <a:pt x="33" y="4"/>
                  </a:lnTo>
                  <a:lnTo>
                    <a:pt x="31" y="8"/>
                  </a:lnTo>
                  <a:lnTo>
                    <a:pt x="28" y="11"/>
                  </a:lnTo>
                  <a:lnTo>
                    <a:pt x="25" y="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4" name="Freeform 60"/>
            <p:cNvSpPr>
              <a:spLocks/>
            </p:cNvSpPr>
            <p:nvPr/>
          </p:nvSpPr>
          <p:spPr bwMode="auto">
            <a:xfrm>
              <a:off x="7853363" y="88900"/>
              <a:ext cx="1089025" cy="1163638"/>
            </a:xfrm>
            <a:custGeom>
              <a:avLst/>
              <a:gdLst/>
              <a:ahLst/>
              <a:cxnLst>
                <a:cxn ang="0">
                  <a:pos x="540" y="0"/>
                </a:cxn>
                <a:cxn ang="0">
                  <a:pos x="540" y="17"/>
                </a:cxn>
                <a:cxn ang="0">
                  <a:pos x="670" y="17"/>
                </a:cxn>
                <a:cxn ang="0">
                  <a:pos x="670" y="716"/>
                </a:cxn>
                <a:cxn ang="0">
                  <a:pos x="16" y="716"/>
                </a:cxn>
                <a:cxn ang="0">
                  <a:pos x="16" y="17"/>
                </a:cxn>
                <a:cxn ang="0">
                  <a:pos x="202" y="17"/>
                </a:cxn>
                <a:cxn ang="0">
                  <a:pos x="213" y="0"/>
                </a:cxn>
                <a:cxn ang="0">
                  <a:pos x="0" y="0"/>
                </a:cxn>
                <a:cxn ang="0">
                  <a:pos x="0" y="733"/>
                </a:cxn>
                <a:cxn ang="0">
                  <a:pos x="686" y="733"/>
                </a:cxn>
                <a:cxn ang="0">
                  <a:pos x="686" y="0"/>
                </a:cxn>
                <a:cxn ang="0">
                  <a:pos x="540" y="0"/>
                </a:cxn>
              </a:cxnLst>
              <a:rect l="0" t="0" r="r" b="b"/>
              <a:pathLst>
                <a:path w="686" h="733">
                  <a:moveTo>
                    <a:pt x="540" y="0"/>
                  </a:moveTo>
                  <a:lnTo>
                    <a:pt x="540" y="17"/>
                  </a:lnTo>
                  <a:lnTo>
                    <a:pt x="670" y="17"/>
                  </a:lnTo>
                  <a:lnTo>
                    <a:pt x="670" y="716"/>
                  </a:lnTo>
                  <a:lnTo>
                    <a:pt x="16" y="716"/>
                  </a:lnTo>
                  <a:lnTo>
                    <a:pt x="16" y="17"/>
                  </a:lnTo>
                  <a:lnTo>
                    <a:pt x="202" y="17"/>
                  </a:lnTo>
                  <a:lnTo>
                    <a:pt x="213" y="0"/>
                  </a:lnTo>
                  <a:lnTo>
                    <a:pt x="0" y="0"/>
                  </a:lnTo>
                  <a:lnTo>
                    <a:pt x="0" y="733"/>
                  </a:lnTo>
                  <a:lnTo>
                    <a:pt x="686" y="733"/>
                  </a:lnTo>
                  <a:lnTo>
                    <a:pt x="686" y="0"/>
                  </a:lnTo>
                  <a:lnTo>
                    <a:pt x="5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5" name="Freeform 61"/>
            <p:cNvSpPr>
              <a:spLocks/>
            </p:cNvSpPr>
            <p:nvPr/>
          </p:nvSpPr>
          <p:spPr bwMode="auto">
            <a:xfrm>
              <a:off x="8520113" y="173038"/>
              <a:ext cx="12700" cy="33338"/>
            </a:xfrm>
            <a:custGeom>
              <a:avLst/>
              <a:gdLst/>
              <a:ahLst/>
              <a:cxnLst>
                <a:cxn ang="0">
                  <a:pos x="1" y="0"/>
                </a:cxn>
                <a:cxn ang="0">
                  <a:pos x="0" y="3"/>
                </a:cxn>
                <a:cxn ang="0">
                  <a:pos x="0" y="10"/>
                </a:cxn>
                <a:cxn ang="0">
                  <a:pos x="2" y="16"/>
                </a:cxn>
                <a:cxn ang="0">
                  <a:pos x="6" y="21"/>
                </a:cxn>
                <a:cxn ang="0">
                  <a:pos x="6" y="21"/>
                </a:cxn>
                <a:cxn ang="0">
                  <a:pos x="7" y="20"/>
                </a:cxn>
                <a:cxn ang="0">
                  <a:pos x="8" y="19"/>
                </a:cxn>
                <a:cxn ang="0">
                  <a:pos x="8" y="17"/>
                </a:cxn>
                <a:cxn ang="0">
                  <a:pos x="8" y="15"/>
                </a:cxn>
                <a:cxn ang="0">
                  <a:pos x="7" y="11"/>
                </a:cxn>
                <a:cxn ang="0">
                  <a:pos x="5" y="6"/>
                </a:cxn>
                <a:cxn ang="0">
                  <a:pos x="1" y="0"/>
                </a:cxn>
              </a:cxnLst>
              <a:rect l="0" t="0" r="r" b="b"/>
              <a:pathLst>
                <a:path w="8" h="21">
                  <a:moveTo>
                    <a:pt x="1" y="0"/>
                  </a:moveTo>
                  <a:lnTo>
                    <a:pt x="0" y="3"/>
                  </a:lnTo>
                  <a:lnTo>
                    <a:pt x="0" y="10"/>
                  </a:lnTo>
                  <a:lnTo>
                    <a:pt x="2" y="16"/>
                  </a:lnTo>
                  <a:lnTo>
                    <a:pt x="6" y="21"/>
                  </a:lnTo>
                  <a:lnTo>
                    <a:pt x="6" y="21"/>
                  </a:lnTo>
                  <a:lnTo>
                    <a:pt x="7" y="20"/>
                  </a:lnTo>
                  <a:lnTo>
                    <a:pt x="8" y="19"/>
                  </a:lnTo>
                  <a:lnTo>
                    <a:pt x="8" y="17"/>
                  </a:lnTo>
                  <a:lnTo>
                    <a:pt x="8" y="15"/>
                  </a:lnTo>
                  <a:lnTo>
                    <a:pt x="7" y="11"/>
                  </a:lnTo>
                  <a:lnTo>
                    <a:pt x="5" y="6"/>
                  </a:lnTo>
                  <a:lnTo>
                    <a:pt x="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6" name="Freeform 62"/>
            <p:cNvSpPr>
              <a:spLocks/>
            </p:cNvSpPr>
            <p:nvPr/>
          </p:nvSpPr>
          <p:spPr bwMode="auto">
            <a:xfrm>
              <a:off x="8483601" y="195263"/>
              <a:ext cx="12700" cy="33338"/>
            </a:xfrm>
            <a:custGeom>
              <a:avLst/>
              <a:gdLst/>
              <a:ahLst/>
              <a:cxnLst>
                <a:cxn ang="0">
                  <a:pos x="0" y="0"/>
                </a:cxn>
                <a:cxn ang="0">
                  <a:pos x="0" y="3"/>
                </a:cxn>
                <a:cxn ang="0">
                  <a:pos x="0" y="10"/>
                </a:cxn>
                <a:cxn ang="0">
                  <a:pos x="1" y="17"/>
                </a:cxn>
                <a:cxn ang="0">
                  <a:pos x="5" y="21"/>
                </a:cxn>
                <a:cxn ang="0">
                  <a:pos x="6" y="21"/>
                </a:cxn>
                <a:cxn ang="0">
                  <a:pos x="7" y="21"/>
                </a:cxn>
                <a:cxn ang="0">
                  <a:pos x="7" y="19"/>
                </a:cxn>
                <a:cxn ang="0">
                  <a:pos x="8" y="18"/>
                </a:cxn>
                <a:cxn ang="0">
                  <a:pos x="8" y="15"/>
                </a:cxn>
                <a:cxn ang="0">
                  <a:pos x="7" y="11"/>
                </a:cxn>
                <a:cxn ang="0">
                  <a:pos x="4" y="7"/>
                </a:cxn>
                <a:cxn ang="0">
                  <a:pos x="0" y="0"/>
                </a:cxn>
              </a:cxnLst>
              <a:rect l="0" t="0" r="r" b="b"/>
              <a:pathLst>
                <a:path w="8" h="21">
                  <a:moveTo>
                    <a:pt x="0" y="0"/>
                  </a:moveTo>
                  <a:lnTo>
                    <a:pt x="0" y="3"/>
                  </a:lnTo>
                  <a:lnTo>
                    <a:pt x="0" y="10"/>
                  </a:lnTo>
                  <a:lnTo>
                    <a:pt x="1" y="17"/>
                  </a:lnTo>
                  <a:lnTo>
                    <a:pt x="5" y="21"/>
                  </a:lnTo>
                  <a:lnTo>
                    <a:pt x="6" y="21"/>
                  </a:lnTo>
                  <a:lnTo>
                    <a:pt x="7" y="21"/>
                  </a:lnTo>
                  <a:lnTo>
                    <a:pt x="7" y="19"/>
                  </a:lnTo>
                  <a:lnTo>
                    <a:pt x="8" y="18"/>
                  </a:lnTo>
                  <a:lnTo>
                    <a:pt x="8" y="15"/>
                  </a:lnTo>
                  <a:lnTo>
                    <a:pt x="7" y="11"/>
                  </a:lnTo>
                  <a:lnTo>
                    <a:pt x="4" y="7"/>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7" name="Freeform 63"/>
            <p:cNvSpPr>
              <a:spLocks/>
            </p:cNvSpPr>
            <p:nvPr/>
          </p:nvSpPr>
          <p:spPr bwMode="auto">
            <a:xfrm>
              <a:off x="8570913" y="207963"/>
              <a:ext cx="12700" cy="31750"/>
            </a:xfrm>
            <a:custGeom>
              <a:avLst/>
              <a:gdLst/>
              <a:ahLst/>
              <a:cxnLst>
                <a:cxn ang="0">
                  <a:pos x="0" y="0"/>
                </a:cxn>
                <a:cxn ang="0">
                  <a:pos x="0" y="3"/>
                </a:cxn>
                <a:cxn ang="0">
                  <a:pos x="0" y="9"/>
                </a:cxn>
                <a:cxn ang="0">
                  <a:pos x="1" y="16"/>
                </a:cxn>
                <a:cxn ang="0">
                  <a:pos x="6" y="20"/>
                </a:cxn>
                <a:cxn ang="0">
                  <a:pos x="6" y="20"/>
                </a:cxn>
                <a:cxn ang="0">
                  <a:pos x="7" y="20"/>
                </a:cxn>
                <a:cxn ang="0">
                  <a:pos x="8" y="18"/>
                </a:cxn>
                <a:cxn ang="0">
                  <a:pos x="8" y="17"/>
                </a:cxn>
                <a:cxn ang="0">
                  <a:pos x="8" y="15"/>
                </a:cxn>
                <a:cxn ang="0">
                  <a:pos x="7" y="11"/>
                </a:cxn>
                <a:cxn ang="0">
                  <a:pos x="4" y="6"/>
                </a:cxn>
                <a:cxn ang="0">
                  <a:pos x="0" y="0"/>
                </a:cxn>
              </a:cxnLst>
              <a:rect l="0" t="0" r="r" b="b"/>
              <a:pathLst>
                <a:path w="8" h="20">
                  <a:moveTo>
                    <a:pt x="0" y="0"/>
                  </a:moveTo>
                  <a:lnTo>
                    <a:pt x="0" y="3"/>
                  </a:lnTo>
                  <a:lnTo>
                    <a:pt x="0" y="9"/>
                  </a:lnTo>
                  <a:lnTo>
                    <a:pt x="1" y="16"/>
                  </a:lnTo>
                  <a:lnTo>
                    <a:pt x="6" y="20"/>
                  </a:lnTo>
                  <a:lnTo>
                    <a:pt x="6" y="20"/>
                  </a:lnTo>
                  <a:lnTo>
                    <a:pt x="7" y="20"/>
                  </a:lnTo>
                  <a:lnTo>
                    <a:pt x="8" y="18"/>
                  </a:lnTo>
                  <a:lnTo>
                    <a:pt x="8" y="17"/>
                  </a:lnTo>
                  <a:lnTo>
                    <a:pt x="8" y="15"/>
                  </a:lnTo>
                  <a:lnTo>
                    <a:pt x="7" y="11"/>
                  </a:lnTo>
                  <a:lnTo>
                    <a:pt x="4" y="6"/>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8" name="Freeform 64"/>
            <p:cNvSpPr>
              <a:spLocks/>
            </p:cNvSpPr>
            <p:nvPr/>
          </p:nvSpPr>
          <p:spPr bwMode="auto">
            <a:xfrm>
              <a:off x="8529638" y="230188"/>
              <a:ext cx="14288" cy="33338"/>
            </a:xfrm>
            <a:custGeom>
              <a:avLst/>
              <a:gdLst/>
              <a:ahLst/>
              <a:cxnLst>
                <a:cxn ang="0">
                  <a:pos x="1" y="0"/>
                </a:cxn>
                <a:cxn ang="0">
                  <a:pos x="0" y="3"/>
                </a:cxn>
                <a:cxn ang="0">
                  <a:pos x="0" y="10"/>
                </a:cxn>
                <a:cxn ang="0">
                  <a:pos x="2" y="17"/>
                </a:cxn>
                <a:cxn ang="0">
                  <a:pos x="6" y="21"/>
                </a:cxn>
                <a:cxn ang="0">
                  <a:pos x="7" y="21"/>
                </a:cxn>
                <a:cxn ang="0">
                  <a:pos x="7" y="21"/>
                </a:cxn>
                <a:cxn ang="0">
                  <a:pos x="8" y="19"/>
                </a:cxn>
                <a:cxn ang="0">
                  <a:pos x="9" y="18"/>
                </a:cxn>
                <a:cxn ang="0">
                  <a:pos x="9" y="15"/>
                </a:cxn>
                <a:cxn ang="0">
                  <a:pos x="7" y="11"/>
                </a:cxn>
                <a:cxn ang="0">
                  <a:pos x="5" y="7"/>
                </a:cxn>
                <a:cxn ang="0">
                  <a:pos x="1" y="0"/>
                </a:cxn>
              </a:cxnLst>
              <a:rect l="0" t="0" r="r" b="b"/>
              <a:pathLst>
                <a:path w="9" h="21">
                  <a:moveTo>
                    <a:pt x="1" y="0"/>
                  </a:moveTo>
                  <a:lnTo>
                    <a:pt x="0" y="3"/>
                  </a:lnTo>
                  <a:lnTo>
                    <a:pt x="0" y="10"/>
                  </a:lnTo>
                  <a:lnTo>
                    <a:pt x="2" y="17"/>
                  </a:lnTo>
                  <a:lnTo>
                    <a:pt x="6" y="21"/>
                  </a:lnTo>
                  <a:lnTo>
                    <a:pt x="7" y="21"/>
                  </a:lnTo>
                  <a:lnTo>
                    <a:pt x="7" y="21"/>
                  </a:lnTo>
                  <a:lnTo>
                    <a:pt x="8" y="19"/>
                  </a:lnTo>
                  <a:lnTo>
                    <a:pt x="9" y="18"/>
                  </a:lnTo>
                  <a:lnTo>
                    <a:pt x="9" y="15"/>
                  </a:lnTo>
                  <a:lnTo>
                    <a:pt x="7" y="11"/>
                  </a:lnTo>
                  <a:lnTo>
                    <a:pt x="5" y="7"/>
                  </a:lnTo>
                  <a:lnTo>
                    <a:pt x="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29" name="Freeform 65"/>
            <p:cNvSpPr>
              <a:spLocks/>
            </p:cNvSpPr>
            <p:nvPr/>
          </p:nvSpPr>
          <p:spPr bwMode="auto">
            <a:xfrm>
              <a:off x="8448676" y="989013"/>
              <a:ext cx="22225" cy="55563"/>
            </a:xfrm>
            <a:custGeom>
              <a:avLst/>
              <a:gdLst/>
              <a:ahLst/>
              <a:cxnLst>
                <a:cxn ang="0">
                  <a:pos x="5" y="35"/>
                </a:cxn>
                <a:cxn ang="0">
                  <a:pos x="6" y="33"/>
                </a:cxn>
                <a:cxn ang="0">
                  <a:pos x="8" y="31"/>
                </a:cxn>
                <a:cxn ang="0">
                  <a:pos x="9" y="28"/>
                </a:cxn>
                <a:cxn ang="0">
                  <a:pos x="11" y="26"/>
                </a:cxn>
                <a:cxn ang="0">
                  <a:pos x="13" y="22"/>
                </a:cxn>
                <a:cxn ang="0">
                  <a:pos x="14" y="17"/>
                </a:cxn>
                <a:cxn ang="0">
                  <a:pos x="14" y="12"/>
                </a:cxn>
                <a:cxn ang="0">
                  <a:pos x="14" y="6"/>
                </a:cxn>
                <a:cxn ang="0">
                  <a:pos x="0" y="0"/>
                </a:cxn>
                <a:cxn ang="0">
                  <a:pos x="5" y="35"/>
                </a:cxn>
              </a:cxnLst>
              <a:rect l="0" t="0" r="r" b="b"/>
              <a:pathLst>
                <a:path w="14" h="35">
                  <a:moveTo>
                    <a:pt x="5" y="35"/>
                  </a:moveTo>
                  <a:lnTo>
                    <a:pt x="6" y="33"/>
                  </a:lnTo>
                  <a:lnTo>
                    <a:pt x="8" y="31"/>
                  </a:lnTo>
                  <a:lnTo>
                    <a:pt x="9" y="28"/>
                  </a:lnTo>
                  <a:lnTo>
                    <a:pt x="11" y="26"/>
                  </a:lnTo>
                  <a:lnTo>
                    <a:pt x="13" y="22"/>
                  </a:lnTo>
                  <a:lnTo>
                    <a:pt x="14" y="17"/>
                  </a:lnTo>
                  <a:lnTo>
                    <a:pt x="14" y="12"/>
                  </a:lnTo>
                  <a:lnTo>
                    <a:pt x="14" y="6"/>
                  </a:lnTo>
                  <a:lnTo>
                    <a:pt x="0" y="0"/>
                  </a:lnTo>
                  <a:lnTo>
                    <a:pt x="5" y="35"/>
                  </a:lnTo>
                  <a:close/>
                </a:path>
              </a:pathLst>
            </a:custGeom>
            <a:solidFill>
              <a:srgbClr val="FF7FB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0" name="Freeform 66"/>
            <p:cNvSpPr>
              <a:spLocks/>
            </p:cNvSpPr>
            <p:nvPr/>
          </p:nvSpPr>
          <p:spPr bwMode="auto">
            <a:xfrm>
              <a:off x="8234363" y="87313"/>
              <a:ext cx="147638" cy="52388"/>
            </a:xfrm>
            <a:custGeom>
              <a:avLst/>
              <a:gdLst/>
              <a:ahLst/>
              <a:cxnLst>
                <a:cxn ang="0">
                  <a:pos x="0" y="33"/>
                </a:cxn>
                <a:cxn ang="0">
                  <a:pos x="1" y="32"/>
                </a:cxn>
                <a:cxn ang="0">
                  <a:pos x="3" y="31"/>
                </a:cxn>
                <a:cxn ang="0">
                  <a:pos x="7" y="29"/>
                </a:cxn>
                <a:cxn ang="0">
                  <a:pos x="11" y="27"/>
                </a:cxn>
                <a:cxn ang="0">
                  <a:pos x="16" y="24"/>
                </a:cxn>
                <a:cxn ang="0">
                  <a:pos x="23" y="22"/>
                </a:cxn>
                <a:cxn ang="0">
                  <a:pos x="29" y="19"/>
                </a:cxn>
                <a:cxn ang="0">
                  <a:pos x="36" y="17"/>
                </a:cxn>
                <a:cxn ang="0">
                  <a:pos x="44" y="15"/>
                </a:cxn>
                <a:cxn ang="0">
                  <a:pos x="52" y="13"/>
                </a:cxn>
                <a:cxn ang="0">
                  <a:pos x="60" y="12"/>
                </a:cxn>
                <a:cxn ang="0">
                  <a:pos x="67" y="13"/>
                </a:cxn>
                <a:cxn ang="0">
                  <a:pos x="74" y="14"/>
                </a:cxn>
                <a:cxn ang="0">
                  <a:pos x="81" y="17"/>
                </a:cxn>
                <a:cxn ang="0">
                  <a:pos x="88" y="21"/>
                </a:cxn>
                <a:cxn ang="0">
                  <a:pos x="93" y="27"/>
                </a:cxn>
                <a:cxn ang="0">
                  <a:pos x="93" y="26"/>
                </a:cxn>
                <a:cxn ang="0">
                  <a:pos x="92" y="24"/>
                </a:cxn>
                <a:cxn ang="0">
                  <a:pos x="90" y="21"/>
                </a:cxn>
                <a:cxn ang="0">
                  <a:pos x="88" y="18"/>
                </a:cxn>
                <a:cxn ang="0">
                  <a:pos x="85" y="14"/>
                </a:cxn>
                <a:cxn ang="0">
                  <a:pos x="81" y="10"/>
                </a:cxn>
                <a:cxn ang="0">
                  <a:pos x="76" y="7"/>
                </a:cxn>
                <a:cxn ang="0">
                  <a:pos x="71" y="4"/>
                </a:cxn>
                <a:cxn ang="0">
                  <a:pos x="65" y="1"/>
                </a:cxn>
                <a:cxn ang="0">
                  <a:pos x="58" y="0"/>
                </a:cxn>
                <a:cxn ang="0">
                  <a:pos x="50" y="1"/>
                </a:cxn>
                <a:cxn ang="0">
                  <a:pos x="42" y="2"/>
                </a:cxn>
                <a:cxn ang="0">
                  <a:pos x="33" y="6"/>
                </a:cxn>
                <a:cxn ang="0">
                  <a:pos x="23" y="12"/>
                </a:cxn>
                <a:cxn ang="0">
                  <a:pos x="12" y="21"/>
                </a:cxn>
                <a:cxn ang="0">
                  <a:pos x="0" y="33"/>
                </a:cxn>
              </a:cxnLst>
              <a:rect l="0" t="0" r="r" b="b"/>
              <a:pathLst>
                <a:path w="93" h="33">
                  <a:moveTo>
                    <a:pt x="0" y="33"/>
                  </a:moveTo>
                  <a:lnTo>
                    <a:pt x="1" y="32"/>
                  </a:lnTo>
                  <a:lnTo>
                    <a:pt x="3" y="31"/>
                  </a:lnTo>
                  <a:lnTo>
                    <a:pt x="7" y="29"/>
                  </a:lnTo>
                  <a:lnTo>
                    <a:pt x="11" y="27"/>
                  </a:lnTo>
                  <a:lnTo>
                    <a:pt x="16" y="24"/>
                  </a:lnTo>
                  <a:lnTo>
                    <a:pt x="23" y="22"/>
                  </a:lnTo>
                  <a:lnTo>
                    <a:pt x="29" y="19"/>
                  </a:lnTo>
                  <a:lnTo>
                    <a:pt x="36" y="17"/>
                  </a:lnTo>
                  <a:lnTo>
                    <a:pt x="44" y="15"/>
                  </a:lnTo>
                  <a:lnTo>
                    <a:pt x="52" y="13"/>
                  </a:lnTo>
                  <a:lnTo>
                    <a:pt x="60" y="12"/>
                  </a:lnTo>
                  <a:lnTo>
                    <a:pt x="67" y="13"/>
                  </a:lnTo>
                  <a:lnTo>
                    <a:pt x="74" y="14"/>
                  </a:lnTo>
                  <a:lnTo>
                    <a:pt x="81" y="17"/>
                  </a:lnTo>
                  <a:lnTo>
                    <a:pt x="88" y="21"/>
                  </a:lnTo>
                  <a:lnTo>
                    <a:pt x="93" y="27"/>
                  </a:lnTo>
                  <a:lnTo>
                    <a:pt x="93" y="26"/>
                  </a:lnTo>
                  <a:lnTo>
                    <a:pt x="92" y="24"/>
                  </a:lnTo>
                  <a:lnTo>
                    <a:pt x="90" y="21"/>
                  </a:lnTo>
                  <a:lnTo>
                    <a:pt x="88" y="18"/>
                  </a:lnTo>
                  <a:lnTo>
                    <a:pt x="85" y="14"/>
                  </a:lnTo>
                  <a:lnTo>
                    <a:pt x="81" y="10"/>
                  </a:lnTo>
                  <a:lnTo>
                    <a:pt x="76" y="7"/>
                  </a:lnTo>
                  <a:lnTo>
                    <a:pt x="71" y="4"/>
                  </a:lnTo>
                  <a:lnTo>
                    <a:pt x="65" y="1"/>
                  </a:lnTo>
                  <a:lnTo>
                    <a:pt x="58" y="0"/>
                  </a:lnTo>
                  <a:lnTo>
                    <a:pt x="50" y="1"/>
                  </a:lnTo>
                  <a:lnTo>
                    <a:pt x="42" y="2"/>
                  </a:lnTo>
                  <a:lnTo>
                    <a:pt x="33" y="6"/>
                  </a:lnTo>
                  <a:lnTo>
                    <a:pt x="23" y="12"/>
                  </a:lnTo>
                  <a:lnTo>
                    <a:pt x="12" y="21"/>
                  </a:lnTo>
                  <a:lnTo>
                    <a:pt x="0" y="33"/>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1" name="Freeform 67"/>
            <p:cNvSpPr>
              <a:spLocks/>
            </p:cNvSpPr>
            <p:nvPr/>
          </p:nvSpPr>
          <p:spPr bwMode="auto">
            <a:xfrm>
              <a:off x="8301038" y="49213"/>
              <a:ext cx="147638" cy="50800"/>
            </a:xfrm>
            <a:custGeom>
              <a:avLst/>
              <a:gdLst/>
              <a:ahLst/>
              <a:cxnLst>
                <a:cxn ang="0">
                  <a:pos x="0" y="32"/>
                </a:cxn>
                <a:cxn ang="0">
                  <a:pos x="1" y="31"/>
                </a:cxn>
                <a:cxn ang="0">
                  <a:pos x="3" y="30"/>
                </a:cxn>
                <a:cxn ang="0">
                  <a:pos x="6" y="28"/>
                </a:cxn>
                <a:cxn ang="0">
                  <a:pos x="11" y="26"/>
                </a:cxn>
                <a:cxn ang="0">
                  <a:pos x="16" y="23"/>
                </a:cxn>
                <a:cxn ang="0">
                  <a:pos x="22" y="21"/>
                </a:cxn>
                <a:cxn ang="0">
                  <a:pos x="29" y="18"/>
                </a:cxn>
                <a:cxn ang="0">
                  <a:pos x="37" y="16"/>
                </a:cxn>
                <a:cxn ang="0">
                  <a:pos x="44" y="14"/>
                </a:cxn>
                <a:cxn ang="0">
                  <a:pos x="52" y="12"/>
                </a:cxn>
                <a:cxn ang="0">
                  <a:pos x="59" y="12"/>
                </a:cxn>
                <a:cxn ang="0">
                  <a:pos x="67" y="12"/>
                </a:cxn>
                <a:cxn ang="0">
                  <a:pos x="75" y="14"/>
                </a:cxn>
                <a:cxn ang="0">
                  <a:pos x="81" y="16"/>
                </a:cxn>
                <a:cxn ang="0">
                  <a:pos x="88" y="20"/>
                </a:cxn>
                <a:cxn ang="0">
                  <a:pos x="93" y="26"/>
                </a:cxn>
                <a:cxn ang="0">
                  <a:pos x="93" y="25"/>
                </a:cxn>
                <a:cxn ang="0">
                  <a:pos x="92" y="24"/>
                </a:cxn>
                <a:cxn ang="0">
                  <a:pos x="90" y="21"/>
                </a:cxn>
                <a:cxn ang="0">
                  <a:pos x="88" y="17"/>
                </a:cxn>
                <a:cxn ang="0">
                  <a:pos x="85" y="14"/>
                </a:cxn>
                <a:cxn ang="0">
                  <a:pos x="81" y="10"/>
                </a:cxn>
                <a:cxn ang="0">
                  <a:pos x="76" y="6"/>
                </a:cxn>
                <a:cxn ang="0">
                  <a:pos x="71" y="3"/>
                </a:cxn>
                <a:cxn ang="0">
                  <a:pos x="65" y="1"/>
                </a:cxn>
                <a:cxn ang="0">
                  <a:pos x="58" y="0"/>
                </a:cxn>
                <a:cxn ang="0">
                  <a:pos x="50" y="0"/>
                </a:cxn>
                <a:cxn ang="0">
                  <a:pos x="41" y="2"/>
                </a:cxn>
                <a:cxn ang="0">
                  <a:pos x="32" y="6"/>
                </a:cxn>
                <a:cxn ang="0">
                  <a:pos x="23" y="11"/>
                </a:cxn>
                <a:cxn ang="0">
                  <a:pos x="12" y="20"/>
                </a:cxn>
                <a:cxn ang="0">
                  <a:pos x="0" y="32"/>
                </a:cxn>
              </a:cxnLst>
              <a:rect l="0" t="0" r="r" b="b"/>
              <a:pathLst>
                <a:path w="93" h="32">
                  <a:moveTo>
                    <a:pt x="0" y="32"/>
                  </a:moveTo>
                  <a:lnTo>
                    <a:pt x="1" y="31"/>
                  </a:lnTo>
                  <a:lnTo>
                    <a:pt x="3" y="30"/>
                  </a:lnTo>
                  <a:lnTo>
                    <a:pt x="6" y="28"/>
                  </a:lnTo>
                  <a:lnTo>
                    <a:pt x="11" y="26"/>
                  </a:lnTo>
                  <a:lnTo>
                    <a:pt x="16" y="23"/>
                  </a:lnTo>
                  <a:lnTo>
                    <a:pt x="22" y="21"/>
                  </a:lnTo>
                  <a:lnTo>
                    <a:pt x="29" y="18"/>
                  </a:lnTo>
                  <a:lnTo>
                    <a:pt x="37" y="16"/>
                  </a:lnTo>
                  <a:lnTo>
                    <a:pt x="44" y="14"/>
                  </a:lnTo>
                  <a:lnTo>
                    <a:pt x="52" y="12"/>
                  </a:lnTo>
                  <a:lnTo>
                    <a:pt x="59" y="12"/>
                  </a:lnTo>
                  <a:lnTo>
                    <a:pt x="67" y="12"/>
                  </a:lnTo>
                  <a:lnTo>
                    <a:pt x="75" y="14"/>
                  </a:lnTo>
                  <a:lnTo>
                    <a:pt x="81" y="16"/>
                  </a:lnTo>
                  <a:lnTo>
                    <a:pt x="88" y="20"/>
                  </a:lnTo>
                  <a:lnTo>
                    <a:pt x="93" y="26"/>
                  </a:lnTo>
                  <a:lnTo>
                    <a:pt x="93" y="25"/>
                  </a:lnTo>
                  <a:lnTo>
                    <a:pt x="92" y="24"/>
                  </a:lnTo>
                  <a:lnTo>
                    <a:pt x="90" y="21"/>
                  </a:lnTo>
                  <a:lnTo>
                    <a:pt x="88" y="17"/>
                  </a:lnTo>
                  <a:lnTo>
                    <a:pt x="85" y="14"/>
                  </a:lnTo>
                  <a:lnTo>
                    <a:pt x="81" y="10"/>
                  </a:lnTo>
                  <a:lnTo>
                    <a:pt x="76" y="6"/>
                  </a:lnTo>
                  <a:lnTo>
                    <a:pt x="71" y="3"/>
                  </a:lnTo>
                  <a:lnTo>
                    <a:pt x="65" y="1"/>
                  </a:lnTo>
                  <a:lnTo>
                    <a:pt x="58" y="0"/>
                  </a:lnTo>
                  <a:lnTo>
                    <a:pt x="50" y="0"/>
                  </a:lnTo>
                  <a:lnTo>
                    <a:pt x="41" y="2"/>
                  </a:lnTo>
                  <a:lnTo>
                    <a:pt x="32" y="6"/>
                  </a:lnTo>
                  <a:lnTo>
                    <a:pt x="23" y="11"/>
                  </a:lnTo>
                  <a:lnTo>
                    <a:pt x="12" y="20"/>
                  </a:lnTo>
                  <a:lnTo>
                    <a:pt x="0" y="32"/>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2" name="Freeform 68"/>
            <p:cNvSpPr>
              <a:spLocks/>
            </p:cNvSpPr>
            <p:nvPr/>
          </p:nvSpPr>
          <p:spPr bwMode="auto">
            <a:xfrm>
              <a:off x="8189913" y="136525"/>
              <a:ext cx="115888" cy="42863"/>
            </a:xfrm>
            <a:custGeom>
              <a:avLst/>
              <a:gdLst/>
              <a:ahLst/>
              <a:cxnLst>
                <a:cxn ang="0">
                  <a:pos x="0" y="23"/>
                </a:cxn>
                <a:cxn ang="0">
                  <a:pos x="0" y="23"/>
                </a:cxn>
                <a:cxn ang="0">
                  <a:pos x="1" y="21"/>
                </a:cxn>
                <a:cxn ang="0">
                  <a:pos x="3" y="19"/>
                </a:cxn>
                <a:cxn ang="0">
                  <a:pos x="6" y="15"/>
                </a:cxn>
                <a:cxn ang="0">
                  <a:pos x="8" y="12"/>
                </a:cxn>
                <a:cxn ang="0">
                  <a:pos x="12" y="9"/>
                </a:cxn>
                <a:cxn ang="0">
                  <a:pos x="16" y="6"/>
                </a:cxn>
                <a:cxn ang="0">
                  <a:pos x="21" y="3"/>
                </a:cxn>
                <a:cxn ang="0">
                  <a:pos x="26" y="0"/>
                </a:cxn>
                <a:cxn ang="0">
                  <a:pos x="32" y="0"/>
                </a:cxn>
                <a:cxn ang="0">
                  <a:pos x="37" y="0"/>
                </a:cxn>
                <a:cxn ang="0">
                  <a:pos x="44" y="1"/>
                </a:cxn>
                <a:cxn ang="0">
                  <a:pos x="51" y="4"/>
                </a:cxn>
                <a:cxn ang="0">
                  <a:pos x="58" y="10"/>
                </a:cxn>
                <a:cxn ang="0">
                  <a:pos x="65" y="17"/>
                </a:cxn>
                <a:cxn ang="0">
                  <a:pos x="73" y="27"/>
                </a:cxn>
                <a:cxn ang="0">
                  <a:pos x="72" y="27"/>
                </a:cxn>
                <a:cxn ang="0">
                  <a:pos x="71" y="25"/>
                </a:cxn>
                <a:cxn ang="0">
                  <a:pos x="69" y="24"/>
                </a:cxn>
                <a:cxn ang="0">
                  <a:pos x="66" y="22"/>
                </a:cxn>
                <a:cxn ang="0">
                  <a:pos x="62" y="19"/>
                </a:cxn>
                <a:cxn ang="0">
                  <a:pos x="58" y="17"/>
                </a:cxn>
                <a:cxn ang="0">
                  <a:pos x="53" y="15"/>
                </a:cxn>
                <a:cxn ang="0">
                  <a:pos x="48" y="13"/>
                </a:cxn>
                <a:cxn ang="0">
                  <a:pos x="43" y="11"/>
                </a:cxn>
                <a:cxn ang="0">
                  <a:pos x="37" y="10"/>
                </a:cxn>
                <a:cxn ang="0">
                  <a:pos x="31" y="10"/>
                </a:cxn>
                <a:cxn ang="0">
                  <a:pos x="25" y="10"/>
                </a:cxn>
                <a:cxn ang="0">
                  <a:pos x="18" y="11"/>
                </a:cxn>
                <a:cxn ang="0">
                  <a:pos x="12" y="14"/>
                </a:cxn>
                <a:cxn ang="0">
                  <a:pos x="6" y="18"/>
                </a:cxn>
                <a:cxn ang="0">
                  <a:pos x="0" y="23"/>
                </a:cxn>
              </a:cxnLst>
              <a:rect l="0" t="0" r="r" b="b"/>
              <a:pathLst>
                <a:path w="73" h="27">
                  <a:moveTo>
                    <a:pt x="0" y="23"/>
                  </a:moveTo>
                  <a:lnTo>
                    <a:pt x="0" y="23"/>
                  </a:lnTo>
                  <a:lnTo>
                    <a:pt x="1" y="21"/>
                  </a:lnTo>
                  <a:lnTo>
                    <a:pt x="3" y="19"/>
                  </a:lnTo>
                  <a:lnTo>
                    <a:pt x="6" y="15"/>
                  </a:lnTo>
                  <a:lnTo>
                    <a:pt x="8" y="12"/>
                  </a:lnTo>
                  <a:lnTo>
                    <a:pt x="12" y="9"/>
                  </a:lnTo>
                  <a:lnTo>
                    <a:pt x="16" y="6"/>
                  </a:lnTo>
                  <a:lnTo>
                    <a:pt x="21" y="3"/>
                  </a:lnTo>
                  <a:lnTo>
                    <a:pt x="26" y="0"/>
                  </a:lnTo>
                  <a:lnTo>
                    <a:pt x="32" y="0"/>
                  </a:lnTo>
                  <a:lnTo>
                    <a:pt x="37" y="0"/>
                  </a:lnTo>
                  <a:lnTo>
                    <a:pt x="44" y="1"/>
                  </a:lnTo>
                  <a:lnTo>
                    <a:pt x="51" y="4"/>
                  </a:lnTo>
                  <a:lnTo>
                    <a:pt x="58" y="10"/>
                  </a:lnTo>
                  <a:lnTo>
                    <a:pt x="65" y="17"/>
                  </a:lnTo>
                  <a:lnTo>
                    <a:pt x="73" y="27"/>
                  </a:lnTo>
                  <a:lnTo>
                    <a:pt x="72" y="27"/>
                  </a:lnTo>
                  <a:lnTo>
                    <a:pt x="71" y="25"/>
                  </a:lnTo>
                  <a:lnTo>
                    <a:pt x="69" y="24"/>
                  </a:lnTo>
                  <a:lnTo>
                    <a:pt x="66" y="22"/>
                  </a:lnTo>
                  <a:lnTo>
                    <a:pt x="62" y="19"/>
                  </a:lnTo>
                  <a:lnTo>
                    <a:pt x="58" y="17"/>
                  </a:lnTo>
                  <a:lnTo>
                    <a:pt x="53" y="15"/>
                  </a:lnTo>
                  <a:lnTo>
                    <a:pt x="48" y="13"/>
                  </a:lnTo>
                  <a:lnTo>
                    <a:pt x="43" y="11"/>
                  </a:lnTo>
                  <a:lnTo>
                    <a:pt x="37" y="10"/>
                  </a:lnTo>
                  <a:lnTo>
                    <a:pt x="31" y="10"/>
                  </a:lnTo>
                  <a:lnTo>
                    <a:pt x="25" y="10"/>
                  </a:lnTo>
                  <a:lnTo>
                    <a:pt x="18" y="11"/>
                  </a:lnTo>
                  <a:lnTo>
                    <a:pt x="12" y="14"/>
                  </a:lnTo>
                  <a:lnTo>
                    <a:pt x="6" y="18"/>
                  </a:lnTo>
                  <a:lnTo>
                    <a:pt x="0" y="23"/>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3" name="Freeform 69"/>
            <p:cNvSpPr>
              <a:spLocks/>
            </p:cNvSpPr>
            <p:nvPr/>
          </p:nvSpPr>
          <p:spPr bwMode="auto">
            <a:xfrm>
              <a:off x="8496301" y="19050"/>
              <a:ext cx="141288" cy="114300"/>
            </a:xfrm>
            <a:custGeom>
              <a:avLst/>
              <a:gdLst/>
              <a:ahLst/>
              <a:cxnLst>
                <a:cxn ang="0">
                  <a:pos x="0" y="10"/>
                </a:cxn>
                <a:cxn ang="0">
                  <a:pos x="1" y="9"/>
                </a:cxn>
                <a:cxn ang="0">
                  <a:pos x="3" y="9"/>
                </a:cxn>
                <a:cxn ang="0">
                  <a:pos x="6" y="8"/>
                </a:cxn>
                <a:cxn ang="0">
                  <a:pos x="10" y="8"/>
                </a:cxn>
                <a:cxn ang="0">
                  <a:pos x="15" y="7"/>
                </a:cxn>
                <a:cxn ang="0">
                  <a:pos x="21" y="7"/>
                </a:cxn>
                <a:cxn ang="0">
                  <a:pos x="28" y="8"/>
                </a:cxn>
                <a:cxn ang="0">
                  <a:pos x="35" y="9"/>
                </a:cxn>
                <a:cxn ang="0">
                  <a:pos x="42" y="12"/>
                </a:cxn>
                <a:cxn ang="0">
                  <a:pos x="50" y="15"/>
                </a:cxn>
                <a:cxn ang="0">
                  <a:pos x="57" y="20"/>
                </a:cxn>
                <a:cxn ang="0">
                  <a:pos x="64" y="27"/>
                </a:cxn>
                <a:cxn ang="0">
                  <a:pos x="71" y="35"/>
                </a:cxn>
                <a:cxn ang="0">
                  <a:pos x="77" y="45"/>
                </a:cxn>
                <a:cxn ang="0">
                  <a:pos x="84" y="58"/>
                </a:cxn>
                <a:cxn ang="0">
                  <a:pos x="89" y="72"/>
                </a:cxn>
                <a:cxn ang="0">
                  <a:pos x="89" y="71"/>
                </a:cxn>
                <a:cxn ang="0">
                  <a:pos x="88" y="68"/>
                </a:cxn>
                <a:cxn ang="0">
                  <a:pos x="87" y="63"/>
                </a:cxn>
                <a:cxn ang="0">
                  <a:pos x="86" y="57"/>
                </a:cxn>
                <a:cxn ang="0">
                  <a:pos x="84" y="50"/>
                </a:cxn>
                <a:cxn ang="0">
                  <a:pos x="81" y="41"/>
                </a:cxn>
                <a:cxn ang="0">
                  <a:pos x="77" y="33"/>
                </a:cxn>
                <a:cxn ang="0">
                  <a:pos x="73" y="25"/>
                </a:cxn>
                <a:cxn ang="0">
                  <a:pos x="68" y="18"/>
                </a:cxn>
                <a:cxn ang="0">
                  <a:pos x="62" y="11"/>
                </a:cxn>
                <a:cxn ang="0">
                  <a:pos x="55" y="6"/>
                </a:cxn>
                <a:cxn ang="0">
                  <a:pos x="46" y="2"/>
                </a:cxn>
                <a:cxn ang="0">
                  <a:pos x="37" y="0"/>
                </a:cxn>
                <a:cxn ang="0">
                  <a:pos x="26" y="0"/>
                </a:cxn>
                <a:cxn ang="0">
                  <a:pos x="14" y="3"/>
                </a:cxn>
                <a:cxn ang="0">
                  <a:pos x="0" y="10"/>
                </a:cxn>
              </a:cxnLst>
              <a:rect l="0" t="0" r="r" b="b"/>
              <a:pathLst>
                <a:path w="89" h="72">
                  <a:moveTo>
                    <a:pt x="0" y="10"/>
                  </a:moveTo>
                  <a:lnTo>
                    <a:pt x="1" y="9"/>
                  </a:lnTo>
                  <a:lnTo>
                    <a:pt x="3" y="9"/>
                  </a:lnTo>
                  <a:lnTo>
                    <a:pt x="6" y="8"/>
                  </a:lnTo>
                  <a:lnTo>
                    <a:pt x="10" y="8"/>
                  </a:lnTo>
                  <a:lnTo>
                    <a:pt x="15" y="7"/>
                  </a:lnTo>
                  <a:lnTo>
                    <a:pt x="21" y="7"/>
                  </a:lnTo>
                  <a:lnTo>
                    <a:pt x="28" y="8"/>
                  </a:lnTo>
                  <a:lnTo>
                    <a:pt x="35" y="9"/>
                  </a:lnTo>
                  <a:lnTo>
                    <a:pt x="42" y="12"/>
                  </a:lnTo>
                  <a:lnTo>
                    <a:pt x="50" y="15"/>
                  </a:lnTo>
                  <a:lnTo>
                    <a:pt x="57" y="20"/>
                  </a:lnTo>
                  <a:lnTo>
                    <a:pt x="64" y="27"/>
                  </a:lnTo>
                  <a:lnTo>
                    <a:pt x="71" y="35"/>
                  </a:lnTo>
                  <a:lnTo>
                    <a:pt x="77" y="45"/>
                  </a:lnTo>
                  <a:lnTo>
                    <a:pt x="84" y="58"/>
                  </a:lnTo>
                  <a:lnTo>
                    <a:pt x="89" y="72"/>
                  </a:lnTo>
                  <a:lnTo>
                    <a:pt x="89" y="71"/>
                  </a:lnTo>
                  <a:lnTo>
                    <a:pt x="88" y="68"/>
                  </a:lnTo>
                  <a:lnTo>
                    <a:pt x="87" y="63"/>
                  </a:lnTo>
                  <a:lnTo>
                    <a:pt x="86" y="57"/>
                  </a:lnTo>
                  <a:lnTo>
                    <a:pt x="84" y="50"/>
                  </a:lnTo>
                  <a:lnTo>
                    <a:pt x="81" y="41"/>
                  </a:lnTo>
                  <a:lnTo>
                    <a:pt x="77" y="33"/>
                  </a:lnTo>
                  <a:lnTo>
                    <a:pt x="73" y="25"/>
                  </a:lnTo>
                  <a:lnTo>
                    <a:pt x="68" y="18"/>
                  </a:lnTo>
                  <a:lnTo>
                    <a:pt x="62" y="11"/>
                  </a:lnTo>
                  <a:lnTo>
                    <a:pt x="55" y="6"/>
                  </a:lnTo>
                  <a:lnTo>
                    <a:pt x="46" y="2"/>
                  </a:lnTo>
                  <a:lnTo>
                    <a:pt x="37" y="0"/>
                  </a:lnTo>
                  <a:lnTo>
                    <a:pt x="26" y="0"/>
                  </a:lnTo>
                  <a:lnTo>
                    <a:pt x="14" y="3"/>
                  </a:lnTo>
                  <a:lnTo>
                    <a:pt x="0" y="10"/>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4" name="Freeform 70"/>
            <p:cNvSpPr>
              <a:spLocks/>
            </p:cNvSpPr>
            <p:nvPr/>
          </p:nvSpPr>
          <p:spPr bwMode="auto">
            <a:xfrm>
              <a:off x="8389938" y="-3175"/>
              <a:ext cx="73025" cy="28575"/>
            </a:xfrm>
            <a:custGeom>
              <a:avLst/>
              <a:gdLst/>
              <a:ahLst/>
              <a:cxnLst>
                <a:cxn ang="0">
                  <a:pos x="0" y="13"/>
                </a:cxn>
                <a:cxn ang="0">
                  <a:pos x="1" y="12"/>
                </a:cxn>
                <a:cxn ang="0">
                  <a:pos x="5" y="11"/>
                </a:cxn>
                <a:cxn ang="0">
                  <a:pos x="10" y="10"/>
                </a:cxn>
                <a:cxn ang="0">
                  <a:pos x="17" y="9"/>
                </a:cxn>
                <a:cxn ang="0">
                  <a:pos x="25" y="9"/>
                </a:cxn>
                <a:cxn ang="0">
                  <a:pos x="32" y="10"/>
                </a:cxn>
                <a:cxn ang="0">
                  <a:pos x="39" y="13"/>
                </a:cxn>
                <a:cxn ang="0">
                  <a:pos x="46" y="18"/>
                </a:cxn>
                <a:cxn ang="0">
                  <a:pos x="45" y="17"/>
                </a:cxn>
                <a:cxn ang="0">
                  <a:pos x="43" y="13"/>
                </a:cxn>
                <a:cxn ang="0">
                  <a:pos x="39" y="9"/>
                </a:cxn>
                <a:cxn ang="0">
                  <a:pos x="34" y="4"/>
                </a:cxn>
                <a:cxn ang="0">
                  <a:pos x="28" y="1"/>
                </a:cxn>
                <a:cxn ang="0">
                  <a:pos x="20" y="0"/>
                </a:cxn>
                <a:cxn ang="0">
                  <a:pos x="11" y="4"/>
                </a:cxn>
                <a:cxn ang="0">
                  <a:pos x="0" y="13"/>
                </a:cxn>
              </a:cxnLst>
              <a:rect l="0" t="0" r="r" b="b"/>
              <a:pathLst>
                <a:path w="46" h="18">
                  <a:moveTo>
                    <a:pt x="0" y="13"/>
                  </a:moveTo>
                  <a:lnTo>
                    <a:pt x="1" y="12"/>
                  </a:lnTo>
                  <a:lnTo>
                    <a:pt x="5" y="11"/>
                  </a:lnTo>
                  <a:lnTo>
                    <a:pt x="10" y="10"/>
                  </a:lnTo>
                  <a:lnTo>
                    <a:pt x="17" y="9"/>
                  </a:lnTo>
                  <a:lnTo>
                    <a:pt x="25" y="9"/>
                  </a:lnTo>
                  <a:lnTo>
                    <a:pt x="32" y="10"/>
                  </a:lnTo>
                  <a:lnTo>
                    <a:pt x="39" y="13"/>
                  </a:lnTo>
                  <a:lnTo>
                    <a:pt x="46" y="18"/>
                  </a:lnTo>
                  <a:lnTo>
                    <a:pt x="45" y="17"/>
                  </a:lnTo>
                  <a:lnTo>
                    <a:pt x="43" y="13"/>
                  </a:lnTo>
                  <a:lnTo>
                    <a:pt x="39" y="9"/>
                  </a:lnTo>
                  <a:lnTo>
                    <a:pt x="34" y="4"/>
                  </a:lnTo>
                  <a:lnTo>
                    <a:pt x="28" y="1"/>
                  </a:lnTo>
                  <a:lnTo>
                    <a:pt x="20" y="0"/>
                  </a:lnTo>
                  <a:lnTo>
                    <a:pt x="11" y="4"/>
                  </a:lnTo>
                  <a:lnTo>
                    <a:pt x="0" y="13"/>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5" name="Freeform 71"/>
            <p:cNvSpPr>
              <a:spLocks/>
            </p:cNvSpPr>
            <p:nvPr/>
          </p:nvSpPr>
          <p:spPr bwMode="auto">
            <a:xfrm>
              <a:off x="8667751" y="182563"/>
              <a:ext cx="79375" cy="79375"/>
            </a:xfrm>
            <a:custGeom>
              <a:avLst/>
              <a:gdLst/>
              <a:ahLst/>
              <a:cxnLst>
                <a:cxn ang="0">
                  <a:pos x="0" y="0"/>
                </a:cxn>
                <a:cxn ang="0">
                  <a:pos x="1" y="1"/>
                </a:cxn>
                <a:cxn ang="0">
                  <a:pos x="3" y="6"/>
                </a:cxn>
                <a:cxn ang="0">
                  <a:pos x="7" y="12"/>
                </a:cxn>
                <a:cxn ang="0">
                  <a:pos x="12" y="20"/>
                </a:cxn>
                <a:cxn ang="0">
                  <a:pos x="19" y="29"/>
                </a:cxn>
                <a:cxn ang="0">
                  <a:pos x="28" y="37"/>
                </a:cxn>
                <a:cxn ang="0">
                  <a:pos x="38" y="44"/>
                </a:cxn>
                <a:cxn ang="0">
                  <a:pos x="50" y="50"/>
                </a:cxn>
                <a:cxn ang="0">
                  <a:pos x="48" y="50"/>
                </a:cxn>
                <a:cxn ang="0">
                  <a:pos x="42" y="49"/>
                </a:cxn>
                <a:cxn ang="0">
                  <a:pos x="33" y="48"/>
                </a:cxn>
                <a:cxn ang="0">
                  <a:pos x="24" y="44"/>
                </a:cxn>
                <a:cxn ang="0">
                  <a:pos x="14" y="38"/>
                </a:cxn>
                <a:cxn ang="0">
                  <a:pos x="6" y="29"/>
                </a:cxn>
                <a:cxn ang="0">
                  <a:pos x="1" y="17"/>
                </a:cxn>
                <a:cxn ang="0">
                  <a:pos x="0" y="0"/>
                </a:cxn>
              </a:cxnLst>
              <a:rect l="0" t="0" r="r" b="b"/>
              <a:pathLst>
                <a:path w="50" h="50">
                  <a:moveTo>
                    <a:pt x="0" y="0"/>
                  </a:moveTo>
                  <a:lnTo>
                    <a:pt x="1" y="1"/>
                  </a:lnTo>
                  <a:lnTo>
                    <a:pt x="3" y="6"/>
                  </a:lnTo>
                  <a:lnTo>
                    <a:pt x="7" y="12"/>
                  </a:lnTo>
                  <a:lnTo>
                    <a:pt x="12" y="20"/>
                  </a:lnTo>
                  <a:lnTo>
                    <a:pt x="19" y="29"/>
                  </a:lnTo>
                  <a:lnTo>
                    <a:pt x="28" y="37"/>
                  </a:lnTo>
                  <a:lnTo>
                    <a:pt x="38" y="44"/>
                  </a:lnTo>
                  <a:lnTo>
                    <a:pt x="50" y="50"/>
                  </a:lnTo>
                  <a:lnTo>
                    <a:pt x="48" y="50"/>
                  </a:lnTo>
                  <a:lnTo>
                    <a:pt x="42" y="49"/>
                  </a:lnTo>
                  <a:lnTo>
                    <a:pt x="33" y="48"/>
                  </a:lnTo>
                  <a:lnTo>
                    <a:pt x="24" y="44"/>
                  </a:lnTo>
                  <a:lnTo>
                    <a:pt x="14" y="38"/>
                  </a:lnTo>
                  <a:lnTo>
                    <a:pt x="6" y="29"/>
                  </a:lnTo>
                  <a:lnTo>
                    <a:pt x="1" y="17"/>
                  </a:lnTo>
                  <a:lnTo>
                    <a:pt x="0" y="0"/>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sp>
          <p:nvSpPr>
            <p:cNvPr id="344136" name="Freeform 72"/>
            <p:cNvSpPr>
              <a:spLocks/>
            </p:cNvSpPr>
            <p:nvPr/>
          </p:nvSpPr>
          <p:spPr bwMode="auto">
            <a:xfrm>
              <a:off x="8664576" y="236538"/>
              <a:ext cx="53975" cy="53975"/>
            </a:xfrm>
            <a:custGeom>
              <a:avLst/>
              <a:gdLst/>
              <a:ahLst/>
              <a:cxnLst>
                <a:cxn ang="0">
                  <a:pos x="0" y="0"/>
                </a:cxn>
                <a:cxn ang="0">
                  <a:pos x="0" y="1"/>
                </a:cxn>
                <a:cxn ang="0">
                  <a:pos x="2" y="4"/>
                </a:cxn>
                <a:cxn ang="0">
                  <a:pos x="5" y="8"/>
                </a:cxn>
                <a:cxn ang="0">
                  <a:pos x="8" y="14"/>
                </a:cxn>
                <a:cxn ang="0">
                  <a:pos x="13" y="20"/>
                </a:cxn>
                <a:cxn ang="0">
                  <a:pos x="19" y="26"/>
                </a:cxn>
                <a:cxn ang="0">
                  <a:pos x="26" y="30"/>
                </a:cxn>
                <a:cxn ang="0">
                  <a:pos x="34" y="34"/>
                </a:cxn>
                <a:cxn ang="0">
                  <a:pos x="33" y="34"/>
                </a:cxn>
                <a:cxn ang="0">
                  <a:pos x="29" y="34"/>
                </a:cxn>
                <a:cxn ang="0">
                  <a:pos x="23" y="33"/>
                </a:cxn>
                <a:cxn ang="0">
                  <a:pos x="16" y="30"/>
                </a:cxn>
                <a:cxn ang="0">
                  <a:pos x="9" y="26"/>
                </a:cxn>
                <a:cxn ang="0">
                  <a:pos x="4" y="20"/>
                </a:cxn>
                <a:cxn ang="0">
                  <a:pos x="0" y="11"/>
                </a:cxn>
                <a:cxn ang="0">
                  <a:pos x="0" y="0"/>
                </a:cxn>
              </a:cxnLst>
              <a:rect l="0" t="0" r="r" b="b"/>
              <a:pathLst>
                <a:path w="34" h="34">
                  <a:moveTo>
                    <a:pt x="0" y="0"/>
                  </a:moveTo>
                  <a:lnTo>
                    <a:pt x="0" y="1"/>
                  </a:lnTo>
                  <a:lnTo>
                    <a:pt x="2" y="4"/>
                  </a:lnTo>
                  <a:lnTo>
                    <a:pt x="5" y="8"/>
                  </a:lnTo>
                  <a:lnTo>
                    <a:pt x="8" y="14"/>
                  </a:lnTo>
                  <a:lnTo>
                    <a:pt x="13" y="20"/>
                  </a:lnTo>
                  <a:lnTo>
                    <a:pt x="19" y="26"/>
                  </a:lnTo>
                  <a:lnTo>
                    <a:pt x="26" y="30"/>
                  </a:lnTo>
                  <a:lnTo>
                    <a:pt x="34" y="34"/>
                  </a:lnTo>
                  <a:lnTo>
                    <a:pt x="33" y="34"/>
                  </a:lnTo>
                  <a:lnTo>
                    <a:pt x="29" y="34"/>
                  </a:lnTo>
                  <a:lnTo>
                    <a:pt x="23" y="33"/>
                  </a:lnTo>
                  <a:lnTo>
                    <a:pt x="16" y="30"/>
                  </a:lnTo>
                  <a:lnTo>
                    <a:pt x="9" y="26"/>
                  </a:lnTo>
                  <a:lnTo>
                    <a:pt x="4" y="20"/>
                  </a:lnTo>
                  <a:lnTo>
                    <a:pt x="0" y="11"/>
                  </a:lnTo>
                  <a:lnTo>
                    <a:pt x="0" y="0"/>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endParaRPr lang="en-US" sz="2800" b="1">
                <a:solidFill>
                  <a:srgbClr val="000000"/>
                </a:solidFill>
                <a:latin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5636">
                                            <p:txEl>
                                              <p:pRg st="0" end="0"/>
                                            </p:txEl>
                                          </p:spTgt>
                                        </p:tgtEl>
                                        <p:attrNameLst>
                                          <p:attrName>style.visibility</p:attrName>
                                        </p:attrNameLst>
                                      </p:cBhvr>
                                      <p:to>
                                        <p:strVal val="visible"/>
                                      </p:to>
                                    </p:set>
                                    <p:animEffect transition="in" filter="blinds(horizontal)">
                                      <p:cBhvr>
                                        <p:cTn id="7" dur="500"/>
                                        <p:tgtEl>
                                          <p:spTgt spid="9656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65636">
                                            <p:txEl>
                                              <p:pRg st="1" end="1"/>
                                            </p:txEl>
                                          </p:spTgt>
                                        </p:tgtEl>
                                        <p:attrNameLst>
                                          <p:attrName>style.visibility</p:attrName>
                                        </p:attrNameLst>
                                      </p:cBhvr>
                                      <p:to>
                                        <p:strVal val="visible"/>
                                      </p:to>
                                    </p:set>
                                    <p:animEffect transition="in" filter="blinds(horizontal)">
                                      <p:cBhvr>
                                        <p:cTn id="12" dur="500"/>
                                        <p:tgtEl>
                                          <p:spTgt spid="965636">
                                            <p:txEl>
                                              <p:pRg st="1" end="1"/>
                                            </p:txEl>
                                          </p:spTgt>
                                        </p:tgtEl>
                                      </p:cBhvr>
                                    </p:animEffect>
                                  </p:childTnLst>
                                </p:cTn>
                              </p:par>
                            </p:childTnLst>
                          </p:cTn>
                        </p:par>
                        <p:par>
                          <p:cTn id="13" fill="hold">
                            <p:stCondLst>
                              <p:cond delay="500"/>
                            </p:stCondLst>
                            <p:childTnLst>
                              <p:par>
                                <p:cTn id="14" presetID="5" presetClass="entr" presetSubtype="5" fill="hold" nodeType="afterEffect">
                                  <p:stCondLst>
                                    <p:cond delay="0"/>
                                  </p:stCondLst>
                                  <p:childTnLst>
                                    <p:set>
                                      <p:cBhvr>
                                        <p:cTn id="15" dur="1" fill="hold">
                                          <p:stCondLst>
                                            <p:cond delay="0"/>
                                          </p:stCondLst>
                                        </p:cTn>
                                        <p:tgtEl>
                                          <p:spTgt spid="135172"/>
                                        </p:tgtEl>
                                        <p:attrNameLst>
                                          <p:attrName>style.visibility</p:attrName>
                                        </p:attrNameLst>
                                      </p:cBhvr>
                                      <p:to>
                                        <p:strVal val="visible"/>
                                      </p:to>
                                    </p:set>
                                    <p:animEffect transition="in" filter="checkerboard(down)">
                                      <p:cBhvr>
                                        <p:cTn id="16" dur="2000"/>
                                        <p:tgtEl>
                                          <p:spTgt spid="135172"/>
                                        </p:tgtEl>
                                      </p:cBhvr>
                                    </p:animEffect>
                                  </p:childTnLst>
                                </p:cTn>
                              </p:par>
                            </p:childTnLst>
                          </p:cTn>
                        </p:par>
                        <p:par>
                          <p:cTn id="17" fill="hold">
                            <p:stCondLst>
                              <p:cond delay="2500"/>
                            </p:stCondLst>
                            <p:childTnLst>
                              <p:par>
                                <p:cTn id="18" presetID="3" presetClass="entr" presetSubtype="10" fill="hold" nodeType="afterEffect">
                                  <p:stCondLst>
                                    <p:cond delay="0"/>
                                  </p:stCondLst>
                                  <p:childTnLst>
                                    <p:set>
                                      <p:cBhvr>
                                        <p:cTn id="19" dur="1" fill="hold">
                                          <p:stCondLst>
                                            <p:cond delay="0"/>
                                          </p:stCondLst>
                                        </p:cTn>
                                        <p:tgtEl>
                                          <p:spTgt spid="135171"/>
                                        </p:tgtEl>
                                        <p:attrNameLst>
                                          <p:attrName>style.visibility</p:attrName>
                                        </p:attrNameLst>
                                      </p:cBhvr>
                                      <p:to>
                                        <p:strVal val="visible"/>
                                      </p:to>
                                    </p:set>
                                    <p:animEffect transition="in" filter="blinds(horizontal)">
                                      <p:cBhvr>
                                        <p:cTn id="20" dur="500"/>
                                        <p:tgtEl>
                                          <p:spTgt spid="135171"/>
                                        </p:tgtEl>
                                      </p:cBhvr>
                                    </p:animEffect>
                                  </p:childTnLst>
                                  <p:subTnLst>
                                    <p:animClr>
                                      <p:cBhvr override="childStyle">
                                        <p:cTn dur="1" fill="hold" display="0" masterRel="nextClick" afterEffect="1"/>
                                        <p:tgtEl>
                                          <p:spTgt spid="135171"/>
                                        </p:tgtEl>
                                        <p:attrNameLst>
                                          <p:attrName>ppt_c</p:attrName>
                                        </p:attrNameLst>
                                      </p:cBhvr>
                                      <p:to>
                                        <a:srgbClr val="AED0DA"/>
                                      </p:to>
                                    </p:animClr>
                                  </p:sub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blinds(horizontal)">
                                      <p:cBhvr>
                                        <p:cTn id="25" dur="500"/>
                                        <p:tgtEl>
                                          <p:spTgt spid="10">
                                            <p:txEl>
                                              <p:pRg st="0" end="0"/>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0">
                                            <p:txEl>
                                              <p:pRg st="1" end="1"/>
                                            </p:txEl>
                                          </p:spTgt>
                                        </p:tgtEl>
                                        <p:attrNameLst>
                                          <p:attrName>style.visibility</p:attrName>
                                        </p:attrNameLst>
                                      </p:cBhvr>
                                      <p:to>
                                        <p:strVal val="visible"/>
                                      </p:to>
                                    </p:set>
                                    <p:animEffect transition="in" filter="blinds(horizontal)">
                                      <p:cBhvr>
                                        <p:cTn id="28" dur="500"/>
                                        <p:tgtEl>
                                          <p:spTgt spid="10">
                                            <p:txEl>
                                              <p:pRg st="1" end="1"/>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animEffect transition="in" filter="blinds(horizontal)">
                                      <p:cBhvr>
                                        <p:cTn id="31" dur="500"/>
                                        <p:tgtEl>
                                          <p:spTgt spid="10">
                                            <p:txEl>
                                              <p:pRg st="2" end="2"/>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0">
                                            <p:txEl>
                                              <p:pRg st="13" end="13"/>
                                            </p:txEl>
                                          </p:spTgt>
                                        </p:tgtEl>
                                        <p:attrNameLst>
                                          <p:attrName>style.visibility</p:attrName>
                                        </p:attrNameLst>
                                      </p:cBhvr>
                                      <p:to>
                                        <p:strVal val="visible"/>
                                      </p:to>
                                    </p:set>
                                    <p:animEffect transition="in" filter="blinds(horizontal)">
                                      <p:cBhvr>
                                        <p:cTn id="34" dur="500"/>
                                        <p:tgtEl>
                                          <p:spTgt spid="10">
                                            <p:txEl>
                                              <p:pRg st="13" end="13"/>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10">
                                            <p:txEl>
                                              <p:pRg st="14" end="14"/>
                                            </p:txEl>
                                          </p:spTgt>
                                        </p:tgtEl>
                                        <p:attrNameLst>
                                          <p:attrName>style.visibility</p:attrName>
                                        </p:attrNameLst>
                                      </p:cBhvr>
                                      <p:to>
                                        <p:strVal val="visible"/>
                                      </p:to>
                                    </p:set>
                                    <p:animEffect transition="in" filter="blinds(horizontal)">
                                      <p:cBhvr>
                                        <p:cTn id="37" dur="500"/>
                                        <p:tgtEl>
                                          <p:spTgt spid="10">
                                            <p:txEl>
                                              <p:pRg st="14" end="14"/>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10">
                                            <p:txEl>
                                              <p:pRg st="9" end="9"/>
                                            </p:txEl>
                                          </p:spTgt>
                                        </p:tgtEl>
                                        <p:attrNameLst>
                                          <p:attrName>style.visibility</p:attrName>
                                        </p:attrNameLst>
                                      </p:cBhvr>
                                      <p:to>
                                        <p:strVal val="visible"/>
                                      </p:to>
                                    </p:set>
                                    <p:animEffect transition="in" filter="blinds(horizontal)">
                                      <p:cBhvr>
                                        <p:cTn id="40" dur="500"/>
                                        <p:tgtEl>
                                          <p:spTgt spid="10">
                                            <p:txEl>
                                              <p:pRg st="9" end="9"/>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10">
                                            <p:txEl>
                                              <p:pRg st="10" end="10"/>
                                            </p:txEl>
                                          </p:spTgt>
                                        </p:tgtEl>
                                        <p:attrNameLst>
                                          <p:attrName>style.visibility</p:attrName>
                                        </p:attrNameLst>
                                      </p:cBhvr>
                                      <p:to>
                                        <p:strVal val="visible"/>
                                      </p:to>
                                    </p:set>
                                    <p:animEffect transition="in" filter="blinds(horizontal)">
                                      <p:cBhvr>
                                        <p:cTn id="43" dur="500"/>
                                        <p:tgtEl>
                                          <p:spTgt spid="10">
                                            <p:txEl>
                                              <p:pRg st="10" end="10"/>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10">
                                            <p:txEl>
                                              <p:pRg st="11" end="11"/>
                                            </p:txEl>
                                          </p:spTgt>
                                        </p:tgtEl>
                                        <p:attrNameLst>
                                          <p:attrName>style.visibility</p:attrName>
                                        </p:attrNameLst>
                                      </p:cBhvr>
                                      <p:to>
                                        <p:strVal val="visible"/>
                                      </p:to>
                                    </p:set>
                                    <p:animEffect transition="in" filter="blinds(horizontal)">
                                      <p:cBhvr>
                                        <p:cTn id="46" dur="500"/>
                                        <p:tgtEl>
                                          <p:spTgt spid="10">
                                            <p:txEl>
                                              <p:pRg st="11" end="11"/>
                                            </p:txEl>
                                          </p:spTgt>
                                        </p:tgtEl>
                                      </p:cBhvr>
                                    </p:animEffect>
                                  </p:childTnLst>
                                </p:cTn>
                              </p:par>
                              <p:par>
                                <p:cTn id="47" presetID="3" presetClass="entr" presetSubtype="10" fill="hold" nodeType="withEffect">
                                  <p:stCondLst>
                                    <p:cond delay="0"/>
                                  </p:stCondLst>
                                  <p:childTnLst>
                                    <p:set>
                                      <p:cBhvr>
                                        <p:cTn id="48" dur="1" fill="hold">
                                          <p:stCondLst>
                                            <p:cond delay="0"/>
                                          </p:stCondLst>
                                        </p:cTn>
                                        <p:tgtEl>
                                          <p:spTgt spid="10">
                                            <p:txEl>
                                              <p:pRg st="12" end="12"/>
                                            </p:txEl>
                                          </p:spTgt>
                                        </p:tgtEl>
                                        <p:attrNameLst>
                                          <p:attrName>style.visibility</p:attrName>
                                        </p:attrNameLst>
                                      </p:cBhvr>
                                      <p:to>
                                        <p:strVal val="visible"/>
                                      </p:to>
                                    </p:set>
                                    <p:animEffect transition="in" filter="blinds(horizontal)">
                                      <p:cBhvr>
                                        <p:cTn id="49" dur="500"/>
                                        <p:tgtEl>
                                          <p:spTgt spid="10">
                                            <p:txEl>
                                              <p:pRg st="12" end="12"/>
                                            </p:txEl>
                                          </p:spTgt>
                                        </p:tgtEl>
                                      </p:cBhvr>
                                    </p:animEffect>
                                  </p:childTnLst>
                                </p:cTn>
                              </p:par>
                              <p:par>
                                <p:cTn id="50" presetID="3" presetClass="entr" presetSubtype="10" fill="hold" nodeType="withEffect">
                                  <p:stCondLst>
                                    <p:cond delay="0"/>
                                  </p:stCondLst>
                                  <p:childTnLst>
                                    <p:set>
                                      <p:cBhvr>
                                        <p:cTn id="51" dur="1" fill="hold">
                                          <p:stCondLst>
                                            <p:cond delay="0"/>
                                          </p:stCondLst>
                                        </p:cTn>
                                        <p:tgtEl>
                                          <p:spTgt spid="10">
                                            <p:txEl>
                                              <p:pRg st="8" end="8"/>
                                            </p:txEl>
                                          </p:spTgt>
                                        </p:tgtEl>
                                        <p:attrNameLst>
                                          <p:attrName>style.visibility</p:attrName>
                                        </p:attrNameLst>
                                      </p:cBhvr>
                                      <p:to>
                                        <p:strVal val="visible"/>
                                      </p:to>
                                    </p:set>
                                    <p:animEffect transition="in" filter="blinds(horizontal)">
                                      <p:cBhvr>
                                        <p:cTn id="52" dur="500"/>
                                        <p:tgtEl>
                                          <p:spTgt spid="10">
                                            <p:txEl>
                                              <p:pRg st="8" end="8"/>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10">
                                            <p:txEl>
                                              <p:pRg st="7" end="7"/>
                                            </p:txEl>
                                          </p:spTgt>
                                        </p:tgtEl>
                                        <p:attrNameLst>
                                          <p:attrName>style.visibility</p:attrName>
                                        </p:attrNameLst>
                                      </p:cBhvr>
                                      <p:to>
                                        <p:strVal val="visible"/>
                                      </p:to>
                                    </p:set>
                                    <p:animEffect transition="in" filter="blinds(horizontal)">
                                      <p:cBhvr>
                                        <p:cTn id="55" dur="500"/>
                                        <p:tgtEl>
                                          <p:spTgt spid="10">
                                            <p:txEl>
                                              <p:pRg st="7" end="7"/>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10">
                                            <p:txEl>
                                              <p:pRg st="5" end="5"/>
                                            </p:txEl>
                                          </p:spTgt>
                                        </p:tgtEl>
                                        <p:attrNameLst>
                                          <p:attrName>style.visibility</p:attrName>
                                        </p:attrNameLst>
                                      </p:cBhvr>
                                      <p:to>
                                        <p:strVal val="visible"/>
                                      </p:to>
                                    </p:set>
                                    <p:animEffect transition="in" filter="blinds(horizontal)">
                                      <p:cBhvr>
                                        <p:cTn id="58" dur="500"/>
                                        <p:tgtEl>
                                          <p:spTgt spid="10">
                                            <p:txEl>
                                              <p:pRg st="5" end="5"/>
                                            </p:txEl>
                                          </p:spTgt>
                                        </p:tgtEl>
                                      </p:cBhvr>
                                    </p:animEffect>
                                  </p:childTnLst>
                                </p:cTn>
                              </p:par>
                              <p:par>
                                <p:cTn id="59" presetID="3" presetClass="entr" presetSubtype="10" fill="hold" nodeType="withEffect">
                                  <p:stCondLst>
                                    <p:cond delay="0"/>
                                  </p:stCondLst>
                                  <p:childTnLst>
                                    <p:set>
                                      <p:cBhvr>
                                        <p:cTn id="60" dur="1" fill="hold">
                                          <p:stCondLst>
                                            <p:cond delay="0"/>
                                          </p:stCondLst>
                                        </p:cTn>
                                        <p:tgtEl>
                                          <p:spTgt spid="10">
                                            <p:txEl>
                                              <p:pRg st="6" end="6"/>
                                            </p:txEl>
                                          </p:spTgt>
                                        </p:tgtEl>
                                        <p:attrNameLst>
                                          <p:attrName>style.visibility</p:attrName>
                                        </p:attrNameLst>
                                      </p:cBhvr>
                                      <p:to>
                                        <p:strVal val="visible"/>
                                      </p:to>
                                    </p:set>
                                    <p:animEffect transition="in" filter="blinds(horizontal)">
                                      <p:cBhvr>
                                        <p:cTn id="61" dur="500"/>
                                        <p:tgtEl>
                                          <p:spTgt spid="10">
                                            <p:txEl>
                                              <p:pRg st="6" end="6"/>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10">
                                            <p:txEl>
                                              <p:pRg st="4" end="4"/>
                                            </p:txEl>
                                          </p:spTgt>
                                        </p:tgtEl>
                                        <p:attrNameLst>
                                          <p:attrName>style.visibility</p:attrName>
                                        </p:attrNameLst>
                                      </p:cBhvr>
                                      <p:to>
                                        <p:strVal val="visible"/>
                                      </p:to>
                                    </p:set>
                                    <p:animEffect transition="in" filter="blinds(horizontal)">
                                      <p:cBhvr>
                                        <p:cTn id="64" dur="500"/>
                                        <p:tgtEl>
                                          <p:spTgt spid="10">
                                            <p:txEl>
                                              <p:pRg st="4" end="4"/>
                                            </p:txEl>
                                          </p:spTgt>
                                        </p:tgtEl>
                                      </p:cBhvr>
                                    </p:animEffect>
                                  </p:childTnLst>
                                </p:cTn>
                              </p:par>
                              <p:par>
                                <p:cTn id="65" presetID="3" presetClass="entr" presetSubtype="10" fill="hold" nodeType="withEffect">
                                  <p:stCondLst>
                                    <p:cond delay="0"/>
                                  </p:stCondLst>
                                  <p:childTnLst>
                                    <p:set>
                                      <p:cBhvr>
                                        <p:cTn id="66" dur="1" fill="hold">
                                          <p:stCondLst>
                                            <p:cond delay="0"/>
                                          </p:stCondLst>
                                        </p:cTn>
                                        <p:tgtEl>
                                          <p:spTgt spid="10">
                                            <p:txEl>
                                              <p:pRg st="3" end="3"/>
                                            </p:txEl>
                                          </p:spTgt>
                                        </p:tgtEl>
                                        <p:attrNameLst>
                                          <p:attrName>style.visibility</p:attrName>
                                        </p:attrNameLst>
                                      </p:cBhvr>
                                      <p:to>
                                        <p:strVal val="visible"/>
                                      </p:to>
                                    </p:set>
                                    <p:animEffect transition="in" filter="blinds(horizontal)">
                                      <p:cBhvr>
                                        <p:cTn id="67" dur="500"/>
                                        <p:tgtEl>
                                          <p:spTgt spid="10">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965634">
                                            <p:bg/>
                                          </p:spTgt>
                                        </p:tgtEl>
                                        <p:attrNameLst>
                                          <p:attrName>style.visibility</p:attrName>
                                        </p:attrNameLst>
                                      </p:cBhvr>
                                      <p:to>
                                        <p:strVal val="visible"/>
                                      </p:to>
                                    </p:set>
                                    <p:animEffect transition="in" filter="blinds(horizontal)">
                                      <p:cBhvr>
                                        <p:cTn id="72" dur="500"/>
                                        <p:tgtEl>
                                          <p:spTgt spid="965634">
                                            <p:bg/>
                                          </p:spTgt>
                                        </p:tgtEl>
                                      </p:cBhvr>
                                    </p:animEffect>
                                  </p:childTnLst>
                                </p:cTn>
                              </p:par>
                              <p:par>
                                <p:cTn id="73" presetID="3" presetClass="entr" presetSubtype="10" fill="hold" nodeType="withEffect">
                                  <p:stCondLst>
                                    <p:cond delay="0"/>
                                  </p:stCondLst>
                                  <p:childTnLst>
                                    <p:set>
                                      <p:cBhvr>
                                        <p:cTn id="74" dur="1" fill="hold">
                                          <p:stCondLst>
                                            <p:cond delay="0"/>
                                          </p:stCondLst>
                                        </p:cTn>
                                        <p:tgtEl>
                                          <p:spTgt spid="965634">
                                            <p:txEl>
                                              <p:pRg st="0" end="0"/>
                                            </p:txEl>
                                          </p:spTgt>
                                        </p:tgtEl>
                                        <p:attrNameLst>
                                          <p:attrName>style.visibility</p:attrName>
                                        </p:attrNameLst>
                                      </p:cBhvr>
                                      <p:to>
                                        <p:strVal val="visible"/>
                                      </p:to>
                                    </p:set>
                                    <p:animEffect transition="in" filter="blinds(horizontal)">
                                      <p:cBhvr>
                                        <p:cTn id="75" dur="500"/>
                                        <p:tgtEl>
                                          <p:spTgt spid="965634">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965634">
                                            <p:txEl>
                                              <p:pRg st="1" end="1"/>
                                            </p:txEl>
                                          </p:spTgt>
                                        </p:tgtEl>
                                        <p:attrNameLst>
                                          <p:attrName>style.visibility</p:attrName>
                                        </p:attrNameLst>
                                      </p:cBhvr>
                                      <p:to>
                                        <p:strVal val="visible"/>
                                      </p:to>
                                    </p:set>
                                    <p:animEffect transition="in" filter="blinds(horizontal)">
                                      <p:cBhvr>
                                        <p:cTn id="80" dur="500"/>
                                        <p:tgtEl>
                                          <p:spTgt spid="965634">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nodeType="clickEffect">
                                  <p:stCondLst>
                                    <p:cond delay="0"/>
                                  </p:stCondLst>
                                  <p:childTnLst>
                                    <p:set>
                                      <p:cBhvr>
                                        <p:cTn id="84" dur="1" fill="hold">
                                          <p:stCondLst>
                                            <p:cond delay="0"/>
                                          </p:stCondLst>
                                        </p:cTn>
                                        <p:tgtEl>
                                          <p:spTgt spid="965634">
                                            <p:txEl>
                                              <p:pRg st="2" end="2"/>
                                            </p:txEl>
                                          </p:spTgt>
                                        </p:tgtEl>
                                        <p:attrNameLst>
                                          <p:attrName>style.visibility</p:attrName>
                                        </p:attrNameLst>
                                      </p:cBhvr>
                                      <p:to>
                                        <p:strVal val="visible"/>
                                      </p:to>
                                    </p:set>
                                    <p:animEffect transition="in" filter="blinds(horizontal)">
                                      <p:cBhvr>
                                        <p:cTn id="85" dur="500"/>
                                        <p:tgtEl>
                                          <p:spTgt spid="965634">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nodeType="clickEffect">
                                  <p:stCondLst>
                                    <p:cond delay="0"/>
                                  </p:stCondLst>
                                  <p:childTnLst>
                                    <p:set>
                                      <p:cBhvr>
                                        <p:cTn id="89" dur="1" fill="hold">
                                          <p:stCondLst>
                                            <p:cond delay="0"/>
                                          </p:stCondLst>
                                        </p:cTn>
                                        <p:tgtEl>
                                          <p:spTgt spid="965634">
                                            <p:txEl>
                                              <p:pRg st="3" end="3"/>
                                            </p:txEl>
                                          </p:spTgt>
                                        </p:tgtEl>
                                        <p:attrNameLst>
                                          <p:attrName>style.visibility</p:attrName>
                                        </p:attrNameLst>
                                      </p:cBhvr>
                                      <p:to>
                                        <p:strVal val="visible"/>
                                      </p:to>
                                    </p:set>
                                    <p:animEffect transition="in" filter="blinds(horizontal)">
                                      <p:cBhvr>
                                        <p:cTn id="90" dur="500"/>
                                        <p:tgtEl>
                                          <p:spTgt spid="965634">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965634">
                                            <p:txEl>
                                              <p:pRg st="4" end="4"/>
                                            </p:txEl>
                                          </p:spTgt>
                                        </p:tgtEl>
                                        <p:attrNameLst>
                                          <p:attrName>style.visibility</p:attrName>
                                        </p:attrNameLst>
                                      </p:cBhvr>
                                      <p:to>
                                        <p:strVal val="visible"/>
                                      </p:to>
                                    </p:set>
                                    <p:animEffect transition="in" filter="blinds(horizontal)">
                                      <p:cBhvr>
                                        <p:cTn id="95" dur="500"/>
                                        <p:tgtEl>
                                          <p:spTgt spid="965634">
                                            <p:txEl>
                                              <p:pRg st="4" end="4"/>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965634">
                                            <p:txEl>
                                              <p:pRg st="5" end="5"/>
                                            </p:txEl>
                                          </p:spTgt>
                                        </p:tgtEl>
                                        <p:attrNameLst>
                                          <p:attrName>style.visibility</p:attrName>
                                        </p:attrNameLst>
                                      </p:cBhvr>
                                      <p:to>
                                        <p:strVal val="visible"/>
                                      </p:to>
                                    </p:set>
                                    <p:animEffect transition="in" filter="blinds(horizontal)">
                                      <p:cBhvr>
                                        <p:cTn id="100" dur="500"/>
                                        <p:tgtEl>
                                          <p:spTgt spid="9656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5634"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a:xfrm>
            <a:off x="1404005" y="474431"/>
            <a:ext cx="7756525" cy="763587"/>
          </a:xfrm>
        </p:spPr>
        <p:txBody>
          <a:bodyPr>
            <a:normAutofit fontScale="90000"/>
          </a:bodyPr>
          <a:lstStyle/>
          <a:p>
            <a:pPr>
              <a:lnSpc>
                <a:spcPts val="2600"/>
              </a:lnSpc>
            </a:pPr>
            <a:r>
              <a:rPr lang="en-US" dirty="0" smtClean="0"/>
              <a:t>Primary Chemistry of the Four Drives</a:t>
            </a:r>
            <a:br>
              <a:rPr lang="en-US" dirty="0" smtClean="0"/>
            </a:br>
            <a:r>
              <a:rPr lang="en-US" sz="2000" dirty="0" smtClean="0">
                <a:solidFill>
                  <a:srgbClr val="A50021"/>
                </a:solidFill>
              </a:rPr>
              <a:t>Brain Chemistry is Important because it</a:t>
            </a:r>
            <a:br>
              <a:rPr lang="en-US" sz="2000" dirty="0" smtClean="0">
                <a:solidFill>
                  <a:srgbClr val="A50021"/>
                </a:solidFill>
              </a:rPr>
            </a:br>
            <a:r>
              <a:rPr lang="en-US" sz="2000" dirty="0" smtClean="0">
                <a:solidFill>
                  <a:srgbClr val="A50021"/>
                </a:solidFill>
              </a:rPr>
              <a:t>Responds Instantly to ALL Sensory INPUTS </a:t>
            </a:r>
            <a:endParaRPr lang="en-US" dirty="0" smtClean="0">
              <a:solidFill>
                <a:srgbClr val="A50021"/>
              </a:solidFill>
            </a:endParaRPr>
          </a:p>
        </p:txBody>
      </p:sp>
      <p:sp>
        <p:nvSpPr>
          <p:cNvPr id="5" name="Text Placeholder 4"/>
          <p:cNvSpPr>
            <a:spLocks noGrp="1"/>
          </p:cNvSpPr>
          <p:nvPr>
            <p:ph type="body" idx="1"/>
          </p:nvPr>
        </p:nvSpPr>
        <p:spPr>
          <a:xfrm>
            <a:off x="269875" y="1918091"/>
            <a:ext cx="2217738" cy="639762"/>
          </a:xfrm>
        </p:spPr>
        <p:txBody>
          <a:bodyPr>
            <a:normAutofit fontScale="92500" lnSpcReduction="10000"/>
          </a:bodyPr>
          <a:lstStyle/>
          <a:p>
            <a:pPr>
              <a:defRPr/>
            </a:pPr>
            <a:r>
              <a:rPr lang="en-US" sz="2000" i="0" dirty="0" err="1" smtClean="0">
                <a:solidFill>
                  <a:schemeClr val="tx1"/>
                </a:solidFill>
              </a:rPr>
              <a:t>d</a:t>
            </a:r>
            <a:r>
              <a:rPr lang="en-US" sz="2000" dirty="0" err="1" smtClean="0">
                <a:solidFill>
                  <a:srgbClr val="0070C0"/>
                </a:solidFill>
              </a:rPr>
              <a:t>Acquire</a:t>
            </a:r>
            <a:r>
              <a:rPr lang="en-US" sz="2000" dirty="0" smtClean="0">
                <a:solidFill>
                  <a:schemeClr val="accent1">
                    <a:lumMod val="75000"/>
                  </a:schemeClr>
                </a:solidFill>
              </a:rPr>
              <a:t> </a:t>
            </a:r>
            <a:r>
              <a:rPr lang="en-US" sz="2000" dirty="0" smtClean="0"/>
              <a:t/>
            </a:r>
            <a:br>
              <a:rPr lang="en-US" sz="2000" dirty="0" smtClean="0"/>
            </a:br>
            <a:r>
              <a:rPr lang="en-US" sz="2000" dirty="0" smtClean="0">
                <a:solidFill>
                  <a:srgbClr val="0070C0"/>
                </a:solidFill>
                <a:sym typeface="Wingdings" pitchFamily="2" charset="2"/>
              </a:rPr>
              <a:t>Dopamine</a:t>
            </a:r>
            <a:endParaRPr lang="en-US" sz="2000" dirty="0">
              <a:solidFill>
                <a:srgbClr val="0070C0"/>
              </a:solidFill>
            </a:endParaRPr>
          </a:p>
        </p:txBody>
      </p:sp>
      <p:sp>
        <p:nvSpPr>
          <p:cNvPr id="6" name="Content Placeholder 5"/>
          <p:cNvSpPr>
            <a:spLocks noGrp="1"/>
          </p:cNvSpPr>
          <p:nvPr>
            <p:ph sz="half" idx="2"/>
          </p:nvPr>
        </p:nvSpPr>
        <p:spPr>
          <a:xfrm>
            <a:off x="223838" y="2481653"/>
            <a:ext cx="2182812" cy="3676650"/>
          </a:xfrm>
        </p:spPr>
        <p:txBody>
          <a:bodyPr/>
          <a:lstStyle/>
          <a:p>
            <a:pPr marL="223838" indent="-223838">
              <a:spcBef>
                <a:spcPts val="0"/>
              </a:spcBef>
              <a:defRPr/>
            </a:pPr>
            <a:r>
              <a:rPr lang="en-US" sz="1800" dirty="0" smtClean="0">
                <a:solidFill>
                  <a:schemeClr val="tx1"/>
                </a:solidFill>
                <a:latin typeface="Arial Narrow" pitchFamily="34" charset="0"/>
              </a:rPr>
              <a:t>Targets an Objective</a:t>
            </a:r>
          </a:p>
          <a:p>
            <a:pPr marL="223838" indent="-223838">
              <a:spcBef>
                <a:spcPts val="0"/>
              </a:spcBef>
              <a:defRPr/>
            </a:pPr>
            <a:r>
              <a:rPr lang="en-US" sz="1800" dirty="0" smtClean="0">
                <a:solidFill>
                  <a:schemeClr val="tx1"/>
                </a:solidFill>
                <a:latin typeface="Arial Narrow" pitchFamily="34" charset="0"/>
              </a:rPr>
              <a:t>Goal Oriented</a:t>
            </a:r>
          </a:p>
          <a:p>
            <a:pPr marL="223838" indent="-223838">
              <a:lnSpc>
                <a:spcPct val="100000"/>
              </a:lnSpc>
              <a:spcBef>
                <a:spcPts val="0"/>
              </a:spcBef>
              <a:defRPr/>
            </a:pPr>
            <a:r>
              <a:rPr lang="en-US" sz="1800" dirty="0" smtClean="0">
                <a:solidFill>
                  <a:schemeClr val="tx1"/>
                </a:solidFill>
                <a:latin typeface="Arial Narrow" pitchFamily="34" charset="0"/>
              </a:rPr>
              <a:t>Feels Pleasure in</a:t>
            </a:r>
            <a:br>
              <a:rPr lang="en-US" sz="1800" dirty="0" smtClean="0">
                <a:solidFill>
                  <a:schemeClr val="tx1"/>
                </a:solidFill>
                <a:latin typeface="Arial Narrow" pitchFamily="34" charset="0"/>
              </a:rPr>
            </a:br>
            <a:r>
              <a:rPr lang="en-US" sz="1800" dirty="0" smtClean="0">
                <a:solidFill>
                  <a:schemeClr val="tx1"/>
                </a:solidFill>
                <a:latin typeface="Arial Narrow" pitchFamily="34" charset="0"/>
              </a:rPr>
              <a:t>Achievement or Anticipation of Acquiring the Target</a:t>
            </a:r>
          </a:p>
          <a:p>
            <a:pPr marL="223838" indent="-223838">
              <a:spcBef>
                <a:spcPts val="0"/>
              </a:spcBef>
              <a:defRPr/>
            </a:pPr>
            <a:r>
              <a:rPr lang="en-US" sz="1800" dirty="0" smtClean="0">
                <a:solidFill>
                  <a:schemeClr val="tx1"/>
                </a:solidFill>
                <a:latin typeface="Arial Narrow" pitchFamily="34" charset="0"/>
              </a:rPr>
              <a:t>TOO MUCH</a:t>
            </a:r>
          </a:p>
          <a:p>
            <a:pPr marL="457200" lvl="1" indent="-228600">
              <a:spcBef>
                <a:spcPts val="0"/>
              </a:spcBef>
              <a:defRPr/>
            </a:pPr>
            <a:r>
              <a:rPr lang="en-US" sz="1400" dirty="0" smtClean="0">
                <a:solidFill>
                  <a:schemeClr val="tx1"/>
                </a:solidFill>
                <a:latin typeface="Arial Narrow" pitchFamily="34" charset="0"/>
              </a:rPr>
              <a:t>Makes one Obsessive Compulsive</a:t>
            </a:r>
          </a:p>
          <a:p>
            <a:pPr marL="457200" lvl="1" indent="-228600">
              <a:spcBef>
                <a:spcPts val="0"/>
              </a:spcBef>
              <a:defRPr/>
            </a:pPr>
            <a:r>
              <a:rPr lang="en-US" sz="1400" dirty="0" smtClean="0">
                <a:solidFill>
                  <a:schemeClr val="tx1"/>
                </a:solidFill>
                <a:latin typeface="Arial Narrow" pitchFamily="34" charset="0"/>
              </a:rPr>
              <a:t>Triggers </a:t>
            </a:r>
            <a:r>
              <a:rPr lang="en-US" sz="1400" dirty="0" err="1" smtClean="0">
                <a:solidFill>
                  <a:schemeClr val="tx1"/>
                </a:solidFill>
                <a:latin typeface="Arial Narrow" pitchFamily="34" charset="0"/>
              </a:rPr>
              <a:t>d</a:t>
            </a:r>
            <a:r>
              <a:rPr lang="en-US" sz="1400" i="1" dirty="0" err="1" smtClean="0">
                <a:solidFill>
                  <a:schemeClr val="tx1"/>
                </a:solidFill>
                <a:latin typeface="Arial Narrow" pitchFamily="34" charset="0"/>
              </a:rPr>
              <a:t>Defend</a:t>
            </a:r>
            <a:r>
              <a:rPr lang="en-US" sz="1400" i="1" dirty="0" smtClean="0">
                <a:solidFill>
                  <a:schemeClr val="tx1"/>
                </a:solidFill>
                <a:latin typeface="Arial Narrow" pitchFamily="34" charset="0"/>
              </a:rPr>
              <a:t> </a:t>
            </a:r>
            <a:r>
              <a:rPr lang="en-US" sz="1400" dirty="0" smtClean="0">
                <a:solidFill>
                  <a:schemeClr val="tx1"/>
                </a:solidFill>
                <a:latin typeface="Arial Narrow" pitchFamily="34" charset="0"/>
              </a:rPr>
              <a:t>in others (Win-Lose)</a:t>
            </a:r>
          </a:p>
          <a:p>
            <a:pPr>
              <a:spcBef>
                <a:spcPts val="0"/>
              </a:spcBef>
              <a:defRPr/>
            </a:pPr>
            <a:endParaRPr lang="en-US" sz="1800" dirty="0">
              <a:solidFill>
                <a:schemeClr val="tx1"/>
              </a:solidFill>
            </a:endParaRPr>
          </a:p>
        </p:txBody>
      </p:sp>
      <p:sp>
        <p:nvSpPr>
          <p:cNvPr id="7" name="Text Placeholder 6"/>
          <p:cNvSpPr>
            <a:spLocks noGrp="1"/>
          </p:cNvSpPr>
          <p:nvPr>
            <p:ph type="body" sz="quarter" idx="3"/>
          </p:nvPr>
        </p:nvSpPr>
        <p:spPr>
          <a:xfrm>
            <a:off x="4703763" y="1918091"/>
            <a:ext cx="1651000" cy="639762"/>
          </a:xfrm>
        </p:spPr>
        <p:txBody>
          <a:bodyPr>
            <a:normAutofit fontScale="92500" lnSpcReduction="10000"/>
          </a:bodyPr>
          <a:lstStyle/>
          <a:p>
            <a:pPr>
              <a:lnSpc>
                <a:spcPct val="100000"/>
              </a:lnSpc>
              <a:spcBef>
                <a:spcPct val="0"/>
              </a:spcBef>
            </a:pPr>
            <a:r>
              <a:rPr lang="en-US" sz="2000" i="0" dirty="0" err="1" smtClean="0">
                <a:solidFill>
                  <a:schemeClr val="tx1"/>
                </a:solidFill>
              </a:rPr>
              <a:t>d</a:t>
            </a:r>
            <a:r>
              <a:rPr lang="en-US" sz="2000" dirty="0" err="1" smtClean="0">
                <a:solidFill>
                  <a:srgbClr val="CC6600"/>
                </a:solidFill>
              </a:rPr>
              <a:t>Create</a:t>
            </a:r>
            <a:r>
              <a:rPr lang="en-US" sz="2000" dirty="0" smtClean="0">
                <a:solidFill>
                  <a:srgbClr val="CC6600"/>
                </a:solidFill>
              </a:rPr>
              <a:t/>
            </a:r>
            <a:br>
              <a:rPr lang="en-US" sz="2000" dirty="0" smtClean="0">
                <a:solidFill>
                  <a:srgbClr val="CC6600"/>
                </a:solidFill>
              </a:rPr>
            </a:br>
            <a:r>
              <a:rPr lang="en-US" sz="2000" dirty="0" smtClean="0">
                <a:solidFill>
                  <a:srgbClr val="CC6600"/>
                </a:solidFill>
                <a:sym typeface="Wingdings" pitchFamily="2" charset="2"/>
              </a:rPr>
              <a:t> Opioids</a:t>
            </a:r>
            <a:endParaRPr lang="en-US" sz="2000" dirty="0" smtClean="0">
              <a:solidFill>
                <a:srgbClr val="CC6600"/>
              </a:solidFill>
            </a:endParaRPr>
          </a:p>
        </p:txBody>
      </p:sp>
      <p:sp>
        <p:nvSpPr>
          <p:cNvPr id="8" name="Content Placeholder 7"/>
          <p:cNvSpPr>
            <a:spLocks noGrp="1"/>
          </p:cNvSpPr>
          <p:nvPr>
            <p:ph sz="quarter" idx="4"/>
          </p:nvPr>
        </p:nvSpPr>
        <p:spPr>
          <a:xfrm>
            <a:off x="2557372" y="2481653"/>
            <a:ext cx="2092325" cy="3170238"/>
          </a:xfrm>
        </p:spPr>
        <p:txBody>
          <a:bodyPr/>
          <a:lstStyle/>
          <a:p>
            <a:pPr marL="223838" indent="-223838">
              <a:spcBef>
                <a:spcPts val="0"/>
              </a:spcBef>
              <a:defRPr/>
            </a:pPr>
            <a:r>
              <a:rPr lang="en-US" sz="1800" dirty="0" smtClean="0">
                <a:solidFill>
                  <a:schemeClr val="tx1"/>
                </a:solidFill>
                <a:latin typeface="Arial Narrow" pitchFamily="34" charset="0"/>
              </a:rPr>
              <a:t>Enables all Collaboration</a:t>
            </a:r>
          </a:p>
          <a:p>
            <a:pPr marL="623888" lvl="1" indent="-223838">
              <a:lnSpc>
                <a:spcPct val="100000"/>
              </a:lnSpc>
              <a:spcBef>
                <a:spcPct val="0"/>
              </a:spcBef>
            </a:pPr>
            <a:r>
              <a:rPr lang="en-US" sz="1600" dirty="0" smtClean="0">
                <a:solidFill>
                  <a:schemeClr val="tx1"/>
                </a:solidFill>
                <a:latin typeface="Arial Narrow" pitchFamily="34" charset="0"/>
              </a:rPr>
              <a:t>Trust</a:t>
            </a:r>
          </a:p>
          <a:p>
            <a:pPr marL="623888" lvl="1" indent="-223838">
              <a:lnSpc>
                <a:spcPct val="100000"/>
              </a:lnSpc>
              <a:spcBef>
                <a:spcPct val="0"/>
              </a:spcBef>
            </a:pPr>
            <a:r>
              <a:rPr lang="en-US" sz="1600" dirty="0" smtClean="0">
                <a:solidFill>
                  <a:schemeClr val="tx1"/>
                </a:solidFill>
                <a:latin typeface="Arial Narrow" pitchFamily="34" charset="0"/>
              </a:rPr>
              <a:t>Love</a:t>
            </a:r>
          </a:p>
          <a:p>
            <a:pPr marL="623888" lvl="1" indent="-223838">
              <a:lnSpc>
                <a:spcPct val="100000"/>
              </a:lnSpc>
              <a:spcBef>
                <a:spcPct val="0"/>
              </a:spcBef>
            </a:pPr>
            <a:r>
              <a:rPr lang="en-US" sz="1600" dirty="0" smtClean="0">
                <a:solidFill>
                  <a:schemeClr val="tx1"/>
                </a:solidFill>
                <a:latin typeface="Arial Narrow" pitchFamily="34" charset="0"/>
              </a:rPr>
              <a:t>Empathy</a:t>
            </a:r>
          </a:p>
          <a:p>
            <a:pPr marL="623888" lvl="1" indent="-223838">
              <a:lnSpc>
                <a:spcPct val="100000"/>
              </a:lnSpc>
              <a:spcBef>
                <a:spcPct val="0"/>
              </a:spcBef>
            </a:pPr>
            <a:r>
              <a:rPr lang="en-US" sz="1600" dirty="0" smtClean="0">
                <a:solidFill>
                  <a:schemeClr val="tx1"/>
                </a:solidFill>
                <a:latin typeface="Arial Narrow" pitchFamily="34" charset="0"/>
              </a:rPr>
              <a:t>Teamwork</a:t>
            </a:r>
          </a:p>
          <a:p>
            <a:pPr marL="623888" lvl="1" indent="-223838">
              <a:lnSpc>
                <a:spcPct val="100000"/>
              </a:lnSpc>
              <a:spcBef>
                <a:spcPct val="0"/>
              </a:spcBef>
            </a:pPr>
            <a:r>
              <a:rPr lang="en-US" sz="1600" dirty="0" smtClean="0">
                <a:solidFill>
                  <a:schemeClr val="tx1"/>
                </a:solidFill>
                <a:latin typeface="Arial Narrow" pitchFamily="34" charset="0"/>
              </a:rPr>
              <a:t>Relationships</a:t>
            </a:r>
          </a:p>
          <a:p>
            <a:pPr marL="223838" indent="-223838">
              <a:spcBef>
                <a:spcPts val="0"/>
              </a:spcBef>
              <a:defRPr/>
            </a:pPr>
            <a:r>
              <a:rPr lang="en-US" sz="1800" dirty="0" smtClean="0">
                <a:solidFill>
                  <a:schemeClr val="tx1"/>
                </a:solidFill>
                <a:latin typeface="Arial Narrow" pitchFamily="34" charset="0"/>
              </a:rPr>
              <a:t>Humans without it  LACK Conscience</a:t>
            </a:r>
          </a:p>
          <a:p>
            <a:pPr marL="223838" indent="-223838">
              <a:spcBef>
                <a:spcPts val="0"/>
              </a:spcBef>
              <a:defRPr/>
            </a:pPr>
            <a:r>
              <a:rPr lang="en-US" sz="1800" dirty="0" smtClean="0">
                <a:solidFill>
                  <a:schemeClr val="tx1"/>
                </a:solidFill>
                <a:latin typeface="Arial Narrow" pitchFamily="34" charset="0"/>
              </a:rPr>
              <a:t>Cannot have too much of it</a:t>
            </a:r>
          </a:p>
          <a:p>
            <a:pPr marL="223838" indent="-223838"/>
            <a:endParaRPr lang="en-US" sz="1800" dirty="0" smtClean="0">
              <a:solidFill>
                <a:schemeClr val="tx1"/>
              </a:solidFill>
              <a:latin typeface="Arial Narrow" pitchFamily="34" charset="0"/>
            </a:endParaRPr>
          </a:p>
          <a:p>
            <a:pPr marL="223838" indent="-223838"/>
            <a:endParaRPr lang="en-US" sz="1800" dirty="0" smtClean="0">
              <a:solidFill>
                <a:schemeClr val="tx1"/>
              </a:solidFill>
              <a:latin typeface="Arial Narrow" pitchFamily="34" charset="0"/>
            </a:endParaRPr>
          </a:p>
        </p:txBody>
      </p:sp>
      <p:sp>
        <p:nvSpPr>
          <p:cNvPr id="9" name="Text Placeholder 4"/>
          <p:cNvSpPr txBox="1">
            <a:spLocks/>
          </p:cNvSpPr>
          <p:nvPr/>
        </p:nvSpPr>
        <p:spPr bwMode="auto">
          <a:xfrm>
            <a:off x="2572596" y="1918091"/>
            <a:ext cx="2216150" cy="639762"/>
          </a:xfrm>
          <a:prstGeom prst="rect">
            <a:avLst/>
          </a:prstGeom>
          <a:noFill/>
          <a:ln w="9525">
            <a:noFill/>
            <a:miter lim="800000"/>
            <a:headEnd/>
            <a:tailEnd/>
          </a:ln>
        </p:spPr>
        <p:txBody>
          <a:bodyPr anchor="b"/>
          <a:lstStyle/>
          <a:p>
            <a:pPr eaLnBrk="0" fontAlgn="base" hangingPunct="0">
              <a:spcBef>
                <a:spcPct val="20000"/>
              </a:spcBef>
              <a:spcAft>
                <a:spcPct val="0"/>
              </a:spcAft>
              <a:buFont typeface="Arial" pitchFamily="34" charset="0"/>
              <a:buNone/>
              <a:defRPr/>
            </a:pPr>
            <a:r>
              <a:rPr lang="en-US" sz="2000" b="1" dirty="0" err="1">
                <a:solidFill>
                  <a:srgbClr val="000000"/>
                </a:solidFill>
              </a:rPr>
              <a:t>d</a:t>
            </a:r>
            <a:r>
              <a:rPr lang="en-US" sz="2000" b="1" i="1" dirty="0" err="1">
                <a:solidFill>
                  <a:srgbClr val="00B050"/>
                </a:solidFill>
              </a:rPr>
              <a:t>Bond</a:t>
            </a:r>
            <a:r>
              <a:rPr lang="en-US" sz="2000" b="1" i="1" dirty="0">
                <a:solidFill>
                  <a:srgbClr val="00B050"/>
                </a:solidFill>
              </a:rPr>
              <a:t> </a:t>
            </a:r>
            <a:r>
              <a:rPr lang="en-US" sz="2000" b="1" dirty="0">
                <a:solidFill>
                  <a:srgbClr val="000000"/>
                </a:solidFill>
              </a:rPr>
              <a:t/>
            </a:r>
            <a:br>
              <a:rPr lang="en-US" sz="2000" b="1" dirty="0">
                <a:solidFill>
                  <a:srgbClr val="000000"/>
                </a:solidFill>
              </a:rPr>
            </a:br>
            <a:r>
              <a:rPr lang="en-US" sz="2000" b="1" dirty="0">
                <a:solidFill>
                  <a:srgbClr val="00B050"/>
                </a:solidFill>
                <a:sym typeface="Wingdings" pitchFamily="2" charset="2"/>
              </a:rPr>
              <a:t>Oxytocin</a:t>
            </a:r>
            <a:endParaRPr lang="en-US" sz="2000" b="1" dirty="0">
              <a:solidFill>
                <a:srgbClr val="00B050"/>
              </a:solidFill>
            </a:endParaRPr>
          </a:p>
        </p:txBody>
      </p:sp>
      <p:sp>
        <p:nvSpPr>
          <p:cNvPr id="10" name="Text Placeholder 6"/>
          <p:cNvSpPr txBox="1">
            <a:spLocks/>
          </p:cNvSpPr>
          <p:nvPr/>
        </p:nvSpPr>
        <p:spPr bwMode="auto">
          <a:xfrm>
            <a:off x="6893044" y="1885433"/>
            <a:ext cx="2397125" cy="639762"/>
          </a:xfrm>
          <a:prstGeom prst="rect">
            <a:avLst/>
          </a:prstGeom>
          <a:noFill/>
          <a:ln w="9525">
            <a:noFill/>
            <a:miter lim="800000"/>
            <a:headEnd/>
            <a:tailEnd/>
          </a:ln>
        </p:spPr>
        <p:txBody>
          <a:bodyPr anchor="b"/>
          <a:lstStyle/>
          <a:p>
            <a:pPr eaLnBrk="0" fontAlgn="base" hangingPunct="0">
              <a:spcBef>
                <a:spcPct val="20000"/>
              </a:spcBef>
              <a:spcAft>
                <a:spcPct val="0"/>
              </a:spcAft>
              <a:buFont typeface="Arial" pitchFamily="34" charset="0"/>
              <a:buNone/>
              <a:defRPr/>
            </a:pPr>
            <a:r>
              <a:rPr lang="en-US" sz="2000" b="1" dirty="0" err="1">
                <a:solidFill>
                  <a:srgbClr val="000000"/>
                </a:solidFill>
              </a:rPr>
              <a:t>d</a:t>
            </a:r>
            <a:r>
              <a:rPr lang="en-US" sz="2000" b="1" i="1" dirty="0" err="1">
                <a:solidFill>
                  <a:srgbClr val="FF0000"/>
                </a:solidFill>
              </a:rPr>
              <a:t>Defend</a:t>
            </a:r>
            <a:r>
              <a:rPr lang="en-US" sz="2000" b="1" dirty="0">
                <a:solidFill>
                  <a:srgbClr val="FF0000"/>
                </a:solidFill>
              </a:rPr>
              <a:t/>
            </a:r>
            <a:br>
              <a:rPr lang="en-US" sz="2000" b="1" dirty="0">
                <a:solidFill>
                  <a:srgbClr val="FF0000"/>
                </a:solidFill>
              </a:rPr>
            </a:br>
            <a:r>
              <a:rPr lang="en-US" sz="2000" b="1" dirty="0">
                <a:solidFill>
                  <a:srgbClr val="FF0000"/>
                </a:solidFill>
                <a:sym typeface="Wingdings" pitchFamily="2" charset="2"/>
              </a:rPr>
              <a:t> Adrenaline</a:t>
            </a:r>
            <a:endParaRPr lang="en-US" sz="2000" b="1" dirty="0">
              <a:solidFill>
                <a:srgbClr val="FF0000"/>
              </a:solidFill>
            </a:endParaRPr>
          </a:p>
        </p:txBody>
      </p:sp>
      <p:sp>
        <p:nvSpPr>
          <p:cNvPr id="14" name="Content Placeholder 7"/>
          <p:cNvSpPr txBox="1">
            <a:spLocks/>
          </p:cNvSpPr>
          <p:nvPr/>
        </p:nvSpPr>
        <p:spPr bwMode="auto">
          <a:xfrm>
            <a:off x="4611688" y="2502291"/>
            <a:ext cx="2373312" cy="3205162"/>
          </a:xfrm>
          <a:prstGeom prst="rect">
            <a:avLst/>
          </a:prstGeom>
          <a:noFill/>
          <a:ln w="9525">
            <a:noFill/>
            <a:miter lim="800000"/>
            <a:headEnd/>
            <a:tailEnd/>
          </a:ln>
        </p:spPr>
        <p:txBody>
          <a:bodyPr/>
          <a:lstStyle/>
          <a:p>
            <a:pPr marL="223838" indent="-223838" eaLnBrk="0" fontAlgn="base" hangingPunct="0">
              <a:lnSpc>
                <a:spcPct val="110000"/>
              </a:lnSpc>
              <a:spcAft>
                <a:spcPct val="0"/>
              </a:spcAft>
              <a:buClr>
                <a:srgbClr val="A50021"/>
              </a:buClr>
              <a:buFont typeface="Arial Black" pitchFamily="34" charset="0"/>
              <a:buChar char="•"/>
              <a:defRPr/>
            </a:pPr>
            <a:r>
              <a:rPr lang="en-US" i="1" dirty="0">
                <a:solidFill>
                  <a:srgbClr val="000000"/>
                </a:solidFill>
                <a:latin typeface="Arial Narrow" pitchFamily="34" charset="0"/>
              </a:rPr>
              <a:t>Generates Endorphins</a:t>
            </a:r>
          </a:p>
          <a:p>
            <a:pPr marL="623888" lvl="1" indent="-223838" eaLnBrk="0" fontAlgn="base" hangingPunct="0">
              <a:spcBef>
                <a:spcPct val="20000"/>
              </a:spcBef>
              <a:spcAft>
                <a:spcPct val="0"/>
              </a:spcAft>
              <a:buFont typeface="Arial" pitchFamily="34" charset="0"/>
              <a:buChar char="–"/>
            </a:pPr>
            <a:r>
              <a:rPr lang="en-US" sz="1600" b="1" dirty="0">
                <a:solidFill>
                  <a:srgbClr val="000000"/>
                </a:solidFill>
                <a:latin typeface="Arial Narrow" pitchFamily="34" charset="0"/>
              </a:rPr>
              <a:t>Creativity </a:t>
            </a:r>
          </a:p>
          <a:p>
            <a:pPr marL="623888" lvl="1" indent="-223838" eaLnBrk="0" fontAlgn="base" hangingPunct="0">
              <a:spcBef>
                <a:spcPct val="20000"/>
              </a:spcBef>
              <a:spcAft>
                <a:spcPct val="0"/>
              </a:spcAft>
              <a:buFont typeface="Arial" pitchFamily="34" charset="0"/>
              <a:buChar char="–"/>
            </a:pPr>
            <a:r>
              <a:rPr lang="en-US" sz="1600" b="1" dirty="0">
                <a:solidFill>
                  <a:srgbClr val="000000"/>
                </a:solidFill>
                <a:latin typeface="Arial Narrow" pitchFamily="34" charset="0"/>
              </a:rPr>
              <a:t>Immunity</a:t>
            </a:r>
          </a:p>
          <a:p>
            <a:pPr marL="623888" lvl="1" indent="-223838" eaLnBrk="0" fontAlgn="base" hangingPunct="0">
              <a:spcBef>
                <a:spcPct val="20000"/>
              </a:spcBef>
              <a:spcAft>
                <a:spcPct val="0"/>
              </a:spcAft>
              <a:buFont typeface="Arial" pitchFamily="34" charset="0"/>
              <a:buChar char="–"/>
            </a:pPr>
            <a:r>
              <a:rPr lang="en-US" sz="1600" b="1" dirty="0">
                <a:solidFill>
                  <a:srgbClr val="000000"/>
                </a:solidFill>
                <a:latin typeface="Arial Narrow" pitchFamily="34" charset="0"/>
              </a:rPr>
              <a:t>Lightness</a:t>
            </a:r>
          </a:p>
          <a:p>
            <a:pPr marL="223838" indent="-223838" eaLnBrk="0" fontAlgn="base" hangingPunct="0">
              <a:spcBef>
                <a:spcPct val="0"/>
              </a:spcBef>
              <a:spcAft>
                <a:spcPct val="0"/>
              </a:spcAft>
              <a:buClr>
                <a:srgbClr val="A50021"/>
              </a:buClr>
              <a:buFont typeface="Arial Black" pitchFamily="34" charset="0"/>
              <a:buChar char="•"/>
            </a:pPr>
            <a:r>
              <a:rPr lang="en-US" i="1" dirty="0">
                <a:solidFill>
                  <a:srgbClr val="000000"/>
                </a:solidFill>
                <a:latin typeface="Arial Narrow" pitchFamily="34" charset="0"/>
              </a:rPr>
              <a:t>Exploration, Inquiry, Discovery, Dreaming</a:t>
            </a:r>
          </a:p>
          <a:p>
            <a:pPr marL="223838" indent="-223838" eaLnBrk="0" fontAlgn="base" hangingPunct="0">
              <a:spcBef>
                <a:spcPct val="20000"/>
              </a:spcBef>
              <a:spcAft>
                <a:spcPct val="0"/>
              </a:spcAft>
              <a:buFont typeface="Arial" pitchFamily="34" charset="0"/>
              <a:buChar char="•"/>
            </a:pPr>
            <a:r>
              <a:rPr lang="en-US" i="1" dirty="0">
                <a:solidFill>
                  <a:srgbClr val="000000"/>
                </a:solidFill>
                <a:latin typeface="Arial Narrow" pitchFamily="34" charset="0"/>
              </a:rPr>
              <a:t>Cannot have too much of it  </a:t>
            </a:r>
            <a:r>
              <a:rPr lang="en-US" sz="1400" dirty="0">
                <a:solidFill>
                  <a:srgbClr val="000000"/>
                </a:solidFill>
                <a:latin typeface="Arial Narrow" pitchFamily="34" charset="0"/>
              </a:rPr>
              <a:t>(Artificial Opioids [drugs] produce illusory results) </a:t>
            </a:r>
          </a:p>
          <a:p>
            <a:pPr marL="223838" indent="-223838" eaLnBrk="0" fontAlgn="base" hangingPunct="0">
              <a:spcBef>
                <a:spcPct val="20000"/>
              </a:spcBef>
              <a:spcAft>
                <a:spcPct val="0"/>
              </a:spcAft>
              <a:buFont typeface="Arial" pitchFamily="34" charset="0"/>
              <a:buChar char="•"/>
            </a:pPr>
            <a:endParaRPr lang="en-US" dirty="0">
              <a:solidFill>
                <a:srgbClr val="000000"/>
              </a:solidFill>
              <a:latin typeface="Arial Narrow" pitchFamily="34" charset="0"/>
            </a:endParaRPr>
          </a:p>
        </p:txBody>
      </p:sp>
      <p:sp>
        <p:nvSpPr>
          <p:cNvPr id="15" name="Content Placeholder 7"/>
          <p:cNvSpPr txBox="1">
            <a:spLocks/>
          </p:cNvSpPr>
          <p:nvPr/>
        </p:nvSpPr>
        <p:spPr bwMode="auto">
          <a:xfrm>
            <a:off x="6746687" y="2481653"/>
            <a:ext cx="2490788" cy="3086100"/>
          </a:xfrm>
          <a:prstGeom prst="rect">
            <a:avLst/>
          </a:prstGeom>
          <a:noFill/>
          <a:ln w="9525">
            <a:noFill/>
            <a:miter lim="800000"/>
            <a:headEnd/>
            <a:tailEnd/>
          </a:ln>
        </p:spPr>
        <p:txBody>
          <a:bodyPr/>
          <a:lstStyle/>
          <a:p>
            <a:pPr marL="223838" indent="-223838" eaLnBrk="0" fontAlgn="base" hangingPunct="0">
              <a:spcBef>
                <a:spcPct val="0"/>
              </a:spcBef>
              <a:spcAft>
                <a:spcPct val="0"/>
              </a:spcAft>
              <a:buClr>
                <a:srgbClr val="A50021"/>
              </a:buClr>
              <a:buFont typeface="Arial Black" pitchFamily="34" charset="0"/>
              <a:buChar char="•"/>
              <a:defRPr/>
            </a:pPr>
            <a:r>
              <a:rPr lang="en-US" i="1" dirty="0">
                <a:solidFill>
                  <a:srgbClr val="000000"/>
                </a:solidFill>
                <a:latin typeface="Arial Narrow" pitchFamily="34" charset="0"/>
              </a:rPr>
              <a:t>Response to Needs for  Safety</a:t>
            </a:r>
          </a:p>
          <a:p>
            <a:pPr marL="223838" indent="-223838" eaLnBrk="0" fontAlgn="base" hangingPunct="0">
              <a:spcBef>
                <a:spcPct val="0"/>
              </a:spcBef>
              <a:spcAft>
                <a:spcPct val="0"/>
              </a:spcAft>
              <a:buClr>
                <a:srgbClr val="A50021"/>
              </a:buClr>
              <a:buFont typeface="Arial Black" pitchFamily="34" charset="0"/>
              <a:buChar char="•"/>
              <a:defRPr/>
            </a:pPr>
            <a:r>
              <a:rPr lang="en-US" i="1" dirty="0">
                <a:solidFill>
                  <a:srgbClr val="000000"/>
                </a:solidFill>
                <a:latin typeface="Arial Narrow" pitchFamily="34" charset="0"/>
              </a:rPr>
              <a:t>Controls Excitement</a:t>
            </a:r>
          </a:p>
          <a:p>
            <a:pPr marL="223838" indent="-223838" eaLnBrk="0" fontAlgn="base" hangingPunct="0">
              <a:spcBef>
                <a:spcPct val="0"/>
              </a:spcBef>
              <a:spcAft>
                <a:spcPct val="0"/>
              </a:spcAft>
              <a:buClr>
                <a:srgbClr val="A50021"/>
              </a:buClr>
              <a:buFont typeface="Arial Black" pitchFamily="34" charset="0"/>
              <a:buChar char="•"/>
              <a:defRPr/>
            </a:pPr>
            <a:r>
              <a:rPr lang="en-US" i="1" dirty="0">
                <a:solidFill>
                  <a:srgbClr val="000000"/>
                </a:solidFill>
                <a:latin typeface="Arial Narrow" pitchFamily="34" charset="0"/>
              </a:rPr>
              <a:t>Too Much:</a:t>
            </a:r>
            <a:br>
              <a:rPr lang="en-US" i="1" dirty="0">
                <a:solidFill>
                  <a:srgbClr val="000000"/>
                </a:solidFill>
                <a:latin typeface="Arial Narrow" pitchFamily="34" charset="0"/>
              </a:rPr>
            </a:br>
            <a:r>
              <a:rPr lang="en-US" i="1" dirty="0">
                <a:solidFill>
                  <a:srgbClr val="000000"/>
                </a:solidFill>
                <a:latin typeface="Arial Narrow" pitchFamily="34" charset="0"/>
              </a:rPr>
              <a:t> - Causes Distress</a:t>
            </a:r>
            <a:br>
              <a:rPr lang="en-US" i="1" dirty="0">
                <a:solidFill>
                  <a:srgbClr val="000000"/>
                </a:solidFill>
                <a:latin typeface="Arial Narrow" pitchFamily="34" charset="0"/>
              </a:rPr>
            </a:br>
            <a:r>
              <a:rPr lang="en-US" i="1" dirty="0">
                <a:solidFill>
                  <a:srgbClr val="000000"/>
                </a:solidFill>
                <a:latin typeface="Arial Narrow" pitchFamily="34" charset="0"/>
              </a:rPr>
              <a:t>- Triggers Fear</a:t>
            </a:r>
            <a:br>
              <a:rPr lang="en-US" i="1" dirty="0">
                <a:solidFill>
                  <a:srgbClr val="000000"/>
                </a:solidFill>
                <a:latin typeface="Arial Narrow" pitchFamily="34" charset="0"/>
              </a:rPr>
            </a:br>
            <a:r>
              <a:rPr lang="en-US" i="1" dirty="0">
                <a:solidFill>
                  <a:srgbClr val="000000"/>
                </a:solidFill>
                <a:latin typeface="Arial Narrow" pitchFamily="34" charset="0"/>
              </a:rPr>
              <a:t>      Response</a:t>
            </a:r>
          </a:p>
          <a:p>
            <a:pPr marL="623888" lvl="1" indent="-223838" eaLnBrk="0" fontAlgn="base" hangingPunct="0">
              <a:spcBef>
                <a:spcPct val="0"/>
              </a:spcBef>
              <a:spcAft>
                <a:spcPct val="0"/>
              </a:spcAft>
              <a:buClr>
                <a:srgbClr val="003366"/>
              </a:buClr>
              <a:buFont typeface="Arial" charset="0"/>
              <a:buChar char="–"/>
              <a:defRPr/>
            </a:pPr>
            <a:r>
              <a:rPr lang="en-US" sz="1600" b="1" dirty="0">
                <a:solidFill>
                  <a:srgbClr val="000000"/>
                </a:solidFill>
                <a:latin typeface="Arial Narrow" pitchFamily="34" charset="0"/>
              </a:rPr>
              <a:t>Fight</a:t>
            </a:r>
          </a:p>
          <a:p>
            <a:pPr marL="623888" lvl="1" indent="-223838" eaLnBrk="0" fontAlgn="base" hangingPunct="0">
              <a:spcBef>
                <a:spcPct val="0"/>
              </a:spcBef>
              <a:spcAft>
                <a:spcPct val="0"/>
              </a:spcAft>
              <a:buClr>
                <a:srgbClr val="003366"/>
              </a:buClr>
              <a:buFont typeface="Arial" charset="0"/>
              <a:buChar char="–"/>
              <a:defRPr/>
            </a:pPr>
            <a:r>
              <a:rPr lang="en-US" sz="1600" b="1" dirty="0">
                <a:solidFill>
                  <a:srgbClr val="000000"/>
                </a:solidFill>
                <a:latin typeface="Arial Narrow" pitchFamily="34" charset="0"/>
              </a:rPr>
              <a:t>Flight</a:t>
            </a:r>
          </a:p>
          <a:p>
            <a:pPr marL="623888" lvl="1" indent="-223838" eaLnBrk="0" fontAlgn="base" hangingPunct="0">
              <a:spcBef>
                <a:spcPct val="0"/>
              </a:spcBef>
              <a:spcAft>
                <a:spcPct val="0"/>
              </a:spcAft>
              <a:buClr>
                <a:srgbClr val="003366"/>
              </a:buClr>
              <a:buFont typeface="Arial" charset="0"/>
              <a:buChar char="–"/>
              <a:defRPr/>
            </a:pPr>
            <a:r>
              <a:rPr lang="en-US" sz="1600" b="1" dirty="0">
                <a:solidFill>
                  <a:srgbClr val="000000"/>
                </a:solidFill>
                <a:latin typeface="Arial Narrow" pitchFamily="34" charset="0"/>
              </a:rPr>
              <a:t>Freeze</a:t>
            </a:r>
          </a:p>
          <a:p>
            <a:pPr marL="514350" lvl="1" indent="-114300" eaLnBrk="0" fontAlgn="base" hangingPunct="0">
              <a:spcBef>
                <a:spcPct val="0"/>
              </a:spcBef>
              <a:spcAft>
                <a:spcPct val="0"/>
              </a:spcAft>
              <a:defRPr/>
            </a:pPr>
            <a:r>
              <a:rPr lang="en-US" sz="1400" dirty="0">
                <a:solidFill>
                  <a:srgbClr val="000000"/>
                </a:solidFill>
                <a:latin typeface="Arial Narrow" pitchFamily="34" charset="0"/>
              </a:rPr>
              <a:t>- Large Amounts are Antagonistic to Opioids, Dopamine, Oxytocin </a:t>
            </a:r>
          </a:p>
          <a:p>
            <a:pPr marL="223838" indent="-223838" eaLnBrk="0" fontAlgn="base" hangingPunct="0">
              <a:spcBef>
                <a:spcPct val="20000"/>
              </a:spcBef>
              <a:spcAft>
                <a:spcPct val="0"/>
              </a:spcAft>
              <a:buFont typeface="Arial" charset="0"/>
              <a:buChar char="•"/>
              <a:defRPr/>
            </a:pPr>
            <a:endParaRPr lang="en-US" dirty="0">
              <a:solidFill>
                <a:srgbClr val="000000"/>
              </a:solidFill>
              <a:latin typeface="Arial Narrow" pitchFamily="34" charset="0"/>
            </a:endParaRPr>
          </a:p>
        </p:txBody>
      </p:sp>
      <p:pic>
        <p:nvPicPr>
          <p:cNvPr id="18443" name="Picture 2"/>
          <p:cNvPicPr>
            <a:picLocks noChangeAspect="1" noChangeArrowheads="1"/>
          </p:cNvPicPr>
          <p:nvPr/>
        </p:nvPicPr>
        <p:blipFill>
          <a:blip r:embed="rId3" cstate="print"/>
          <a:srcRect/>
          <a:stretch>
            <a:fillRect/>
          </a:stretch>
        </p:blipFill>
        <p:spPr bwMode="auto">
          <a:xfrm>
            <a:off x="0" y="0"/>
            <a:ext cx="1506538" cy="1312863"/>
          </a:xfrm>
          <a:prstGeom prst="rect">
            <a:avLst/>
          </a:prstGeom>
          <a:noFill/>
          <a:ln w="9525" algn="ctr">
            <a:noFill/>
            <a:miter lim="800000"/>
            <a:headEnd/>
            <a:tailEnd/>
          </a:ln>
        </p:spPr>
      </p:pic>
      <p:grpSp>
        <p:nvGrpSpPr>
          <p:cNvPr id="2" name="Group 23"/>
          <p:cNvGrpSpPr>
            <a:grpSpLocks/>
          </p:cNvGrpSpPr>
          <p:nvPr/>
        </p:nvGrpSpPr>
        <p:grpSpPr bwMode="auto">
          <a:xfrm>
            <a:off x="1649413" y="1629166"/>
            <a:ext cx="636587" cy="671512"/>
            <a:chOff x="1804988" y="1266825"/>
            <a:chExt cx="636587" cy="671513"/>
          </a:xfrm>
        </p:grpSpPr>
        <p:sp>
          <p:nvSpPr>
            <p:cNvPr id="18489" name="AutoShape 5"/>
            <p:cNvSpPr>
              <a:spLocks noChangeAspect="1" noChangeArrowheads="1" noTextEdit="1"/>
            </p:cNvSpPr>
            <p:nvPr/>
          </p:nvSpPr>
          <p:spPr bwMode="auto">
            <a:xfrm>
              <a:off x="1804988" y="1266825"/>
              <a:ext cx="636587" cy="671513"/>
            </a:xfrm>
            <a:prstGeom prst="rect">
              <a:avLst/>
            </a:prstGeom>
            <a:noFill/>
            <a:ln w="9525">
              <a:noFill/>
              <a:miter lim="800000"/>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90" name="Freeform 7"/>
            <p:cNvSpPr>
              <a:spLocks/>
            </p:cNvSpPr>
            <p:nvPr/>
          </p:nvSpPr>
          <p:spPr bwMode="auto">
            <a:xfrm>
              <a:off x="2193925" y="1392238"/>
              <a:ext cx="190500" cy="211138"/>
            </a:xfrm>
            <a:custGeom>
              <a:avLst/>
              <a:gdLst>
                <a:gd name="T0" fmla="*/ 2147483647 w 120"/>
                <a:gd name="T1" fmla="*/ 2147483647 h 133"/>
                <a:gd name="T2" fmla="*/ 2147483647 w 120"/>
                <a:gd name="T3" fmla="*/ 2147483647 h 133"/>
                <a:gd name="T4" fmla="*/ 2147483647 w 120"/>
                <a:gd name="T5" fmla="*/ 2147483647 h 133"/>
                <a:gd name="T6" fmla="*/ 2147483647 w 120"/>
                <a:gd name="T7" fmla="*/ 2147483647 h 133"/>
                <a:gd name="T8" fmla="*/ 2147483647 w 120"/>
                <a:gd name="T9" fmla="*/ 2147483647 h 133"/>
                <a:gd name="T10" fmla="*/ 2147483647 w 120"/>
                <a:gd name="T11" fmla="*/ 2147483647 h 133"/>
                <a:gd name="T12" fmla="*/ 2147483647 w 120"/>
                <a:gd name="T13" fmla="*/ 2147483647 h 133"/>
                <a:gd name="T14" fmla="*/ 2147483647 w 120"/>
                <a:gd name="T15" fmla="*/ 2147483647 h 133"/>
                <a:gd name="T16" fmla="*/ 2147483647 w 120"/>
                <a:gd name="T17" fmla="*/ 2147483647 h 133"/>
                <a:gd name="T18" fmla="*/ 2147483647 w 120"/>
                <a:gd name="T19" fmla="*/ 2147483647 h 133"/>
                <a:gd name="T20" fmla="*/ 2147483647 w 120"/>
                <a:gd name="T21" fmla="*/ 2147483647 h 133"/>
                <a:gd name="T22" fmla="*/ 2147483647 w 120"/>
                <a:gd name="T23" fmla="*/ 2147483647 h 133"/>
                <a:gd name="T24" fmla="*/ 2147483647 w 120"/>
                <a:gd name="T25" fmla="*/ 2147483647 h 133"/>
                <a:gd name="T26" fmla="*/ 2147483647 w 120"/>
                <a:gd name="T27" fmla="*/ 2147483647 h 133"/>
                <a:gd name="T28" fmla="*/ 2147483647 w 120"/>
                <a:gd name="T29" fmla="*/ 2147483647 h 133"/>
                <a:gd name="T30" fmla="*/ 2147483647 w 120"/>
                <a:gd name="T31" fmla="*/ 2147483647 h 133"/>
                <a:gd name="T32" fmla="*/ 2147483647 w 120"/>
                <a:gd name="T33" fmla="*/ 2147483647 h 133"/>
                <a:gd name="T34" fmla="*/ 2147483647 w 120"/>
                <a:gd name="T35" fmla="*/ 2147483647 h 133"/>
                <a:gd name="T36" fmla="*/ 2147483647 w 120"/>
                <a:gd name="T37" fmla="*/ 2147483647 h 133"/>
                <a:gd name="T38" fmla="*/ 2147483647 w 120"/>
                <a:gd name="T39" fmla="*/ 2147483647 h 133"/>
                <a:gd name="T40" fmla="*/ 2147483647 w 120"/>
                <a:gd name="T41" fmla="*/ 2147483647 h 133"/>
                <a:gd name="T42" fmla="*/ 2147483647 w 120"/>
                <a:gd name="T43" fmla="*/ 2147483647 h 133"/>
                <a:gd name="T44" fmla="*/ 2147483647 w 120"/>
                <a:gd name="T45" fmla="*/ 2147483647 h 133"/>
                <a:gd name="T46" fmla="*/ 2147483647 w 120"/>
                <a:gd name="T47" fmla="*/ 2147483647 h 133"/>
                <a:gd name="T48" fmla="*/ 2147483647 w 120"/>
                <a:gd name="T49" fmla="*/ 2147483647 h 133"/>
                <a:gd name="T50" fmla="*/ 2147483647 w 120"/>
                <a:gd name="T51" fmla="*/ 2147483647 h 133"/>
                <a:gd name="T52" fmla="*/ 2147483647 w 120"/>
                <a:gd name="T53" fmla="*/ 2147483647 h 133"/>
                <a:gd name="T54" fmla="*/ 2147483647 w 120"/>
                <a:gd name="T55" fmla="*/ 2147483647 h 133"/>
                <a:gd name="T56" fmla="*/ 2147483647 w 120"/>
                <a:gd name="T57" fmla="*/ 2147483647 h 133"/>
                <a:gd name="T58" fmla="*/ 2147483647 w 120"/>
                <a:gd name="T59" fmla="*/ 2147483647 h 133"/>
                <a:gd name="T60" fmla="*/ 2147483647 w 120"/>
                <a:gd name="T61" fmla="*/ 2147483647 h 133"/>
                <a:gd name="T62" fmla="*/ 2147483647 w 120"/>
                <a:gd name="T63" fmla="*/ 2147483647 h 133"/>
                <a:gd name="T64" fmla="*/ 2147483647 w 120"/>
                <a:gd name="T65" fmla="*/ 2147483647 h 133"/>
                <a:gd name="T66" fmla="*/ 2147483647 w 120"/>
                <a:gd name="T67" fmla="*/ 2147483647 h 133"/>
                <a:gd name="T68" fmla="*/ 2147483647 w 120"/>
                <a:gd name="T69" fmla="*/ 2147483647 h 133"/>
                <a:gd name="T70" fmla="*/ 2147483647 w 120"/>
                <a:gd name="T71" fmla="*/ 2147483647 h 133"/>
                <a:gd name="T72" fmla="*/ 2147483647 w 120"/>
                <a:gd name="T73" fmla="*/ 2147483647 h 133"/>
                <a:gd name="T74" fmla="*/ 2147483647 w 120"/>
                <a:gd name="T75" fmla="*/ 2147483647 h 133"/>
                <a:gd name="T76" fmla="*/ 2147483647 w 120"/>
                <a:gd name="T77" fmla="*/ 2147483647 h 133"/>
                <a:gd name="T78" fmla="*/ 2147483647 w 120"/>
                <a:gd name="T79" fmla="*/ 0 h 133"/>
                <a:gd name="T80" fmla="*/ 2147483647 w 120"/>
                <a:gd name="T81" fmla="*/ 0 h 133"/>
                <a:gd name="T82" fmla="*/ 2147483647 w 120"/>
                <a:gd name="T83" fmla="*/ 0 h 133"/>
                <a:gd name="T84" fmla="*/ 2147483647 w 120"/>
                <a:gd name="T85" fmla="*/ 2147483647 h 133"/>
                <a:gd name="T86" fmla="*/ 2147483647 w 120"/>
                <a:gd name="T87" fmla="*/ 2147483647 h 133"/>
                <a:gd name="T88" fmla="*/ 2147483647 w 120"/>
                <a:gd name="T89" fmla="*/ 2147483647 h 133"/>
                <a:gd name="T90" fmla="*/ 2147483647 w 120"/>
                <a:gd name="T91" fmla="*/ 2147483647 h 133"/>
                <a:gd name="T92" fmla="*/ 2147483647 w 120"/>
                <a:gd name="T93" fmla="*/ 2147483647 h 133"/>
                <a:gd name="T94" fmla="*/ 2147483647 w 120"/>
                <a:gd name="T95" fmla="*/ 2147483647 h 133"/>
                <a:gd name="T96" fmla="*/ 2147483647 w 120"/>
                <a:gd name="T97" fmla="*/ 2147483647 h 133"/>
                <a:gd name="T98" fmla="*/ 2147483647 w 120"/>
                <a:gd name="T99" fmla="*/ 2147483647 h 133"/>
                <a:gd name="T100" fmla="*/ 2147483647 w 120"/>
                <a:gd name="T101" fmla="*/ 2147483647 h 133"/>
                <a:gd name="T102" fmla="*/ 2147483647 w 120"/>
                <a:gd name="T103" fmla="*/ 2147483647 h 133"/>
                <a:gd name="T104" fmla="*/ 2147483647 w 120"/>
                <a:gd name="T105" fmla="*/ 2147483647 h 133"/>
                <a:gd name="T106" fmla="*/ 2147483647 w 120"/>
                <a:gd name="T107" fmla="*/ 2147483647 h 133"/>
                <a:gd name="T108" fmla="*/ 2147483647 w 120"/>
                <a:gd name="T109" fmla="*/ 2147483647 h 133"/>
                <a:gd name="T110" fmla="*/ 2147483647 w 120"/>
                <a:gd name="T111" fmla="*/ 2147483647 h 133"/>
                <a:gd name="T112" fmla="*/ 2147483647 w 120"/>
                <a:gd name="T113" fmla="*/ 2147483647 h 133"/>
                <a:gd name="T114" fmla="*/ 0 w 120"/>
                <a:gd name="T115" fmla="*/ 2147483647 h 133"/>
                <a:gd name="T116" fmla="*/ 2147483647 w 120"/>
                <a:gd name="T117" fmla="*/ 2147483647 h 1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0"/>
                <a:gd name="T178" fmla="*/ 0 h 133"/>
                <a:gd name="T179" fmla="*/ 120 w 120"/>
                <a:gd name="T180" fmla="*/ 133 h 1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0" h="133">
                  <a:moveTo>
                    <a:pt x="25" y="133"/>
                  </a:moveTo>
                  <a:lnTo>
                    <a:pt x="26" y="124"/>
                  </a:lnTo>
                  <a:lnTo>
                    <a:pt x="27" y="115"/>
                  </a:lnTo>
                  <a:lnTo>
                    <a:pt x="29" y="106"/>
                  </a:lnTo>
                  <a:lnTo>
                    <a:pt x="30" y="98"/>
                  </a:lnTo>
                  <a:lnTo>
                    <a:pt x="32" y="91"/>
                  </a:lnTo>
                  <a:lnTo>
                    <a:pt x="35" y="84"/>
                  </a:lnTo>
                  <a:lnTo>
                    <a:pt x="37" y="77"/>
                  </a:lnTo>
                  <a:lnTo>
                    <a:pt x="40" y="72"/>
                  </a:lnTo>
                  <a:lnTo>
                    <a:pt x="43" y="67"/>
                  </a:lnTo>
                  <a:lnTo>
                    <a:pt x="47" y="62"/>
                  </a:lnTo>
                  <a:lnTo>
                    <a:pt x="50" y="58"/>
                  </a:lnTo>
                  <a:lnTo>
                    <a:pt x="54" y="55"/>
                  </a:lnTo>
                  <a:lnTo>
                    <a:pt x="58" y="53"/>
                  </a:lnTo>
                  <a:lnTo>
                    <a:pt x="62" y="51"/>
                  </a:lnTo>
                  <a:lnTo>
                    <a:pt x="66" y="50"/>
                  </a:lnTo>
                  <a:lnTo>
                    <a:pt x="70" y="50"/>
                  </a:lnTo>
                  <a:lnTo>
                    <a:pt x="73" y="50"/>
                  </a:lnTo>
                  <a:lnTo>
                    <a:pt x="77" y="51"/>
                  </a:lnTo>
                  <a:lnTo>
                    <a:pt x="80" y="52"/>
                  </a:lnTo>
                  <a:lnTo>
                    <a:pt x="83" y="54"/>
                  </a:lnTo>
                  <a:lnTo>
                    <a:pt x="86" y="56"/>
                  </a:lnTo>
                  <a:lnTo>
                    <a:pt x="90" y="58"/>
                  </a:lnTo>
                  <a:lnTo>
                    <a:pt x="93" y="61"/>
                  </a:lnTo>
                  <a:lnTo>
                    <a:pt x="95" y="65"/>
                  </a:lnTo>
                  <a:lnTo>
                    <a:pt x="120" y="22"/>
                  </a:lnTo>
                  <a:lnTo>
                    <a:pt x="118" y="19"/>
                  </a:lnTo>
                  <a:lnTo>
                    <a:pt x="116" y="17"/>
                  </a:lnTo>
                  <a:lnTo>
                    <a:pt x="113" y="14"/>
                  </a:lnTo>
                  <a:lnTo>
                    <a:pt x="111" y="12"/>
                  </a:lnTo>
                  <a:lnTo>
                    <a:pt x="108" y="11"/>
                  </a:lnTo>
                  <a:lnTo>
                    <a:pt x="106" y="9"/>
                  </a:lnTo>
                  <a:lnTo>
                    <a:pt x="103" y="7"/>
                  </a:lnTo>
                  <a:lnTo>
                    <a:pt x="100" y="6"/>
                  </a:lnTo>
                  <a:lnTo>
                    <a:pt x="98" y="4"/>
                  </a:lnTo>
                  <a:lnTo>
                    <a:pt x="95" y="3"/>
                  </a:lnTo>
                  <a:lnTo>
                    <a:pt x="92" y="2"/>
                  </a:lnTo>
                  <a:lnTo>
                    <a:pt x="89" y="1"/>
                  </a:lnTo>
                  <a:lnTo>
                    <a:pt x="87" y="1"/>
                  </a:lnTo>
                  <a:lnTo>
                    <a:pt x="84" y="0"/>
                  </a:lnTo>
                  <a:lnTo>
                    <a:pt x="81" y="0"/>
                  </a:lnTo>
                  <a:lnTo>
                    <a:pt x="78" y="0"/>
                  </a:lnTo>
                  <a:lnTo>
                    <a:pt x="71" y="1"/>
                  </a:lnTo>
                  <a:lnTo>
                    <a:pt x="63" y="3"/>
                  </a:lnTo>
                  <a:lnTo>
                    <a:pt x="56" y="6"/>
                  </a:lnTo>
                  <a:lnTo>
                    <a:pt x="50" y="10"/>
                  </a:lnTo>
                  <a:lnTo>
                    <a:pt x="43" y="15"/>
                  </a:lnTo>
                  <a:lnTo>
                    <a:pt x="37" y="21"/>
                  </a:lnTo>
                  <a:lnTo>
                    <a:pt x="31" y="28"/>
                  </a:lnTo>
                  <a:lnTo>
                    <a:pt x="26" y="37"/>
                  </a:lnTo>
                  <a:lnTo>
                    <a:pt x="21" y="46"/>
                  </a:lnTo>
                  <a:lnTo>
                    <a:pt x="16" y="56"/>
                  </a:lnTo>
                  <a:lnTo>
                    <a:pt x="12" y="67"/>
                  </a:lnTo>
                  <a:lnTo>
                    <a:pt x="9" y="79"/>
                  </a:lnTo>
                  <a:lnTo>
                    <a:pt x="6" y="91"/>
                  </a:lnTo>
                  <a:lnTo>
                    <a:pt x="3" y="104"/>
                  </a:lnTo>
                  <a:lnTo>
                    <a:pt x="1" y="118"/>
                  </a:lnTo>
                  <a:lnTo>
                    <a:pt x="0" y="133"/>
                  </a:lnTo>
                  <a:lnTo>
                    <a:pt x="25" y="133"/>
                  </a:lnTo>
                  <a:close/>
                </a:path>
              </a:pathLst>
            </a:custGeom>
            <a:solidFill>
              <a:srgbClr val="007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91" name="Freeform 8"/>
            <p:cNvSpPr>
              <a:spLocks/>
            </p:cNvSpPr>
            <p:nvPr/>
          </p:nvSpPr>
          <p:spPr bwMode="auto">
            <a:xfrm>
              <a:off x="1898650" y="1266825"/>
              <a:ext cx="504825" cy="334963"/>
            </a:xfrm>
            <a:custGeom>
              <a:avLst/>
              <a:gdLst>
                <a:gd name="T0" fmla="*/ 2147483647 w 318"/>
                <a:gd name="T1" fmla="*/ 2147483647 h 211"/>
                <a:gd name="T2" fmla="*/ 2147483647 w 318"/>
                <a:gd name="T3" fmla="*/ 2147483647 h 211"/>
                <a:gd name="T4" fmla="*/ 2147483647 w 318"/>
                <a:gd name="T5" fmla="*/ 2147483647 h 211"/>
                <a:gd name="T6" fmla="*/ 2147483647 w 318"/>
                <a:gd name="T7" fmla="*/ 2147483647 h 211"/>
                <a:gd name="T8" fmla="*/ 2147483647 w 318"/>
                <a:gd name="T9" fmla="*/ 2147483647 h 211"/>
                <a:gd name="T10" fmla="*/ 2147483647 w 318"/>
                <a:gd name="T11" fmla="*/ 2147483647 h 211"/>
                <a:gd name="T12" fmla="*/ 2147483647 w 318"/>
                <a:gd name="T13" fmla="*/ 2147483647 h 211"/>
                <a:gd name="T14" fmla="*/ 2147483647 w 318"/>
                <a:gd name="T15" fmla="*/ 2147483647 h 211"/>
                <a:gd name="T16" fmla="*/ 2147483647 w 318"/>
                <a:gd name="T17" fmla="*/ 2147483647 h 211"/>
                <a:gd name="T18" fmla="*/ 2147483647 w 318"/>
                <a:gd name="T19" fmla="*/ 2147483647 h 211"/>
                <a:gd name="T20" fmla="*/ 2147483647 w 318"/>
                <a:gd name="T21" fmla="*/ 2147483647 h 211"/>
                <a:gd name="T22" fmla="*/ 2147483647 w 318"/>
                <a:gd name="T23" fmla="*/ 2147483647 h 211"/>
                <a:gd name="T24" fmla="*/ 2147483647 w 318"/>
                <a:gd name="T25" fmla="*/ 2147483647 h 211"/>
                <a:gd name="T26" fmla="*/ 2147483647 w 318"/>
                <a:gd name="T27" fmla="*/ 2147483647 h 211"/>
                <a:gd name="T28" fmla="*/ 2147483647 w 318"/>
                <a:gd name="T29" fmla="*/ 2147483647 h 211"/>
                <a:gd name="T30" fmla="*/ 2147483647 w 318"/>
                <a:gd name="T31" fmla="*/ 2147483647 h 211"/>
                <a:gd name="T32" fmla="*/ 2147483647 w 318"/>
                <a:gd name="T33" fmla="*/ 2147483647 h 211"/>
                <a:gd name="T34" fmla="*/ 2147483647 w 318"/>
                <a:gd name="T35" fmla="*/ 2147483647 h 211"/>
                <a:gd name="T36" fmla="*/ 2147483647 w 318"/>
                <a:gd name="T37" fmla="*/ 2147483647 h 211"/>
                <a:gd name="T38" fmla="*/ 2147483647 w 318"/>
                <a:gd name="T39" fmla="*/ 2147483647 h 211"/>
                <a:gd name="T40" fmla="*/ 2147483647 w 318"/>
                <a:gd name="T41" fmla="*/ 2147483647 h 211"/>
                <a:gd name="T42" fmla="*/ 2147483647 w 318"/>
                <a:gd name="T43" fmla="*/ 2147483647 h 211"/>
                <a:gd name="T44" fmla="*/ 2147483647 w 318"/>
                <a:gd name="T45" fmla="*/ 2147483647 h 211"/>
                <a:gd name="T46" fmla="*/ 2147483647 w 318"/>
                <a:gd name="T47" fmla="*/ 2147483647 h 211"/>
                <a:gd name="T48" fmla="*/ 2147483647 w 318"/>
                <a:gd name="T49" fmla="*/ 0 h 211"/>
                <a:gd name="T50" fmla="*/ 2147483647 w 318"/>
                <a:gd name="T51" fmla="*/ 0 h 211"/>
                <a:gd name="T52" fmla="*/ 2147483647 w 318"/>
                <a:gd name="T53" fmla="*/ 2147483647 h 211"/>
                <a:gd name="T54" fmla="*/ 2147483647 w 318"/>
                <a:gd name="T55" fmla="*/ 2147483647 h 211"/>
                <a:gd name="T56" fmla="*/ 2147483647 w 318"/>
                <a:gd name="T57" fmla="*/ 2147483647 h 211"/>
                <a:gd name="T58" fmla="*/ 2147483647 w 318"/>
                <a:gd name="T59" fmla="*/ 2147483647 h 211"/>
                <a:gd name="T60" fmla="*/ 2147483647 w 318"/>
                <a:gd name="T61" fmla="*/ 2147483647 h 211"/>
                <a:gd name="T62" fmla="*/ 2147483647 w 318"/>
                <a:gd name="T63" fmla="*/ 2147483647 h 211"/>
                <a:gd name="T64" fmla="*/ 2147483647 w 318"/>
                <a:gd name="T65" fmla="*/ 2147483647 h 211"/>
                <a:gd name="T66" fmla="*/ 2147483647 w 318"/>
                <a:gd name="T67" fmla="*/ 2147483647 h 211"/>
                <a:gd name="T68" fmla="*/ 2147483647 w 318"/>
                <a:gd name="T69" fmla="*/ 2147483647 h 211"/>
                <a:gd name="T70" fmla="*/ 2147483647 w 318"/>
                <a:gd name="T71" fmla="*/ 2147483647 h 211"/>
                <a:gd name="T72" fmla="*/ 2147483647 w 318"/>
                <a:gd name="T73" fmla="*/ 2147483647 h 211"/>
                <a:gd name="T74" fmla="*/ 2147483647 w 318"/>
                <a:gd name="T75" fmla="*/ 2147483647 h 211"/>
                <a:gd name="T76" fmla="*/ 2147483647 w 318"/>
                <a:gd name="T77" fmla="*/ 2147483647 h 211"/>
                <a:gd name="T78" fmla="*/ 2147483647 w 318"/>
                <a:gd name="T79" fmla="*/ 2147483647 h 211"/>
                <a:gd name="T80" fmla="*/ 2147483647 w 318"/>
                <a:gd name="T81" fmla="*/ 2147483647 h 211"/>
                <a:gd name="T82" fmla="*/ 2147483647 w 318"/>
                <a:gd name="T83" fmla="*/ 2147483647 h 211"/>
                <a:gd name="T84" fmla="*/ 2147483647 w 318"/>
                <a:gd name="T85" fmla="*/ 2147483647 h 211"/>
                <a:gd name="T86" fmla="*/ 2147483647 w 318"/>
                <a:gd name="T87" fmla="*/ 2147483647 h 211"/>
                <a:gd name="T88" fmla="*/ 0 w 318"/>
                <a:gd name="T89" fmla="*/ 2147483647 h 211"/>
                <a:gd name="T90" fmla="*/ 2147483647 w 318"/>
                <a:gd name="T91" fmla="*/ 2147483647 h 21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8"/>
                <a:gd name="T139" fmla="*/ 0 h 211"/>
                <a:gd name="T140" fmla="*/ 318 w 318"/>
                <a:gd name="T141" fmla="*/ 211 h 21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8" h="211">
                  <a:moveTo>
                    <a:pt x="83" y="211"/>
                  </a:moveTo>
                  <a:lnTo>
                    <a:pt x="83" y="211"/>
                  </a:lnTo>
                  <a:lnTo>
                    <a:pt x="84" y="211"/>
                  </a:lnTo>
                  <a:lnTo>
                    <a:pt x="87" y="211"/>
                  </a:lnTo>
                  <a:lnTo>
                    <a:pt x="90" y="211"/>
                  </a:lnTo>
                  <a:lnTo>
                    <a:pt x="93" y="211"/>
                  </a:lnTo>
                  <a:lnTo>
                    <a:pt x="97" y="211"/>
                  </a:lnTo>
                  <a:lnTo>
                    <a:pt x="102" y="211"/>
                  </a:lnTo>
                  <a:lnTo>
                    <a:pt x="107" y="211"/>
                  </a:lnTo>
                  <a:lnTo>
                    <a:pt x="113" y="211"/>
                  </a:lnTo>
                  <a:lnTo>
                    <a:pt x="119" y="211"/>
                  </a:lnTo>
                  <a:lnTo>
                    <a:pt x="126" y="211"/>
                  </a:lnTo>
                  <a:lnTo>
                    <a:pt x="133" y="211"/>
                  </a:lnTo>
                  <a:lnTo>
                    <a:pt x="140" y="211"/>
                  </a:lnTo>
                  <a:lnTo>
                    <a:pt x="147" y="211"/>
                  </a:lnTo>
                  <a:lnTo>
                    <a:pt x="154" y="211"/>
                  </a:lnTo>
                  <a:lnTo>
                    <a:pt x="162" y="211"/>
                  </a:lnTo>
                  <a:lnTo>
                    <a:pt x="162" y="195"/>
                  </a:lnTo>
                  <a:lnTo>
                    <a:pt x="164" y="179"/>
                  </a:lnTo>
                  <a:lnTo>
                    <a:pt x="167" y="163"/>
                  </a:lnTo>
                  <a:lnTo>
                    <a:pt x="170" y="149"/>
                  </a:lnTo>
                  <a:lnTo>
                    <a:pt x="174" y="135"/>
                  </a:lnTo>
                  <a:lnTo>
                    <a:pt x="179" y="121"/>
                  </a:lnTo>
                  <a:lnTo>
                    <a:pt x="185" y="109"/>
                  </a:lnTo>
                  <a:lnTo>
                    <a:pt x="192" y="98"/>
                  </a:lnTo>
                  <a:lnTo>
                    <a:pt x="199" y="87"/>
                  </a:lnTo>
                  <a:lnTo>
                    <a:pt x="207" y="78"/>
                  </a:lnTo>
                  <a:lnTo>
                    <a:pt x="215" y="70"/>
                  </a:lnTo>
                  <a:lnTo>
                    <a:pt x="224" y="63"/>
                  </a:lnTo>
                  <a:lnTo>
                    <a:pt x="233" y="58"/>
                  </a:lnTo>
                  <a:lnTo>
                    <a:pt x="242" y="54"/>
                  </a:lnTo>
                  <a:lnTo>
                    <a:pt x="252" y="51"/>
                  </a:lnTo>
                  <a:lnTo>
                    <a:pt x="263" y="50"/>
                  </a:lnTo>
                  <a:lnTo>
                    <a:pt x="267" y="51"/>
                  </a:lnTo>
                  <a:lnTo>
                    <a:pt x="270" y="51"/>
                  </a:lnTo>
                  <a:lnTo>
                    <a:pt x="274" y="51"/>
                  </a:lnTo>
                  <a:lnTo>
                    <a:pt x="278" y="52"/>
                  </a:lnTo>
                  <a:lnTo>
                    <a:pt x="282" y="53"/>
                  </a:lnTo>
                  <a:lnTo>
                    <a:pt x="285" y="54"/>
                  </a:lnTo>
                  <a:lnTo>
                    <a:pt x="289" y="56"/>
                  </a:lnTo>
                  <a:lnTo>
                    <a:pt x="292" y="57"/>
                  </a:lnTo>
                  <a:lnTo>
                    <a:pt x="296" y="59"/>
                  </a:lnTo>
                  <a:lnTo>
                    <a:pt x="299" y="61"/>
                  </a:lnTo>
                  <a:lnTo>
                    <a:pt x="303" y="64"/>
                  </a:lnTo>
                  <a:lnTo>
                    <a:pt x="306" y="66"/>
                  </a:lnTo>
                  <a:lnTo>
                    <a:pt x="309" y="69"/>
                  </a:lnTo>
                  <a:lnTo>
                    <a:pt x="312" y="71"/>
                  </a:lnTo>
                  <a:lnTo>
                    <a:pt x="315" y="74"/>
                  </a:lnTo>
                  <a:lnTo>
                    <a:pt x="318" y="77"/>
                  </a:lnTo>
                  <a:lnTo>
                    <a:pt x="304" y="0"/>
                  </a:lnTo>
                  <a:lnTo>
                    <a:pt x="303" y="0"/>
                  </a:lnTo>
                  <a:lnTo>
                    <a:pt x="301" y="0"/>
                  </a:lnTo>
                  <a:lnTo>
                    <a:pt x="300" y="1"/>
                  </a:lnTo>
                  <a:lnTo>
                    <a:pt x="299" y="1"/>
                  </a:lnTo>
                  <a:lnTo>
                    <a:pt x="297" y="1"/>
                  </a:lnTo>
                  <a:lnTo>
                    <a:pt x="296" y="2"/>
                  </a:lnTo>
                  <a:lnTo>
                    <a:pt x="294" y="2"/>
                  </a:lnTo>
                  <a:lnTo>
                    <a:pt x="293" y="2"/>
                  </a:lnTo>
                  <a:lnTo>
                    <a:pt x="282" y="5"/>
                  </a:lnTo>
                  <a:lnTo>
                    <a:pt x="271" y="7"/>
                  </a:lnTo>
                  <a:lnTo>
                    <a:pt x="260" y="10"/>
                  </a:lnTo>
                  <a:lnTo>
                    <a:pt x="249" y="13"/>
                  </a:lnTo>
                  <a:lnTo>
                    <a:pt x="238" y="16"/>
                  </a:lnTo>
                  <a:lnTo>
                    <a:pt x="228" y="20"/>
                  </a:lnTo>
                  <a:lnTo>
                    <a:pt x="217" y="24"/>
                  </a:lnTo>
                  <a:lnTo>
                    <a:pt x="207" y="28"/>
                  </a:lnTo>
                  <a:lnTo>
                    <a:pt x="197" y="32"/>
                  </a:lnTo>
                  <a:lnTo>
                    <a:pt x="187" y="36"/>
                  </a:lnTo>
                  <a:lnTo>
                    <a:pt x="177" y="40"/>
                  </a:lnTo>
                  <a:lnTo>
                    <a:pt x="167" y="45"/>
                  </a:lnTo>
                  <a:lnTo>
                    <a:pt x="157" y="50"/>
                  </a:lnTo>
                  <a:lnTo>
                    <a:pt x="148" y="55"/>
                  </a:lnTo>
                  <a:lnTo>
                    <a:pt x="138" y="61"/>
                  </a:lnTo>
                  <a:lnTo>
                    <a:pt x="129" y="66"/>
                  </a:lnTo>
                  <a:lnTo>
                    <a:pt x="120" y="72"/>
                  </a:lnTo>
                  <a:lnTo>
                    <a:pt x="111" y="78"/>
                  </a:lnTo>
                  <a:lnTo>
                    <a:pt x="102" y="83"/>
                  </a:lnTo>
                  <a:lnTo>
                    <a:pt x="93" y="90"/>
                  </a:lnTo>
                  <a:lnTo>
                    <a:pt x="84" y="96"/>
                  </a:lnTo>
                  <a:lnTo>
                    <a:pt x="76" y="102"/>
                  </a:lnTo>
                  <a:lnTo>
                    <a:pt x="68" y="109"/>
                  </a:lnTo>
                  <a:lnTo>
                    <a:pt x="59" y="116"/>
                  </a:lnTo>
                  <a:lnTo>
                    <a:pt x="51" y="123"/>
                  </a:lnTo>
                  <a:lnTo>
                    <a:pt x="44" y="130"/>
                  </a:lnTo>
                  <a:lnTo>
                    <a:pt x="36" y="137"/>
                  </a:lnTo>
                  <a:lnTo>
                    <a:pt x="28" y="145"/>
                  </a:lnTo>
                  <a:lnTo>
                    <a:pt x="21" y="152"/>
                  </a:lnTo>
                  <a:lnTo>
                    <a:pt x="14" y="160"/>
                  </a:lnTo>
                  <a:lnTo>
                    <a:pt x="6" y="167"/>
                  </a:lnTo>
                  <a:lnTo>
                    <a:pt x="0" y="175"/>
                  </a:lnTo>
                  <a:lnTo>
                    <a:pt x="55" y="175"/>
                  </a:lnTo>
                  <a:lnTo>
                    <a:pt x="83" y="211"/>
                  </a:lnTo>
                  <a:close/>
                </a:path>
              </a:pathLst>
            </a:custGeom>
            <a:solidFill>
              <a:srgbClr val="007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92" name="Freeform 9"/>
            <p:cNvSpPr>
              <a:spLocks/>
            </p:cNvSpPr>
            <p:nvPr/>
          </p:nvSpPr>
          <p:spPr bwMode="auto">
            <a:xfrm>
              <a:off x="1852613" y="1563688"/>
              <a:ext cx="65087" cy="38100"/>
            </a:xfrm>
            <a:custGeom>
              <a:avLst/>
              <a:gdLst>
                <a:gd name="T0" fmla="*/ 2147483647 w 41"/>
                <a:gd name="T1" fmla="*/ 0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2147483647 w 41"/>
                <a:gd name="T19" fmla="*/ 2147483647 h 24"/>
                <a:gd name="T20" fmla="*/ 2147483647 w 4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
                <a:gd name="T34" fmla="*/ 0 h 24"/>
                <a:gd name="T35" fmla="*/ 41 w 4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 h="24">
                  <a:moveTo>
                    <a:pt x="19" y="0"/>
                  </a:moveTo>
                  <a:lnTo>
                    <a:pt x="16" y="3"/>
                  </a:lnTo>
                  <a:lnTo>
                    <a:pt x="14" y="6"/>
                  </a:lnTo>
                  <a:lnTo>
                    <a:pt x="12" y="9"/>
                  </a:lnTo>
                  <a:lnTo>
                    <a:pt x="9" y="12"/>
                  </a:lnTo>
                  <a:lnTo>
                    <a:pt x="7" y="15"/>
                  </a:lnTo>
                  <a:lnTo>
                    <a:pt x="5" y="18"/>
                  </a:lnTo>
                  <a:lnTo>
                    <a:pt x="3" y="21"/>
                  </a:lnTo>
                  <a:lnTo>
                    <a:pt x="0" y="24"/>
                  </a:lnTo>
                  <a:lnTo>
                    <a:pt x="41" y="24"/>
                  </a:lnTo>
                  <a:lnTo>
                    <a:pt x="19" y="0"/>
                  </a:lnTo>
                  <a:close/>
                </a:path>
              </a:pathLst>
            </a:custGeom>
            <a:solidFill>
              <a:srgbClr val="007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93" name="Freeform 10"/>
            <p:cNvSpPr>
              <a:spLocks/>
            </p:cNvSpPr>
            <p:nvPr/>
          </p:nvSpPr>
          <p:spPr bwMode="auto">
            <a:xfrm>
              <a:off x="1804988" y="1423353"/>
              <a:ext cx="636587" cy="511175"/>
            </a:xfrm>
            <a:custGeom>
              <a:avLst/>
              <a:gdLst>
                <a:gd name="T0" fmla="*/ 2147483647 w 401"/>
                <a:gd name="T1" fmla="*/ 2147483647 h 322"/>
                <a:gd name="T2" fmla="*/ 2147483647 w 401"/>
                <a:gd name="T3" fmla="*/ 2147483647 h 322"/>
                <a:gd name="T4" fmla="*/ 2147483647 w 401"/>
                <a:gd name="T5" fmla="*/ 2147483647 h 322"/>
                <a:gd name="T6" fmla="*/ 2147483647 w 401"/>
                <a:gd name="T7" fmla="*/ 2147483647 h 322"/>
                <a:gd name="T8" fmla="*/ 2147483647 w 401"/>
                <a:gd name="T9" fmla="*/ 2147483647 h 322"/>
                <a:gd name="T10" fmla="*/ 2147483647 w 401"/>
                <a:gd name="T11" fmla="*/ 2147483647 h 322"/>
                <a:gd name="T12" fmla="*/ 2147483647 w 401"/>
                <a:gd name="T13" fmla="*/ 2147483647 h 322"/>
                <a:gd name="T14" fmla="*/ 2147483647 w 401"/>
                <a:gd name="T15" fmla="*/ 2147483647 h 322"/>
                <a:gd name="T16" fmla="*/ 2147483647 w 401"/>
                <a:gd name="T17" fmla="*/ 2147483647 h 322"/>
                <a:gd name="T18" fmla="*/ 2147483647 w 401"/>
                <a:gd name="T19" fmla="*/ 2147483647 h 322"/>
                <a:gd name="T20" fmla="*/ 2147483647 w 401"/>
                <a:gd name="T21" fmla="*/ 2147483647 h 322"/>
                <a:gd name="T22" fmla="*/ 2147483647 w 401"/>
                <a:gd name="T23" fmla="*/ 2147483647 h 322"/>
                <a:gd name="T24" fmla="*/ 2147483647 w 401"/>
                <a:gd name="T25" fmla="*/ 2147483647 h 322"/>
                <a:gd name="T26" fmla="*/ 2147483647 w 401"/>
                <a:gd name="T27" fmla="*/ 2147483647 h 322"/>
                <a:gd name="T28" fmla="*/ 2147483647 w 401"/>
                <a:gd name="T29" fmla="*/ 2147483647 h 322"/>
                <a:gd name="T30" fmla="*/ 2147483647 w 401"/>
                <a:gd name="T31" fmla="*/ 2147483647 h 322"/>
                <a:gd name="T32" fmla="*/ 2147483647 w 401"/>
                <a:gd name="T33" fmla="*/ 2147483647 h 322"/>
                <a:gd name="T34" fmla="*/ 2147483647 w 401"/>
                <a:gd name="T35" fmla="*/ 2147483647 h 322"/>
                <a:gd name="T36" fmla="*/ 2147483647 w 401"/>
                <a:gd name="T37" fmla="*/ 2147483647 h 322"/>
                <a:gd name="T38" fmla="*/ 2147483647 w 401"/>
                <a:gd name="T39" fmla="*/ 2147483647 h 322"/>
                <a:gd name="T40" fmla="*/ 2147483647 w 401"/>
                <a:gd name="T41" fmla="*/ 2147483647 h 322"/>
                <a:gd name="T42" fmla="*/ 2147483647 w 401"/>
                <a:gd name="T43" fmla="*/ 2147483647 h 322"/>
                <a:gd name="T44" fmla="*/ 2147483647 w 401"/>
                <a:gd name="T45" fmla="*/ 2147483647 h 322"/>
                <a:gd name="T46" fmla="*/ 2147483647 w 401"/>
                <a:gd name="T47" fmla="*/ 2147483647 h 322"/>
                <a:gd name="T48" fmla="*/ 2147483647 w 401"/>
                <a:gd name="T49" fmla="*/ 2147483647 h 322"/>
                <a:gd name="T50" fmla="*/ 2147483647 w 401"/>
                <a:gd name="T51" fmla="*/ 2147483647 h 322"/>
                <a:gd name="T52" fmla="*/ 2147483647 w 401"/>
                <a:gd name="T53" fmla="*/ 2147483647 h 322"/>
                <a:gd name="T54" fmla="*/ 2147483647 w 401"/>
                <a:gd name="T55" fmla="*/ 2147483647 h 322"/>
                <a:gd name="T56" fmla="*/ 2147483647 w 401"/>
                <a:gd name="T57" fmla="*/ 2147483647 h 322"/>
                <a:gd name="T58" fmla="*/ 2147483647 w 401"/>
                <a:gd name="T59" fmla="*/ 2147483647 h 322"/>
                <a:gd name="T60" fmla="*/ 2147483647 w 401"/>
                <a:gd name="T61" fmla="*/ 2147483647 h 322"/>
                <a:gd name="T62" fmla="*/ 2147483647 w 401"/>
                <a:gd name="T63" fmla="*/ 2147483647 h 322"/>
                <a:gd name="T64" fmla="*/ 2147483647 w 401"/>
                <a:gd name="T65" fmla="*/ 2147483647 h 322"/>
                <a:gd name="T66" fmla="*/ 2147483647 w 401"/>
                <a:gd name="T67" fmla="*/ 2147483647 h 322"/>
                <a:gd name="T68" fmla="*/ 2147483647 w 401"/>
                <a:gd name="T69" fmla="*/ 2147483647 h 322"/>
                <a:gd name="T70" fmla="*/ 2147483647 w 401"/>
                <a:gd name="T71" fmla="*/ 2147483647 h 322"/>
                <a:gd name="T72" fmla="*/ 2147483647 w 401"/>
                <a:gd name="T73" fmla="*/ 2147483647 h 322"/>
                <a:gd name="T74" fmla="*/ 2147483647 w 401"/>
                <a:gd name="T75" fmla="*/ 2147483647 h 322"/>
                <a:gd name="T76" fmla="*/ 2147483647 w 401"/>
                <a:gd name="T77" fmla="*/ 2147483647 h 322"/>
                <a:gd name="T78" fmla="*/ 2147483647 w 401"/>
                <a:gd name="T79" fmla="*/ 2147483647 h 322"/>
                <a:gd name="T80" fmla="*/ 2147483647 w 401"/>
                <a:gd name="T81" fmla="*/ 2147483647 h 322"/>
                <a:gd name="T82" fmla="*/ 2147483647 w 401"/>
                <a:gd name="T83" fmla="*/ 2147483647 h 322"/>
                <a:gd name="T84" fmla="*/ 2147483647 w 401"/>
                <a:gd name="T85" fmla="*/ 2147483647 h 322"/>
                <a:gd name="T86" fmla="*/ 2147483647 w 401"/>
                <a:gd name="T87" fmla="*/ 2147483647 h 322"/>
                <a:gd name="T88" fmla="*/ 2147483647 w 401"/>
                <a:gd name="T89" fmla="*/ 2147483647 h 322"/>
                <a:gd name="T90" fmla="*/ 2147483647 w 401"/>
                <a:gd name="T91" fmla="*/ 2147483647 h 322"/>
                <a:gd name="T92" fmla="*/ 2147483647 w 401"/>
                <a:gd name="T93" fmla="*/ 2147483647 h 322"/>
                <a:gd name="T94" fmla="*/ 0 w 401"/>
                <a:gd name="T95" fmla="*/ 2147483647 h 322"/>
                <a:gd name="T96" fmla="*/ 2147483647 w 401"/>
                <a:gd name="T97" fmla="*/ 2147483647 h 322"/>
                <a:gd name="T98" fmla="*/ 2147483647 w 401"/>
                <a:gd name="T99" fmla="*/ 2147483647 h 322"/>
                <a:gd name="T100" fmla="*/ 2147483647 w 401"/>
                <a:gd name="T101" fmla="*/ 2147483647 h 322"/>
                <a:gd name="T102" fmla="*/ 2147483647 w 401"/>
                <a:gd name="T103" fmla="*/ 2147483647 h 322"/>
                <a:gd name="T104" fmla="*/ 2147483647 w 401"/>
                <a:gd name="T105" fmla="*/ 2147483647 h 322"/>
                <a:gd name="T106" fmla="*/ 2147483647 w 401"/>
                <a:gd name="T107" fmla="*/ 2147483647 h 322"/>
                <a:gd name="T108" fmla="*/ 2147483647 w 401"/>
                <a:gd name="T109" fmla="*/ 2147483647 h 322"/>
                <a:gd name="T110" fmla="*/ 2147483647 w 401"/>
                <a:gd name="T111" fmla="*/ 2147483647 h 322"/>
                <a:gd name="T112" fmla="*/ 2147483647 w 401"/>
                <a:gd name="T113" fmla="*/ 2147483647 h 322"/>
                <a:gd name="T114" fmla="*/ 2147483647 w 401"/>
                <a:gd name="T115" fmla="*/ 2147483647 h 322"/>
                <a:gd name="T116" fmla="*/ 2147483647 w 401"/>
                <a:gd name="T117" fmla="*/ 2147483647 h 322"/>
                <a:gd name="T118" fmla="*/ 2147483647 w 401"/>
                <a:gd name="T119" fmla="*/ 2147483647 h 322"/>
                <a:gd name="T120" fmla="*/ 2147483647 w 401"/>
                <a:gd name="T121" fmla="*/ 2147483647 h 32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01"/>
                <a:gd name="T184" fmla="*/ 0 h 322"/>
                <a:gd name="T185" fmla="*/ 401 w 401"/>
                <a:gd name="T186" fmla="*/ 322 h 32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01" h="322">
                  <a:moveTo>
                    <a:pt x="323" y="250"/>
                  </a:moveTo>
                  <a:lnTo>
                    <a:pt x="331" y="249"/>
                  </a:lnTo>
                  <a:lnTo>
                    <a:pt x="339" y="247"/>
                  </a:lnTo>
                  <a:lnTo>
                    <a:pt x="346" y="244"/>
                  </a:lnTo>
                  <a:lnTo>
                    <a:pt x="353" y="239"/>
                  </a:lnTo>
                  <a:lnTo>
                    <a:pt x="360" y="234"/>
                  </a:lnTo>
                  <a:lnTo>
                    <a:pt x="367" y="227"/>
                  </a:lnTo>
                  <a:lnTo>
                    <a:pt x="373" y="219"/>
                  </a:lnTo>
                  <a:lnTo>
                    <a:pt x="378" y="210"/>
                  </a:lnTo>
                  <a:lnTo>
                    <a:pt x="383" y="201"/>
                  </a:lnTo>
                  <a:lnTo>
                    <a:pt x="388" y="190"/>
                  </a:lnTo>
                  <a:lnTo>
                    <a:pt x="392" y="179"/>
                  </a:lnTo>
                  <a:lnTo>
                    <a:pt x="395" y="167"/>
                  </a:lnTo>
                  <a:lnTo>
                    <a:pt x="397" y="154"/>
                  </a:lnTo>
                  <a:lnTo>
                    <a:pt x="399" y="141"/>
                  </a:lnTo>
                  <a:lnTo>
                    <a:pt x="401" y="128"/>
                  </a:lnTo>
                  <a:lnTo>
                    <a:pt x="401" y="114"/>
                  </a:lnTo>
                  <a:lnTo>
                    <a:pt x="401" y="105"/>
                  </a:lnTo>
                  <a:lnTo>
                    <a:pt x="400" y="96"/>
                  </a:lnTo>
                  <a:lnTo>
                    <a:pt x="400" y="88"/>
                  </a:lnTo>
                  <a:lnTo>
                    <a:pt x="399" y="79"/>
                  </a:lnTo>
                  <a:lnTo>
                    <a:pt x="397" y="71"/>
                  </a:lnTo>
                  <a:lnTo>
                    <a:pt x="395" y="63"/>
                  </a:lnTo>
                  <a:lnTo>
                    <a:pt x="393" y="55"/>
                  </a:lnTo>
                  <a:lnTo>
                    <a:pt x="391" y="48"/>
                  </a:lnTo>
                  <a:lnTo>
                    <a:pt x="389" y="41"/>
                  </a:lnTo>
                  <a:lnTo>
                    <a:pt x="386" y="34"/>
                  </a:lnTo>
                  <a:lnTo>
                    <a:pt x="383" y="27"/>
                  </a:lnTo>
                  <a:lnTo>
                    <a:pt x="380" y="21"/>
                  </a:lnTo>
                  <a:lnTo>
                    <a:pt x="377" y="15"/>
                  </a:lnTo>
                  <a:lnTo>
                    <a:pt x="373" y="10"/>
                  </a:lnTo>
                  <a:lnTo>
                    <a:pt x="369" y="4"/>
                  </a:lnTo>
                  <a:lnTo>
                    <a:pt x="365" y="0"/>
                  </a:lnTo>
                  <a:lnTo>
                    <a:pt x="340" y="43"/>
                  </a:lnTo>
                  <a:lnTo>
                    <a:pt x="345" y="49"/>
                  </a:lnTo>
                  <a:lnTo>
                    <a:pt x="349" y="57"/>
                  </a:lnTo>
                  <a:lnTo>
                    <a:pt x="352" y="64"/>
                  </a:lnTo>
                  <a:lnTo>
                    <a:pt x="355" y="73"/>
                  </a:lnTo>
                  <a:lnTo>
                    <a:pt x="357" y="83"/>
                  </a:lnTo>
                  <a:lnTo>
                    <a:pt x="359" y="93"/>
                  </a:lnTo>
                  <a:lnTo>
                    <a:pt x="360" y="104"/>
                  </a:lnTo>
                  <a:lnTo>
                    <a:pt x="360" y="115"/>
                  </a:lnTo>
                  <a:lnTo>
                    <a:pt x="360" y="124"/>
                  </a:lnTo>
                  <a:lnTo>
                    <a:pt x="360" y="133"/>
                  </a:lnTo>
                  <a:lnTo>
                    <a:pt x="358" y="141"/>
                  </a:lnTo>
                  <a:lnTo>
                    <a:pt x="357" y="149"/>
                  </a:lnTo>
                  <a:lnTo>
                    <a:pt x="355" y="157"/>
                  </a:lnTo>
                  <a:lnTo>
                    <a:pt x="353" y="164"/>
                  </a:lnTo>
                  <a:lnTo>
                    <a:pt x="350" y="171"/>
                  </a:lnTo>
                  <a:lnTo>
                    <a:pt x="347" y="177"/>
                  </a:lnTo>
                  <a:lnTo>
                    <a:pt x="344" y="183"/>
                  </a:lnTo>
                  <a:lnTo>
                    <a:pt x="340" y="187"/>
                  </a:lnTo>
                  <a:lnTo>
                    <a:pt x="337" y="192"/>
                  </a:lnTo>
                  <a:lnTo>
                    <a:pt x="332" y="196"/>
                  </a:lnTo>
                  <a:lnTo>
                    <a:pt x="328" y="198"/>
                  </a:lnTo>
                  <a:lnTo>
                    <a:pt x="324" y="201"/>
                  </a:lnTo>
                  <a:lnTo>
                    <a:pt x="319" y="202"/>
                  </a:lnTo>
                  <a:lnTo>
                    <a:pt x="315" y="202"/>
                  </a:lnTo>
                  <a:lnTo>
                    <a:pt x="311" y="202"/>
                  </a:lnTo>
                  <a:lnTo>
                    <a:pt x="307" y="201"/>
                  </a:lnTo>
                  <a:lnTo>
                    <a:pt x="303" y="199"/>
                  </a:lnTo>
                  <a:lnTo>
                    <a:pt x="299" y="197"/>
                  </a:lnTo>
                  <a:lnTo>
                    <a:pt x="295" y="194"/>
                  </a:lnTo>
                  <a:lnTo>
                    <a:pt x="292" y="191"/>
                  </a:lnTo>
                  <a:lnTo>
                    <a:pt x="288" y="186"/>
                  </a:lnTo>
                  <a:lnTo>
                    <a:pt x="285" y="182"/>
                  </a:lnTo>
                  <a:lnTo>
                    <a:pt x="282" y="177"/>
                  </a:lnTo>
                  <a:lnTo>
                    <a:pt x="280" y="171"/>
                  </a:lnTo>
                  <a:lnTo>
                    <a:pt x="277" y="165"/>
                  </a:lnTo>
                  <a:lnTo>
                    <a:pt x="275" y="159"/>
                  </a:lnTo>
                  <a:lnTo>
                    <a:pt x="274" y="153"/>
                  </a:lnTo>
                  <a:lnTo>
                    <a:pt x="272" y="146"/>
                  </a:lnTo>
                  <a:lnTo>
                    <a:pt x="271" y="138"/>
                  </a:lnTo>
                  <a:lnTo>
                    <a:pt x="270" y="131"/>
                  </a:lnTo>
                  <a:lnTo>
                    <a:pt x="291" y="131"/>
                  </a:lnTo>
                  <a:lnTo>
                    <a:pt x="292" y="138"/>
                  </a:lnTo>
                  <a:lnTo>
                    <a:pt x="294" y="144"/>
                  </a:lnTo>
                  <a:lnTo>
                    <a:pt x="296" y="149"/>
                  </a:lnTo>
                  <a:lnTo>
                    <a:pt x="299" y="154"/>
                  </a:lnTo>
                  <a:lnTo>
                    <a:pt x="302" y="157"/>
                  </a:lnTo>
                  <a:lnTo>
                    <a:pt x="305" y="160"/>
                  </a:lnTo>
                  <a:lnTo>
                    <a:pt x="308" y="162"/>
                  </a:lnTo>
                  <a:lnTo>
                    <a:pt x="312" y="162"/>
                  </a:lnTo>
                  <a:lnTo>
                    <a:pt x="317" y="161"/>
                  </a:lnTo>
                  <a:lnTo>
                    <a:pt x="321" y="159"/>
                  </a:lnTo>
                  <a:lnTo>
                    <a:pt x="325" y="154"/>
                  </a:lnTo>
                  <a:lnTo>
                    <a:pt x="328" y="149"/>
                  </a:lnTo>
                  <a:lnTo>
                    <a:pt x="331" y="142"/>
                  </a:lnTo>
                  <a:lnTo>
                    <a:pt x="333" y="133"/>
                  </a:lnTo>
                  <a:lnTo>
                    <a:pt x="334" y="125"/>
                  </a:lnTo>
                  <a:lnTo>
                    <a:pt x="335" y="115"/>
                  </a:lnTo>
                  <a:lnTo>
                    <a:pt x="334" y="105"/>
                  </a:lnTo>
                  <a:lnTo>
                    <a:pt x="333" y="96"/>
                  </a:lnTo>
                  <a:lnTo>
                    <a:pt x="331" y="88"/>
                  </a:lnTo>
                  <a:lnTo>
                    <a:pt x="328" y="81"/>
                  </a:lnTo>
                  <a:lnTo>
                    <a:pt x="325" y="76"/>
                  </a:lnTo>
                  <a:lnTo>
                    <a:pt x="321" y="71"/>
                  </a:lnTo>
                  <a:lnTo>
                    <a:pt x="317" y="69"/>
                  </a:lnTo>
                  <a:lnTo>
                    <a:pt x="312" y="67"/>
                  </a:lnTo>
                  <a:lnTo>
                    <a:pt x="308" y="68"/>
                  </a:lnTo>
                  <a:lnTo>
                    <a:pt x="304" y="71"/>
                  </a:lnTo>
                  <a:lnTo>
                    <a:pt x="300" y="75"/>
                  </a:lnTo>
                  <a:lnTo>
                    <a:pt x="297" y="80"/>
                  </a:lnTo>
                  <a:lnTo>
                    <a:pt x="294" y="86"/>
                  </a:lnTo>
                  <a:lnTo>
                    <a:pt x="292" y="93"/>
                  </a:lnTo>
                  <a:lnTo>
                    <a:pt x="290" y="102"/>
                  </a:lnTo>
                  <a:lnTo>
                    <a:pt x="289" y="110"/>
                  </a:lnTo>
                  <a:lnTo>
                    <a:pt x="292" y="110"/>
                  </a:lnTo>
                  <a:lnTo>
                    <a:pt x="295" y="110"/>
                  </a:lnTo>
                  <a:lnTo>
                    <a:pt x="297" y="110"/>
                  </a:lnTo>
                  <a:lnTo>
                    <a:pt x="299" y="110"/>
                  </a:lnTo>
                  <a:lnTo>
                    <a:pt x="301" y="110"/>
                  </a:lnTo>
                  <a:lnTo>
                    <a:pt x="302" y="110"/>
                  </a:lnTo>
                  <a:lnTo>
                    <a:pt x="303" y="110"/>
                  </a:lnTo>
                  <a:lnTo>
                    <a:pt x="304" y="110"/>
                  </a:lnTo>
                  <a:lnTo>
                    <a:pt x="305" y="108"/>
                  </a:lnTo>
                  <a:lnTo>
                    <a:pt x="305" y="106"/>
                  </a:lnTo>
                  <a:lnTo>
                    <a:pt x="306" y="104"/>
                  </a:lnTo>
                  <a:lnTo>
                    <a:pt x="307" y="102"/>
                  </a:lnTo>
                  <a:lnTo>
                    <a:pt x="308" y="100"/>
                  </a:lnTo>
                  <a:lnTo>
                    <a:pt x="309" y="99"/>
                  </a:lnTo>
                  <a:lnTo>
                    <a:pt x="311" y="99"/>
                  </a:lnTo>
                  <a:lnTo>
                    <a:pt x="312" y="99"/>
                  </a:lnTo>
                  <a:lnTo>
                    <a:pt x="314" y="99"/>
                  </a:lnTo>
                  <a:lnTo>
                    <a:pt x="315" y="100"/>
                  </a:lnTo>
                  <a:lnTo>
                    <a:pt x="316" y="101"/>
                  </a:lnTo>
                  <a:lnTo>
                    <a:pt x="318" y="103"/>
                  </a:lnTo>
                  <a:lnTo>
                    <a:pt x="319" y="106"/>
                  </a:lnTo>
                  <a:lnTo>
                    <a:pt x="319" y="109"/>
                  </a:lnTo>
                  <a:lnTo>
                    <a:pt x="320" y="112"/>
                  </a:lnTo>
                  <a:lnTo>
                    <a:pt x="320" y="115"/>
                  </a:lnTo>
                  <a:lnTo>
                    <a:pt x="320" y="118"/>
                  </a:lnTo>
                  <a:lnTo>
                    <a:pt x="319" y="121"/>
                  </a:lnTo>
                  <a:lnTo>
                    <a:pt x="319" y="124"/>
                  </a:lnTo>
                  <a:lnTo>
                    <a:pt x="318" y="127"/>
                  </a:lnTo>
                  <a:lnTo>
                    <a:pt x="316" y="128"/>
                  </a:lnTo>
                  <a:lnTo>
                    <a:pt x="315" y="130"/>
                  </a:lnTo>
                  <a:lnTo>
                    <a:pt x="314" y="131"/>
                  </a:lnTo>
                  <a:lnTo>
                    <a:pt x="312" y="131"/>
                  </a:lnTo>
                  <a:lnTo>
                    <a:pt x="311" y="131"/>
                  </a:lnTo>
                  <a:lnTo>
                    <a:pt x="310" y="130"/>
                  </a:lnTo>
                  <a:lnTo>
                    <a:pt x="308" y="129"/>
                  </a:lnTo>
                  <a:lnTo>
                    <a:pt x="307" y="128"/>
                  </a:lnTo>
                  <a:lnTo>
                    <a:pt x="306" y="127"/>
                  </a:lnTo>
                  <a:lnTo>
                    <a:pt x="305" y="125"/>
                  </a:lnTo>
                  <a:lnTo>
                    <a:pt x="305" y="123"/>
                  </a:lnTo>
                  <a:lnTo>
                    <a:pt x="304" y="121"/>
                  </a:lnTo>
                  <a:lnTo>
                    <a:pt x="303" y="121"/>
                  </a:lnTo>
                  <a:lnTo>
                    <a:pt x="301" y="121"/>
                  </a:lnTo>
                  <a:lnTo>
                    <a:pt x="299" y="121"/>
                  </a:lnTo>
                  <a:lnTo>
                    <a:pt x="295" y="121"/>
                  </a:lnTo>
                  <a:lnTo>
                    <a:pt x="291" y="121"/>
                  </a:lnTo>
                  <a:lnTo>
                    <a:pt x="287" y="121"/>
                  </a:lnTo>
                  <a:lnTo>
                    <a:pt x="282" y="121"/>
                  </a:lnTo>
                  <a:lnTo>
                    <a:pt x="277" y="121"/>
                  </a:lnTo>
                  <a:lnTo>
                    <a:pt x="270" y="121"/>
                  </a:lnTo>
                  <a:lnTo>
                    <a:pt x="264" y="121"/>
                  </a:lnTo>
                  <a:lnTo>
                    <a:pt x="257" y="121"/>
                  </a:lnTo>
                  <a:lnTo>
                    <a:pt x="250" y="121"/>
                  </a:lnTo>
                  <a:lnTo>
                    <a:pt x="242" y="121"/>
                  </a:lnTo>
                  <a:lnTo>
                    <a:pt x="233" y="121"/>
                  </a:lnTo>
                  <a:lnTo>
                    <a:pt x="224" y="121"/>
                  </a:lnTo>
                  <a:lnTo>
                    <a:pt x="215" y="121"/>
                  </a:lnTo>
                  <a:lnTo>
                    <a:pt x="208" y="121"/>
                  </a:lnTo>
                  <a:lnTo>
                    <a:pt x="201" y="121"/>
                  </a:lnTo>
                  <a:lnTo>
                    <a:pt x="195" y="121"/>
                  </a:lnTo>
                  <a:lnTo>
                    <a:pt x="188" y="121"/>
                  </a:lnTo>
                  <a:lnTo>
                    <a:pt x="181" y="121"/>
                  </a:lnTo>
                  <a:lnTo>
                    <a:pt x="175" y="121"/>
                  </a:lnTo>
                  <a:lnTo>
                    <a:pt x="170" y="121"/>
                  </a:lnTo>
                  <a:lnTo>
                    <a:pt x="164" y="121"/>
                  </a:lnTo>
                  <a:lnTo>
                    <a:pt x="160" y="121"/>
                  </a:lnTo>
                  <a:lnTo>
                    <a:pt x="155" y="121"/>
                  </a:lnTo>
                  <a:lnTo>
                    <a:pt x="151" y="121"/>
                  </a:lnTo>
                  <a:lnTo>
                    <a:pt x="148" y="121"/>
                  </a:lnTo>
                  <a:lnTo>
                    <a:pt x="145" y="121"/>
                  </a:lnTo>
                  <a:lnTo>
                    <a:pt x="143" y="121"/>
                  </a:lnTo>
                  <a:lnTo>
                    <a:pt x="142" y="121"/>
                  </a:lnTo>
                  <a:lnTo>
                    <a:pt x="111" y="160"/>
                  </a:lnTo>
                  <a:lnTo>
                    <a:pt x="42" y="160"/>
                  </a:lnTo>
                  <a:lnTo>
                    <a:pt x="71" y="121"/>
                  </a:lnTo>
                  <a:lnTo>
                    <a:pt x="23" y="121"/>
                  </a:lnTo>
                  <a:lnTo>
                    <a:pt x="20" y="125"/>
                  </a:lnTo>
                  <a:lnTo>
                    <a:pt x="17" y="130"/>
                  </a:lnTo>
                  <a:lnTo>
                    <a:pt x="14" y="134"/>
                  </a:lnTo>
                  <a:lnTo>
                    <a:pt x="11" y="139"/>
                  </a:lnTo>
                  <a:lnTo>
                    <a:pt x="8" y="144"/>
                  </a:lnTo>
                  <a:lnTo>
                    <a:pt x="6" y="148"/>
                  </a:lnTo>
                  <a:lnTo>
                    <a:pt x="3" y="153"/>
                  </a:lnTo>
                  <a:lnTo>
                    <a:pt x="0" y="158"/>
                  </a:lnTo>
                  <a:lnTo>
                    <a:pt x="287" y="322"/>
                  </a:lnTo>
                  <a:lnTo>
                    <a:pt x="289" y="319"/>
                  </a:lnTo>
                  <a:lnTo>
                    <a:pt x="291" y="316"/>
                  </a:lnTo>
                  <a:lnTo>
                    <a:pt x="293" y="313"/>
                  </a:lnTo>
                  <a:lnTo>
                    <a:pt x="295" y="309"/>
                  </a:lnTo>
                  <a:lnTo>
                    <a:pt x="297" y="306"/>
                  </a:lnTo>
                  <a:lnTo>
                    <a:pt x="300" y="303"/>
                  </a:lnTo>
                  <a:lnTo>
                    <a:pt x="302" y="300"/>
                  </a:lnTo>
                  <a:lnTo>
                    <a:pt x="304" y="297"/>
                  </a:lnTo>
                  <a:lnTo>
                    <a:pt x="306" y="294"/>
                  </a:lnTo>
                  <a:lnTo>
                    <a:pt x="309" y="292"/>
                  </a:lnTo>
                  <a:lnTo>
                    <a:pt x="311" y="289"/>
                  </a:lnTo>
                  <a:lnTo>
                    <a:pt x="314" y="286"/>
                  </a:lnTo>
                  <a:lnTo>
                    <a:pt x="316" y="283"/>
                  </a:lnTo>
                  <a:lnTo>
                    <a:pt x="319" y="281"/>
                  </a:lnTo>
                  <a:lnTo>
                    <a:pt x="322" y="278"/>
                  </a:lnTo>
                  <a:lnTo>
                    <a:pt x="324" y="275"/>
                  </a:lnTo>
                  <a:lnTo>
                    <a:pt x="323" y="275"/>
                  </a:lnTo>
                  <a:lnTo>
                    <a:pt x="322" y="275"/>
                  </a:lnTo>
                  <a:lnTo>
                    <a:pt x="312" y="275"/>
                  </a:lnTo>
                  <a:lnTo>
                    <a:pt x="303" y="272"/>
                  </a:lnTo>
                  <a:lnTo>
                    <a:pt x="294" y="269"/>
                  </a:lnTo>
                  <a:lnTo>
                    <a:pt x="285" y="264"/>
                  </a:lnTo>
                  <a:lnTo>
                    <a:pt x="277" y="258"/>
                  </a:lnTo>
                  <a:lnTo>
                    <a:pt x="269" y="251"/>
                  </a:lnTo>
                  <a:lnTo>
                    <a:pt x="261" y="243"/>
                  </a:lnTo>
                  <a:lnTo>
                    <a:pt x="254" y="234"/>
                  </a:lnTo>
                  <a:lnTo>
                    <a:pt x="248" y="223"/>
                  </a:lnTo>
                  <a:lnTo>
                    <a:pt x="242" y="212"/>
                  </a:lnTo>
                  <a:lnTo>
                    <a:pt x="237" y="200"/>
                  </a:lnTo>
                  <a:lnTo>
                    <a:pt x="232" y="188"/>
                  </a:lnTo>
                  <a:lnTo>
                    <a:pt x="228" y="174"/>
                  </a:lnTo>
                  <a:lnTo>
                    <a:pt x="225" y="160"/>
                  </a:lnTo>
                  <a:lnTo>
                    <a:pt x="223" y="146"/>
                  </a:lnTo>
                  <a:lnTo>
                    <a:pt x="221" y="131"/>
                  </a:lnTo>
                  <a:lnTo>
                    <a:pt x="246" y="131"/>
                  </a:lnTo>
                  <a:lnTo>
                    <a:pt x="247" y="143"/>
                  </a:lnTo>
                  <a:lnTo>
                    <a:pt x="249" y="155"/>
                  </a:lnTo>
                  <a:lnTo>
                    <a:pt x="251" y="167"/>
                  </a:lnTo>
                  <a:lnTo>
                    <a:pt x="254" y="178"/>
                  </a:lnTo>
                  <a:lnTo>
                    <a:pt x="258" y="188"/>
                  </a:lnTo>
                  <a:lnTo>
                    <a:pt x="262" y="198"/>
                  </a:lnTo>
                  <a:lnTo>
                    <a:pt x="266" y="207"/>
                  </a:lnTo>
                  <a:lnTo>
                    <a:pt x="271" y="216"/>
                  </a:lnTo>
                  <a:lnTo>
                    <a:pt x="277" y="223"/>
                  </a:lnTo>
                  <a:lnTo>
                    <a:pt x="282" y="230"/>
                  </a:lnTo>
                  <a:lnTo>
                    <a:pt x="288" y="236"/>
                  </a:lnTo>
                  <a:lnTo>
                    <a:pt x="295" y="241"/>
                  </a:lnTo>
                  <a:lnTo>
                    <a:pt x="301" y="245"/>
                  </a:lnTo>
                  <a:lnTo>
                    <a:pt x="308" y="248"/>
                  </a:lnTo>
                  <a:lnTo>
                    <a:pt x="316" y="249"/>
                  </a:lnTo>
                  <a:lnTo>
                    <a:pt x="323" y="250"/>
                  </a:lnTo>
                  <a:close/>
                </a:path>
              </a:pathLst>
            </a:custGeom>
            <a:solidFill>
              <a:srgbClr val="007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grpSp>
      <p:grpSp>
        <p:nvGrpSpPr>
          <p:cNvPr id="3" name="Group 61"/>
          <p:cNvGrpSpPr>
            <a:grpSpLocks/>
          </p:cNvGrpSpPr>
          <p:nvPr/>
        </p:nvGrpSpPr>
        <p:grpSpPr bwMode="auto">
          <a:xfrm>
            <a:off x="5789613" y="1543441"/>
            <a:ext cx="690562" cy="738187"/>
            <a:chOff x="5925894" y="1108994"/>
            <a:chExt cx="746504" cy="802173"/>
          </a:xfrm>
        </p:grpSpPr>
        <p:grpSp>
          <p:nvGrpSpPr>
            <p:cNvPr id="4" name="Group 60"/>
            <p:cNvGrpSpPr>
              <a:grpSpLocks/>
            </p:cNvGrpSpPr>
            <p:nvPr/>
          </p:nvGrpSpPr>
          <p:grpSpPr bwMode="auto">
            <a:xfrm>
              <a:off x="5925894" y="1161794"/>
              <a:ext cx="348826" cy="390695"/>
              <a:chOff x="5925894" y="1161794"/>
              <a:chExt cx="348826" cy="390695"/>
            </a:xfrm>
          </p:grpSpPr>
          <p:sp>
            <p:nvSpPr>
              <p:cNvPr id="18483" name="Freeform 17"/>
              <p:cNvSpPr>
                <a:spLocks/>
              </p:cNvSpPr>
              <p:nvPr/>
            </p:nvSpPr>
            <p:spPr bwMode="auto">
              <a:xfrm rot="2185328">
                <a:off x="6163167" y="1161794"/>
                <a:ext cx="111553" cy="47117"/>
              </a:xfrm>
              <a:custGeom>
                <a:avLst/>
                <a:gdLst>
                  <a:gd name="T0" fmla="*/ 2147483647 w 80"/>
                  <a:gd name="T1" fmla="*/ 2147483647 h 66"/>
                  <a:gd name="T2" fmla="*/ 0 w 80"/>
                  <a:gd name="T3" fmla="*/ 0 h 66"/>
                  <a:gd name="T4" fmla="*/ 2147483647 w 80"/>
                  <a:gd name="T5" fmla="*/ 2147483647 h 66"/>
                  <a:gd name="T6" fmla="*/ 2147483647 w 80"/>
                  <a:gd name="T7" fmla="*/ 2147483647 h 66"/>
                  <a:gd name="T8" fmla="*/ 2147483647 w 80"/>
                  <a:gd name="T9" fmla="*/ 2147483647 h 66"/>
                  <a:gd name="T10" fmla="*/ 2147483647 w 80"/>
                  <a:gd name="T11" fmla="*/ 2147483647 h 66"/>
                  <a:gd name="T12" fmla="*/ 2147483647 w 80"/>
                  <a:gd name="T13" fmla="*/ 2147483647 h 66"/>
                  <a:gd name="T14" fmla="*/ 2147483647 w 80"/>
                  <a:gd name="T15" fmla="*/ 2147483647 h 66"/>
                  <a:gd name="T16" fmla="*/ 2147483647 w 80"/>
                  <a:gd name="T17" fmla="*/ 2147483647 h 66"/>
                  <a:gd name="T18" fmla="*/ 2147483647 w 80"/>
                  <a:gd name="T19" fmla="*/ 2147483647 h 66"/>
                  <a:gd name="T20" fmla="*/ 2147483647 w 80"/>
                  <a:gd name="T21" fmla="*/ 2147483647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
                  <a:gd name="T34" fmla="*/ 0 h 66"/>
                  <a:gd name="T35" fmla="*/ 80 w 80"/>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 h="66">
                    <a:moveTo>
                      <a:pt x="60" y="66"/>
                    </a:moveTo>
                    <a:lnTo>
                      <a:pt x="0" y="0"/>
                    </a:lnTo>
                    <a:lnTo>
                      <a:pt x="80" y="29"/>
                    </a:lnTo>
                    <a:lnTo>
                      <a:pt x="78" y="34"/>
                    </a:lnTo>
                    <a:lnTo>
                      <a:pt x="75" y="38"/>
                    </a:lnTo>
                    <a:lnTo>
                      <a:pt x="72" y="42"/>
                    </a:lnTo>
                    <a:lnTo>
                      <a:pt x="70" y="47"/>
                    </a:lnTo>
                    <a:lnTo>
                      <a:pt x="67" y="52"/>
                    </a:lnTo>
                    <a:lnTo>
                      <a:pt x="65" y="57"/>
                    </a:lnTo>
                    <a:lnTo>
                      <a:pt x="63" y="61"/>
                    </a:lnTo>
                    <a:lnTo>
                      <a:pt x="60" y="66"/>
                    </a:lnTo>
                    <a:close/>
                  </a:path>
                </a:pathLst>
              </a:custGeom>
              <a:solidFill>
                <a:srgbClr val="FFFF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4" name="Freeform 18"/>
              <p:cNvSpPr>
                <a:spLocks/>
              </p:cNvSpPr>
              <p:nvPr/>
            </p:nvSpPr>
            <p:spPr bwMode="auto">
              <a:xfrm rot="2185328">
                <a:off x="6049346" y="1186973"/>
                <a:ext cx="131074" cy="39264"/>
              </a:xfrm>
              <a:custGeom>
                <a:avLst/>
                <a:gdLst>
                  <a:gd name="T0" fmla="*/ 2147483647 w 94"/>
                  <a:gd name="T1" fmla="*/ 2147483647 h 55"/>
                  <a:gd name="T2" fmla="*/ 0 w 94"/>
                  <a:gd name="T3" fmla="*/ 0 h 55"/>
                  <a:gd name="T4" fmla="*/ 2147483647 w 94"/>
                  <a:gd name="T5" fmla="*/ 2147483647 h 55"/>
                  <a:gd name="T6" fmla="*/ 2147483647 w 94"/>
                  <a:gd name="T7" fmla="*/ 2147483647 h 55"/>
                  <a:gd name="T8" fmla="*/ 2147483647 w 94"/>
                  <a:gd name="T9" fmla="*/ 2147483647 h 55"/>
                  <a:gd name="T10" fmla="*/ 2147483647 w 94"/>
                  <a:gd name="T11" fmla="*/ 2147483647 h 55"/>
                  <a:gd name="T12" fmla="*/ 2147483647 w 94"/>
                  <a:gd name="T13" fmla="*/ 2147483647 h 55"/>
                  <a:gd name="T14" fmla="*/ 0 60000 65536"/>
                  <a:gd name="T15" fmla="*/ 0 60000 65536"/>
                  <a:gd name="T16" fmla="*/ 0 60000 65536"/>
                  <a:gd name="T17" fmla="*/ 0 60000 65536"/>
                  <a:gd name="T18" fmla="*/ 0 60000 65536"/>
                  <a:gd name="T19" fmla="*/ 0 60000 65536"/>
                  <a:gd name="T20" fmla="*/ 0 60000 65536"/>
                  <a:gd name="T21" fmla="*/ 0 w 94"/>
                  <a:gd name="T22" fmla="*/ 0 h 55"/>
                  <a:gd name="T23" fmla="*/ 94 w 94"/>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4" h="55">
                    <a:moveTo>
                      <a:pt x="82" y="55"/>
                    </a:moveTo>
                    <a:lnTo>
                      <a:pt x="0" y="0"/>
                    </a:lnTo>
                    <a:lnTo>
                      <a:pt x="94" y="9"/>
                    </a:lnTo>
                    <a:lnTo>
                      <a:pt x="91" y="20"/>
                    </a:lnTo>
                    <a:lnTo>
                      <a:pt x="88" y="32"/>
                    </a:lnTo>
                    <a:lnTo>
                      <a:pt x="85" y="43"/>
                    </a:lnTo>
                    <a:lnTo>
                      <a:pt x="82" y="55"/>
                    </a:lnTo>
                    <a:close/>
                  </a:path>
                </a:pathLst>
              </a:custGeom>
              <a:solidFill>
                <a:srgbClr val="FFFF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5" name="Freeform 19"/>
              <p:cNvSpPr>
                <a:spLocks/>
              </p:cNvSpPr>
              <p:nvPr/>
            </p:nvSpPr>
            <p:spPr bwMode="auto">
              <a:xfrm rot="2185328">
                <a:off x="5930232" y="1299487"/>
                <a:ext cx="153385" cy="36408"/>
              </a:xfrm>
              <a:custGeom>
                <a:avLst/>
                <a:gdLst>
                  <a:gd name="T0" fmla="*/ 2147483647 w 110"/>
                  <a:gd name="T1" fmla="*/ 0 h 51"/>
                  <a:gd name="T2" fmla="*/ 2147483647 w 110"/>
                  <a:gd name="T3" fmla="*/ 2147483647 h 51"/>
                  <a:gd name="T4" fmla="*/ 2147483647 w 110"/>
                  <a:gd name="T5" fmla="*/ 2147483647 h 51"/>
                  <a:gd name="T6" fmla="*/ 2147483647 w 110"/>
                  <a:gd name="T7" fmla="*/ 2147483647 h 51"/>
                  <a:gd name="T8" fmla="*/ 2147483647 w 110"/>
                  <a:gd name="T9" fmla="*/ 2147483647 h 51"/>
                  <a:gd name="T10" fmla="*/ 0 w 110"/>
                  <a:gd name="T11" fmla="*/ 2147483647 h 51"/>
                  <a:gd name="T12" fmla="*/ 2147483647 w 110"/>
                  <a:gd name="T13" fmla="*/ 0 h 51"/>
                  <a:gd name="T14" fmla="*/ 0 60000 65536"/>
                  <a:gd name="T15" fmla="*/ 0 60000 65536"/>
                  <a:gd name="T16" fmla="*/ 0 60000 65536"/>
                  <a:gd name="T17" fmla="*/ 0 60000 65536"/>
                  <a:gd name="T18" fmla="*/ 0 60000 65536"/>
                  <a:gd name="T19" fmla="*/ 0 60000 65536"/>
                  <a:gd name="T20" fmla="*/ 0 60000 65536"/>
                  <a:gd name="T21" fmla="*/ 0 w 110"/>
                  <a:gd name="T22" fmla="*/ 0 h 51"/>
                  <a:gd name="T23" fmla="*/ 110 w 11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51">
                    <a:moveTo>
                      <a:pt x="99" y="0"/>
                    </a:moveTo>
                    <a:lnTo>
                      <a:pt x="102" y="13"/>
                    </a:lnTo>
                    <a:lnTo>
                      <a:pt x="104" y="26"/>
                    </a:lnTo>
                    <a:lnTo>
                      <a:pt x="107" y="38"/>
                    </a:lnTo>
                    <a:lnTo>
                      <a:pt x="110" y="51"/>
                    </a:lnTo>
                    <a:lnTo>
                      <a:pt x="0" y="43"/>
                    </a:lnTo>
                    <a:lnTo>
                      <a:pt x="99" y="0"/>
                    </a:lnTo>
                    <a:close/>
                  </a:path>
                </a:pathLst>
              </a:custGeom>
              <a:solidFill>
                <a:srgbClr val="FFFF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6" name="Freeform 20"/>
              <p:cNvSpPr>
                <a:spLocks/>
              </p:cNvSpPr>
              <p:nvPr/>
            </p:nvSpPr>
            <p:spPr bwMode="auto">
              <a:xfrm rot="2185328">
                <a:off x="5970140" y="1231950"/>
                <a:ext cx="140836" cy="35694"/>
              </a:xfrm>
              <a:custGeom>
                <a:avLst/>
                <a:gdLst>
                  <a:gd name="T0" fmla="*/ 2147483647 w 101"/>
                  <a:gd name="T1" fmla="*/ 2147483647 h 50"/>
                  <a:gd name="T2" fmla="*/ 0 w 101"/>
                  <a:gd name="T3" fmla="*/ 2147483647 h 50"/>
                  <a:gd name="T4" fmla="*/ 2147483647 w 101"/>
                  <a:gd name="T5" fmla="*/ 0 h 50"/>
                  <a:gd name="T6" fmla="*/ 2147483647 w 101"/>
                  <a:gd name="T7" fmla="*/ 2147483647 h 50"/>
                  <a:gd name="T8" fmla="*/ 2147483647 w 101"/>
                  <a:gd name="T9" fmla="*/ 2147483647 h 50"/>
                  <a:gd name="T10" fmla="*/ 2147483647 w 101"/>
                  <a:gd name="T11" fmla="*/ 2147483647 h 50"/>
                  <a:gd name="T12" fmla="*/ 2147483647 w 101"/>
                  <a:gd name="T13" fmla="*/ 2147483647 h 50"/>
                  <a:gd name="T14" fmla="*/ 0 60000 65536"/>
                  <a:gd name="T15" fmla="*/ 0 60000 65536"/>
                  <a:gd name="T16" fmla="*/ 0 60000 65536"/>
                  <a:gd name="T17" fmla="*/ 0 60000 65536"/>
                  <a:gd name="T18" fmla="*/ 0 60000 65536"/>
                  <a:gd name="T19" fmla="*/ 0 60000 65536"/>
                  <a:gd name="T20" fmla="*/ 0 60000 65536"/>
                  <a:gd name="T21" fmla="*/ 0 w 101"/>
                  <a:gd name="T22" fmla="*/ 0 h 50"/>
                  <a:gd name="T23" fmla="*/ 101 w 101"/>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1" h="50">
                    <a:moveTo>
                      <a:pt x="100" y="50"/>
                    </a:moveTo>
                    <a:lnTo>
                      <a:pt x="0" y="15"/>
                    </a:lnTo>
                    <a:lnTo>
                      <a:pt x="101" y="0"/>
                    </a:lnTo>
                    <a:lnTo>
                      <a:pt x="101" y="12"/>
                    </a:lnTo>
                    <a:lnTo>
                      <a:pt x="100" y="25"/>
                    </a:lnTo>
                    <a:lnTo>
                      <a:pt x="100" y="37"/>
                    </a:lnTo>
                    <a:lnTo>
                      <a:pt x="100" y="50"/>
                    </a:lnTo>
                    <a:close/>
                  </a:path>
                </a:pathLst>
              </a:custGeom>
              <a:solidFill>
                <a:srgbClr val="FFFF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7" name="Freeform 21"/>
              <p:cNvSpPr>
                <a:spLocks/>
              </p:cNvSpPr>
              <p:nvPr/>
            </p:nvSpPr>
            <p:spPr bwMode="auto">
              <a:xfrm rot="2185328">
                <a:off x="5958427" y="1490381"/>
                <a:ext cx="139441" cy="62108"/>
              </a:xfrm>
              <a:custGeom>
                <a:avLst/>
                <a:gdLst>
                  <a:gd name="T0" fmla="*/ 2147483647 w 100"/>
                  <a:gd name="T1" fmla="*/ 2147483647 h 87"/>
                  <a:gd name="T2" fmla="*/ 0 w 100"/>
                  <a:gd name="T3" fmla="*/ 2147483647 h 87"/>
                  <a:gd name="T4" fmla="*/ 2147483647 w 100"/>
                  <a:gd name="T5" fmla="*/ 0 h 87"/>
                  <a:gd name="T6" fmla="*/ 2147483647 w 100"/>
                  <a:gd name="T7" fmla="*/ 2147483647 h 87"/>
                  <a:gd name="T8" fmla="*/ 2147483647 w 100"/>
                  <a:gd name="T9" fmla="*/ 2147483647 h 87"/>
                  <a:gd name="T10" fmla="*/ 2147483647 w 100"/>
                  <a:gd name="T11" fmla="*/ 2147483647 h 87"/>
                  <a:gd name="T12" fmla="*/ 2147483647 w 100"/>
                  <a:gd name="T13" fmla="*/ 2147483647 h 87"/>
                  <a:gd name="T14" fmla="*/ 2147483647 w 100"/>
                  <a:gd name="T15" fmla="*/ 2147483647 h 87"/>
                  <a:gd name="T16" fmla="*/ 2147483647 w 100"/>
                  <a:gd name="T17" fmla="*/ 2147483647 h 87"/>
                  <a:gd name="T18" fmla="*/ 2147483647 w 100"/>
                  <a:gd name="T19" fmla="*/ 2147483647 h 87"/>
                  <a:gd name="T20" fmla="*/ 2147483647 w 100"/>
                  <a:gd name="T21" fmla="*/ 2147483647 h 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
                  <a:gd name="T34" fmla="*/ 0 h 87"/>
                  <a:gd name="T35" fmla="*/ 100 w 100"/>
                  <a:gd name="T36" fmla="*/ 87 h 8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 h="87">
                    <a:moveTo>
                      <a:pt x="100" y="42"/>
                    </a:moveTo>
                    <a:lnTo>
                      <a:pt x="0" y="87"/>
                    </a:lnTo>
                    <a:lnTo>
                      <a:pt x="68" y="0"/>
                    </a:lnTo>
                    <a:lnTo>
                      <a:pt x="72" y="5"/>
                    </a:lnTo>
                    <a:lnTo>
                      <a:pt x="76" y="11"/>
                    </a:lnTo>
                    <a:lnTo>
                      <a:pt x="80" y="16"/>
                    </a:lnTo>
                    <a:lnTo>
                      <a:pt x="83" y="21"/>
                    </a:lnTo>
                    <a:lnTo>
                      <a:pt x="87" y="26"/>
                    </a:lnTo>
                    <a:lnTo>
                      <a:pt x="91" y="32"/>
                    </a:lnTo>
                    <a:lnTo>
                      <a:pt x="96" y="37"/>
                    </a:lnTo>
                    <a:lnTo>
                      <a:pt x="100" y="42"/>
                    </a:lnTo>
                    <a:close/>
                  </a:path>
                </a:pathLst>
              </a:custGeom>
              <a:solidFill>
                <a:srgbClr val="FFFF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8" name="Freeform 22"/>
              <p:cNvSpPr>
                <a:spLocks/>
              </p:cNvSpPr>
              <p:nvPr/>
            </p:nvSpPr>
            <p:spPr bwMode="auto">
              <a:xfrm rot="2185328">
                <a:off x="5925894" y="1385964"/>
                <a:ext cx="151991" cy="48544"/>
              </a:xfrm>
              <a:custGeom>
                <a:avLst/>
                <a:gdLst>
                  <a:gd name="T0" fmla="*/ 2147483647 w 109"/>
                  <a:gd name="T1" fmla="*/ 2147483647 h 68"/>
                  <a:gd name="T2" fmla="*/ 0 w 109"/>
                  <a:gd name="T3" fmla="*/ 2147483647 h 68"/>
                  <a:gd name="T4" fmla="*/ 2147483647 w 109"/>
                  <a:gd name="T5" fmla="*/ 0 h 68"/>
                  <a:gd name="T6" fmla="*/ 2147483647 w 109"/>
                  <a:gd name="T7" fmla="*/ 2147483647 h 68"/>
                  <a:gd name="T8" fmla="*/ 2147483647 w 109"/>
                  <a:gd name="T9" fmla="*/ 2147483647 h 68"/>
                  <a:gd name="T10" fmla="*/ 2147483647 w 109"/>
                  <a:gd name="T11" fmla="*/ 2147483647 h 68"/>
                  <a:gd name="T12" fmla="*/ 2147483647 w 109"/>
                  <a:gd name="T13" fmla="*/ 2147483647 h 68"/>
                  <a:gd name="T14" fmla="*/ 2147483647 w 109"/>
                  <a:gd name="T15" fmla="*/ 2147483647 h 68"/>
                  <a:gd name="T16" fmla="*/ 2147483647 w 109"/>
                  <a:gd name="T17" fmla="*/ 2147483647 h 68"/>
                  <a:gd name="T18" fmla="*/ 2147483647 w 109"/>
                  <a:gd name="T19" fmla="*/ 2147483647 h 68"/>
                  <a:gd name="T20" fmla="*/ 2147483647 w 109"/>
                  <a:gd name="T21" fmla="*/ 2147483647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9"/>
                  <a:gd name="T34" fmla="*/ 0 h 68"/>
                  <a:gd name="T35" fmla="*/ 109 w 109"/>
                  <a:gd name="T36" fmla="*/ 68 h 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9" h="68">
                    <a:moveTo>
                      <a:pt x="109" y="49"/>
                    </a:moveTo>
                    <a:lnTo>
                      <a:pt x="0" y="68"/>
                    </a:lnTo>
                    <a:lnTo>
                      <a:pt x="88" y="0"/>
                    </a:lnTo>
                    <a:lnTo>
                      <a:pt x="90" y="7"/>
                    </a:lnTo>
                    <a:lnTo>
                      <a:pt x="93" y="13"/>
                    </a:lnTo>
                    <a:lnTo>
                      <a:pt x="96" y="19"/>
                    </a:lnTo>
                    <a:lnTo>
                      <a:pt x="98" y="25"/>
                    </a:lnTo>
                    <a:lnTo>
                      <a:pt x="101" y="31"/>
                    </a:lnTo>
                    <a:lnTo>
                      <a:pt x="104" y="37"/>
                    </a:lnTo>
                    <a:lnTo>
                      <a:pt x="107" y="44"/>
                    </a:lnTo>
                    <a:lnTo>
                      <a:pt x="109" y="49"/>
                    </a:lnTo>
                    <a:close/>
                  </a:path>
                </a:pathLst>
              </a:custGeom>
              <a:solidFill>
                <a:srgbClr val="FFFF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grpSp>
        <p:grpSp>
          <p:nvGrpSpPr>
            <p:cNvPr id="11" name="Group 59"/>
            <p:cNvGrpSpPr>
              <a:grpSpLocks/>
            </p:cNvGrpSpPr>
            <p:nvPr/>
          </p:nvGrpSpPr>
          <p:grpSpPr bwMode="auto">
            <a:xfrm>
              <a:off x="6074487" y="1108994"/>
              <a:ext cx="597911" cy="802173"/>
              <a:chOff x="6096927" y="1114604"/>
              <a:chExt cx="597911" cy="802173"/>
            </a:xfrm>
          </p:grpSpPr>
          <p:sp>
            <p:nvSpPr>
              <p:cNvPr id="57" name="Oval 56"/>
              <p:cNvSpPr/>
              <p:nvPr/>
            </p:nvSpPr>
            <p:spPr>
              <a:xfrm>
                <a:off x="6137105" y="1254337"/>
                <a:ext cx="380975" cy="4019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b="1">
                  <a:solidFill>
                    <a:srgbClr val="FFFFFF"/>
                  </a:solidFill>
                </a:endParaRPr>
              </a:p>
            </p:txBody>
          </p:sp>
          <p:sp>
            <p:nvSpPr>
              <p:cNvPr id="18473" name="Freeform 25"/>
              <p:cNvSpPr>
                <a:spLocks/>
              </p:cNvSpPr>
              <p:nvPr/>
            </p:nvSpPr>
            <p:spPr bwMode="auto">
              <a:xfrm>
                <a:off x="6227012" y="1487260"/>
                <a:ext cx="83857" cy="265609"/>
              </a:xfrm>
              <a:custGeom>
                <a:avLst/>
                <a:gdLst>
                  <a:gd name="T0" fmla="*/ 2147483647 w 78"/>
                  <a:gd name="T1" fmla="*/ 2147483647 h 269"/>
                  <a:gd name="T2" fmla="*/ 2147483647 w 78"/>
                  <a:gd name="T3" fmla="*/ 2147483647 h 269"/>
                  <a:gd name="T4" fmla="*/ 2147483647 w 78"/>
                  <a:gd name="T5" fmla="*/ 2147483647 h 269"/>
                  <a:gd name="T6" fmla="*/ 2147483647 w 78"/>
                  <a:gd name="T7" fmla="*/ 2147483647 h 269"/>
                  <a:gd name="T8" fmla="*/ 2147483647 w 78"/>
                  <a:gd name="T9" fmla="*/ 0 h 269"/>
                  <a:gd name="T10" fmla="*/ 2147483647 w 78"/>
                  <a:gd name="T11" fmla="*/ 0 h 269"/>
                  <a:gd name="T12" fmla="*/ 2147483647 w 78"/>
                  <a:gd name="T13" fmla="*/ 2147483647 h 269"/>
                  <a:gd name="T14" fmla="*/ 2147483647 w 78"/>
                  <a:gd name="T15" fmla="*/ 2147483647 h 269"/>
                  <a:gd name="T16" fmla="*/ 0 w 78"/>
                  <a:gd name="T17" fmla="*/ 2147483647 h 269"/>
                  <a:gd name="T18" fmla="*/ 0 w 78"/>
                  <a:gd name="T19" fmla="*/ 2147483647 h 269"/>
                  <a:gd name="T20" fmla="*/ 2147483647 w 78"/>
                  <a:gd name="T21" fmla="*/ 2147483647 h 269"/>
                  <a:gd name="T22" fmla="*/ 2147483647 w 78"/>
                  <a:gd name="T23" fmla="*/ 2147483647 h 269"/>
                  <a:gd name="T24" fmla="*/ 2147483647 w 78"/>
                  <a:gd name="T25" fmla="*/ 2147483647 h 269"/>
                  <a:gd name="T26" fmla="*/ 2147483647 w 78"/>
                  <a:gd name="T27" fmla="*/ 2147483647 h 269"/>
                  <a:gd name="T28" fmla="*/ 2147483647 w 78"/>
                  <a:gd name="T29" fmla="*/ 2147483647 h 269"/>
                  <a:gd name="T30" fmla="*/ 2147483647 w 78"/>
                  <a:gd name="T31" fmla="*/ 2147483647 h 269"/>
                  <a:gd name="T32" fmla="*/ 2147483647 w 78"/>
                  <a:gd name="T33" fmla="*/ 2147483647 h 269"/>
                  <a:gd name="T34" fmla="*/ 2147483647 w 78"/>
                  <a:gd name="T35" fmla="*/ 2147483647 h 269"/>
                  <a:gd name="T36" fmla="*/ 2147483647 w 78"/>
                  <a:gd name="T37" fmla="*/ 2147483647 h 269"/>
                  <a:gd name="T38" fmla="*/ 2147483647 w 78"/>
                  <a:gd name="T39" fmla="*/ 2147483647 h 269"/>
                  <a:gd name="T40" fmla="*/ 2147483647 w 78"/>
                  <a:gd name="T41" fmla="*/ 2147483647 h 2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8"/>
                  <a:gd name="T64" fmla="*/ 0 h 269"/>
                  <a:gd name="T65" fmla="*/ 78 w 78"/>
                  <a:gd name="T66" fmla="*/ 269 h 2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8" h="269">
                    <a:moveTo>
                      <a:pt x="78" y="261"/>
                    </a:moveTo>
                    <a:lnTo>
                      <a:pt x="14" y="6"/>
                    </a:lnTo>
                    <a:lnTo>
                      <a:pt x="13" y="3"/>
                    </a:lnTo>
                    <a:lnTo>
                      <a:pt x="11" y="1"/>
                    </a:lnTo>
                    <a:lnTo>
                      <a:pt x="8" y="0"/>
                    </a:lnTo>
                    <a:lnTo>
                      <a:pt x="5" y="0"/>
                    </a:lnTo>
                    <a:lnTo>
                      <a:pt x="2" y="1"/>
                    </a:lnTo>
                    <a:lnTo>
                      <a:pt x="1" y="4"/>
                    </a:lnTo>
                    <a:lnTo>
                      <a:pt x="0" y="6"/>
                    </a:lnTo>
                    <a:lnTo>
                      <a:pt x="0" y="9"/>
                    </a:lnTo>
                    <a:lnTo>
                      <a:pt x="64" y="264"/>
                    </a:lnTo>
                    <a:lnTo>
                      <a:pt x="65" y="267"/>
                    </a:lnTo>
                    <a:lnTo>
                      <a:pt x="67" y="269"/>
                    </a:lnTo>
                    <a:lnTo>
                      <a:pt x="70" y="269"/>
                    </a:lnTo>
                    <a:lnTo>
                      <a:pt x="73" y="269"/>
                    </a:lnTo>
                    <a:lnTo>
                      <a:pt x="75" y="268"/>
                    </a:lnTo>
                    <a:lnTo>
                      <a:pt x="77" y="266"/>
                    </a:lnTo>
                    <a:lnTo>
                      <a:pt x="78" y="263"/>
                    </a:lnTo>
                    <a:lnTo>
                      <a:pt x="78" y="261"/>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74" name="Freeform 26"/>
              <p:cNvSpPr>
                <a:spLocks/>
              </p:cNvSpPr>
              <p:nvPr/>
            </p:nvSpPr>
            <p:spPr bwMode="auto">
              <a:xfrm>
                <a:off x="6338822" y="1487260"/>
                <a:ext cx="83857" cy="265609"/>
              </a:xfrm>
              <a:custGeom>
                <a:avLst/>
                <a:gdLst>
                  <a:gd name="T0" fmla="*/ 2147483647 w 78"/>
                  <a:gd name="T1" fmla="*/ 0 h 269"/>
                  <a:gd name="T2" fmla="*/ 2147483647 w 78"/>
                  <a:gd name="T3" fmla="*/ 0 h 269"/>
                  <a:gd name="T4" fmla="*/ 2147483647 w 78"/>
                  <a:gd name="T5" fmla="*/ 2147483647 h 269"/>
                  <a:gd name="T6" fmla="*/ 2147483647 w 78"/>
                  <a:gd name="T7" fmla="*/ 2147483647 h 269"/>
                  <a:gd name="T8" fmla="*/ 2147483647 w 78"/>
                  <a:gd name="T9" fmla="*/ 2147483647 h 269"/>
                  <a:gd name="T10" fmla="*/ 2147483647 w 78"/>
                  <a:gd name="T11" fmla="*/ 2147483647 h 269"/>
                  <a:gd name="T12" fmla="*/ 0 w 78"/>
                  <a:gd name="T13" fmla="*/ 2147483647 h 269"/>
                  <a:gd name="T14" fmla="*/ 0 w 78"/>
                  <a:gd name="T15" fmla="*/ 2147483647 h 269"/>
                  <a:gd name="T16" fmla="*/ 0 w 78"/>
                  <a:gd name="T17" fmla="*/ 2147483647 h 269"/>
                  <a:gd name="T18" fmla="*/ 0 w 78"/>
                  <a:gd name="T19" fmla="*/ 2147483647 h 269"/>
                  <a:gd name="T20" fmla="*/ 2147483647 w 78"/>
                  <a:gd name="T21" fmla="*/ 2147483647 h 269"/>
                  <a:gd name="T22" fmla="*/ 2147483647 w 78"/>
                  <a:gd name="T23" fmla="*/ 2147483647 h 269"/>
                  <a:gd name="T24" fmla="*/ 2147483647 w 78"/>
                  <a:gd name="T25" fmla="*/ 2147483647 h 269"/>
                  <a:gd name="T26" fmla="*/ 2147483647 w 78"/>
                  <a:gd name="T27" fmla="*/ 2147483647 h 269"/>
                  <a:gd name="T28" fmla="*/ 2147483647 w 78"/>
                  <a:gd name="T29" fmla="*/ 2147483647 h 269"/>
                  <a:gd name="T30" fmla="*/ 2147483647 w 78"/>
                  <a:gd name="T31" fmla="*/ 2147483647 h 269"/>
                  <a:gd name="T32" fmla="*/ 2147483647 w 78"/>
                  <a:gd name="T33" fmla="*/ 2147483647 h 269"/>
                  <a:gd name="T34" fmla="*/ 2147483647 w 78"/>
                  <a:gd name="T35" fmla="*/ 2147483647 h 269"/>
                  <a:gd name="T36" fmla="*/ 2147483647 w 78"/>
                  <a:gd name="T37" fmla="*/ 2147483647 h 269"/>
                  <a:gd name="T38" fmla="*/ 2147483647 w 78"/>
                  <a:gd name="T39" fmla="*/ 2147483647 h 269"/>
                  <a:gd name="T40" fmla="*/ 2147483647 w 78"/>
                  <a:gd name="T41" fmla="*/ 0 h 2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8"/>
                  <a:gd name="T64" fmla="*/ 0 h 269"/>
                  <a:gd name="T65" fmla="*/ 78 w 78"/>
                  <a:gd name="T66" fmla="*/ 269 h 2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8" h="269">
                    <a:moveTo>
                      <a:pt x="72" y="0"/>
                    </a:moveTo>
                    <a:lnTo>
                      <a:pt x="69" y="0"/>
                    </a:lnTo>
                    <a:lnTo>
                      <a:pt x="67" y="1"/>
                    </a:lnTo>
                    <a:lnTo>
                      <a:pt x="64" y="3"/>
                    </a:lnTo>
                    <a:lnTo>
                      <a:pt x="63" y="6"/>
                    </a:lnTo>
                    <a:lnTo>
                      <a:pt x="0" y="261"/>
                    </a:lnTo>
                    <a:lnTo>
                      <a:pt x="0" y="263"/>
                    </a:lnTo>
                    <a:lnTo>
                      <a:pt x="0" y="266"/>
                    </a:lnTo>
                    <a:lnTo>
                      <a:pt x="2" y="268"/>
                    </a:lnTo>
                    <a:lnTo>
                      <a:pt x="5" y="269"/>
                    </a:lnTo>
                    <a:lnTo>
                      <a:pt x="8" y="269"/>
                    </a:lnTo>
                    <a:lnTo>
                      <a:pt x="11" y="269"/>
                    </a:lnTo>
                    <a:lnTo>
                      <a:pt x="12" y="267"/>
                    </a:lnTo>
                    <a:lnTo>
                      <a:pt x="14" y="264"/>
                    </a:lnTo>
                    <a:lnTo>
                      <a:pt x="78" y="9"/>
                    </a:lnTo>
                    <a:lnTo>
                      <a:pt x="78" y="6"/>
                    </a:lnTo>
                    <a:lnTo>
                      <a:pt x="77" y="4"/>
                    </a:lnTo>
                    <a:lnTo>
                      <a:pt x="75" y="1"/>
                    </a:lnTo>
                    <a:lnTo>
                      <a:pt x="72"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75" name="Freeform 27"/>
              <p:cNvSpPr>
                <a:spLocks/>
              </p:cNvSpPr>
              <p:nvPr/>
            </p:nvSpPr>
            <p:spPr bwMode="auto">
              <a:xfrm>
                <a:off x="6238839" y="1421105"/>
                <a:ext cx="167714" cy="55294"/>
              </a:xfrm>
              <a:custGeom>
                <a:avLst/>
                <a:gdLst>
                  <a:gd name="T0" fmla="*/ 2147483647 w 156"/>
                  <a:gd name="T1" fmla="*/ 2147483647 h 56"/>
                  <a:gd name="T2" fmla="*/ 2147483647 w 156"/>
                  <a:gd name="T3" fmla="*/ 2147483647 h 56"/>
                  <a:gd name="T4" fmla="*/ 2147483647 w 156"/>
                  <a:gd name="T5" fmla="*/ 2147483647 h 56"/>
                  <a:gd name="T6" fmla="*/ 2147483647 w 156"/>
                  <a:gd name="T7" fmla="*/ 2147483647 h 56"/>
                  <a:gd name="T8" fmla="*/ 2147483647 w 156"/>
                  <a:gd name="T9" fmla="*/ 2147483647 h 56"/>
                  <a:gd name="T10" fmla="*/ 2147483647 w 156"/>
                  <a:gd name="T11" fmla="*/ 2147483647 h 56"/>
                  <a:gd name="T12" fmla="*/ 2147483647 w 156"/>
                  <a:gd name="T13" fmla="*/ 2147483647 h 56"/>
                  <a:gd name="T14" fmla="*/ 2147483647 w 156"/>
                  <a:gd name="T15" fmla="*/ 2147483647 h 56"/>
                  <a:gd name="T16" fmla="*/ 2147483647 w 156"/>
                  <a:gd name="T17" fmla="*/ 2147483647 h 56"/>
                  <a:gd name="T18" fmla="*/ 2147483647 w 156"/>
                  <a:gd name="T19" fmla="*/ 2147483647 h 56"/>
                  <a:gd name="T20" fmla="*/ 2147483647 w 156"/>
                  <a:gd name="T21" fmla="*/ 2147483647 h 56"/>
                  <a:gd name="T22" fmla="*/ 2147483647 w 156"/>
                  <a:gd name="T23" fmla="*/ 2147483647 h 56"/>
                  <a:gd name="T24" fmla="*/ 2147483647 w 156"/>
                  <a:gd name="T25" fmla="*/ 2147483647 h 56"/>
                  <a:gd name="T26" fmla="*/ 2147483647 w 156"/>
                  <a:gd name="T27" fmla="*/ 2147483647 h 56"/>
                  <a:gd name="T28" fmla="*/ 2147483647 w 156"/>
                  <a:gd name="T29" fmla="*/ 2147483647 h 56"/>
                  <a:gd name="T30" fmla="*/ 2147483647 w 156"/>
                  <a:gd name="T31" fmla="*/ 2147483647 h 56"/>
                  <a:gd name="T32" fmla="*/ 2147483647 w 156"/>
                  <a:gd name="T33" fmla="*/ 2147483647 h 56"/>
                  <a:gd name="T34" fmla="*/ 2147483647 w 156"/>
                  <a:gd name="T35" fmla="*/ 2147483647 h 56"/>
                  <a:gd name="T36" fmla="*/ 2147483647 w 156"/>
                  <a:gd name="T37" fmla="*/ 2147483647 h 56"/>
                  <a:gd name="T38" fmla="*/ 2147483647 w 156"/>
                  <a:gd name="T39" fmla="*/ 2147483647 h 56"/>
                  <a:gd name="T40" fmla="*/ 2147483647 w 156"/>
                  <a:gd name="T41" fmla="*/ 2147483647 h 56"/>
                  <a:gd name="T42" fmla="*/ 2147483647 w 156"/>
                  <a:gd name="T43" fmla="*/ 2147483647 h 56"/>
                  <a:gd name="T44" fmla="*/ 2147483647 w 156"/>
                  <a:gd name="T45" fmla="*/ 0 h 56"/>
                  <a:gd name="T46" fmla="*/ 2147483647 w 156"/>
                  <a:gd name="T47" fmla="*/ 2147483647 h 56"/>
                  <a:gd name="T48" fmla="*/ 2147483647 w 156"/>
                  <a:gd name="T49" fmla="*/ 2147483647 h 56"/>
                  <a:gd name="T50" fmla="*/ 0 w 156"/>
                  <a:gd name="T51" fmla="*/ 2147483647 h 56"/>
                  <a:gd name="T52" fmla="*/ 0 w 156"/>
                  <a:gd name="T53" fmla="*/ 2147483647 h 56"/>
                  <a:gd name="T54" fmla="*/ 0 w 156"/>
                  <a:gd name="T55" fmla="*/ 2147483647 h 56"/>
                  <a:gd name="T56" fmla="*/ 2147483647 w 156"/>
                  <a:gd name="T57" fmla="*/ 2147483647 h 56"/>
                  <a:gd name="T58" fmla="*/ 2147483647 w 156"/>
                  <a:gd name="T59" fmla="*/ 2147483647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56"/>
                  <a:gd name="T92" fmla="*/ 156 w 156"/>
                  <a:gd name="T93" fmla="*/ 56 h 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56">
                    <a:moveTo>
                      <a:pt x="2" y="56"/>
                    </a:moveTo>
                    <a:lnTo>
                      <a:pt x="3" y="56"/>
                    </a:lnTo>
                    <a:lnTo>
                      <a:pt x="5" y="56"/>
                    </a:lnTo>
                    <a:lnTo>
                      <a:pt x="6" y="56"/>
                    </a:lnTo>
                    <a:lnTo>
                      <a:pt x="6" y="54"/>
                    </a:lnTo>
                    <a:lnTo>
                      <a:pt x="28" y="16"/>
                    </a:lnTo>
                    <a:lnTo>
                      <a:pt x="52" y="56"/>
                    </a:lnTo>
                    <a:lnTo>
                      <a:pt x="80" y="14"/>
                    </a:lnTo>
                    <a:lnTo>
                      <a:pt x="105" y="56"/>
                    </a:lnTo>
                    <a:lnTo>
                      <a:pt x="130" y="16"/>
                    </a:lnTo>
                    <a:lnTo>
                      <a:pt x="149" y="53"/>
                    </a:lnTo>
                    <a:lnTo>
                      <a:pt x="150" y="54"/>
                    </a:lnTo>
                    <a:lnTo>
                      <a:pt x="152" y="55"/>
                    </a:lnTo>
                    <a:lnTo>
                      <a:pt x="153" y="55"/>
                    </a:lnTo>
                    <a:lnTo>
                      <a:pt x="154" y="54"/>
                    </a:lnTo>
                    <a:lnTo>
                      <a:pt x="156" y="54"/>
                    </a:lnTo>
                    <a:lnTo>
                      <a:pt x="156" y="53"/>
                    </a:lnTo>
                    <a:lnTo>
                      <a:pt x="156" y="51"/>
                    </a:lnTo>
                    <a:lnTo>
                      <a:pt x="156" y="50"/>
                    </a:lnTo>
                    <a:lnTo>
                      <a:pt x="131" y="1"/>
                    </a:lnTo>
                    <a:lnTo>
                      <a:pt x="105" y="42"/>
                    </a:lnTo>
                    <a:lnTo>
                      <a:pt x="81" y="0"/>
                    </a:lnTo>
                    <a:lnTo>
                      <a:pt x="53" y="42"/>
                    </a:lnTo>
                    <a:lnTo>
                      <a:pt x="28" y="1"/>
                    </a:lnTo>
                    <a:lnTo>
                      <a:pt x="0" y="51"/>
                    </a:lnTo>
                    <a:lnTo>
                      <a:pt x="0" y="52"/>
                    </a:lnTo>
                    <a:lnTo>
                      <a:pt x="0" y="53"/>
                    </a:lnTo>
                    <a:lnTo>
                      <a:pt x="1" y="54"/>
                    </a:lnTo>
                    <a:lnTo>
                      <a:pt x="2" y="56"/>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76" name="Rectangle 28"/>
              <p:cNvSpPr>
                <a:spLocks noChangeArrowheads="1"/>
              </p:cNvSpPr>
              <p:nvPr/>
            </p:nvSpPr>
            <p:spPr bwMode="auto">
              <a:xfrm>
                <a:off x="6246364" y="1745958"/>
                <a:ext cx="158038" cy="126386"/>
              </a:xfrm>
              <a:prstGeom prst="rect">
                <a:avLst/>
              </a:prstGeom>
              <a:solidFill>
                <a:srgbClr val="000000"/>
              </a:solidFill>
              <a:ln w="9525">
                <a:noFill/>
                <a:miter lim="800000"/>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77" name="Freeform 29"/>
              <p:cNvSpPr>
                <a:spLocks/>
              </p:cNvSpPr>
              <p:nvPr/>
            </p:nvSpPr>
            <p:spPr bwMode="auto">
              <a:xfrm>
                <a:off x="6277542" y="1827912"/>
                <a:ext cx="94608" cy="88865"/>
              </a:xfrm>
              <a:custGeom>
                <a:avLst/>
                <a:gdLst>
                  <a:gd name="T0" fmla="*/ 2147483647 w 88"/>
                  <a:gd name="T1" fmla="*/ 2147483647 h 90"/>
                  <a:gd name="T2" fmla="*/ 2147483647 w 88"/>
                  <a:gd name="T3" fmla="*/ 2147483647 h 90"/>
                  <a:gd name="T4" fmla="*/ 2147483647 w 88"/>
                  <a:gd name="T5" fmla="*/ 2147483647 h 90"/>
                  <a:gd name="T6" fmla="*/ 2147483647 w 88"/>
                  <a:gd name="T7" fmla="*/ 2147483647 h 90"/>
                  <a:gd name="T8" fmla="*/ 2147483647 w 88"/>
                  <a:gd name="T9" fmla="*/ 2147483647 h 90"/>
                  <a:gd name="T10" fmla="*/ 2147483647 w 88"/>
                  <a:gd name="T11" fmla="*/ 2147483647 h 90"/>
                  <a:gd name="T12" fmla="*/ 2147483647 w 88"/>
                  <a:gd name="T13" fmla="*/ 2147483647 h 90"/>
                  <a:gd name="T14" fmla="*/ 2147483647 w 88"/>
                  <a:gd name="T15" fmla="*/ 2147483647 h 90"/>
                  <a:gd name="T16" fmla="*/ 2147483647 w 88"/>
                  <a:gd name="T17" fmla="*/ 2147483647 h 90"/>
                  <a:gd name="T18" fmla="*/ 2147483647 w 88"/>
                  <a:gd name="T19" fmla="*/ 2147483647 h 90"/>
                  <a:gd name="T20" fmla="*/ 2147483647 w 88"/>
                  <a:gd name="T21" fmla="*/ 2147483647 h 90"/>
                  <a:gd name="T22" fmla="*/ 2147483647 w 88"/>
                  <a:gd name="T23" fmla="*/ 2147483647 h 90"/>
                  <a:gd name="T24" fmla="*/ 2147483647 w 88"/>
                  <a:gd name="T25" fmla="*/ 2147483647 h 90"/>
                  <a:gd name="T26" fmla="*/ 2147483647 w 88"/>
                  <a:gd name="T27" fmla="*/ 2147483647 h 90"/>
                  <a:gd name="T28" fmla="*/ 2147483647 w 88"/>
                  <a:gd name="T29" fmla="*/ 2147483647 h 90"/>
                  <a:gd name="T30" fmla="*/ 2147483647 w 88"/>
                  <a:gd name="T31" fmla="*/ 2147483647 h 90"/>
                  <a:gd name="T32" fmla="*/ 2147483647 w 88"/>
                  <a:gd name="T33" fmla="*/ 0 h 90"/>
                  <a:gd name="T34" fmla="*/ 2147483647 w 88"/>
                  <a:gd name="T35" fmla="*/ 2147483647 h 90"/>
                  <a:gd name="T36" fmla="*/ 2147483647 w 88"/>
                  <a:gd name="T37" fmla="*/ 2147483647 h 90"/>
                  <a:gd name="T38" fmla="*/ 2147483647 w 88"/>
                  <a:gd name="T39" fmla="*/ 2147483647 h 90"/>
                  <a:gd name="T40" fmla="*/ 2147483647 w 88"/>
                  <a:gd name="T41" fmla="*/ 2147483647 h 90"/>
                  <a:gd name="T42" fmla="*/ 2147483647 w 88"/>
                  <a:gd name="T43" fmla="*/ 2147483647 h 90"/>
                  <a:gd name="T44" fmla="*/ 2147483647 w 88"/>
                  <a:gd name="T45" fmla="*/ 2147483647 h 90"/>
                  <a:gd name="T46" fmla="*/ 2147483647 w 88"/>
                  <a:gd name="T47" fmla="*/ 2147483647 h 90"/>
                  <a:gd name="T48" fmla="*/ 0 w 88"/>
                  <a:gd name="T49" fmla="*/ 2147483647 h 90"/>
                  <a:gd name="T50" fmla="*/ 2147483647 w 88"/>
                  <a:gd name="T51" fmla="*/ 2147483647 h 90"/>
                  <a:gd name="T52" fmla="*/ 2147483647 w 88"/>
                  <a:gd name="T53" fmla="*/ 2147483647 h 90"/>
                  <a:gd name="T54" fmla="*/ 2147483647 w 88"/>
                  <a:gd name="T55" fmla="*/ 2147483647 h 90"/>
                  <a:gd name="T56" fmla="*/ 2147483647 w 88"/>
                  <a:gd name="T57" fmla="*/ 2147483647 h 90"/>
                  <a:gd name="T58" fmla="*/ 2147483647 w 88"/>
                  <a:gd name="T59" fmla="*/ 2147483647 h 90"/>
                  <a:gd name="T60" fmla="*/ 2147483647 w 88"/>
                  <a:gd name="T61" fmla="*/ 2147483647 h 90"/>
                  <a:gd name="T62" fmla="*/ 2147483647 w 88"/>
                  <a:gd name="T63" fmla="*/ 2147483647 h 90"/>
                  <a:gd name="T64" fmla="*/ 2147483647 w 88"/>
                  <a:gd name="T65" fmla="*/ 2147483647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8"/>
                  <a:gd name="T100" fmla="*/ 0 h 90"/>
                  <a:gd name="T101" fmla="*/ 88 w 88"/>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8" h="90">
                    <a:moveTo>
                      <a:pt x="44" y="90"/>
                    </a:moveTo>
                    <a:lnTo>
                      <a:pt x="53" y="89"/>
                    </a:lnTo>
                    <a:lnTo>
                      <a:pt x="61" y="86"/>
                    </a:lnTo>
                    <a:lnTo>
                      <a:pt x="69" y="82"/>
                    </a:lnTo>
                    <a:lnTo>
                      <a:pt x="75" y="77"/>
                    </a:lnTo>
                    <a:lnTo>
                      <a:pt x="81" y="70"/>
                    </a:lnTo>
                    <a:lnTo>
                      <a:pt x="85" y="62"/>
                    </a:lnTo>
                    <a:lnTo>
                      <a:pt x="87" y="54"/>
                    </a:lnTo>
                    <a:lnTo>
                      <a:pt x="88" y="45"/>
                    </a:lnTo>
                    <a:lnTo>
                      <a:pt x="87" y="36"/>
                    </a:lnTo>
                    <a:lnTo>
                      <a:pt x="85" y="28"/>
                    </a:lnTo>
                    <a:lnTo>
                      <a:pt x="81" y="19"/>
                    </a:lnTo>
                    <a:lnTo>
                      <a:pt x="75" y="13"/>
                    </a:lnTo>
                    <a:lnTo>
                      <a:pt x="69" y="7"/>
                    </a:lnTo>
                    <a:lnTo>
                      <a:pt x="61" y="3"/>
                    </a:lnTo>
                    <a:lnTo>
                      <a:pt x="53" y="1"/>
                    </a:lnTo>
                    <a:lnTo>
                      <a:pt x="44" y="0"/>
                    </a:lnTo>
                    <a:lnTo>
                      <a:pt x="36" y="1"/>
                    </a:lnTo>
                    <a:lnTo>
                      <a:pt x="27" y="3"/>
                    </a:lnTo>
                    <a:lnTo>
                      <a:pt x="19" y="7"/>
                    </a:lnTo>
                    <a:lnTo>
                      <a:pt x="13" y="13"/>
                    </a:lnTo>
                    <a:lnTo>
                      <a:pt x="7" y="19"/>
                    </a:lnTo>
                    <a:lnTo>
                      <a:pt x="3" y="28"/>
                    </a:lnTo>
                    <a:lnTo>
                      <a:pt x="1" y="36"/>
                    </a:lnTo>
                    <a:lnTo>
                      <a:pt x="0" y="45"/>
                    </a:lnTo>
                    <a:lnTo>
                      <a:pt x="1" y="54"/>
                    </a:lnTo>
                    <a:lnTo>
                      <a:pt x="3" y="62"/>
                    </a:lnTo>
                    <a:lnTo>
                      <a:pt x="7" y="70"/>
                    </a:lnTo>
                    <a:lnTo>
                      <a:pt x="13" y="77"/>
                    </a:lnTo>
                    <a:lnTo>
                      <a:pt x="19" y="82"/>
                    </a:lnTo>
                    <a:lnTo>
                      <a:pt x="27" y="86"/>
                    </a:lnTo>
                    <a:lnTo>
                      <a:pt x="36" y="89"/>
                    </a:lnTo>
                    <a:lnTo>
                      <a:pt x="44" y="9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78" name="Freeform 30"/>
              <p:cNvSpPr>
                <a:spLocks/>
              </p:cNvSpPr>
              <p:nvPr/>
            </p:nvSpPr>
            <p:spPr bwMode="auto">
              <a:xfrm>
                <a:off x="6096927" y="1240412"/>
                <a:ext cx="454763" cy="526281"/>
              </a:xfrm>
              <a:custGeom>
                <a:avLst/>
                <a:gdLst>
                  <a:gd name="T0" fmla="*/ 2147483647 w 423"/>
                  <a:gd name="T1" fmla="*/ 2147483647 h 533"/>
                  <a:gd name="T2" fmla="*/ 2147483647 w 423"/>
                  <a:gd name="T3" fmla="*/ 2147483647 h 533"/>
                  <a:gd name="T4" fmla="*/ 2147483647 w 423"/>
                  <a:gd name="T5" fmla="*/ 2147483647 h 533"/>
                  <a:gd name="T6" fmla="*/ 2147483647 w 423"/>
                  <a:gd name="T7" fmla="*/ 2147483647 h 533"/>
                  <a:gd name="T8" fmla="*/ 2147483647 w 423"/>
                  <a:gd name="T9" fmla="*/ 2147483647 h 533"/>
                  <a:gd name="T10" fmla="*/ 2147483647 w 423"/>
                  <a:gd name="T11" fmla="*/ 2147483647 h 533"/>
                  <a:gd name="T12" fmla="*/ 2147483647 w 423"/>
                  <a:gd name="T13" fmla="*/ 2147483647 h 533"/>
                  <a:gd name="T14" fmla="*/ 2147483647 w 423"/>
                  <a:gd name="T15" fmla="*/ 2147483647 h 533"/>
                  <a:gd name="T16" fmla="*/ 2147483647 w 423"/>
                  <a:gd name="T17" fmla="*/ 2147483647 h 533"/>
                  <a:gd name="T18" fmla="*/ 2147483647 w 423"/>
                  <a:gd name="T19" fmla="*/ 2147483647 h 533"/>
                  <a:gd name="T20" fmla="*/ 2147483647 w 423"/>
                  <a:gd name="T21" fmla="*/ 2147483647 h 533"/>
                  <a:gd name="T22" fmla="*/ 2147483647 w 423"/>
                  <a:gd name="T23" fmla="*/ 2147483647 h 533"/>
                  <a:gd name="T24" fmla="*/ 2147483647 w 423"/>
                  <a:gd name="T25" fmla="*/ 2147483647 h 533"/>
                  <a:gd name="T26" fmla="*/ 2147483647 w 423"/>
                  <a:gd name="T27" fmla="*/ 2147483647 h 533"/>
                  <a:gd name="T28" fmla="*/ 2147483647 w 423"/>
                  <a:gd name="T29" fmla="*/ 2147483647 h 533"/>
                  <a:gd name="T30" fmla="*/ 2147483647 w 423"/>
                  <a:gd name="T31" fmla="*/ 2147483647 h 533"/>
                  <a:gd name="T32" fmla="*/ 2147483647 w 423"/>
                  <a:gd name="T33" fmla="*/ 2147483647 h 533"/>
                  <a:gd name="T34" fmla="*/ 2147483647 w 423"/>
                  <a:gd name="T35" fmla="*/ 2147483647 h 533"/>
                  <a:gd name="T36" fmla="*/ 2147483647 w 423"/>
                  <a:gd name="T37" fmla="*/ 2147483647 h 533"/>
                  <a:gd name="T38" fmla="*/ 2147483647 w 423"/>
                  <a:gd name="T39" fmla="*/ 2147483647 h 533"/>
                  <a:gd name="T40" fmla="*/ 2147483647 w 423"/>
                  <a:gd name="T41" fmla="*/ 2147483647 h 533"/>
                  <a:gd name="T42" fmla="*/ 2147483647 w 423"/>
                  <a:gd name="T43" fmla="*/ 2147483647 h 533"/>
                  <a:gd name="T44" fmla="*/ 2147483647 w 423"/>
                  <a:gd name="T45" fmla="*/ 2147483647 h 533"/>
                  <a:gd name="T46" fmla="*/ 2147483647 w 423"/>
                  <a:gd name="T47" fmla="*/ 2147483647 h 533"/>
                  <a:gd name="T48" fmla="*/ 2147483647 w 423"/>
                  <a:gd name="T49" fmla="*/ 2147483647 h 533"/>
                  <a:gd name="T50" fmla="*/ 2147483647 w 423"/>
                  <a:gd name="T51" fmla="*/ 2147483647 h 533"/>
                  <a:gd name="T52" fmla="*/ 2147483647 w 423"/>
                  <a:gd name="T53" fmla="*/ 2147483647 h 533"/>
                  <a:gd name="T54" fmla="*/ 2147483647 w 423"/>
                  <a:gd name="T55" fmla="*/ 2147483647 h 533"/>
                  <a:gd name="T56" fmla="*/ 2147483647 w 423"/>
                  <a:gd name="T57" fmla="*/ 2147483647 h 533"/>
                  <a:gd name="T58" fmla="*/ 2147483647 w 423"/>
                  <a:gd name="T59" fmla="*/ 2147483647 h 533"/>
                  <a:gd name="T60" fmla="*/ 2147483647 w 423"/>
                  <a:gd name="T61" fmla="*/ 2147483647 h 533"/>
                  <a:gd name="T62" fmla="*/ 2147483647 w 423"/>
                  <a:gd name="T63" fmla="*/ 2147483647 h 533"/>
                  <a:gd name="T64" fmla="*/ 2147483647 w 423"/>
                  <a:gd name="T65" fmla="*/ 2147483647 h 533"/>
                  <a:gd name="T66" fmla="*/ 2147483647 w 423"/>
                  <a:gd name="T67" fmla="*/ 2147483647 h 533"/>
                  <a:gd name="T68" fmla="*/ 2147483647 w 423"/>
                  <a:gd name="T69" fmla="*/ 2147483647 h 533"/>
                  <a:gd name="T70" fmla="*/ 2147483647 w 423"/>
                  <a:gd name="T71" fmla="*/ 2147483647 h 533"/>
                  <a:gd name="T72" fmla="*/ 2147483647 w 423"/>
                  <a:gd name="T73" fmla="*/ 2147483647 h 533"/>
                  <a:gd name="T74" fmla="*/ 2147483647 w 423"/>
                  <a:gd name="T75" fmla="*/ 2147483647 h 533"/>
                  <a:gd name="T76" fmla="*/ 2147483647 w 423"/>
                  <a:gd name="T77" fmla="*/ 0 h 533"/>
                  <a:gd name="T78" fmla="*/ 2147483647 w 423"/>
                  <a:gd name="T79" fmla="*/ 2147483647 h 533"/>
                  <a:gd name="T80" fmla="*/ 2147483647 w 423"/>
                  <a:gd name="T81" fmla="*/ 2147483647 h 533"/>
                  <a:gd name="T82" fmla="*/ 2147483647 w 423"/>
                  <a:gd name="T83" fmla="*/ 2147483647 h 533"/>
                  <a:gd name="T84" fmla="*/ 2147483647 w 423"/>
                  <a:gd name="T85" fmla="*/ 2147483647 h 533"/>
                  <a:gd name="T86" fmla="*/ 2147483647 w 423"/>
                  <a:gd name="T87" fmla="*/ 2147483647 h 533"/>
                  <a:gd name="T88" fmla="*/ 2147483647 w 423"/>
                  <a:gd name="T89" fmla="*/ 2147483647 h 533"/>
                  <a:gd name="T90" fmla="*/ 2147483647 w 423"/>
                  <a:gd name="T91" fmla="*/ 2147483647 h 533"/>
                  <a:gd name="T92" fmla="*/ 2147483647 w 423"/>
                  <a:gd name="T93" fmla="*/ 2147483647 h 533"/>
                  <a:gd name="T94" fmla="*/ 2147483647 w 423"/>
                  <a:gd name="T95" fmla="*/ 2147483647 h 533"/>
                  <a:gd name="T96" fmla="*/ 2147483647 w 423"/>
                  <a:gd name="T97" fmla="*/ 2147483647 h 533"/>
                  <a:gd name="T98" fmla="*/ 2147483647 w 423"/>
                  <a:gd name="T99" fmla="*/ 2147483647 h 533"/>
                  <a:gd name="T100" fmla="*/ 2147483647 w 423"/>
                  <a:gd name="T101" fmla="*/ 2147483647 h 533"/>
                  <a:gd name="T102" fmla="*/ 2147483647 w 423"/>
                  <a:gd name="T103" fmla="*/ 2147483647 h 533"/>
                  <a:gd name="T104" fmla="*/ 2147483647 w 423"/>
                  <a:gd name="T105" fmla="*/ 2147483647 h 533"/>
                  <a:gd name="T106" fmla="*/ 2147483647 w 423"/>
                  <a:gd name="T107" fmla="*/ 2147483647 h 533"/>
                  <a:gd name="T108" fmla="*/ 2147483647 w 423"/>
                  <a:gd name="T109" fmla="*/ 2147483647 h 533"/>
                  <a:gd name="T110" fmla="*/ 2147483647 w 423"/>
                  <a:gd name="T111" fmla="*/ 2147483647 h 533"/>
                  <a:gd name="T112" fmla="*/ 2147483647 w 423"/>
                  <a:gd name="T113" fmla="*/ 2147483647 h 533"/>
                  <a:gd name="T114" fmla="*/ 2147483647 w 423"/>
                  <a:gd name="T115" fmla="*/ 2147483647 h 533"/>
                  <a:gd name="T116" fmla="*/ 2147483647 w 423"/>
                  <a:gd name="T117" fmla="*/ 2147483647 h 533"/>
                  <a:gd name="T118" fmla="*/ 2147483647 w 423"/>
                  <a:gd name="T119" fmla="*/ 2147483647 h 533"/>
                  <a:gd name="T120" fmla="*/ 2147483647 w 423"/>
                  <a:gd name="T121" fmla="*/ 2147483647 h 533"/>
                  <a:gd name="T122" fmla="*/ 2147483647 w 423"/>
                  <a:gd name="T123" fmla="*/ 2147483647 h 5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23"/>
                  <a:gd name="T187" fmla="*/ 0 h 533"/>
                  <a:gd name="T188" fmla="*/ 423 w 423"/>
                  <a:gd name="T189" fmla="*/ 533 h 5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23" h="533">
                    <a:moveTo>
                      <a:pt x="378" y="80"/>
                    </a:moveTo>
                    <a:lnTo>
                      <a:pt x="349" y="80"/>
                    </a:lnTo>
                    <a:lnTo>
                      <a:pt x="360" y="93"/>
                    </a:lnTo>
                    <a:lnTo>
                      <a:pt x="369" y="107"/>
                    </a:lnTo>
                    <a:lnTo>
                      <a:pt x="378" y="123"/>
                    </a:lnTo>
                    <a:lnTo>
                      <a:pt x="386" y="139"/>
                    </a:lnTo>
                    <a:lnTo>
                      <a:pt x="392" y="157"/>
                    </a:lnTo>
                    <a:lnTo>
                      <a:pt x="397" y="173"/>
                    </a:lnTo>
                    <a:lnTo>
                      <a:pt x="400" y="191"/>
                    </a:lnTo>
                    <a:lnTo>
                      <a:pt x="401" y="207"/>
                    </a:lnTo>
                    <a:lnTo>
                      <a:pt x="400" y="225"/>
                    </a:lnTo>
                    <a:lnTo>
                      <a:pt x="398" y="243"/>
                    </a:lnTo>
                    <a:lnTo>
                      <a:pt x="393" y="260"/>
                    </a:lnTo>
                    <a:lnTo>
                      <a:pt x="387" y="277"/>
                    </a:lnTo>
                    <a:lnTo>
                      <a:pt x="380" y="292"/>
                    </a:lnTo>
                    <a:lnTo>
                      <a:pt x="370" y="308"/>
                    </a:lnTo>
                    <a:lnTo>
                      <a:pt x="360" y="322"/>
                    </a:lnTo>
                    <a:lnTo>
                      <a:pt x="348" y="336"/>
                    </a:lnTo>
                    <a:lnTo>
                      <a:pt x="347" y="336"/>
                    </a:lnTo>
                    <a:lnTo>
                      <a:pt x="346" y="338"/>
                    </a:lnTo>
                    <a:lnTo>
                      <a:pt x="343" y="341"/>
                    </a:lnTo>
                    <a:lnTo>
                      <a:pt x="341" y="345"/>
                    </a:lnTo>
                    <a:lnTo>
                      <a:pt x="337" y="348"/>
                    </a:lnTo>
                    <a:lnTo>
                      <a:pt x="334" y="352"/>
                    </a:lnTo>
                    <a:lnTo>
                      <a:pt x="331" y="355"/>
                    </a:lnTo>
                    <a:lnTo>
                      <a:pt x="330" y="358"/>
                    </a:lnTo>
                    <a:lnTo>
                      <a:pt x="320" y="371"/>
                    </a:lnTo>
                    <a:lnTo>
                      <a:pt x="310" y="387"/>
                    </a:lnTo>
                    <a:lnTo>
                      <a:pt x="299" y="405"/>
                    </a:lnTo>
                    <a:lnTo>
                      <a:pt x="289" y="424"/>
                    </a:lnTo>
                    <a:lnTo>
                      <a:pt x="280" y="445"/>
                    </a:lnTo>
                    <a:lnTo>
                      <a:pt x="273" y="467"/>
                    </a:lnTo>
                    <a:lnTo>
                      <a:pt x="267" y="489"/>
                    </a:lnTo>
                    <a:lnTo>
                      <a:pt x="264" y="511"/>
                    </a:lnTo>
                    <a:lnTo>
                      <a:pt x="161" y="511"/>
                    </a:lnTo>
                    <a:lnTo>
                      <a:pt x="157" y="486"/>
                    </a:lnTo>
                    <a:lnTo>
                      <a:pt x="151" y="461"/>
                    </a:lnTo>
                    <a:lnTo>
                      <a:pt x="141" y="437"/>
                    </a:lnTo>
                    <a:lnTo>
                      <a:pt x="130" y="414"/>
                    </a:lnTo>
                    <a:lnTo>
                      <a:pt x="118" y="393"/>
                    </a:lnTo>
                    <a:lnTo>
                      <a:pt x="107" y="374"/>
                    </a:lnTo>
                    <a:lnTo>
                      <a:pt x="95" y="359"/>
                    </a:lnTo>
                    <a:lnTo>
                      <a:pt x="86" y="347"/>
                    </a:lnTo>
                    <a:lnTo>
                      <a:pt x="84" y="345"/>
                    </a:lnTo>
                    <a:lnTo>
                      <a:pt x="71" y="331"/>
                    </a:lnTo>
                    <a:lnTo>
                      <a:pt x="58" y="316"/>
                    </a:lnTo>
                    <a:lnTo>
                      <a:pt x="47" y="300"/>
                    </a:lnTo>
                    <a:lnTo>
                      <a:pt x="38" y="282"/>
                    </a:lnTo>
                    <a:lnTo>
                      <a:pt x="31" y="265"/>
                    </a:lnTo>
                    <a:lnTo>
                      <a:pt x="26" y="246"/>
                    </a:lnTo>
                    <a:lnTo>
                      <a:pt x="23" y="227"/>
                    </a:lnTo>
                    <a:lnTo>
                      <a:pt x="22" y="207"/>
                    </a:lnTo>
                    <a:lnTo>
                      <a:pt x="23" y="189"/>
                    </a:lnTo>
                    <a:lnTo>
                      <a:pt x="25" y="172"/>
                    </a:lnTo>
                    <a:lnTo>
                      <a:pt x="30" y="154"/>
                    </a:lnTo>
                    <a:lnTo>
                      <a:pt x="35" y="137"/>
                    </a:lnTo>
                    <a:lnTo>
                      <a:pt x="43" y="121"/>
                    </a:lnTo>
                    <a:lnTo>
                      <a:pt x="52" y="106"/>
                    </a:lnTo>
                    <a:lnTo>
                      <a:pt x="63" y="91"/>
                    </a:lnTo>
                    <a:lnTo>
                      <a:pt x="75" y="78"/>
                    </a:lnTo>
                    <a:lnTo>
                      <a:pt x="82" y="72"/>
                    </a:lnTo>
                    <a:lnTo>
                      <a:pt x="90" y="65"/>
                    </a:lnTo>
                    <a:lnTo>
                      <a:pt x="97" y="60"/>
                    </a:lnTo>
                    <a:lnTo>
                      <a:pt x="104" y="54"/>
                    </a:lnTo>
                    <a:lnTo>
                      <a:pt x="113" y="49"/>
                    </a:lnTo>
                    <a:lnTo>
                      <a:pt x="121" y="45"/>
                    </a:lnTo>
                    <a:lnTo>
                      <a:pt x="129" y="40"/>
                    </a:lnTo>
                    <a:lnTo>
                      <a:pt x="137" y="36"/>
                    </a:lnTo>
                    <a:lnTo>
                      <a:pt x="146" y="33"/>
                    </a:lnTo>
                    <a:lnTo>
                      <a:pt x="155" y="30"/>
                    </a:lnTo>
                    <a:lnTo>
                      <a:pt x="164" y="28"/>
                    </a:lnTo>
                    <a:lnTo>
                      <a:pt x="173" y="25"/>
                    </a:lnTo>
                    <a:lnTo>
                      <a:pt x="183" y="24"/>
                    </a:lnTo>
                    <a:lnTo>
                      <a:pt x="192" y="23"/>
                    </a:lnTo>
                    <a:lnTo>
                      <a:pt x="201" y="22"/>
                    </a:lnTo>
                    <a:lnTo>
                      <a:pt x="211" y="22"/>
                    </a:lnTo>
                    <a:lnTo>
                      <a:pt x="221" y="22"/>
                    </a:lnTo>
                    <a:lnTo>
                      <a:pt x="230" y="23"/>
                    </a:lnTo>
                    <a:lnTo>
                      <a:pt x="240" y="24"/>
                    </a:lnTo>
                    <a:lnTo>
                      <a:pt x="249" y="25"/>
                    </a:lnTo>
                    <a:lnTo>
                      <a:pt x="258" y="28"/>
                    </a:lnTo>
                    <a:lnTo>
                      <a:pt x="267" y="30"/>
                    </a:lnTo>
                    <a:lnTo>
                      <a:pt x="276" y="33"/>
                    </a:lnTo>
                    <a:lnTo>
                      <a:pt x="285" y="36"/>
                    </a:lnTo>
                    <a:lnTo>
                      <a:pt x="294" y="40"/>
                    </a:lnTo>
                    <a:lnTo>
                      <a:pt x="302" y="45"/>
                    </a:lnTo>
                    <a:lnTo>
                      <a:pt x="310" y="49"/>
                    </a:lnTo>
                    <a:lnTo>
                      <a:pt x="318" y="54"/>
                    </a:lnTo>
                    <a:lnTo>
                      <a:pt x="326" y="60"/>
                    </a:lnTo>
                    <a:lnTo>
                      <a:pt x="333" y="65"/>
                    </a:lnTo>
                    <a:lnTo>
                      <a:pt x="341" y="72"/>
                    </a:lnTo>
                    <a:lnTo>
                      <a:pt x="347" y="78"/>
                    </a:lnTo>
                    <a:lnTo>
                      <a:pt x="347" y="79"/>
                    </a:lnTo>
                    <a:lnTo>
                      <a:pt x="348" y="79"/>
                    </a:lnTo>
                    <a:lnTo>
                      <a:pt x="349" y="80"/>
                    </a:lnTo>
                    <a:lnTo>
                      <a:pt x="378" y="80"/>
                    </a:lnTo>
                    <a:lnTo>
                      <a:pt x="374" y="75"/>
                    </a:lnTo>
                    <a:lnTo>
                      <a:pt x="370" y="71"/>
                    </a:lnTo>
                    <a:lnTo>
                      <a:pt x="367" y="66"/>
                    </a:lnTo>
                    <a:lnTo>
                      <a:pt x="363" y="62"/>
                    </a:lnTo>
                    <a:lnTo>
                      <a:pt x="355" y="55"/>
                    </a:lnTo>
                    <a:lnTo>
                      <a:pt x="347" y="48"/>
                    </a:lnTo>
                    <a:lnTo>
                      <a:pt x="339" y="42"/>
                    </a:lnTo>
                    <a:lnTo>
                      <a:pt x="330" y="36"/>
                    </a:lnTo>
                    <a:lnTo>
                      <a:pt x="322" y="30"/>
                    </a:lnTo>
                    <a:lnTo>
                      <a:pt x="312" y="25"/>
                    </a:lnTo>
                    <a:lnTo>
                      <a:pt x="303" y="20"/>
                    </a:lnTo>
                    <a:lnTo>
                      <a:pt x="293" y="16"/>
                    </a:lnTo>
                    <a:lnTo>
                      <a:pt x="284" y="12"/>
                    </a:lnTo>
                    <a:lnTo>
                      <a:pt x="274" y="9"/>
                    </a:lnTo>
                    <a:lnTo>
                      <a:pt x="263" y="6"/>
                    </a:lnTo>
                    <a:lnTo>
                      <a:pt x="254" y="4"/>
                    </a:lnTo>
                    <a:lnTo>
                      <a:pt x="243" y="2"/>
                    </a:lnTo>
                    <a:lnTo>
                      <a:pt x="232" y="1"/>
                    </a:lnTo>
                    <a:lnTo>
                      <a:pt x="222" y="0"/>
                    </a:lnTo>
                    <a:lnTo>
                      <a:pt x="211" y="0"/>
                    </a:lnTo>
                    <a:lnTo>
                      <a:pt x="190" y="1"/>
                    </a:lnTo>
                    <a:lnTo>
                      <a:pt x="168" y="4"/>
                    </a:lnTo>
                    <a:lnTo>
                      <a:pt x="148" y="9"/>
                    </a:lnTo>
                    <a:lnTo>
                      <a:pt x="129" y="16"/>
                    </a:lnTo>
                    <a:lnTo>
                      <a:pt x="110" y="25"/>
                    </a:lnTo>
                    <a:lnTo>
                      <a:pt x="93" y="35"/>
                    </a:lnTo>
                    <a:lnTo>
                      <a:pt x="77" y="47"/>
                    </a:lnTo>
                    <a:lnTo>
                      <a:pt x="62" y="61"/>
                    </a:lnTo>
                    <a:lnTo>
                      <a:pt x="48" y="76"/>
                    </a:lnTo>
                    <a:lnTo>
                      <a:pt x="36" y="91"/>
                    </a:lnTo>
                    <a:lnTo>
                      <a:pt x="25" y="109"/>
                    </a:lnTo>
                    <a:lnTo>
                      <a:pt x="16" y="127"/>
                    </a:lnTo>
                    <a:lnTo>
                      <a:pt x="10" y="146"/>
                    </a:lnTo>
                    <a:lnTo>
                      <a:pt x="4" y="166"/>
                    </a:lnTo>
                    <a:lnTo>
                      <a:pt x="1" y="186"/>
                    </a:lnTo>
                    <a:lnTo>
                      <a:pt x="0" y="207"/>
                    </a:lnTo>
                    <a:lnTo>
                      <a:pt x="1" y="229"/>
                    </a:lnTo>
                    <a:lnTo>
                      <a:pt x="4" y="251"/>
                    </a:lnTo>
                    <a:lnTo>
                      <a:pt x="10" y="271"/>
                    </a:lnTo>
                    <a:lnTo>
                      <a:pt x="18" y="291"/>
                    </a:lnTo>
                    <a:lnTo>
                      <a:pt x="28" y="310"/>
                    </a:lnTo>
                    <a:lnTo>
                      <a:pt x="40" y="329"/>
                    </a:lnTo>
                    <a:lnTo>
                      <a:pt x="54" y="345"/>
                    </a:lnTo>
                    <a:lnTo>
                      <a:pt x="69" y="360"/>
                    </a:lnTo>
                    <a:lnTo>
                      <a:pt x="77" y="371"/>
                    </a:lnTo>
                    <a:lnTo>
                      <a:pt x="88" y="386"/>
                    </a:lnTo>
                    <a:lnTo>
                      <a:pt x="99" y="404"/>
                    </a:lnTo>
                    <a:lnTo>
                      <a:pt x="111" y="425"/>
                    </a:lnTo>
                    <a:lnTo>
                      <a:pt x="122" y="448"/>
                    </a:lnTo>
                    <a:lnTo>
                      <a:pt x="132" y="472"/>
                    </a:lnTo>
                    <a:lnTo>
                      <a:pt x="137" y="497"/>
                    </a:lnTo>
                    <a:lnTo>
                      <a:pt x="139" y="521"/>
                    </a:lnTo>
                    <a:lnTo>
                      <a:pt x="139" y="533"/>
                    </a:lnTo>
                    <a:lnTo>
                      <a:pt x="286" y="533"/>
                    </a:lnTo>
                    <a:lnTo>
                      <a:pt x="286" y="521"/>
                    </a:lnTo>
                    <a:lnTo>
                      <a:pt x="289" y="492"/>
                    </a:lnTo>
                    <a:lnTo>
                      <a:pt x="297" y="462"/>
                    </a:lnTo>
                    <a:lnTo>
                      <a:pt x="309" y="434"/>
                    </a:lnTo>
                    <a:lnTo>
                      <a:pt x="324" y="407"/>
                    </a:lnTo>
                    <a:lnTo>
                      <a:pt x="338" y="385"/>
                    </a:lnTo>
                    <a:lnTo>
                      <a:pt x="351" y="367"/>
                    </a:lnTo>
                    <a:lnTo>
                      <a:pt x="360" y="355"/>
                    </a:lnTo>
                    <a:lnTo>
                      <a:pt x="364" y="351"/>
                    </a:lnTo>
                    <a:lnTo>
                      <a:pt x="365" y="350"/>
                    </a:lnTo>
                    <a:lnTo>
                      <a:pt x="369" y="345"/>
                    </a:lnTo>
                    <a:lnTo>
                      <a:pt x="373" y="341"/>
                    </a:lnTo>
                    <a:lnTo>
                      <a:pt x="376" y="337"/>
                    </a:lnTo>
                    <a:lnTo>
                      <a:pt x="380" y="332"/>
                    </a:lnTo>
                    <a:lnTo>
                      <a:pt x="384" y="328"/>
                    </a:lnTo>
                    <a:lnTo>
                      <a:pt x="383" y="328"/>
                    </a:lnTo>
                    <a:lnTo>
                      <a:pt x="392" y="315"/>
                    </a:lnTo>
                    <a:lnTo>
                      <a:pt x="400" y="300"/>
                    </a:lnTo>
                    <a:lnTo>
                      <a:pt x="407" y="286"/>
                    </a:lnTo>
                    <a:lnTo>
                      <a:pt x="412" y="271"/>
                    </a:lnTo>
                    <a:lnTo>
                      <a:pt x="417" y="255"/>
                    </a:lnTo>
                    <a:lnTo>
                      <a:pt x="421" y="240"/>
                    </a:lnTo>
                    <a:lnTo>
                      <a:pt x="422" y="224"/>
                    </a:lnTo>
                    <a:lnTo>
                      <a:pt x="423" y="207"/>
                    </a:lnTo>
                    <a:lnTo>
                      <a:pt x="422" y="191"/>
                    </a:lnTo>
                    <a:lnTo>
                      <a:pt x="419" y="174"/>
                    </a:lnTo>
                    <a:lnTo>
                      <a:pt x="415" y="157"/>
                    </a:lnTo>
                    <a:lnTo>
                      <a:pt x="410" y="140"/>
                    </a:lnTo>
                    <a:lnTo>
                      <a:pt x="403" y="124"/>
                    </a:lnTo>
                    <a:lnTo>
                      <a:pt x="396" y="108"/>
                    </a:lnTo>
                    <a:lnTo>
                      <a:pt x="387" y="94"/>
                    </a:lnTo>
                    <a:lnTo>
                      <a:pt x="378" y="8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79" name="Freeform 33"/>
              <p:cNvSpPr>
                <a:spLocks/>
              </p:cNvSpPr>
              <p:nvPr/>
            </p:nvSpPr>
            <p:spPr bwMode="auto">
              <a:xfrm>
                <a:off x="6268941" y="1795327"/>
                <a:ext cx="115035" cy="28635"/>
              </a:xfrm>
              <a:custGeom>
                <a:avLst/>
                <a:gdLst>
                  <a:gd name="T0" fmla="*/ 2147483647 w 107"/>
                  <a:gd name="T1" fmla="*/ 2147483647 h 29"/>
                  <a:gd name="T2" fmla="*/ 2147483647 w 107"/>
                  <a:gd name="T3" fmla="*/ 2147483647 h 29"/>
                  <a:gd name="T4" fmla="*/ 2147483647 w 107"/>
                  <a:gd name="T5" fmla="*/ 2147483647 h 29"/>
                  <a:gd name="T6" fmla="*/ 2147483647 w 107"/>
                  <a:gd name="T7" fmla="*/ 2147483647 h 29"/>
                  <a:gd name="T8" fmla="*/ 2147483647 w 107"/>
                  <a:gd name="T9" fmla="*/ 2147483647 h 29"/>
                  <a:gd name="T10" fmla="*/ 2147483647 w 107"/>
                  <a:gd name="T11" fmla="*/ 2147483647 h 29"/>
                  <a:gd name="T12" fmla="*/ 2147483647 w 107"/>
                  <a:gd name="T13" fmla="*/ 2147483647 h 29"/>
                  <a:gd name="T14" fmla="*/ 2147483647 w 107"/>
                  <a:gd name="T15" fmla="*/ 2147483647 h 29"/>
                  <a:gd name="T16" fmla="*/ 2147483647 w 107"/>
                  <a:gd name="T17" fmla="*/ 0 h 29"/>
                  <a:gd name="T18" fmla="*/ 2147483647 w 107"/>
                  <a:gd name="T19" fmla="*/ 0 h 29"/>
                  <a:gd name="T20" fmla="*/ 2147483647 w 107"/>
                  <a:gd name="T21" fmla="*/ 2147483647 h 29"/>
                  <a:gd name="T22" fmla="*/ 2147483647 w 107"/>
                  <a:gd name="T23" fmla="*/ 2147483647 h 29"/>
                  <a:gd name="T24" fmla="*/ 2147483647 w 107"/>
                  <a:gd name="T25" fmla="*/ 2147483647 h 29"/>
                  <a:gd name="T26" fmla="*/ 0 w 107"/>
                  <a:gd name="T27" fmla="*/ 2147483647 h 29"/>
                  <a:gd name="T28" fmla="*/ 0 w 107"/>
                  <a:gd name="T29" fmla="*/ 2147483647 h 29"/>
                  <a:gd name="T30" fmla="*/ 0 w 107"/>
                  <a:gd name="T31" fmla="*/ 2147483647 h 29"/>
                  <a:gd name="T32" fmla="*/ 2147483647 w 107"/>
                  <a:gd name="T33" fmla="*/ 2147483647 h 29"/>
                  <a:gd name="T34" fmla="*/ 2147483647 w 107"/>
                  <a:gd name="T35" fmla="*/ 2147483647 h 29"/>
                  <a:gd name="T36" fmla="*/ 2147483647 w 107"/>
                  <a:gd name="T37" fmla="*/ 2147483647 h 29"/>
                  <a:gd name="T38" fmla="*/ 2147483647 w 107"/>
                  <a:gd name="T39" fmla="*/ 2147483647 h 29"/>
                  <a:gd name="T40" fmla="*/ 2147483647 w 107"/>
                  <a:gd name="T41" fmla="*/ 2147483647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7"/>
                  <a:gd name="T64" fmla="*/ 0 h 29"/>
                  <a:gd name="T65" fmla="*/ 107 w 107"/>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7" h="29">
                    <a:moveTo>
                      <a:pt x="100" y="14"/>
                    </a:moveTo>
                    <a:lnTo>
                      <a:pt x="103" y="13"/>
                    </a:lnTo>
                    <a:lnTo>
                      <a:pt x="106" y="11"/>
                    </a:lnTo>
                    <a:lnTo>
                      <a:pt x="107" y="9"/>
                    </a:lnTo>
                    <a:lnTo>
                      <a:pt x="107" y="6"/>
                    </a:lnTo>
                    <a:lnTo>
                      <a:pt x="106" y="3"/>
                    </a:lnTo>
                    <a:lnTo>
                      <a:pt x="104" y="1"/>
                    </a:lnTo>
                    <a:lnTo>
                      <a:pt x="102" y="0"/>
                    </a:lnTo>
                    <a:lnTo>
                      <a:pt x="99" y="0"/>
                    </a:lnTo>
                    <a:lnTo>
                      <a:pt x="7" y="14"/>
                    </a:lnTo>
                    <a:lnTo>
                      <a:pt x="4" y="16"/>
                    </a:lnTo>
                    <a:lnTo>
                      <a:pt x="2" y="17"/>
                    </a:lnTo>
                    <a:lnTo>
                      <a:pt x="0" y="20"/>
                    </a:lnTo>
                    <a:lnTo>
                      <a:pt x="0" y="22"/>
                    </a:lnTo>
                    <a:lnTo>
                      <a:pt x="1" y="25"/>
                    </a:lnTo>
                    <a:lnTo>
                      <a:pt x="3" y="27"/>
                    </a:lnTo>
                    <a:lnTo>
                      <a:pt x="6" y="29"/>
                    </a:lnTo>
                    <a:lnTo>
                      <a:pt x="9" y="29"/>
                    </a:lnTo>
                    <a:lnTo>
                      <a:pt x="100" y="14"/>
                    </a:lnTo>
                    <a:close/>
                  </a:path>
                </a:pathLst>
              </a:custGeom>
              <a:solidFill>
                <a:srgbClr val="7FB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0" name="Freeform 34"/>
              <p:cNvSpPr>
                <a:spLocks/>
              </p:cNvSpPr>
              <p:nvPr/>
            </p:nvSpPr>
            <p:spPr bwMode="auto">
              <a:xfrm>
                <a:off x="6268941" y="1760769"/>
                <a:ext cx="115035" cy="29622"/>
              </a:xfrm>
              <a:custGeom>
                <a:avLst/>
                <a:gdLst>
                  <a:gd name="T0" fmla="*/ 2147483647 w 107"/>
                  <a:gd name="T1" fmla="*/ 2147483647 h 30"/>
                  <a:gd name="T2" fmla="*/ 2147483647 w 107"/>
                  <a:gd name="T3" fmla="*/ 2147483647 h 30"/>
                  <a:gd name="T4" fmla="*/ 2147483647 w 107"/>
                  <a:gd name="T5" fmla="*/ 2147483647 h 30"/>
                  <a:gd name="T6" fmla="*/ 2147483647 w 107"/>
                  <a:gd name="T7" fmla="*/ 2147483647 h 30"/>
                  <a:gd name="T8" fmla="*/ 2147483647 w 107"/>
                  <a:gd name="T9" fmla="*/ 2147483647 h 30"/>
                  <a:gd name="T10" fmla="*/ 2147483647 w 107"/>
                  <a:gd name="T11" fmla="*/ 2147483647 h 30"/>
                  <a:gd name="T12" fmla="*/ 2147483647 w 107"/>
                  <a:gd name="T13" fmla="*/ 2147483647 h 30"/>
                  <a:gd name="T14" fmla="*/ 2147483647 w 107"/>
                  <a:gd name="T15" fmla="*/ 2147483647 h 30"/>
                  <a:gd name="T16" fmla="*/ 2147483647 w 107"/>
                  <a:gd name="T17" fmla="*/ 0 h 30"/>
                  <a:gd name="T18" fmla="*/ 2147483647 w 107"/>
                  <a:gd name="T19" fmla="*/ 0 h 30"/>
                  <a:gd name="T20" fmla="*/ 2147483647 w 107"/>
                  <a:gd name="T21" fmla="*/ 2147483647 h 30"/>
                  <a:gd name="T22" fmla="*/ 2147483647 w 107"/>
                  <a:gd name="T23" fmla="*/ 2147483647 h 30"/>
                  <a:gd name="T24" fmla="*/ 2147483647 w 107"/>
                  <a:gd name="T25" fmla="*/ 2147483647 h 30"/>
                  <a:gd name="T26" fmla="*/ 0 w 107"/>
                  <a:gd name="T27" fmla="*/ 2147483647 h 30"/>
                  <a:gd name="T28" fmla="*/ 0 w 107"/>
                  <a:gd name="T29" fmla="*/ 2147483647 h 30"/>
                  <a:gd name="T30" fmla="*/ 0 w 107"/>
                  <a:gd name="T31" fmla="*/ 2147483647 h 30"/>
                  <a:gd name="T32" fmla="*/ 2147483647 w 107"/>
                  <a:gd name="T33" fmla="*/ 2147483647 h 30"/>
                  <a:gd name="T34" fmla="*/ 2147483647 w 107"/>
                  <a:gd name="T35" fmla="*/ 2147483647 h 30"/>
                  <a:gd name="T36" fmla="*/ 2147483647 w 107"/>
                  <a:gd name="T37" fmla="*/ 2147483647 h 30"/>
                  <a:gd name="T38" fmla="*/ 2147483647 w 107"/>
                  <a:gd name="T39" fmla="*/ 2147483647 h 30"/>
                  <a:gd name="T40" fmla="*/ 2147483647 w 107"/>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7"/>
                  <a:gd name="T64" fmla="*/ 0 h 30"/>
                  <a:gd name="T65" fmla="*/ 107 w 107"/>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7" h="30">
                    <a:moveTo>
                      <a:pt x="100" y="15"/>
                    </a:moveTo>
                    <a:lnTo>
                      <a:pt x="103" y="14"/>
                    </a:lnTo>
                    <a:lnTo>
                      <a:pt x="106" y="12"/>
                    </a:lnTo>
                    <a:lnTo>
                      <a:pt x="107" y="9"/>
                    </a:lnTo>
                    <a:lnTo>
                      <a:pt x="107" y="7"/>
                    </a:lnTo>
                    <a:lnTo>
                      <a:pt x="106" y="4"/>
                    </a:lnTo>
                    <a:lnTo>
                      <a:pt x="104" y="1"/>
                    </a:lnTo>
                    <a:lnTo>
                      <a:pt x="102" y="0"/>
                    </a:lnTo>
                    <a:lnTo>
                      <a:pt x="99" y="0"/>
                    </a:lnTo>
                    <a:lnTo>
                      <a:pt x="7" y="15"/>
                    </a:lnTo>
                    <a:lnTo>
                      <a:pt x="4" y="16"/>
                    </a:lnTo>
                    <a:lnTo>
                      <a:pt x="2" y="18"/>
                    </a:lnTo>
                    <a:lnTo>
                      <a:pt x="0" y="20"/>
                    </a:lnTo>
                    <a:lnTo>
                      <a:pt x="0" y="23"/>
                    </a:lnTo>
                    <a:lnTo>
                      <a:pt x="1" y="26"/>
                    </a:lnTo>
                    <a:lnTo>
                      <a:pt x="3" y="28"/>
                    </a:lnTo>
                    <a:lnTo>
                      <a:pt x="6" y="30"/>
                    </a:lnTo>
                    <a:lnTo>
                      <a:pt x="9" y="30"/>
                    </a:lnTo>
                    <a:lnTo>
                      <a:pt x="100" y="15"/>
                    </a:lnTo>
                    <a:close/>
                  </a:path>
                </a:pathLst>
              </a:custGeom>
              <a:solidFill>
                <a:srgbClr val="7FB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81" name="Freeform 35"/>
              <p:cNvSpPr>
                <a:spLocks/>
              </p:cNvSpPr>
              <p:nvPr/>
            </p:nvSpPr>
            <p:spPr bwMode="auto">
              <a:xfrm>
                <a:off x="6268941" y="1829886"/>
                <a:ext cx="115035" cy="28635"/>
              </a:xfrm>
              <a:custGeom>
                <a:avLst/>
                <a:gdLst>
                  <a:gd name="T0" fmla="*/ 2147483647 w 107"/>
                  <a:gd name="T1" fmla="*/ 2147483647 h 29"/>
                  <a:gd name="T2" fmla="*/ 2147483647 w 107"/>
                  <a:gd name="T3" fmla="*/ 2147483647 h 29"/>
                  <a:gd name="T4" fmla="*/ 2147483647 w 107"/>
                  <a:gd name="T5" fmla="*/ 2147483647 h 29"/>
                  <a:gd name="T6" fmla="*/ 2147483647 w 107"/>
                  <a:gd name="T7" fmla="*/ 2147483647 h 29"/>
                  <a:gd name="T8" fmla="*/ 2147483647 w 107"/>
                  <a:gd name="T9" fmla="*/ 2147483647 h 29"/>
                  <a:gd name="T10" fmla="*/ 2147483647 w 107"/>
                  <a:gd name="T11" fmla="*/ 2147483647 h 29"/>
                  <a:gd name="T12" fmla="*/ 2147483647 w 107"/>
                  <a:gd name="T13" fmla="*/ 2147483647 h 29"/>
                  <a:gd name="T14" fmla="*/ 2147483647 w 107"/>
                  <a:gd name="T15" fmla="*/ 2147483647 h 29"/>
                  <a:gd name="T16" fmla="*/ 2147483647 w 107"/>
                  <a:gd name="T17" fmla="*/ 0 h 29"/>
                  <a:gd name="T18" fmla="*/ 2147483647 w 107"/>
                  <a:gd name="T19" fmla="*/ 0 h 29"/>
                  <a:gd name="T20" fmla="*/ 2147483647 w 107"/>
                  <a:gd name="T21" fmla="*/ 2147483647 h 29"/>
                  <a:gd name="T22" fmla="*/ 2147483647 w 107"/>
                  <a:gd name="T23" fmla="*/ 2147483647 h 29"/>
                  <a:gd name="T24" fmla="*/ 2147483647 w 107"/>
                  <a:gd name="T25" fmla="*/ 2147483647 h 29"/>
                  <a:gd name="T26" fmla="*/ 0 w 107"/>
                  <a:gd name="T27" fmla="*/ 2147483647 h 29"/>
                  <a:gd name="T28" fmla="*/ 0 w 107"/>
                  <a:gd name="T29" fmla="*/ 2147483647 h 29"/>
                  <a:gd name="T30" fmla="*/ 0 w 107"/>
                  <a:gd name="T31" fmla="*/ 2147483647 h 29"/>
                  <a:gd name="T32" fmla="*/ 2147483647 w 107"/>
                  <a:gd name="T33" fmla="*/ 2147483647 h 29"/>
                  <a:gd name="T34" fmla="*/ 2147483647 w 107"/>
                  <a:gd name="T35" fmla="*/ 2147483647 h 29"/>
                  <a:gd name="T36" fmla="*/ 2147483647 w 107"/>
                  <a:gd name="T37" fmla="*/ 2147483647 h 29"/>
                  <a:gd name="T38" fmla="*/ 2147483647 w 107"/>
                  <a:gd name="T39" fmla="*/ 2147483647 h 29"/>
                  <a:gd name="T40" fmla="*/ 2147483647 w 107"/>
                  <a:gd name="T41" fmla="*/ 2147483647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7"/>
                  <a:gd name="T64" fmla="*/ 0 h 29"/>
                  <a:gd name="T65" fmla="*/ 107 w 107"/>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7" h="29">
                    <a:moveTo>
                      <a:pt x="100" y="15"/>
                    </a:moveTo>
                    <a:lnTo>
                      <a:pt x="103" y="13"/>
                    </a:lnTo>
                    <a:lnTo>
                      <a:pt x="106" y="12"/>
                    </a:lnTo>
                    <a:lnTo>
                      <a:pt x="107" y="9"/>
                    </a:lnTo>
                    <a:lnTo>
                      <a:pt x="107" y="6"/>
                    </a:lnTo>
                    <a:lnTo>
                      <a:pt x="106" y="3"/>
                    </a:lnTo>
                    <a:lnTo>
                      <a:pt x="104" y="1"/>
                    </a:lnTo>
                    <a:lnTo>
                      <a:pt x="102" y="0"/>
                    </a:lnTo>
                    <a:lnTo>
                      <a:pt x="99" y="0"/>
                    </a:lnTo>
                    <a:lnTo>
                      <a:pt x="7" y="15"/>
                    </a:lnTo>
                    <a:lnTo>
                      <a:pt x="4" y="16"/>
                    </a:lnTo>
                    <a:lnTo>
                      <a:pt x="2" y="17"/>
                    </a:lnTo>
                    <a:lnTo>
                      <a:pt x="0" y="20"/>
                    </a:lnTo>
                    <a:lnTo>
                      <a:pt x="0" y="23"/>
                    </a:lnTo>
                    <a:lnTo>
                      <a:pt x="1" y="26"/>
                    </a:lnTo>
                    <a:lnTo>
                      <a:pt x="3" y="28"/>
                    </a:lnTo>
                    <a:lnTo>
                      <a:pt x="6" y="29"/>
                    </a:lnTo>
                    <a:lnTo>
                      <a:pt x="9" y="29"/>
                    </a:lnTo>
                    <a:lnTo>
                      <a:pt x="100" y="15"/>
                    </a:lnTo>
                    <a:close/>
                  </a:path>
                </a:pathLst>
              </a:custGeom>
              <a:solidFill>
                <a:srgbClr val="7FBF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grpSp>
            <p:nvGrpSpPr>
              <p:cNvPr id="12" name="Group 49"/>
              <p:cNvGrpSpPr/>
              <p:nvPr/>
            </p:nvGrpSpPr>
            <p:grpSpPr>
              <a:xfrm rot="9370650">
                <a:off x="6403405" y="1114604"/>
                <a:ext cx="291433" cy="438327"/>
                <a:chOff x="7624763" y="433388"/>
                <a:chExt cx="331788" cy="974725"/>
              </a:xfrm>
              <a:solidFill>
                <a:srgbClr val="FFFF00"/>
              </a:solidFill>
            </p:grpSpPr>
            <p:sp>
              <p:nvSpPr>
                <p:cNvPr id="51" name="Freeform 17"/>
                <p:cNvSpPr>
                  <a:spLocks/>
                </p:cNvSpPr>
                <p:nvPr/>
              </p:nvSpPr>
              <p:spPr bwMode="auto">
                <a:xfrm>
                  <a:off x="7761288" y="433388"/>
                  <a:ext cx="127000" cy="104775"/>
                </a:xfrm>
                <a:custGeom>
                  <a:avLst/>
                  <a:gdLst/>
                  <a:ahLst/>
                  <a:cxnLst>
                    <a:cxn ang="0">
                      <a:pos x="60" y="66"/>
                    </a:cxn>
                    <a:cxn ang="0">
                      <a:pos x="0" y="0"/>
                    </a:cxn>
                    <a:cxn ang="0">
                      <a:pos x="80" y="29"/>
                    </a:cxn>
                    <a:cxn ang="0">
                      <a:pos x="78" y="34"/>
                    </a:cxn>
                    <a:cxn ang="0">
                      <a:pos x="75" y="38"/>
                    </a:cxn>
                    <a:cxn ang="0">
                      <a:pos x="72" y="42"/>
                    </a:cxn>
                    <a:cxn ang="0">
                      <a:pos x="70" y="47"/>
                    </a:cxn>
                    <a:cxn ang="0">
                      <a:pos x="67" y="52"/>
                    </a:cxn>
                    <a:cxn ang="0">
                      <a:pos x="65" y="57"/>
                    </a:cxn>
                    <a:cxn ang="0">
                      <a:pos x="63" y="61"/>
                    </a:cxn>
                    <a:cxn ang="0">
                      <a:pos x="60" y="66"/>
                    </a:cxn>
                  </a:cxnLst>
                  <a:rect l="0" t="0" r="r" b="b"/>
                  <a:pathLst>
                    <a:path w="80" h="66">
                      <a:moveTo>
                        <a:pt x="60" y="66"/>
                      </a:moveTo>
                      <a:lnTo>
                        <a:pt x="0" y="0"/>
                      </a:lnTo>
                      <a:lnTo>
                        <a:pt x="80" y="29"/>
                      </a:lnTo>
                      <a:lnTo>
                        <a:pt x="78" y="34"/>
                      </a:lnTo>
                      <a:lnTo>
                        <a:pt x="75" y="38"/>
                      </a:lnTo>
                      <a:lnTo>
                        <a:pt x="72" y="42"/>
                      </a:lnTo>
                      <a:lnTo>
                        <a:pt x="70" y="47"/>
                      </a:lnTo>
                      <a:lnTo>
                        <a:pt x="67" y="52"/>
                      </a:lnTo>
                      <a:lnTo>
                        <a:pt x="65" y="57"/>
                      </a:lnTo>
                      <a:lnTo>
                        <a:pt x="63" y="61"/>
                      </a:lnTo>
                      <a:lnTo>
                        <a:pt x="60" y="66"/>
                      </a:lnTo>
                      <a:close/>
                    </a:path>
                  </a:pathLst>
                </a:custGeom>
                <a:grpFill/>
                <a:ln w="9525">
                  <a:noFill/>
                  <a:round/>
                  <a:headEnd/>
                  <a:tailEnd/>
                </a:ln>
              </p:spPr>
              <p:txBody>
                <a:bodyPr/>
                <a:lstStyle/>
                <a:p>
                  <a:pPr algn="ctr" fontAlgn="base">
                    <a:spcBef>
                      <a:spcPct val="0"/>
                    </a:spcBef>
                    <a:spcAft>
                      <a:spcPct val="0"/>
                    </a:spcAft>
                    <a:defRPr/>
                  </a:pPr>
                  <a:endParaRPr lang="en-US" sz="2800" b="1">
                    <a:solidFill>
                      <a:srgbClr val="000000"/>
                    </a:solidFill>
                    <a:latin typeface="Arial" pitchFamily="34" charset="0"/>
                  </a:endParaRPr>
                </a:p>
              </p:txBody>
            </p:sp>
            <p:sp>
              <p:nvSpPr>
                <p:cNvPr id="52" name="Freeform 18"/>
                <p:cNvSpPr>
                  <a:spLocks/>
                </p:cNvSpPr>
                <p:nvPr/>
              </p:nvSpPr>
              <p:spPr bwMode="auto">
                <a:xfrm>
                  <a:off x="7669213" y="617538"/>
                  <a:ext cx="149225" cy="87313"/>
                </a:xfrm>
                <a:custGeom>
                  <a:avLst/>
                  <a:gdLst/>
                  <a:ahLst/>
                  <a:cxnLst>
                    <a:cxn ang="0">
                      <a:pos x="82" y="55"/>
                    </a:cxn>
                    <a:cxn ang="0">
                      <a:pos x="0" y="0"/>
                    </a:cxn>
                    <a:cxn ang="0">
                      <a:pos x="94" y="9"/>
                    </a:cxn>
                    <a:cxn ang="0">
                      <a:pos x="91" y="20"/>
                    </a:cxn>
                    <a:cxn ang="0">
                      <a:pos x="88" y="32"/>
                    </a:cxn>
                    <a:cxn ang="0">
                      <a:pos x="85" y="43"/>
                    </a:cxn>
                    <a:cxn ang="0">
                      <a:pos x="82" y="55"/>
                    </a:cxn>
                  </a:cxnLst>
                  <a:rect l="0" t="0" r="r" b="b"/>
                  <a:pathLst>
                    <a:path w="94" h="55">
                      <a:moveTo>
                        <a:pt x="82" y="55"/>
                      </a:moveTo>
                      <a:lnTo>
                        <a:pt x="0" y="0"/>
                      </a:lnTo>
                      <a:lnTo>
                        <a:pt x="94" y="9"/>
                      </a:lnTo>
                      <a:lnTo>
                        <a:pt x="91" y="20"/>
                      </a:lnTo>
                      <a:lnTo>
                        <a:pt x="88" y="32"/>
                      </a:lnTo>
                      <a:lnTo>
                        <a:pt x="85" y="43"/>
                      </a:lnTo>
                      <a:lnTo>
                        <a:pt x="82" y="55"/>
                      </a:lnTo>
                      <a:close/>
                    </a:path>
                  </a:pathLst>
                </a:custGeom>
                <a:grpFill/>
                <a:ln w="9525">
                  <a:noFill/>
                  <a:round/>
                  <a:headEnd/>
                  <a:tailEnd/>
                </a:ln>
              </p:spPr>
              <p:txBody>
                <a:bodyPr/>
                <a:lstStyle/>
                <a:p>
                  <a:pPr algn="ctr" fontAlgn="base">
                    <a:spcBef>
                      <a:spcPct val="0"/>
                    </a:spcBef>
                    <a:spcAft>
                      <a:spcPct val="0"/>
                    </a:spcAft>
                    <a:defRPr/>
                  </a:pPr>
                  <a:endParaRPr lang="en-US" sz="2800" b="1">
                    <a:solidFill>
                      <a:srgbClr val="000000"/>
                    </a:solidFill>
                    <a:latin typeface="Arial" pitchFamily="34" charset="0"/>
                  </a:endParaRPr>
                </a:p>
              </p:txBody>
            </p:sp>
            <p:sp>
              <p:nvSpPr>
                <p:cNvPr id="53" name="Freeform 19"/>
                <p:cNvSpPr>
                  <a:spLocks/>
                </p:cNvSpPr>
                <p:nvPr/>
              </p:nvSpPr>
              <p:spPr bwMode="auto">
                <a:xfrm>
                  <a:off x="7632701" y="962025"/>
                  <a:ext cx="174625" cy="80963"/>
                </a:xfrm>
                <a:custGeom>
                  <a:avLst/>
                  <a:gdLst/>
                  <a:ahLst/>
                  <a:cxnLst>
                    <a:cxn ang="0">
                      <a:pos x="99" y="0"/>
                    </a:cxn>
                    <a:cxn ang="0">
                      <a:pos x="102" y="13"/>
                    </a:cxn>
                    <a:cxn ang="0">
                      <a:pos x="104" y="26"/>
                    </a:cxn>
                    <a:cxn ang="0">
                      <a:pos x="107" y="38"/>
                    </a:cxn>
                    <a:cxn ang="0">
                      <a:pos x="110" y="51"/>
                    </a:cxn>
                    <a:cxn ang="0">
                      <a:pos x="0" y="43"/>
                    </a:cxn>
                    <a:cxn ang="0">
                      <a:pos x="99" y="0"/>
                    </a:cxn>
                  </a:cxnLst>
                  <a:rect l="0" t="0" r="r" b="b"/>
                  <a:pathLst>
                    <a:path w="110" h="51">
                      <a:moveTo>
                        <a:pt x="99" y="0"/>
                      </a:moveTo>
                      <a:lnTo>
                        <a:pt x="102" y="13"/>
                      </a:lnTo>
                      <a:lnTo>
                        <a:pt x="104" y="26"/>
                      </a:lnTo>
                      <a:lnTo>
                        <a:pt x="107" y="38"/>
                      </a:lnTo>
                      <a:lnTo>
                        <a:pt x="110" y="51"/>
                      </a:lnTo>
                      <a:lnTo>
                        <a:pt x="0" y="43"/>
                      </a:lnTo>
                      <a:lnTo>
                        <a:pt x="99" y="0"/>
                      </a:lnTo>
                      <a:close/>
                    </a:path>
                  </a:pathLst>
                </a:custGeom>
                <a:grpFill/>
                <a:ln w="9525">
                  <a:noFill/>
                  <a:round/>
                  <a:headEnd/>
                  <a:tailEnd/>
                </a:ln>
              </p:spPr>
              <p:txBody>
                <a:bodyPr/>
                <a:lstStyle/>
                <a:p>
                  <a:pPr algn="ctr" fontAlgn="base">
                    <a:spcBef>
                      <a:spcPct val="0"/>
                    </a:spcBef>
                    <a:spcAft>
                      <a:spcPct val="0"/>
                    </a:spcAft>
                    <a:defRPr/>
                  </a:pPr>
                  <a:endParaRPr lang="en-US" sz="2800" b="1">
                    <a:solidFill>
                      <a:srgbClr val="000000"/>
                    </a:solidFill>
                    <a:latin typeface="Arial" pitchFamily="34" charset="0"/>
                  </a:endParaRPr>
                </a:p>
              </p:txBody>
            </p:sp>
            <p:sp>
              <p:nvSpPr>
                <p:cNvPr id="54" name="Freeform 20"/>
                <p:cNvSpPr>
                  <a:spLocks/>
                </p:cNvSpPr>
                <p:nvPr/>
              </p:nvSpPr>
              <p:spPr bwMode="auto">
                <a:xfrm>
                  <a:off x="7624763" y="796925"/>
                  <a:ext cx="160338" cy="79375"/>
                </a:xfrm>
                <a:custGeom>
                  <a:avLst/>
                  <a:gdLst/>
                  <a:ahLst/>
                  <a:cxnLst>
                    <a:cxn ang="0">
                      <a:pos x="100" y="50"/>
                    </a:cxn>
                    <a:cxn ang="0">
                      <a:pos x="0" y="15"/>
                    </a:cxn>
                    <a:cxn ang="0">
                      <a:pos x="101" y="0"/>
                    </a:cxn>
                    <a:cxn ang="0">
                      <a:pos x="101" y="12"/>
                    </a:cxn>
                    <a:cxn ang="0">
                      <a:pos x="100" y="25"/>
                    </a:cxn>
                    <a:cxn ang="0">
                      <a:pos x="100" y="37"/>
                    </a:cxn>
                    <a:cxn ang="0">
                      <a:pos x="100" y="50"/>
                    </a:cxn>
                  </a:cxnLst>
                  <a:rect l="0" t="0" r="r" b="b"/>
                  <a:pathLst>
                    <a:path w="101" h="50">
                      <a:moveTo>
                        <a:pt x="100" y="50"/>
                      </a:moveTo>
                      <a:lnTo>
                        <a:pt x="0" y="15"/>
                      </a:lnTo>
                      <a:lnTo>
                        <a:pt x="101" y="0"/>
                      </a:lnTo>
                      <a:lnTo>
                        <a:pt x="101" y="12"/>
                      </a:lnTo>
                      <a:lnTo>
                        <a:pt x="100" y="25"/>
                      </a:lnTo>
                      <a:lnTo>
                        <a:pt x="100" y="37"/>
                      </a:lnTo>
                      <a:lnTo>
                        <a:pt x="100" y="50"/>
                      </a:lnTo>
                      <a:close/>
                    </a:path>
                  </a:pathLst>
                </a:custGeom>
                <a:grpFill/>
                <a:ln w="9525">
                  <a:noFill/>
                  <a:round/>
                  <a:headEnd/>
                  <a:tailEnd/>
                </a:ln>
              </p:spPr>
              <p:txBody>
                <a:bodyPr/>
                <a:lstStyle/>
                <a:p>
                  <a:pPr algn="ctr" fontAlgn="base">
                    <a:spcBef>
                      <a:spcPct val="0"/>
                    </a:spcBef>
                    <a:spcAft>
                      <a:spcPct val="0"/>
                    </a:spcAft>
                    <a:defRPr/>
                  </a:pPr>
                  <a:endParaRPr lang="en-US" sz="2800" b="1">
                    <a:solidFill>
                      <a:srgbClr val="000000"/>
                    </a:solidFill>
                    <a:latin typeface="Arial" pitchFamily="34" charset="0"/>
                  </a:endParaRPr>
                </a:p>
              </p:txBody>
            </p:sp>
            <p:sp>
              <p:nvSpPr>
                <p:cNvPr id="55" name="Freeform 21"/>
                <p:cNvSpPr>
                  <a:spLocks/>
                </p:cNvSpPr>
                <p:nvPr/>
              </p:nvSpPr>
              <p:spPr bwMode="auto">
                <a:xfrm>
                  <a:off x="7797801" y="1270000"/>
                  <a:ext cx="158750" cy="138113"/>
                </a:xfrm>
                <a:custGeom>
                  <a:avLst/>
                  <a:gdLst/>
                  <a:ahLst/>
                  <a:cxnLst>
                    <a:cxn ang="0">
                      <a:pos x="100" y="42"/>
                    </a:cxn>
                    <a:cxn ang="0">
                      <a:pos x="0" y="87"/>
                    </a:cxn>
                    <a:cxn ang="0">
                      <a:pos x="68" y="0"/>
                    </a:cxn>
                    <a:cxn ang="0">
                      <a:pos x="72" y="5"/>
                    </a:cxn>
                    <a:cxn ang="0">
                      <a:pos x="76" y="11"/>
                    </a:cxn>
                    <a:cxn ang="0">
                      <a:pos x="80" y="16"/>
                    </a:cxn>
                    <a:cxn ang="0">
                      <a:pos x="83" y="21"/>
                    </a:cxn>
                    <a:cxn ang="0">
                      <a:pos x="87" y="26"/>
                    </a:cxn>
                    <a:cxn ang="0">
                      <a:pos x="91" y="32"/>
                    </a:cxn>
                    <a:cxn ang="0">
                      <a:pos x="96" y="37"/>
                    </a:cxn>
                    <a:cxn ang="0">
                      <a:pos x="100" y="42"/>
                    </a:cxn>
                  </a:cxnLst>
                  <a:rect l="0" t="0" r="r" b="b"/>
                  <a:pathLst>
                    <a:path w="100" h="87">
                      <a:moveTo>
                        <a:pt x="100" y="42"/>
                      </a:moveTo>
                      <a:lnTo>
                        <a:pt x="0" y="87"/>
                      </a:lnTo>
                      <a:lnTo>
                        <a:pt x="68" y="0"/>
                      </a:lnTo>
                      <a:lnTo>
                        <a:pt x="72" y="5"/>
                      </a:lnTo>
                      <a:lnTo>
                        <a:pt x="76" y="11"/>
                      </a:lnTo>
                      <a:lnTo>
                        <a:pt x="80" y="16"/>
                      </a:lnTo>
                      <a:lnTo>
                        <a:pt x="83" y="21"/>
                      </a:lnTo>
                      <a:lnTo>
                        <a:pt x="87" y="26"/>
                      </a:lnTo>
                      <a:lnTo>
                        <a:pt x="91" y="32"/>
                      </a:lnTo>
                      <a:lnTo>
                        <a:pt x="96" y="37"/>
                      </a:lnTo>
                      <a:lnTo>
                        <a:pt x="100" y="42"/>
                      </a:lnTo>
                      <a:close/>
                    </a:path>
                  </a:pathLst>
                </a:custGeom>
                <a:grpFill/>
                <a:ln w="9525">
                  <a:noFill/>
                  <a:round/>
                  <a:headEnd/>
                  <a:tailEnd/>
                </a:ln>
              </p:spPr>
              <p:txBody>
                <a:bodyPr/>
                <a:lstStyle/>
                <a:p>
                  <a:pPr algn="ctr" fontAlgn="base">
                    <a:spcBef>
                      <a:spcPct val="0"/>
                    </a:spcBef>
                    <a:spcAft>
                      <a:spcPct val="0"/>
                    </a:spcAft>
                    <a:defRPr/>
                  </a:pPr>
                  <a:endParaRPr lang="en-US" sz="2800" b="1">
                    <a:solidFill>
                      <a:srgbClr val="000000"/>
                    </a:solidFill>
                    <a:latin typeface="Arial" pitchFamily="34" charset="0"/>
                  </a:endParaRPr>
                </a:p>
              </p:txBody>
            </p:sp>
            <p:sp>
              <p:nvSpPr>
                <p:cNvPr id="56" name="Freeform 22"/>
                <p:cNvSpPr>
                  <a:spLocks/>
                </p:cNvSpPr>
                <p:nvPr/>
              </p:nvSpPr>
              <p:spPr bwMode="auto">
                <a:xfrm>
                  <a:off x="7691438" y="1120775"/>
                  <a:ext cx="173038" cy="107950"/>
                </a:xfrm>
                <a:custGeom>
                  <a:avLst/>
                  <a:gdLst/>
                  <a:ahLst/>
                  <a:cxnLst>
                    <a:cxn ang="0">
                      <a:pos x="109" y="49"/>
                    </a:cxn>
                    <a:cxn ang="0">
                      <a:pos x="0" y="68"/>
                    </a:cxn>
                    <a:cxn ang="0">
                      <a:pos x="88" y="0"/>
                    </a:cxn>
                    <a:cxn ang="0">
                      <a:pos x="90" y="7"/>
                    </a:cxn>
                    <a:cxn ang="0">
                      <a:pos x="93" y="13"/>
                    </a:cxn>
                    <a:cxn ang="0">
                      <a:pos x="96" y="19"/>
                    </a:cxn>
                    <a:cxn ang="0">
                      <a:pos x="98" y="25"/>
                    </a:cxn>
                    <a:cxn ang="0">
                      <a:pos x="101" y="31"/>
                    </a:cxn>
                    <a:cxn ang="0">
                      <a:pos x="104" y="37"/>
                    </a:cxn>
                    <a:cxn ang="0">
                      <a:pos x="107" y="44"/>
                    </a:cxn>
                    <a:cxn ang="0">
                      <a:pos x="109" y="49"/>
                    </a:cxn>
                  </a:cxnLst>
                  <a:rect l="0" t="0" r="r" b="b"/>
                  <a:pathLst>
                    <a:path w="109" h="68">
                      <a:moveTo>
                        <a:pt x="109" y="49"/>
                      </a:moveTo>
                      <a:lnTo>
                        <a:pt x="0" y="68"/>
                      </a:lnTo>
                      <a:lnTo>
                        <a:pt x="88" y="0"/>
                      </a:lnTo>
                      <a:lnTo>
                        <a:pt x="90" y="7"/>
                      </a:lnTo>
                      <a:lnTo>
                        <a:pt x="93" y="13"/>
                      </a:lnTo>
                      <a:lnTo>
                        <a:pt x="96" y="19"/>
                      </a:lnTo>
                      <a:lnTo>
                        <a:pt x="98" y="25"/>
                      </a:lnTo>
                      <a:lnTo>
                        <a:pt x="101" y="31"/>
                      </a:lnTo>
                      <a:lnTo>
                        <a:pt x="104" y="37"/>
                      </a:lnTo>
                      <a:lnTo>
                        <a:pt x="107" y="44"/>
                      </a:lnTo>
                      <a:lnTo>
                        <a:pt x="109" y="49"/>
                      </a:lnTo>
                      <a:close/>
                    </a:path>
                  </a:pathLst>
                </a:custGeom>
                <a:grpFill/>
                <a:ln w="9525">
                  <a:noFill/>
                  <a:round/>
                  <a:headEnd/>
                  <a:tailEnd/>
                </a:ln>
              </p:spPr>
              <p:txBody>
                <a:bodyPr/>
                <a:lstStyle/>
                <a:p>
                  <a:pPr algn="ctr" fontAlgn="base">
                    <a:spcBef>
                      <a:spcPct val="0"/>
                    </a:spcBef>
                    <a:spcAft>
                      <a:spcPct val="0"/>
                    </a:spcAft>
                    <a:defRPr/>
                  </a:pPr>
                  <a:endParaRPr lang="en-US" sz="2800" b="1">
                    <a:solidFill>
                      <a:srgbClr val="000000"/>
                    </a:solidFill>
                    <a:latin typeface="Arial" pitchFamily="34" charset="0"/>
                  </a:endParaRPr>
                </a:p>
              </p:txBody>
            </p:sp>
          </p:grpSp>
        </p:grpSp>
      </p:grpSp>
      <p:pic>
        <p:nvPicPr>
          <p:cNvPr id="35878" name="Picture 38"/>
          <p:cNvPicPr>
            <a:picLocks noChangeAspect="1" noChangeArrowheads="1"/>
          </p:cNvPicPr>
          <p:nvPr/>
        </p:nvPicPr>
        <p:blipFill>
          <a:blip r:embed="rId4" cstate="print"/>
          <a:srcRect/>
          <a:stretch>
            <a:fillRect/>
          </a:stretch>
        </p:blipFill>
        <p:spPr bwMode="auto">
          <a:xfrm>
            <a:off x="3872282" y="1812007"/>
            <a:ext cx="774700" cy="438150"/>
          </a:xfrm>
          <a:prstGeom prst="rect">
            <a:avLst/>
          </a:prstGeom>
          <a:noFill/>
          <a:ln w="9525" algn="ctr">
            <a:noFill/>
            <a:miter lim="800000"/>
            <a:headEnd/>
            <a:tailEnd/>
          </a:ln>
        </p:spPr>
      </p:pic>
      <p:grpSp>
        <p:nvGrpSpPr>
          <p:cNvPr id="13" name="Group 162"/>
          <p:cNvGrpSpPr>
            <a:grpSpLocks/>
          </p:cNvGrpSpPr>
          <p:nvPr/>
        </p:nvGrpSpPr>
        <p:grpSpPr bwMode="auto">
          <a:xfrm>
            <a:off x="8462580" y="1629166"/>
            <a:ext cx="530225" cy="658812"/>
            <a:chOff x="2232" y="2408"/>
            <a:chExt cx="1141" cy="1286"/>
          </a:xfrm>
        </p:grpSpPr>
        <p:sp>
          <p:nvSpPr>
            <p:cNvPr id="18449" name="Freeform 163"/>
            <p:cNvSpPr>
              <a:spLocks/>
            </p:cNvSpPr>
            <p:nvPr/>
          </p:nvSpPr>
          <p:spPr bwMode="auto">
            <a:xfrm flipH="1">
              <a:off x="2238" y="2412"/>
              <a:ext cx="128" cy="111"/>
            </a:xfrm>
            <a:custGeom>
              <a:avLst/>
              <a:gdLst>
                <a:gd name="T0" fmla="*/ 0 w 407"/>
                <a:gd name="T1" fmla="*/ 0 h 375"/>
                <a:gd name="T2" fmla="*/ 0 w 407"/>
                <a:gd name="T3" fmla="*/ 0 h 375"/>
                <a:gd name="T4" fmla="*/ 0 w 407"/>
                <a:gd name="T5" fmla="*/ 0 h 375"/>
                <a:gd name="T6" fmla="*/ 0 w 407"/>
                <a:gd name="T7" fmla="*/ 0 h 375"/>
                <a:gd name="T8" fmla="*/ 0 w 407"/>
                <a:gd name="T9" fmla="*/ 0 h 375"/>
                <a:gd name="T10" fmla="*/ 0 w 407"/>
                <a:gd name="T11" fmla="*/ 0 h 375"/>
                <a:gd name="T12" fmla="*/ 0 w 407"/>
                <a:gd name="T13" fmla="*/ 0 h 375"/>
                <a:gd name="T14" fmla="*/ 0 w 407"/>
                <a:gd name="T15" fmla="*/ 0 h 375"/>
                <a:gd name="T16" fmla="*/ 0 w 407"/>
                <a:gd name="T17" fmla="*/ 0 h 375"/>
                <a:gd name="T18" fmla="*/ 0 w 407"/>
                <a:gd name="T19" fmla="*/ 0 h 3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7"/>
                <a:gd name="T31" fmla="*/ 0 h 375"/>
                <a:gd name="T32" fmla="*/ 407 w 407"/>
                <a:gd name="T33" fmla="*/ 375 h 3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7" h="375">
                  <a:moveTo>
                    <a:pt x="0" y="213"/>
                  </a:moveTo>
                  <a:lnTo>
                    <a:pt x="61" y="31"/>
                  </a:lnTo>
                  <a:lnTo>
                    <a:pt x="215" y="0"/>
                  </a:lnTo>
                  <a:lnTo>
                    <a:pt x="300" y="8"/>
                  </a:lnTo>
                  <a:lnTo>
                    <a:pt x="375" y="84"/>
                  </a:lnTo>
                  <a:lnTo>
                    <a:pt x="407" y="228"/>
                  </a:lnTo>
                  <a:lnTo>
                    <a:pt x="287" y="375"/>
                  </a:lnTo>
                  <a:lnTo>
                    <a:pt x="120" y="342"/>
                  </a:lnTo>
                  <a:lnTo>
                    <a:pt x="0" y="213"/>
                  </a:lnTo>
                  <a:close/>
                </a:path>
              </a:pathLst>
            </a:custGeom>
            <a:solidFill>
              <a:srgbClr val="E5E5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0" name="Freeform 164"/>
            <p:cNvSpPr>
              <a:spLocks/>
            </p:cNvSpPr>
            <p:nvPr/>
          </p:nvSpPr>
          <p:spPr bwMode="auto">
            <a:xfrm flipH="1">
              <a:off x="2286" y="2574"/>
              <a:ext cx="1074" cy="1065"/>
            </a:xfrm>
            <a:custGeom>
              <a:avLst/>
              <a:gdLst>
                <a:gd name="T0" fmla="*/ 0 w 3415"/>
                <a:gd name="T1" fmla="*/ 0 h 3570"/>
                <a:gd name="T2" fmla="*/ 0 w 3415"/>
                <a:gd name="T3" fmla="*/ 0 h 3570"/>
                <a:gd name="T4" fmla="*/ 0 w 3415"/>
                <a:gd name="T5" fmla="*/ 0 h 3570"/>
                <a:gd name="T6" fmla="*/ 0 w 3415"/>
                <a:gd name="T7" fmla="*/ 0 h 3570"/>
                <a:gd name="T8" fmla="*/ 0 w 3415"/>
                <a:gd name="T9" fmla="*/ 0 h 3570"/>
                <a:gd name="T10" fmla="*/ 0 w 3415"/>
                <a:gd name="T11" fmla="*/ 0 h 3570"/>
                <a:gd name="T12" fmla="*/ 0 w 3415"/>
                <a:gd name="T13" fmla="*/ 0 h 3570"/>
                <a:gd name="T14" fmla="*/ 0 w 3415"/>
                <a:gd name="T15" fmla="*/ 0 h 3570"/>
                <a:gd name="T16" fmla="*/ 0 w 3415"/>
                <a:gd name="T17" fmla="*/ 0 h 3570"/>
                <a:gd name="T18" fmla="*/ 0 w 3415"/>
                <a:gd name="T19" fmla="*/ 0 h 3570"/>
                <a:gd name="T20" fmla="*/ 0 w 3415"/>
                <a:gd name="T21" fmla="*/ 0 h 3570"/>
                <a:gd name="T22" fmla="*/ 0 w 3415"/>
                <a:gd name="T23" fmla="*/ 0 h 3570"/>
                <a:gd name="T24" fmla="*/ 0 w 3415"/>
                <a:gd name="T25" fmla="*/ 0 h 3570"/>
                <a:gd name="T26" fmla="*/ 0 w 3415"/>
                <a:gd name="T27" fmla="*/ 0 h 3570"/>
                <a:gd name="T28" fmla="*/ 0 w 3415"/>
                <a:gd name="T29" fmla="*/ 0 h 3570"/>
                <a:gd name="T30" fmla="*/ 0 w 3415"/>
                <a:gd name="T31" fmla="*/ 0 h 3570"/>
                <a:gd name="T32" fmla="*/ 0 w 3415"/>
                <a:gd name="T33" fmla="*/ 0 h 3570"/>
                <a:gd name="T34" fmla="*/ 0 w 3415"/>
                <a:gd name="T35" fmla="*/ 0 h 3570"/>
                <a:gd name="T36" fmla="*/ 0 w 3415"/>
                <a:gd name="T37" fmla="*/ 0 h 35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15"/>
                <a:gd name="T58" fmla="*/ 0 h 3570"/>
                <a:gd name="T59" fmla="*/ 3415 w 3415"/>
                <a:gd name="T60" fmla="*/ 3570 h 35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15" h="3570">
                  <a:moveTo>
                    <a:pt x="0" y="3570"/>
                  </a:moveTo>
                  <a:lnTo>
                    <a:pt x="175" y="3058"/>
                  </a:lnTo>
                  <a:lnTo>
                    <a:pt x="698" y="2324"/>
                  </a:lnTo>
                  <a:lnTo>
                    <a:pt x="407" y="1570"/>
                  </a:lnTo>
                  <a:lnTo>
                    <a:pt x="407" y="488"/>
                  </a:lnTo>
                  <a:lnTo>
                    <a:pt x="2358" y="454"/>
                  </a:lnTo>
                  <a:lnTo>
                    <a:pt x="2287" y="0"/>
                  </a:lnTo>
                  <a:lnTo>
                    <a:pt x="3415" y="849"/>
                  </a:lnTo>
                  <a:lnTo>
                    <a:pt x="3263" y="1000"/>
                  </a:lnTo>
                  <a:lnTo>
                    <a:pt x="2892" y="804"/>
                  </a:lnTo>
                  <a:lnTo>
                    <a:pt x="2346" y="1395"/>
                  </a:lnTo>
                  <a:lnTo>
                    <a:pt x="2183" y="2313"/>
                  </a:lnTo>
                  <a:lnTo>
                    <a:pt x="1776" y="2838"/>
                  </a:lnTo>
                  <a:lnTo>
                    <a:pt x="1359" y="2976"/>
                  </a:lnTo>
                  <a:lnTo>
                    <a:pt x="1139" y="2813"/>
                  </a:lnTo>
                  <a:lnTo>
                    <a:pt x="698" y="3197"/>
                  </a:lnTo>
                  <a:lnTo>
                    <a:pt x="359" y="3465"/>
                  </a:lnTo>
                  <a:lnTo>
                    <a:pt x="0" y="3570"/>
                  </a:lnTo>
                  <a:close/>
                </a:path>
              </a:pathLst>
            </a:custGeom>
            <a:solidFill>
              <a:srgbClr val="E5E5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1" name="Freeform 165"/>
            <p:cNvSpPr>
              <a:spLocks/>
            </p:cNvSpPr>
            <p:nvPr/>
          </p:nvSpPr>
          <p:spPr bwMode="auto">
            <a:xfrm flipH="1">
              <a:off x="2266" y="2564"/>
              <a:ext cx="451" cy="378"/>
            </a:xfrm>
            <a:custGeom>
              <a:avLst/>
              <a:gdLst>
                <a:gd name="T0" fmla="*/ 0 w 1432"/>
                <a:gd name="T1" fmla="*/ 0 h 1269"/>
                <a:gd name="T2" fmla="*/ 0 w 1432"/>
                <a:gd name="T3" fmla="*/ 0 h 1269"/>
                <a:gd name="T4" fmla="*/ 0 w 1432"/>
                <a:gd name="T5" fmla="*/ 0 h 1269"/>
                <a:gd name="T6" fmla="*/ 0 w 1432"/>
                <a:gd name="T7" fmla="*/ 0 h 1269"/>
                <a:gd name="T8" fmla="*/ 0 w 1432"/>
                <a:gd name="T9" fmla="*/ 0 h 1269"/>
                <a:gd name="T10" fmla="*/ 0 w 1432"/>
                <a:gd name="T11" fmla="*/ 0 h 1269"/>
                <a:gd name="T12" fmla="*/ 0 w 1432"/>
                <a:gd name="T13" fmla="*/ 0 h 1269"/>
                <a:gd name="T14" fmla="*/ 0 w 1432"/>
                <a:gd name="T15" fmla="*/ 0 h 1269"/>
                <a:gd name="T16" fmla="*/ 0 w 1432"/>
                <a:gd name="T17" fmla="*/ 0 h 1269"/>
                <a:gd name="T18" fmla="*/ 0 w 1432"/>
                <a:gd name="T19" fmla="*/ 0 h 1269"/>
                <a:gd name="T20" fmla="*/ 0 w 1432"/>
                <a:gd name="T21" fmla="*/ 0 h 1269"/>
                <a:gd name="T22" fmla="*/ 0 w 1432"/>
                <a:gd name="T23" fmla="*/ 0 h 1269"/>
                <a:gd name="T24" fmla="*/ 0 w 1432"/>
                <a:gd name="T25" fmla="*/ 0 h 1269"/>
                <a:gd name="T26" fmla="*/ 0 w 1432"/>
                <a:gd name="T27" fmla="*/ 0 h 1269"/>
                <a:gd name="T28" fmla="*/ 0 w 1432"/>
                <a:gd name="T29" fmla="*/ 0 h 1269"/>
                <a:gd name="T30" fmla="*/ 0 w 1432"/>
                <a:gd name="T31" fmla="*/ 0 h 1269"/>
                <a:gd name="T32" fmla="*/ 0 w 1432"/>
                <a:gd name="T33" fmla="*/ 0 h 1269"/>
                <a:gd name="T34" fmla="*/ 0 w 1432"/>
                <a:gd name="T35" fmla="*/ 0 h 1269"/>
                <a:gd name="T36" fmla="*/ 0 w 1432"/>
                <a:gd name="T37" fmla="*/ 0 h 1269"/>
                <a:gd name="T38" fmla="*/ 0 w 1432"/>
                <a:gd name="T39" fmla="*/ 0 h 1269"/>
                <a:gd name="T40" fmla="*/ 0 w 1432"/>
                <a:gd name="T41" fmla="*/ 0 h 1269"/>
                <a:gd name="T42" fmla="*/ 0 w 1432"/>
                <a:gd name="T43" fmla="*/ 0 h 1269"/>
                <a:gd name="T44" fmla="*/ 0 w 1432"/>
                <a:gd name="T45" fmla="*/ 0 h 1269"/>
                <a:gd name="T46" fmla="*/ 0 w 1432"/>
                <a:gd name="T47" fmla="*/ 0 h 1269"/>
                <a:gd name="T48" fmla="*/ 0 w 1432"/>
                <a:gd name="T49" fmla="*/ 0 h 1269"/>
                <a:gd name="T50" fmla="*/ 0 w 1432"/>
                <a:gd name="T51" fmla="*/ 0 h 1269"/>
                <a:gd name="T52" fmla="*/ 0 w 1432"/>
                <a:gd name="T53" fmla="*/ 0 h 1269"/>
                <a:gd name="T54" fmla="*/ 0 w 1432"/>
                <a:gd name="T55" fmla="*/ 0 h 1269"/>
                <a:gd name="T56" fmla="*/ 0 w 1432"/>
                <a:gd name="T57" fmla="*/ 0 h 1269"/>
                <a:gd name="T58" fmla="*/ 0 w 1432"/>
                <a:gd name="T59" fmla="*/ 0 h 1269"/>
                <a:gd name="T60" fmla="*/ 0 w 1432"/>
                <a:gd name="T61" fmla="*/ 0 h 1269"/>
                <a:gd name="T62" fmla="*/ 0 w 1432"/>
                <a:gd name="T63" fmla="*/ 0 h 1269"/>
                <a:gd name="T64" fmla="*/ 0 w 1432"/>
                <a:gd name="T65" fmla="*/ 0 h 1269"/>
                <a:gd name="T66" fmla="*/ 0 w 1432"/>
                <a:gd name="T67" fmla="*/ 0 h 1269"/>
                <a:gd name="T68" fmla="*/ 0 w 1432"/>
                <a:gd name="T69" fmla="*/ 0 h 1269"/>
                <a:gd name="T70" fmla="*/ 0 w 1432"/>
                <a:gd name="T71" fmla="*/ 0 h 1269"/>
                <a:gd name="T72" fmla="*/ 0 w 1432"/>
                <a:gd name="T73" fmla="*/ 0 h 1269"/>
                <a:gd name="T74" fmla="*/ 0 w 1432"/>
                <a:gd name="T75" fmla="*/ 0 h 1269"/>
                <a:gd name="T76" fmla="*/ 0 w 1432"/>
                <a:gd name="T77" fmla="*/ 0 h 1269"/>
                <a:gd name="T78" fmla="*/ 0 w 1432"/>
                <a:gd name="T79" fmla="*/ 0 h 1269"/>
                <a:gd name="T80" fmla="*/ 0 w 1432"/>
                <a:gd name="T81" fmla="*/ 0 h 1269"/>
                <a:gd name="T82" fmla="*/ 0 w 1432"/>
                <a:gd name="T83" fmla="*/ 0 h 1269"/>
                <a:gd name="T84" fmla="*/ 0 w 1432"/>
                <a:gd name="T85" fmla="*/ 0 h 1269"/>
                <a:gd name="T86" fmla="*/ 0 w 1432"/>
                <a:gd name="T87" fmla="*/ 0 h 1269"/>
                <a:gd name="T88" fmla="*/ 0 w 1432"/>
                <a:gd name="T89" fmla="*/ 0 h 1269"/>
                <a:gd name="T90" fmla="*/ 0 w 1432"/>
                <a:gd name="T91" fmla="*/ 0 h 1269"/>
                <a:gd name="T92" fmla="*/ 0 w 1432"/>
                <a:gd name="T93" fmla="*/ 0 h 1269"/>
                <a:gd name="T94" fmla="*/ 0 w 1432"/>
                <a:gd name="T95" fmla="*/ 0 h 1269"/>
                <a:gd name="T96" fmla="*/ 0 w 1432"/>
                <a:gd name="T97" fmla="*/ 0 h 1269"/>
                <a:gd name="T98" fmla="*/ 0 w 1432"/>
                <a:gd name="T99" fmla="*/ 0 h 1269"/>
                <a:gd name="T100" fmla="*/ 0 w 1432"/>
                <a:gd name="T101" fmla="*/ 0 h 1269"/>
                <a:gd name="T102" fmla="*/ 0 w 1432"/>
                <a:gd name="T103" fmla="*/ 0 h 1269"/>
                <a:gd name="T104" fmla="*/ 0 w 1432"/>
                <a:gd name="T105" fmla="*/ 0 h 1269"/>
                <a:gd name="T106" fmla="*/ 0 w 1432"/>
                <a:gd name="T107" fmla="*/ 0 h 12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432"/>
                <a:gd name="T163" fmla="*/ 0 h 1269"/>
                <a:gd name="T164" fmla="*/ 1432 w 1432"/>
                <a:gd name="T165" fmla="*/ 1269 h 12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432" h="1269">
                  <a:moveTo>
                    <a:pt x="236" y="0"/>
                  </a:moveTo>
                  <a:lnTo>
                    <a:pt x="0" y="336"/>
                  </a:lnTo>
                  <a:lnTo>
                    <a:pt x="1186" y="1269"/>
                  </a:lnTo>
                  <a:lnTo>
                    <a:pt x="1432" y="925"/>
                  </a:lnTo>
                  <a:lnTo>
                    <a:pt x="1416" y="931"/>
                  </a:lnTo>
                  <a:lnTo>
                    <a:pt x="1399" y="937"/>
                  </a:lnTo>
                  <a:lnTo>
                    <a:pt x="1375" y="943"/>
                  </a:lnTo>
                  <a:lnTo>
                    <a:pt x="1344" y="948"/>
                  </a:lnTo>
                  <a:lnTo>
                    <a:pt x="1308" y="952"/>
                  </a:lnTo>
                  <a:lnTo>
                    <a:pt x="1219" y="952"/>
                  </a:lnTo>
                  <a:lnTo>
                    <a:pt x="1108" y="937"/>
                  </a:lnTo>
                  <a:lnTo>
                    <a:pt x="1080" y="927"/>
                  </a:lnTo>
                  <a:lnTo>
                    <a:pt x="1048" y="918"/>
                  </a:lnTo>
                  <a:lnTo>
                    <a:pt x="1015" y="906"/>
                  </a:lnTo>
                  <a:lnTo>
                    <a:pt x="1000" y="901"/>
                  </a:lnTo>
                  <a:lnTo>
                    <a:pt x="983" y="893"/>
                  </a:lnTo>
                  <a:lnTo>
                    <a:pt x="966" y="887"/>
                  </a:lnTo>
                  <a:lnTo>
                    <a:pt x="949" y="878"/>
                  </a:lnTo>
                  <a:lnTo>
                    <a:pt x="932" y="870"/>
                  </a:lnTo>
                  <a:lnTo>
                    <a:pt x="913" y="861"/>
                  </a:lnTo>
                  <a:lnTo>
                    <a:pt x="895" y="851"/>
                  </a:lnTo>
                  <a:lnTo>
                    <a:pt x="878" y="842"/>
                  </a:lnTo>
                  <a:lnTo>
                    <a:pt x="859" y="830"/>
                  </a:lnTo>
                  <a:lnTo>
                    <a:pt x="840" y="819"/>
                  </a:lnTo>
                  <a:lnTo>
                    <a:pt x="821" y="808"/>
                  </a:lnTo>
                  <a:lnTo>
                    <a:pt x="812" y="802"/>
                  </a:lnTo>
                  <a:lnTo>
                    <a:pt x="804" y="794"/>
                  </a:lnTo>
                  <a:lnTo>
                    <a:pt x="795" y="789"/>
                  </a:lnTo>
                  <a:lnTo>
                    <a:pt x="785" y="781"/>
                  </a:lnTo>
                  <a:lnTo>
                    <a:pt x="776" y="773"/>
                  </a:lnTo>
                  <a:lnTo>
                    <a:pt x="764" y="768"/>
                  </a:lnTo>
                  <a:lnTo>
                    <a:pt x="726" y="737"/>
                  </a:lnTo>
                  <a:lnTo>
                    <a:pt x="686" y="703"/>
                  </a:lnTo>
                  <a:lnTo>
                    <a:pt x="648" y="669"/>
                  </a:lnTo>
                  <a:lnTo>
                    <a:pt x="612" y="635"/>
                  </a:lnTo>
                  <a:lnTo>
                    <a:pt x="578" y="602"/>
                  </a:lnTo>
                  <a:lnTo>
                    <a:pt x="546" y="568"/>
                  </a:lnTo>
                  <a:lnTo>
                    <a:pt x="515" y="534"/>
                  </a:lnTo>
                  <a:lnTo>
                    <a:pt x="487" y="502"/>
                  </a:lnTo>
                  <a:lnTo>
                    <a:pt x="462" y="469"/>
                  </a:lnTo>
                  <a:lnTo>
                    <a:pt x="437" y="439"/>
                  </a:lnTo>
                  <a:lnTo>
                    <a:pt x="414" y="407"/>
                  </a:lnTo>
                  <a:lnTo>
                    <a:pt x="393" y="376"/>
                  </a:lnTo>
                  <a:lnTo>
                    <a:pt x="374" y="348"/>
                  </a:lnTo>
                  <a:lnTo>
                    <a:pt x="357" y="319"/>
                  </a:lnTo>
                  <a:lnTo>
                    <a:pt x="342" y="291"/>
                  </a:lnTo>
                  <a:lnTo>
                    <a:pt x="327" y="264"/>
                  </a:lnTo>
                  <a:lnTo>
                    <a:pt x="314" y="239"/>
                  </a:lnTo>
                  <a:lnTo>
                    <a:pt x="302" y="213"/>
                  </a:lnTo>
                  <a:lnTo>
                    <a:pt x="281" y="167"/>
                  </a:lnTo>
                  <a:lnTo>
                    <a:pt x="266" y="125"/>
                  </a:lnTo>
                  <a:lnTo>
                    <a:pt x="247" y="57"/>
                  </a:lnTo>
                  <a:lnTo>
                    <a:pt x="236"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2" name="Freeform 166"/>
            <p:cNvSpPr>
              <a:spLocks/>
            </p:cNvSpPr>
            <p:nvPr/>
          </p:nvSpPr>
          <p:spPr bwMode="auto">
            <a:xfrm flipH="1">
              <a:off x="2263" y="2558"/>
              <a:ext cx="392" cy="301"/>
            </a:xfrm>
            <a:custGeom>
              <a:avLst/>
              <a:gdLst>
                <a:gd name="T0" fmla="*/ 0 w 1243"/>
                <a:gd name="T1" fmla="*/ 0 h 1007"/>
                <a:gd name="T2" fmla="*/ 0 w 1243"/>
                <a:gd name="T3" fmla="*/ 0 h 1007"/>
                <a:gd name="T4" fmla="*/ 0 w 1243"/>
                <a:gd name="T5" fmla="*/ 0 h 1007"/>
                <a:gd name="T6" fmla="*/ 0 w 1243"/>
                <a:gd name="T7" fmla="*/ 0 h 1007"/>
                <a:gd name="T8" fmla="*/ 0 w 1243"/>
                <a:gd name="T9" fmla="*/ 0 h 1007"/>
                <a:gd name="T10" fmla="*/ 0 w 1243"/>
                <a:gd name="T11" fmla="*/ 0 h 1007"/>
                <a:gd name="T12" fmla="*/ 0 60000 65536"/>
                <a:gd name="T13" fmla="*/ 0 60000 65536"/>
                <a:gd name="T14" fmla="*/ 0 60000 65536"/>
                <a:gd name="T15" fmla="*/ 0 60000 65536"/>
                <a:gd name="T16" fmla="*/ 0 60000 65536"/>
                <a:gd name="T17" fmla="*/ 0 60000 65536"/>
                <a:gd name="T18" fmla="*/ 0 w 1243"/>
                <a:gd name="T19" fmla="*/ 0 h 1007"/>
                <a:gd name="T20" fmla="*/ 1243 w 1243"/>
                <a:gd name="T21" fmla="*/ 1007 h 1007"/>
              </a:gdLst>
              <a:ahLst/>
              <a:cxnLst>
                <a:cxn ang="T12">
                  <a:pos x="T0" y="T1"/>
                </a:cxn>
                <a:cxn ang="T13">
                  <a:pos x="T2" y="T3"/>
                </a:cxn>
                <a:cxn ang="T14">
                  <a:pos x="T4" y="T5"/>
                </a:cxn>
                <a:cxn ang="T15">
                  <a:pos x="T6" y="T7"/>
                </a:cxn>
                <a:cxn ang="T16">
                  <a:pos x="T8" y="T9"/>
                </a:cxn>
                <a:cxn ang="T17">
                  <a:pos x="T10" y="T11"/>
                </a:cxn>
              </a:cxnLst>
              <a:rect l="T18" t="T19" r="T20" b="T21"/>
              <a:pathLst>
                <a:path w="1243" h="1007">
                  <a:moveTo>
                    <a:pt x="0" y="116"/>
                  </a:moveTo>
                  <a:lnTo>
                    <a:pt x="1137" y="1007"/>
                  </a:lnTo>
                  <a:lnTo>
                    <a:pt x="1243" y="935"/>
                  </a:lnTo>
                  <a:lnTo>
                    <a:pt x="40" y="0"/>
                  </a:lnTo>
                  <a:lnTo>
                    <a:pt x="0" y="116"/>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3" name="Freeform 167"/>
            <p:cNvSpPr>
              <a:spLocks/>
            </p:cNvSpPr>
            <p:nvPr/>
          </p:nvSpPr>
          <p:spPr bwMode="auto">
            <a:xfrm flipH="1">
              <a:off x="2454" y="2820"/>
              <a:ext cx="175" cy="249"/>
            </a:xfrm>
            <a:custGeom>
              <a:avLst/>
              <a:gdLst>
                <a:gd name="T0" fmla="*/ 0 w 558"/>
                <a:gd name="T1" fmla="*/ 0 h 836"/>
                <a:gd name="T2" fmla="*/ 0 w 558"/>
                <a:gd name="T3" fmla="*/ 0 h 836"/>
                <a:gd name="T4" fmla="*/ 0 w 558"/>
                <a:gd name="T5" fmla="*/ 0 h 836"/>
                <a:gd name="T6" fmla="*/ 0 w 558"/>
                <a:gd name="T7" fmla="*/ 0 h 836"/>
                <a:gd name="T8" fmla="*/ 0 w 558"/>
                <a:gd name="T9" fmla="*/ 0 h 836"/>
                <a:gd name="T10" fmla="*/ 0 w 558"/>
                <a:gd name="T11" fmla="*/ 0 h 836"/>
                <a:gd name="T12" fmla="*/ 0 60000 65536"/>
                <a:gd name="T13" fmla="*/ 0 60000 65536"/>
                <a:gd name="T14" fmla="*/ 0 60000 65536"/>
                <a:gd name="T15" fmla="*/ 0 60000 65536"/>
                <a:gd name="T16" fmla="*/ 0 60000 65536"/>
                <a:gd name="T17" fmla="*/ 0 60000 65536"/>
                <a:gd name="T18" fmla="*/ 0 w 558"/>
                <a:gd name="T19" fmla="*/ 0 h 836"/>
                <a:gd name="T20" fmla="*/ 558 w 558"/>
                <a:gd name="T21" fmla="*/ 836 h 836"/>
              </a:gdLst>
              <a:ahLst/>
              <a:cxnLst>
                <a:cxn ang="T12">
                  <a:pos x="T0" y="T1"/>
                </a:cxn>
                <a:cxn ang="T13">
                  <a:pos x="T2" y="T3"/>
                </a:cxn>
                <a:cxn ang="T14">
                  <a:pos x="T4" y="T5"/>
                </a:cxn>
                <a:cxn ang="T15">
                  <a:pos x="T6" y="T7"/>
                </a:cxn>
                <a:cxn ang="T16">
                  <a:pos x="T8" y="T9"/>
                </a:cxn>
                <a:cxn ang="T17">
                  <a:pos x="T10" y="T11"/>
                </a:cxn>
              </a:cxnLst>
              <a:rect l="T18" t="T19" r="T20" b="T21"/>
              <a:pathLst>
                <a:path w="558" h="836">
                  <a:moveTo>
                    <a:pt x="483" y="0"/>
                  </a:moveTo>
                  <a:lnTo>
                    <a:pt x="18" y="582"/>
                  </a:lnTo>
                  <a:lnTo>
                    <a:pt x="0" y="836"/>
                  </a:lnTo>
                  <a:lnTo>
                    <a:pt x="558" y="141"/>
                  </a:lnTo>
                  <a:lnTo>
                    <a:pt x="483"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4" name="Freeform 168"/>
            <p:cNvSpPr>
              <a:spLocks/>
            </p:cNvSpPr>
            <p:nvPr/>
          </p:nvSpPr>
          <p:spPr bwMode="auto">
            <a:xfrm flipH="1">
              <a:off x="2313" y="2500"/>
              <a:ext cx="185" cy="235"/>
            </a:xfrm>
            <a:custGeom>
              <a:avLst/>
              <a:gdLst>
                <a:gd name="T0" fmla="*/ 0 w 587"/>
                <a:gd name="T1" fmla="*/ 0 h 787"/>
                <a:gd name="T2" fmla="*/ 0 w 587"/>
                <a:gd name="T3" fmla="*/ 0 h 787"/>
                <a:gd name="T4" fmla="*/ 0 w 587"/>
                <a:gd name="T5" fmla="*/ 0 h 787"/>
                <a:gd name="T6" fmla="*/ 0 w 587"/>
                <a:gd name="T7" fmla="*/ 0 h 787"/>
                <a:gd name="T8" fmla="*/ 0 w 587"/>
                <a:gd name="T9" fmla="*/ 0 h 787"/>
                <a:gd name="T10" fmla="*/ 0 w 587"/>
                <a:gd name="T11" fmla="*/ 0 h 787"/>
                <a:gd name="T12" fmla="*/ 0 60000 65536"/>
                <a:gd name="T13" fmla="*/ 0 60000 65536"/>
                <a:gd name="T14" fmla="*/ 0 60000 65536"/>
                <a:gd name="T15" fmla="*/ 0 60000 65536"/>
                <a:gd name="T16" fmla="*/ 0 60000 65536"/>
                <a:gd name="T17" fmla="*/ 0 60000 65536"/>
                <a:gd name="T18" fmla="*/ 0 w 587"/>
                <a:gd name="T19" fmla="*/ 0 h 787"/>
                <a:gd name="T20" fmla="*/ 587 w 587"/>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587" h="787">
                  <a:moveTo>
                    <a:pt x="399" y="0"/>
                  </a:moveTo>
                  <a:lnTo>
                    <a:pt x="587" y="180"/>
                  </a:lnTo>
                  <a:lnTo>
                    <a:pt x="196" y="787"/>
                  </a:lnTo>
                  <a:lnTo>
                    <a:pt x="0" y="606"/>
                  </a:lnTo>
                  <a:lnTo>
                    <a:pt x="399"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5" name="Freeform 169"/>
            <p:cNvSpPr>
              <a:spLocks/>
            </p:cNvSpPr>
            <p:nvPr/>
          </p:nvSpPr>
          <p:spPr bwMode="auto">
            <a:xfrm flipH="1">
              <a:off x="2232" y="2408"/>
              <a:ext cx="164" cy="150"/>
            </a:xfrm>
            <a:custGeom>
              <a:avLst/>
              <a:gdLst>
                <a:gd name="T0" fmla="*/ 0 w 523"/>
                <a:gd name="T1" fmla="*/ 0 h 506"/>
                <a:gd name="T2" fmla="*/ 0 w 523"/>
                <a:gd name="T3" fmla="*/ 0 h 506"/>
                <a:gd name="T4" fmla="*/ 0 w 523"/>
                <a:gd name="T5" fmla="*/ 0 h 506"/>
                <a:gd name="T6" fmla="*/ 0 w 523"/>
                <a:gd name="T7" fmla="*/ 0 h 506"/>
                <a:gd name="T8" fmla="*/ 0 w 523"/>
                <a:gd name="T9" fmla="*/ 0 h 506"/>
                <a:gd name="T10" fmla="*/ 0 w 523"/>
                <a:gd name="T11" fmla="*/ 0 h 506"/>
                <a:gd name="T12" fmla="*/ 0 w 523"/>
                <a:gd name="T13" fmla="*/ 0 h 506"/>
                <a:gd name="T14" fmla="*/ 0 w 523"/>
                <a:gd name="T15" fmla="*/ 0 h 506"/>
                <a:gd name="T16" fmla="*/ 0 w 523"/>
                <a:gd name="T17" fmla="*/ 0 h 506"/>
                <a:gd name="T18" fmla="*/ 0 w 523"/>
                <a:gd name="T19" fmla="*/ 0 h 506"/>
                <a:gd name="T20" fmla="*/ 0 w 523"/>
                <a:gd name="T21" fmla="*/ 0 h 506"/>
                <a:gd name="T22" fmla="*/ 0 w 523"/>
                <a:gd name="T23" fmla="*/ 0 h 506"/>
                <a:gd name="T24" fmla="*/ 0 w 523"/>
                <a:gd name="T25" fmla="*/ 0 h 506"/>
                <a:gd name="T26" fmla="*/ 0 w 523"/>
                <a:gd name="T27" fmla="*/ 0 h 506"/>
                <a:gd name="T28" fmla="*/ 0 w 523"/>
                <a:gd name="T29" fmla="*/ 0 h 506"/>
                <a:gd name="T30" fmla="*/ 0 w 523"/>
                <a:gd name="T31" fmla="*/ 0 h 506"/>
                <a:gd name="T32" fmla="*/ 0 w 523"/>
                <a:gd name="T33" fmla="*/ 0 h 506"/>
                <a:gd name="T34" fmla="*/ 0 w 523"/>
                <a:gd name="T35" fmla="*/ 0 h 506"/>
                <a:gd name="T36" fmla="*/ 0 w 523"/>
                <a:gd name="T37" fmla="*/ 0 h 506"/>
                <a:gd name="T38" fmla="*/ 0 w 523"/>
                <a:gd name="T39" fmla="*/ 0 h 506"/>
                <a:gd name="T40" fmla="*/ 0 w 523"/>
                <a:gd name="T41" fmla="*/ 0 h 506"/>
                <a:gd name="T42" fmla="*/ 0 w 523"/>
                <a:gd name="T43" fmla="*/ 0 h 506"/>
                <a:gd name="T44" fmla="*/ 0 w 523"/>
                <a:gd name="T45" fmla="*/ 0 h 506"/>
                <a:gd name="T46" fmla="*/ 0 w 523"/>
                <a:gd name="T47" fmla="*/ 0 h 506"/>
                <a:gd name="T48" fmla="*/ 0 w 523"/>
                <a:gd name="T49" fmla="*/ 0 h 506"/>
                <a:gd name="T50" fmla="*/ 0 w 523"/>
                <a:gd name="T51" fmla="*/ 0 h 506"/>
                <a:gd name="T52" fmla="*/ 0 w 523"/>
                <a:gd name="T53" fmla="*/ 0 h 506"/>
                <a:gd name="T54" fmla="*/ 0 w 523"/>
                <a:gd name="T55" fmla="*/ 0 h 506"/>
                <a:gd name="T56" fmla="*/ 0 w 523"/>
                <a:gd name="T57" fmla="*/ 0 h 506"/>
                <a:gd name="T58" fmla="*/ 0 w 523"/>
                <a:gd name="T59" fmla="*/ 0 h 506"/>
                <a:gd name="T60" fmla="*/ 0 w 523"/>
                <a:gd name="T61" fmla="*/ 0 h 506"/>
                <a:gd name="T62" fmla="*/ 0 w 523"/>
                <a:gd name="T63" fmla="*/ 0 h 506"/>
                <a:gd name="T64" fmla="*/ 0 w 523"/>
                <a:gd name="T65" fmla="*/ 0 h 506"/>
                <a:gd name="T66" fmla="*/ 0 w 523"/>
                <a:gd name="T67" fmla="*/ 0 h 506"/>
                <a:gd name="T68" fmla="*/ 0 w 523"/>
                <a:gd name="T69" fmla="*/ 0 h 506"/>
                <a:gd name="T70" fmla="*/ 0 w 523"/>
                <a:gd name="T71" fmla="*/ 0 h 5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3"/>
                <a:gd name="T109" fmla="*/ 0 h 506"/>
                <a:gd name="T110" fmla="*/ 523 w 523"/>
                <a:gd name="T111" fmla="*/ 506 h 5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3" h="506">
                  <a:moveTo>
                    <a:pt x="390" y="23"/>
                  </a:moveTo>
                  <a:lnTo>
                    <a:pt x="380" y="19"/>
                  </a:lnTo>
                  <a:lnTo>
                    <a:pt x="356" y="13"/>
                  </a:lnTo>
                  <a:lnTo>
                    <a:pt x="318" y="6"/>
                  </a:lnTo>
                  <a:lnTo>
                    <a:pt x="272" y="0"/>
                  </a:lnTo>
                  <a:lnTo>
                    <a:pt x="221" y="0"/>
                  </a:lnTo>
                  <a:lnTo>
                    <a:pt x="169" y="6"/>
                  </a:lnTo>
                  <a:lnTo>
                    <a:pt x="122" y="25"/>
                  </a:lnTo>
                  <a:lnTo>
                    <a:pt x="80" y="57"/>
                  </a:lnTo>
                  <a:lnTo>
                    <a:pt x="48" y="97"/>
                  </a:lnTo>
                  <a:lnTo>
                    <a:pt x="25" y="133"/>
                  </a:lnTo>
                  <a:lnTo>
                    <a:pt x="0" y="205"/>
                  </a:lnTo>
                  <a:lnTo>
                    <a:pt x="0" y="241"/>
                  </a:lnTo>
                  <a:lnTo>
                    <a:pt x="6" y="274"/>
                  </a:lnTo>
                  <a:lnTo>
                    <a:pt x="19" y="308"/>
                  </a:lnTo>
                  <a:lnTo>
                    <a:pt x="29" y="325"/>
                  </a:lnTo>
                  <a:lnTo>
                    <a:pt x="38" y="342"/>
                  </a:lnTo>
                  <a:lnTo>
                    <a:pt x="50" y="359"/>
                  </a:lnTo>
                  <a:lnTo>
                    <a:pt x="61" y="376"/>
                  </a:lnTo>
                  <a:lnTo>
                    <a:pt x="88" y="407"/>
                  </a:lnTo>
                  <a:lnTo>
                    <a:pt x="118" y="435"/>
                  </a:lnTo>
                  <a:lnTo>
                    <a:pt x="150" y="460"/>
                  </a:lnTo>
                  <a:lnTo>
                    <a:pt x="167" y="471"/>
                  </a:lnTo>
                  <a:lnTo>
                    <a:pt x="185" y="481"/>
                  </a:lnTo>
                  <a:lnTo>
                    <a:pt x="204" y="490"/>
                  </a:lnTo>
                  <a:lnTo>
                    <a:pt x="223" y="496"/>
                  </a:lnTo>
                  <a:lnTo>
                    <a:pt x="242" y="502"/>
                  </a:lnTo>
                  <a:lnTo>
                    <a:pt x="261" y="506"/>
                  </a:lnTo>
                  <a:lnTo>
                    <a:pt x="299" y="506"/>
                  </a:lnTo>
                  <a:lnTo>
                    <a:pt x="339" y="500"/>
                  </a:lnTo>
                  <a:lnTo>
                    <a:pt x="373" y="487"/>
                  </a:lnTo>
                  <a:lnTo>
                    <a:pt x="388" y="479"/>
                  </a:lnTo>
                  <a:lnTo>
                    <a:pt x="403" y="470"/>
                  </a:lnTo>
                  <a:lnTo>
                    <a:pt x="430" y="447"/>
                  </a:lnTo>
                  <a:lnTo>
                    <a:pt x="455" y="420"/>
                  </a:lnTo>
                  <a:lnTo>
                    <a:pt x="477" y="392"/>
                  </a:lnTo>
                  <a:lnTo>
                    <a:pt x="496" y="359"/>
                  </a:lnTo>
                  <a:lnTo>
                    <a:pt x="512" y="327"/>
                  </a:lnTo>
                  <a:lnTo>
                    <a:pt x="523" y="291"/>
                  </a:lnTo>
                  <a:lnTo>
                    <a:pt x="523" y="253"/>
                  </a:lnTo>
                  <a:lnTo>
                    <a:pt x="517" y="217"/>
                  </a:lnTo>
                  <a:lnTo>
                    <a:pt x="508" y="181"/>
                  </a:lnTo>
                  <a:lnTo>
                    <a:pt x="494" y="150"/>
                  </a:lnTo>
                  <a:lnTo>
                    <a:pt x="483" y="125"/>
                  </a:lnTo>
                  <a:lnTo>
                    <a:pt x="472" y="105"/>
                  </a:lnTo>
                  <a:lnTo>
                    <a:pt x="462" y="143"/>
                  </a:lnTo>
                  <a:lnTo>
                    <a:pt x="451" y="182"/>
                  </a:lnTo>
                  <a:lnTo>
                    <a:pt x="434" y="228"/>
                  </a:lnTo>
                  <a:lnTo>
                    <a:pt x="422" y="249"/>
                  </a:lnTo>
                  <a:lnTo>
                    <a:pt x="411" y="270"/>
                  </a:lnTo>
                  <a:lnTo>
                    <a:pt x="396" y="289"/>
                  </a:lnTo>
                  <a:lnTo>
                    <a:pt x="380" y="306"/>
                  </a:lnTo>
                  <a:lnTo>
                    <a:pt x="371" y="312"/>
                  </a:lnTo>
                  <a:lnTo>
                    <a:pt x="361" y="317"/>
                  </a:lnTo>
                  <a:lnTo>
                    <a:pt x="340" y="325"/>
                  </a:lnTo>
                  <a:lnTo>
                    <a:pt x="295" y="325"/>
                  </a:lnTo>
                  <a:lnTo>
                    <a:pt x="249" y="306"/>
                  </a:lnTo>
                  <a:lnTo>
                    <a:pt x="221" y="276"/>
                  </a:lnTo>
                  <a:lnTo>
                    <a:pt x="202" y="240"/>
                  </a:lnTo>
                  <a:lnTo>
                    <a:pt x="196" y="201"/>
                  </a:lnTo>
                  <a:lnTo>
                    <a:pt x="198" y="160"/>
                  </a:lnTo>
                  <a:lnTo>
                    <a:pt x="207" y="124"/>
                  </a:lnTo>
                  <a:lnTo>
                    <a:pt x="215" y="106"/>
                  </a:lnTo>
                  <a:lnTo>
                    <a:pt x="223" y="93"/>
                  </a:lnTo>
                  <a:lnTo>
                    <a:pt x="242" y="72"/>
                  </a:lnTo>
                  <a:lnTo>
                    <a:pt x="253" y="65"/>
                  </a:lnTo>
                  <a:lnTo>
                    <a:pt x="264" y="59"/>
                  </a:lnTo>
                  <a:lnTo>
                    <a:pt x="278" y="53"/>
                  </a:lnTo>
                  <a:lnTo>
                    <a:pt x="289" y="48"/>
                  </a:lnTo>
                  <a:lnTo>
                    <a:pt x="314" y="38"/>
                  </a:lnTo>
                  <a:lnTo>
                    <a:pt x="339" y="32"/>
                  </a:lnTo>
                  <a:lnTo>
                    <a:pt x="390" y="23"/>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6" name="Freeform 170"/>
            <p:cNvSpPr>
              <a:spLocks/>
            </p:cNvSpPr>
            <p:nvPr/>
          </p:nvSpPr>
          <p:spPr bwMode="auto">
            <a:xfrm flipH="1">
              <a:off x="2985" y="3289"/>
              <a:ext cx="388" cy="405"/>
            </a:xfrm>
            <a:custGeom>
              <a:avLst/>
              <a:gdLst>
                <a:gd name="T0" fmla="*/ 0 w 1234"/>
                <a:gd name="T1" fmla="*/ 0 h 1357"/>
                <a:gd name="T2" fmla="*/ 0 w 1234"/>
                <a:gd name="T3" fmla="*/ 0 h 1357"/>
                <a:gd name="T4" fmla="*/ 0 w 1234"/>
                <a:gd name="T5" fmla="*/ 0 h 1357"/>
                <a:gd name="T6" fmla="*/ 0 w 1234"/>
                <a:gd name="T7" fmla="*/ 0 h 1357"/>
                <a:gd name="T8" fmla="*/ 0 w 1234"/>
                <a:gd name="T9" fmla="*/ 0 h 1357"/>
                <a:gd name="T10" fmla="*/ 0 w 1234"/>
                <a:gd name="T11" fmla="*/ 0 h 1357"/>
                <a:gd name="T12" fmla="*/ 0 w 1234"/>
                <a:gd name="T13" fmla="*/ 0 h 1357"/>
                <a:gd name="T14" fmla="*/ 0 w 1234"/>
                <a:gd name="T15" fmla="*/ 0 h 1357"/>
                <a:gd name="T16" fmla="*/ 0 w 1234"/>
                <a:gd name="T17" fmla="*/ 0 h 1357"/>
                <a:gd name="T18" fmla="*/ 0 w 1234"/>
                <a:gd name="T19" fmla="*/ 0 h 1357"/>
                <a:gd name="T20" fmla="*/ 0 w 1234"/>
                <a:gd name="T21" fmla="*/ 0 h 1357"/>
                <a:gd name="T22" fmla="*/ 0 w 1234"/>
                <a:gd name="T23" fmla="*/ 0 h 1357"/>
                <a:gd name="T24" fmla="*/ 0 w 1234"/>
                <a:gd name="T25" fmla="*/ 0 h 1357"/>
                <a:gd name="T26" fmla="*/ 0 w 1234"/>
                <a:gd name="T27" fmla="*/ 0 h 1357"/>
                <a:gd name="T28" fmla="*/ 0 w 1234"/>
                <a:gd name="T29" fmla="*/ 0 h 1357"/>
                <a:gd name="T30" fmla="*/ 0 w 1234"/>
                <a:gd name="T31" fmla="*/ 0 h 1357"/>
                <a:gd name="T32" fmla="*/ 0 w 1234"/>
                <a:gd name="T33" fmla="*/ 0 h 1357"/>
                <a:gd name="T34" fmla="*/ 0 w 1234"/>
                <a:gd name="T35" fmla="*/ 0 h 1357"/>
                <a:gd name="T36" fmla="*/ 0 w 1234"/>
                <a:gd name="T37" fmla="*/ 0 h 1357"/>
                <a:gd name="T38" fmla="*/ 0 w 1234"/>
                <a:gd name="T39" fmla="*/ 0 h 1357"/>
                <a:gd name="T40" fmla="*/ 0 w 1234"/>
                <a:gd name="T41" fmla="*/ 0 h 1357"/>
                <a:gd name="T42" fmla="*/ 0 w 1234"/>
                <a:gd name="T43" fmla="*/ 0 h 1357"/>
                <a:gd name="T44" fmla="*/ 0 w 1234"/>
                <a:gd name="T45" fmla="*/ 0 h 1357"/>
                <a:gd name="T46" fmla="*/ 0 w 1234"/>
                <a:gd name="T47" fmla="*/ 0 h 1357"/>
                <a:gd name="T48" fmla="*/ 0 w 1234"/>
                <a:gd name="T49" fmla="*/ 0 h 1357"/>
                <a:gd name="T50" fmla="*/ 0 w 1234"/>
                <a:gd name="T51" fmla="*/ 0 h 1357"/>
                <a:gd name="T52" fmla="*/ 0 w 1234"/>
                <a:gd name="T53" fmla="*/ 0 h 1357"/>
                <a:gd name="T54" fmla="*/ 0 w 1234"/>
                <a:gd name="T55" fmla="*/ 0 h 1357"/>
                <a:gd name="T56" fmla="*/ 0 w 1234"/>
                <a:gd name="T57" fmla="*/ 0 h 1357"/>
                <a:gd name="T58" fmla="*/ 0 w 1234"/>
                <a:gd name="T59" fmla="*/ 0 h 1357"/>
                <a:gd name="T60" fmla="*/ 0 w 1234"/>
                <a:gd name="T61" fmla="*/ 0 h 1357"/>
                <a:gd name="T62" fmla="*/ 0 w 1234"/>
                <a:gd name="T63" fmla="*/ 0 h 1357"/>
                <a:gd name="T64" fmla="*/ 0 w 1234"/>
                <a:gd name="T65" fmla="*/ 0 h 1357"/>
                <a:gd name="T66" fmla="*/ 0 w 1234"/>
                <a:gd name="T67" fmla="*/ 0 h 1357"/>
                <a:gd name="T68" fmla="*/ 0 w 1234"/>
                <a:gd name="T69" fmla="*/ 0 h 1357"/>
                <a:gd name="T70" fmla="*/ 0 w 1234"/>
                <a:gd name="T71" fmla="*/ 0 h 1357"/>
                <a:gd name="T72" fmla="*/ 0 w 1234"/>
                <a:gd name="T73" fmla="*/ 0 h 1357"/>
                <a:gd name="T74" fmla="*/ 0 w 1234"/>
                <a:gd name="T75" fmla="*/ 0 h 1357"/>
                <a:gd name="T76" fmla="*/ 0 w 1234"/>
                <a:gd name="T77" fmla="*/ 0 h 1357"/>
                <a:gd name="T78" fmla="*/ 0 w 1234"/>
                <a:gd name="T79" fmla="*/ 0 h 1357"/>
                <a:gd name="T80" fmla="*/ 0 w 1234"/>
                <a:gd name="T81" fmla="*/ 0 h 1357"/>
                <a:gd name="T82" fmla="*/ 0 w 1234"/>
                <a:gd name="T83" fmla="*/ 0 h 1357"/>
                <a:gd name="T84" fmla="*/ 0 w 1234"/>
                <a:gd name="T85" fmla="*/ 0 h 1357"/>
                <a:gd name="T86" fmla="*/ 0 w 1234"/>
                <a:gd name="T87" fmla="*/ 0 h 1357"/>
                <a:gd name="T88" fmla="*/ 0 w 1234"/>
                <a:gd name="T89" fmla="*/ 0 h 1357"/>
                <a:gd name="T90" fmla="*/ 0 w 1234"/>
                <a:gd name="T91" fmla="*/ 0 h 1357"/>
                <a:gd name="T92" fmla="*/ 0 w 1234"/>
                <a:gd name="T93" fmla="*/ 0 h 1357"/>
                <a:gd name="T94" fmla="*/ 0 w 1234"/>
                <a:gd name="T95" fmla="*/ 0 h 1357"/>
                <a:gd name="T96" fmla="*/ 0 w 1234"/>
                <a:gd name="T97" fmla="*/ 0 h 1357"/>
                <a:gd name="T98" fmla="*/ 0 w 1234"/>
                <a:gd name="T99" fmla="*/ 0 h 135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34"/>
                <a:gd name="T151" fmla="*/ 0 h 1357"/>
                <a:gd name="T152" fmla="*/ 1234 w 1234"/>
                <a:gd name="T153" fmla="*/ 1357 h 135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34" h="1357">
                  <a:moveTo>
                    <a:pt x="702" y="0"/>
                  </a:moveTo>
                  <a:lnTo>
                    <a:pt x="686" y="19"/>
                  </a:lnTo>
                  <a:lnTo>
                    <a:pt x="667" y="44"/>
                  </a:lnTo>
                  <a:lnTo>
                    <a:pt x="645" y="74"/>
                  </a:lnTo>
                  <a:lnTo>
                    <a:pt x="629" y="91"/>
                  </a:lnTo>
                  <a:lnTo>
                    <a:pt x="614" y="112"/>
                  </a:lnTo>
                  <a:lnTo>
                    <a:pt x="599" y="133"/>
                  </a:lnTo>
                  <a:lnTo>
                    <a:pt x="582" y="156"/>
                  </a:lnTo>
                  <a:lnTo>
                    <a:pt x="563" y="178"/>
                  </a:lnTo>
                  <a:lnTo>
                    <a:pt x="544" y="203"/>
                  </a:lnTo>
                  <a:lnTo>
                    <a:pt x="525" y="228"/>
                  </a:lnTo>
                  <a:lnTo>
                    <a:pt x="506" y="255"/>
                  </a:lnTo>
                  <a:lnTo>
                    <a:pt x="485" y="281"/>
                  </a:lnTo>
                  <a:lnTo>
                    <a:pt x="466" y="310"/>
                  </a:lnTo>
                  <a:lnTo>
                    <a:pt x="445" y="336"/>
                  </a:lnTo>
                  <a:lnTo>
                    <a:pt x="424" y="365"/>
                  </a:lnTo>
                  <a:lnTo>
                    <a:pt x="403" y="393"/>
                  </a:lnTo>
                  <a:lnTo>
                    <a:pt x="384" y="422"/>
                  </a:lnTo>
                  <a:lnTo>
                    <a:pt x="363" y="450"/>
                  </a:lnTo>
                  <a:lnTo>
                    <a:pt x="342" y="477"/>
                  </a:lnTo>
                  <a:lnTo>
                    <a:pt x="323" y="505"/>
                  </a:lnTo>
                  <a:lnTo>
                    <a:pt x="304" y="532"/>
                  </a:lnTo>
                  <a:lnTo>
                    <a:pt x="287" y="559"/>
                  </a:lnTo>
                  <a:lnTo>
                    <a:pt x="270" y="585"/>
                  </a:lnTo>
                  <a:lnTo>
                    <a:pt x="253" y="610"/>
                  </a:lnTo>
                  <a:lnTo>
                    <a:pt x="238" y="633"/>
                  </a:lnTo>
                  <a:lnTo>
                    <a:pt x="224" y="656"/>
                  </a:lnTo>
                  <a:lnTo>
                    <a:pt x="211" y="678"/>
                  </a:lnTo>
                  <a:lnTo>
                    <a:pt x="200" y="699"/>
                  </a:lnTo>
                  <a:lnTo>
                    <a:pt x="188" y="722"/>
                  </a:lnTo>
                  <a:lnTo>
                    <a:pt x="175" y="745"/>
                  </a:lnTo>
                  <a:lnTo>
                    <a:pt x="164" y="772"/>
                  </a:lnTo>
                  <a:lnTo>
                    <a:pt x="143" y="823"/>
                  </a:lnTo>
                  <a:lnTo>
                    <a:pt x="122" y="878"/>
                  </a:lnTo>
                  <a:lnTo>
                    <a:pt x="103" y="933"/>
                  </a:lnTo>
                  <a:lnTo>
                    <a:pt x="84" y="990"/>
                  </a:lnTo>
                  <a:lnTo>
                    <a:pt x="67" y="1047"/>
                  </a:lnTo>
                  <a:lnTo>
                    <a:pt x="51" y="1102"/>
                  </a:lnTo>
                  <a:lnTo>
                    <a:pt x="38" y="1154"/>
                  </a:lnTo>
                  <a:lnTo>
                    <a:pt x="27" y="1201"/>
                  </a:lnTo>
                  <a:lnTo>
                    <a:pt x="6" y="1283"/>
                  </a:lnTo>
                  <a:lnTo>
                    <a:pt x="0" y="1357"/>
                  </a:lnTo>
                  <a:lnTo>
                    <a:pt x="8" y="1353"/>
                  </a:lnTo>
                  <a:lnTo>
                    <a:pt x="27" y="1346"/>
                  </a:lnTo>
                  <a:lnTo>
                    <a:pt x="53" y="1334"/>
                  </a:lnTo>
                  <a:lnTo>
                    <a:pt x="68" y="1328"/>
                  </a:lnTo>
                  <a:lnTo>
                    <a:pt x="86" y="1323"/>
                  </a:lnTo>
                  <a:lnTo>
                    <a:pt x="103" y="1315"/>
                  </a:lnTo>
                  <a:lnTo>
                    <a:pt x="122" y="1308"/>
                  </a:lnTo>
                  <a:lnTo>
                    <a:pt x="143" y="1300"/>
                  </a:lnTo>
                  <a:lnTo>
                    <a:pt x="164" y="1290"/>
                  </a:lnTo>
                  <a:lnTo>
                    <a:pt x="184" y="1283"/>
                  </a:lnTo>
                  <a:lnTo>
                    <a:pt x="209" y="1273"/>
                  </a:lnTo>
                  <a:lnTo>
                    <a:pt x="232" y="1264"/>
                  </a:lnTo>
                  <a:lnTo>
                    <a:pt x="257" y="1252"/>
                  </a:lnTo>
                  <a:lnTo>
                    <a:pt x="281" y="1243"/>
                  </a:lnTo>
                  <a:lnTo>
                    <a:pt x="306" y="1232"/>
                  </a:lnTo>
                  <a:lnTo>
                    <a:pt x="331" y="1220"/>
                  </a:lnTo>
                  <a:lnTo>
                    <a:pt x="356" y="1209"/>
                  </a:lnTo>
                  <a:lnTo>
                    <a:pt x="382" y="1197"/>
                  </a:lnTo>
                  <a:lnTo>
                    <a:pt x="409" y="1186"/>
                  </a:lnTo>
                  <a:lnTo>
                    <a:pt x="434" y="1175"/>
                  </a:lnTo>
                  <a:lnTo>
                    <a:pt x="460" y="1161"/>
                  </a:lnTo>
                  <a:lnTo>
                    <a:pt x="472" y="1155"/>
                  </a:lnTo>
                  <a:lnTo>
                    <a:pt x="485" y="1150"/>
                  </a:lnTo>
                  <a:lnTo>
                    <a:pt x="496" y="1144"/>
                  </a:lnTo>
                  <a:lnTo>
                    <a:pt x="510" y="1138"/>
                  </a:lnTo>
                  <a:lnTo>
                    <a:pt x="523" y="1131"/>
                  </a:lnTo>
                  <a:lnTo>
                    <a:pt x="534" y="1125"/>
                  </a:lnTo>
                  <a:lnTo>
                    <a:pt x="546" y="1119"/>
                  </a:lnTo>
                  <a:lnTo>
                    <a:pt x="557" y="1114"/>
                  </a:lnTo>
                  <a:lnTo>
                    <a:pt x="570" y="1106"/>
                  </a:lnTo>
                  <a:lnTo>
                    <a:pt x="582" y="1100"/>
                  </a:lnTo>
                  <a:lnTo>
                    <a:pt x="593" y="1095"/>
                  </a:lnTo>
                  <a:lnTo>
                    <a:pt x="605" y="1089"/>
                  </a:lnTo>
                  <a:lnTo>
                    <a:pt x="614" y="1081"/>
                  </a:lnTo>
                  <a:lnTo>
                    <a:pt x="627" y="1076"/>
                  </a:lnTo>
                  <a:lnTo>
                    <a:pt x="639" y="1068"/>
                  </a:lnTo>
                  <a:lnTo>
                    <a:pt x="650" y="1060"/>
                  </a:lnTo>
                  <a:lnTo>
                    <a:pt x="662" y="1053"/>
                  </a:lnTo>
                  <a:lnTo>
                    <a:pt x="675" y="1045"/>
                  </a:lnTo>
                  <a:lnTo>
                    <a:pt x="686" y="1036"/>
                  </a:lnTo>
                  <a:lnTo>
                    <a:pt x="700" y="1026"/>
                  </a:lnTo>
                  <a:lnTo>
                    <a:pt x="711" y="1019"/>
                  </a:lnTo>
                  <a:lnTo>
                    <a:pt x="724" y="1009"/>
                  </a:lnTo>
                  <a:lnTo>
                    <a:pt x="751" y="990"/>
                  </a:lnTo>
                  <a:lnTo>
                    <a:pt x="776" y="969"/>
                  </a:lnTo>
                  <a:lnTo>
                    <a:pt x="802" y="948"/>
                  </a:lnTo>
                  <a:lnTo>
                    <a:pt x="829" y="925"/>
                  </a:lnTo>
                  <a:lnTo>
                    <a:pt x="856" y="903"/>
                  </a:lnTo>
                  <a:lnTo>
                    <a:pt x="882" y="880"/>
                  </a:lnTo>
                  <a:lnTo>
                    <a:pt x="907" y="857"/>
                  </a:lnTo>
                  <a:lnTo>
                    <a:pt x="934" y="834"/>
                  </a:lnTo>
                  <a:lnTo>
                    <a:pt x="958" y="811"/>
                  </a:lnTo>
                  <a:lnTo>
                    <a:pt x="983" y="787"/>
                  </a:lnTo>
                  <a:lnTo>
                    <a:pt x="1008" y="764"/>
                  </a:lnTo>
                  <a:lnTo>
                    <a:pt x="1031" y="743"/>
                  </a:lnTo>
                  <a:lnTo>
                    <a:pt x="1055" y="720"/>
                  </a:lnTo>
                  <a:lnTo>
                    <a:pt x="1076" y="699"/>
                  </a:lnTo>
                  <a:lnTo>
                    <a:pt x="1097" y="678"/>
                  </a:lnTo>
                  <a:lnTo>
                    <a:pt x="1118" y="659"/>
                  </a:lnTo>
                  <a:lnTo>
                    <a:pt x="1135" y="640"/>
                  </a:lnTo>
                  <a:lnTo>
                    <a:pt x="1169" y="608"/>
                  </a:lnTo>
                  <a:lnTo>
                    <a:pt x="1196" y="580"/>
                  </a:lnTo>
                  <a:lnTo>
                    <a:pt x="1217" y="559"/>
                  </a:lnTo>
                  <a:lnTo>
                    <a:pt x="1234" y="540"/>
                  </a:lnTo>
                  <a:lnTo>
                    <a:pt x="1112" y="483"/>
                  </a:lnTo>
                  <a:lnTo>
                    <a:pt x="1095" y="496"/>
                  </a:lnTo>
                  <a:lnTo>
                    <a:pt x="1076" y="513"/>
                  </a:lnTo>
                  <a:lnTo>
                    <a:pt x="1050" y="534"/>
                  </a:lnTo>
                  <a:lnTo>
                    <a:pt x="1019" y="561"/>
                  </a:lnTo>
                  <a:lnTo>
                    <a:pt x="983" y="591"/>
                  </a:lnTo>
                  <a:lnTo>
                    <a:pt x="943" y="625"/>
                  </a:lnTo>
                  <a:lnTo>
                    <a:pt x="922" y="642"/>
                  </a:lnTo>
                  <a:lnTo>
                    <a:pt x="899" y="659"/>
                  </a:lnTo>
                  <a:lnTo>
                    <a:pt x="877" y="678"/>
                  </a:lnTo>
                  <a:lnTo>
                    <a:pt x="854" y="697"/>
                  </a:lnTo>
                  <a:lnTo>
                    <a:pt x="829" y="716"/>
                  </a:lnTo>
                  <a:lnTo>
                    <a:pt x="806" y="737"/>
                  </a:lnTo>
                  <a:lnTo>
                    <a:pt x="781" y="756"/>
                  </a:lnTo>
                  <a:lnTo>
                    <a:pt x="757" y="775"/>
                  </a:lnTo>
                  <a:lnTo>
                    <a:pt x="732" y="794"/>
                  </a:lnTo>
                  <a:lnTo>
                    <a:pt x="707" y="813"/>
                  </a:lnTo>
                  <a:lnTo>
                    <a:pt x="683" y="832"/>
                  </a:lnTo>
                  <a:lnTo>
                    <a:pt x="658" y="851"/>
                  </a:lnTo>
                  <a:lnTo>
                    <a:pt x="646" y="861"/>
                  </a:lnTo>
                  <a:lnTo>
                    <a:pt x="635" y="868"/>
                  </a:lnTo>
                  <a:lnTo>
                    <a:pt x="624" y="878"/>
                  </a:lnTo>
                  <a:lnTo>
                    <a:pt x="610" y="887"/>
                  </a:lnTo>
                  <a:lnTo>
                    <a:pt x="599" y="895"/>
                  </a:lnTo>
                  <a:lnTo>
                    <a:pt x="588" y="903"/>
                  </a:lnTo>
                  <a:lnTo>
                    <a:pt x="576" y="912"/>
                  </a:lnTo>
                  <a:lnTo>
                    <a:pt x="565" y="920"/>
                  </a:lnTo>
                  <a:lnTo>
                    <a:pt x="555" y="927"/>
                  </a:lnTo>
                  <a:lnTo>
                    <a:pt x="544" y="935"/>
                  </a:lnTo>
                  <a:lnTo>
                    <a:pt x="532" y="943"/>
                  </a:lnTo>
                  <a:lnTo>
                    <a:pt x="523" y="950"/>
                  </a:lnTo>
                  <a:lnTo>
                    <a:pt x="511" y="956"/>
                  </a:lnTo>
                  <a:lnTo>
                    <a:pt x="502" y="964"/>
                  </a:lnTo>
                  <a:lnTo>
                    <a:pt x="492" y="969"/>
                  </a:lnTo>
                  <a:lnTo>
                    <a:pt x="481" y="975"/>
                  </a:lnTo>
                  <a:lnTo>
                    <a:pt x="472" y="983"/>
                  </a:lnTo>
                  <a:lnTo>
                    <a:pt x="462" y="988"/>
                  </a:lnTo>
                  <a:lnTo>
                    <a:pt x="443" y="1000"/>
                  </a:lnTo>
                  <a:lnTo>
                    <a:pt x="424" y="1009"/>
                  </a:lnTo>
                  <a:lnTo>
                    <a:pt x="405" y="1021"/>
                  </a:lnTo>
                  <a:lnTo>
                    <a:pt x="388" y="1030"/>
                  </a:lnTo>
                  <a:lnTo>
                    <a:pt x="371" y="1038"/>
                  </a:lnTo>
                  <a:lnTo>
                    <a:pt x="354" y="1047"/>
                  </a:lnTo>
                  <a:lnTo>
                    <a:pt x="337" y="1055"/>
                  </a:lnTo>
                  <a:lnTo>
                    <a:pt x="321" y="1062"/>
                  </a:lnTo>
                  <a:lnTo>
                    <a:pt x="306" y="1068"/>
                  </a:lnTo>
                  <a:lnTo>
                    <a:pt x="291" y="1074"/>
                  </a:lnTo>
                  <a:lnTo>
                    <a:pt x="278" y="1079"/>
                  </a:lnTo>
                  <a:lnTo>
                    <a:pt x="251" y="1091"/>
                  </a:lnTo>
                  <a:lnTo>
                    <a:pt x="228" y="1098"/>
                  </a:lnTo>
                  <a:lnTo>
                    <a:pt x="207" y="1106"/>
                  </a:lnTo>
                  <a:lnTo>
                    <a:pt x="173" y="1116"/>
                  </a:lnTo>
                  <a:lnTo>
                    <a:pt x="146" y="1121"/>
                  </a:lnTo>
                  <a:lnTo>
                    <a:pt x="150" y="1106"/>
                  </a:lnTo>
                  <a:lnTo>
                    <a:pt x="164" y="1066"/>
                  </a:lnTo>
                  <a:lnTo>
                    <a:pt x="175" y="1038"/>
                  </a:lnTo>
                  <a:lnTo>
                    <a:pt x="186" y="1005"/>
                  </a:lnTo>
                  <a:lnTo>
                    <a:pt x="200" y="967"/>
                  </a:lnTo>
                  <a:lnTo>
                    <a:pt x="217" y="927"/>
                  </a:lnTo>
                  <a:lnTo>
                    <a:pt x="236" y="884"/>
                  </a:lnTo>
                  <a:lnTo>
                    <a:pt x="245" y="863"/>
                  </a:lnTo>
                  <a:lnTo>
                    <a:pt x="257" y="840"/>
                  </a:lnTo>
                  <a:lnTo>
                    <a:pt x="268" y="815"/>
                  </a:lnTo>
                  <a:lnTo>
                    <a:pt x="280" y="792"/>
                  </a:lnTo>
                  <a:lnTo>
                    <a:pt x="291" y="768"/>
                  </a:lnTo>
                  <a:lnTo>
                    <a:pt x="304" y="745"/>
                  </a:lnTo>
                  <a:lnTo>
                    <a:pt x="318" y="720"/>
                  </a:lnTo>
                  <a:lnTo>
                    <a:pt x="331" y="695"/>
                  </a:lnTo>
                  <a:lnTo>
                    <a:pt x="346" y="673"/>
                  </a:lnTo>
                  <a:lnTo>
                    <a:pt x="361" y="648"/>
                  </a:lnTo>
                  <a:lnTo>
                    <a:pt x="375" y="625"/>
                  </a:lnTo>
                  <a:lnTo>
                    <a:pt x="392" y="602"/>
                  </a:lnTo>
                  <a:lnTo>
                    <a:pt x="407" y="578"/>
                  </a:lnTo>
                  <a:lnTo>
                    <a:pt x="424" y="557"/>
                  </a:lnTo>
                  <a:lnTo>
                    <a:pt x="441" y="534"/>
                  </a:lnTo>
                  <a:lnTo>
                    <a:pt x="458" y="511"/>
                  </a:lnTo>
                  <a:lnTo>
                    <a:pt x="475" y="490"/>
                  </a:lnTo>
                  <a:lnTo>
                    <a:pt x="492" y="467"/>
                  </a:lnTo>
                  <a:lnTo>
                    <a:pt x="510" y="445"/>
                  </a:lnTo>
                  <a:lnTo>
                    <a:pt x="527" y="424"/>
                  </a:lnTo>
                  <a:lnTo>
                    <a:pt x="544" y="401"/>
                  </a:lnTo>
                  <a:lnTo>
                    <a:pt x="561" y="380"/>
                  </a:lnTo>
                  <a:lnTo>
                    <a:pt x="576" y="359"/>
                  </a:lnTo>
                  <a:lnTo>
                    <a:pt x="593" y="338"/>
                  </a:lnTo>
                  <a:lnTo>
                    <a:pt x="608" y="319"/>
                  </a:lnTo>
                  <a:lnTo>
                    <a:pt x="624" y="298"/>
                  </a:lnTo>
                  <a:lnTo>
                    <a:pt x="641" y="279"/>
                  </a:lnTo>
                  <a:lnTo>
                    <a:pt x="656" y="260"/>
                  </a:lnTo>
                  <a:lnTo>
                    <a:pt x="685" y="226"/>
                  </a:lnTo>
                  <a:lnTo>
                    <a:pt x="711" y="192"/>
                  </a:lnTo>
                  <a:lnTo>
                    <a:pt x="734" y="163"/>
                  </a:lnTo>
                  <a:lnTo>
                    <a:pt x="757" y="137"/>
                  </a:lnTo>
                  <a:lnTo>
                    <a:pt x="774" y="116"/>
                  </a:lnTo>
                  <a:lnTo>
                    <a:pt x="799" y="83"/>
                  </a:lnTo>
                  <a:lnTo>
                    <a:pt x="808" y="72"/>
                  </a:lnTo>
                  <a:lnTo>
                    <a:pt x="702"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7" name="Freeform 171"/>
            <p:cNvSpPr>
              <a:spLocks/>
            </p:cNvSpPr>
            <p:nvPr/>
          </p:nvSpPr>
          <p:spPr bwMode="auto">
            <a:xfrm flipH="1">
              <a:off x="3054" y="3350"/>
              <a:ext cx="198" cy="208"/>
            </a:xfrm>
            <a:custGeom>
              <a:avLst/>
              <a:gdLst>
                <a:gd name="T0" fmla="*/ 0 w 629"/>
                <a:gd name="T1" fmla="*/ 0 h 698"/>
                <a:gd name="T2" fmla="*/ 0 w 629"/>
                <a:gd name="T3" fmla="*/ 0 h 698"/>
                <a:gd name="T4" fmla="*/ 0 w 629"/>
                <a:gd name="T5" fmla="*/ 0 h 698"/>
                <a:gd name="T6" fmla="*/ 0 w 629"/>
                <a:gd name="T7" fmla="*/ 0 h 698"/>
                <a:gd name="T8" fmla="*/ 0 w 629"/>
                <a:gd name="T9" fmla="*/ 0 h 698"/>
                <a:gd name="T10" fmla="*/ 0 w 629"/>
                <a:gd name="T11" fmla="*/ 0 h 698"/>
                <a:gd name="T12" fmla="*/ 0 w 629"/>
                <a:gd name="T13" fmla="*/ 0 h 698"/>
                <a:gd name="T14" fmla="*/ 0 w 629"/>
                <a:gd name="T15" fmla="*/ 0 h 698"/>
                <a:gd name="T16" fmla="*/ 0 w 629"/>
                <a:gd name="T17" fmla="*/ 0 h 698"/>
                <a:gd name="T18" fmla="*/ 0 w 629"/>
                <a:gd name="T19" fmla="*/ 0 h 698"/>
                <a:gd name="T20" fmla="*/ 0 w 629"/>
                <a:gd name="T21" fmla="*/ 0 h 698"/>
                <a:gd name="T22" fmla="*/ 0 w 629"/>
                <a:gd name="T23" fmla="*/ 0 h 698"/>
                <a:gd name="T24" fmla="*/ 0 w 629"/>
                <a:gd name="T25" fmla="*/ 0 h 698"/>
                <a:gd name="T26" fmla="*/ 0 w 629"/>
                <a:gd name="T27" fmla="*/ 0 h 698"/>
                <a:gd name="T28" fmla="*/ 0 w 629"/>
                <a:gd name="T29" fmla="*/ 0 h 698"/>
                <a:gd name="T30" fmla="*/ 0 w 629"/>
                <a:gd name="T31" fmla="*/ 0 h 698"/>
                <a:gd name="T32" fmla="*/ 0 w 629"/>
                <a:gd name="T33" fmla="*/ 0 h 698"/>
                <a:gd name="T34" fmla="*/ 0 w 629"/>
                <a:gd name="T35" fmla="*/ 0 h 698"/>
                <a:gd name="T36" fmla="*/ 0 w 629"/>
                <a:gd name="T37" fmla="*/ 0 h 698"/>
                <a:gd name="T38" fmla="*/ 0 w 629"/>
                <a:gd name="T39" fmla="*/ 0 h 698"/>
                <a:gd name="T40" fmla="*/ 0 w 629"/>
                <a:gd name="T41" fmla="*/ 0 h 698"/>
                <a:gd name="T42" fmla="*/ 0 w 629"/>
                <a:gd name="T43" fmla="*/ 0 h 698"/>
                <a:gd name="T44" fmla="*/ 0 w 629"/>
                <a:gd name="T45" fmla="*/ 0 h 698"/>
                <a:gd name="T46" fmla="*/ 0 w 629"/>
                <a:gd name="T47" fmla="*/ 0 h 698"/>
                <a:gd name="T48" fmla="*/ 0 w 629"/>
                <a:gd name="T49" fmla="*/ 0 h 698"/>
                <a:gd name="T50" fmla="*/ 0 w 629"/>
                <a:gd name="T51" fmla="*/ 0 h 698"/>
                <a:gd name="T52" fmla="*/ 0 w 629"/>
                <a:gd name="T53" fmla="*/ 0 h 698"/>
                <a:gd name="T54" fmla="*/ 0 w 629"/>
                <a:gd name="T55" fmla="*/ 0 h 698"/>
                <a:gd name="T56" fmla="*/ 0 w 629"/>
                <a:gd name="T57" fmla="*/ 0 h 698"/>
                <a:gd name="T58" fmla="*/ 0 w 629"/>
                <a:gd name="T59" fmla="*/ 0 h 698"/>
                <a:gd name="T60" fmla="*/ 0 w 629"/>
                <a:gd name="T61" fmla="*/ 0 h 698"/>
                <a:gd name="T62" fmla="*/ 0 w 629"/>
                <a:gd name="T63" fmla="*/ 0 h 698"/>
                <a:gd name="T64" fmla="*/ 0 w 629"/>
                <a:gd name="T65" fmla="*/ 0 h 698"/>
                <a:gd name="T66" fmla="*/ 0 w 629"/>
                <a:gd name="T67" fmla="*/ 0 h 698"/>
                <a:gd name="T68" fmla="*/ 0 w 629"/>
                <a:gd name="T69" fmla="*/ 0 h 698"/>
                <a:gd name="T70" fmla="*/ 0 w 629"/>
                <a:gd name="T71" fmla="*/ 0 h 698"/>
                <a:gd name="T72" fmla="*/ 0 w 629"/>
                <a:gd name="T73" fmla="*/ 0 h 698"/>
                <a:gd name="T74" fmla="*/ 0 w 629"/>
                <a:gd name="T75" fmla="*/ 0 h 698"/>
                <a:gd name="T76" fmla="*/ 0 w 629"/>
                <a:gd name="T77" fmla="*/ 0 h 698"/>
                <a:gd name="T78" fmla="*/ 0 w 629"/>
                <a:gd name="T79" fmla="*/ 0 h 698"/>
                <a:gd name="T80" fmla="*/ 0 w 629"/>
                <a:gd name="T81" fmla="*/ 0 h 698"/>
                <a:gd name="T82" fmla="*/ 0 w 629"/>
                <a:gd name="T83" fmla="*/ 0 h 698"/>
                <a:gd name="T84" fmla="*/ 0 w 629"/>
                <a:gd name="T85" fmla="*/ 0 h 698"/>
                <a:gd name="T86" fmla="*/ 0 w 629"/>
                <a:gd name="T87" fmla="*/ 0 h 698"/>
                <a:gd name="T88" fmla="*/ 0 w 629"/>
                <a:gd name="T89" fmla="*/ 0 h 698"/>
                <a:gd name="T90" fmla="*/ 0 w 629"/>
                <a:gd name="T91" fmla="*/ 0 h 698"/>
                <a:gd name="T92" fmla="*/ 0 w 629"/>
                <a:gd name="T93" fmla="*/ 0 h 698"/>
                <a:gd name="T94" fmla="*/ 0 w 629"/>
                <a:gd name="T95" fmla="*/ 0 h 698"/>
                <a:gd name="T96" fmla="*/ 0 w 629"/>
                <a:gd name="T97" fmla="*/ 0 h 698"/>
                <a:gd name="T98" fmla="*/ 0 w 629"/>
                <a:gd name="T99" fmla="*/ 0 h 698"/>
                <a:gd name="T100" fmla="*/ 0 w 629"/>
                <a:gd name="T101" fmla="*/ 0 h 698"/>
                <a:gd name="T102" fmla="*/ 0 w 629"/>
                <a:gd name="T103" fmla="*/ 0 h 698"/>
                <a:gd name="T104" fmla="*/ 0 w 629"/>
                <a:gd name="T105" fmla="*/ 0 h 698"/>
                <a:gd name="T106" fmla="*/ 0 w 629"/>
                <a:gd name="T107" fmla="*/ 0 h 698"/>
                <a:gd name="T108" fmla="*/ 0 w 629"/>
                <a:gd name="T109" fmla="*/ 0 h 698"/>
                <a:gd name="T110" fmla="*/ 0 w 629"/>
                <a:gd name="T111" fmla="*/ 0 h 698"/>
                <a:gd name="T112" fmla="*/ 0 w 629"/>
                <a:gd name="T113" fmla="*/ 0 h 698"/>
                <a:gd name="T114" fmla="*/ 0 w 629"/>
                <a:gd name="T115" fmla="*/ 0 h 698"/>
                <a:gd name="T116" fmla="*/ 0 w 629"/>
                <a:gd name="T117" fmla="*/ 0 h 698"/>
                <a:gd name="T118" fmla="*/ 0 w 629"/>
                <a:gd name="T119" fmla="*/ 0 h 6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29"/>
                <a:gd name="T181" fmla="*/ 0 h 698"/>
                <a:gd name="T182" fmla="*/ 629 w 629"/>
                <a:gd name="T183" fmla="*/ 698 h 6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29" h="698">
                  <a:moveTo>
                    <a:pt x="523" y="0"/>
                  </a:moveTo>
                  <a:lnTo>
                    <a:pt x="510" y="13"/>
                  </a:lnTo>
                  <a:lnTo>
                    <a:pt x="475" y="48"/>
                  </a:lnTo>
                  <a:lnTo>
                    <a:pt x="453" y="71"/>
                  </a:lnTo>
                  <a:lnTo>
                    <a:pt x="426" y="99"/>
                  </a:lnTo>
                  <a:lnTo>
                    <a:pt x="397" y="128"/>
                  </a:lnTo>
                  <a:lnTo>
                    <a:pt x="367" y="160"/>
                  </a:lnTo>
                  <a:lnTo>
                    <a:pt x="335" y="194"/>
                  </a:lnTo>
                  <a:lnTo>
                    <a:pt x="302" y="228"/>
                  </a:lnTo>
                  <a:lnTo>
                    <a:pt x="272" y="264"/>
                  </a:lnTo>
                  <a:lnTo>
                    <a:pt x="243" y="299"/>
                  </a:lnTo>
                  <a:lnTo>
                    <a:pt x="215" y="331"/>
                  </a:lnTo>
                  <a:lnTo>
                    <a:pt x="192" y="363"/>
                  </a:lnTo>
                  <a:lnTo>
                    <a:pt x="171" y="392"/>
                  </a:lnTo>
                  <a:lnTo>
                    <a:pt x="154" y="418"/>
                  </a:lnTo>
                  <a:lnTo>
                    <a:pt x="141" y="443"/>
                  </a:lnTo>
                  <a:lnTo>
                    <a:pt x="127" y="468"/>
                  </a:lnTo>
                  <a:lnTo>
                    <a:pt x="112" y="492"/>
                  </a:lnTo>
                  <a:lnTo>
                    <a:pt x="99" y="517"/>
                  </a:lnTo>
                  <a:lnTo>
                    <a:pt x="86" y="542"/>
                  </a:lnTo>
                  <a:lnTo>
                    <a:pt x="72" y="565"/>
                  </a:lnTo>
                  <a:lnTo>
                    <a:pt x="61" y="586"/>
                  </a:lnTo>
                  <a:lnTo>
                    <a:pt x="50" y="607"/>
                  </a:lnTo>
                  <a:lnTo>
                    <a:pt x="38" y="626"/>
                  </a:lnTo>
                  <a:lnTo>
                    <a:pt x="29" y="643"/>
                  </a:lnTo>
                  <a:lnTo>
                    <a:pt x="13" y="671"/>
                  </a:lnTo>
                  <a:lnTo>
                    <a:pt x="0" y="698"/>
                  </a:lnTo>
                  <a:lnTo>
                    <a:pt x="10" y="690"/>
                  </a:lnTo>
                  <a:lnTo>
                    <a:pt x="23" y="681"/>
                  </a:lnTo>
                  <a:lnTo>
                    <a:pt x="31" y="675"/>
                  </a:lnTo>
                  <a:lnTo>
                    <a:pt x="40" y="667"/>
                  </a:lnTo>
                  <a:lnTo>
                    <a:pt x="50" y="662"/>
                  </a:lnTo>
                  <a:lnTo>
                    <a:pt x="61" y="652"/>
                  </a:lnTo>
                  <a:lnTo>
                    <a:pt x="72" y="645"/>
                  </a:lnTo>
                  <a:lnTo>
                    <a:pt x="86" y="637"/>
                  </a:lnTo>
                  <a:lnTo>
                    <a:pt x="99" y="627"/>
                  </a:lnTo>
                  <a:lnTo>
                    <a:pt x="112" y="616"/>
                  </a:lnTo>
                  <a:lnTo>
                    <a:pt x="126" y="607"/>
                  </a:lnTo>
                  <a:lnTo>
                    <a:pt x="141" y="595"/>
                  </a:lnTo>
                  <a:lnTo>
                    <a:pt x="169" y="572"/>
                  </a:lnTo>
                  <a:lnTo>
                    <a:pt x="200" y="550"/>
                  </a:lnTo>
                  <a:lnTo>
                    <a:pt x="230" y="525"/>
                  </a:lnTo>
                  <a:lnTo>
                    <a:pt x="262" y="500"/>
                  </a:lnTo>
                  <a:lnTo>
                    <a:pt x="291" y="475"/>
                  </a:lnTo>
                  <a:lnTo>
                    <a:pt x="320" y="451"/>
                  </a:lnTo>
                  <a:lnTo>
                    <a:pt x="344" y="426"/>
                  </a:lnTo>
                  <a:lnTo>
                    <a:pt x="367" y="403"/>
                  </a:lnTo>
                  <a:lnTo>
                    <a:pt x="390" y="378"/>
                  </a:lnTo>
                  <a:lnTo>
                    <a:pt x="411" y="356"/>
                  </a:lnTo>
                  <a:lnTo>
                    <a:pt x="434" y="333"/>
                  </a:lnTo>
                  <a:lnTo>
                    <a:pt x="456" y="310"/>
                  </a:lnTo>
                  <a:lnTo>
                    <a:pt x="479" y="289"/>
                  </a:lnTo>
                  <a:lnTo>
                    <a:pt x="500" y="268"/>
                  </a:lnTo>
                  <a:lnTo>
                    <a:pt x="521" y="247"/>
                  </a:lnTo>
                  <a:lnTo>
                    <a:pt x="542" y="228"/>
                  </a:lnTo>
                  <a:lnTo>
                    <a:pt x="576" y="196"/>
                  </a:lnTo>
                  <a:lnTo>
                    <a:pt x="605" y="171"/>
                  </a:lnTo>
                  <a:lnTo>
                    <a:pt x="629" y="148"/>
                  </a:lnTo>
                  <a:lnTo>
                    <a:pt x="523"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58" name="Freeform 172"/>
            <p:cNvSpPr>
              <a:spLocks/>
            </p:cNvSpPr>
            <p:nvPr/>
          </p:nvSpPr>
          <p:spPr bwMode="auto">
            <a:xfrm flipH="1">
              <a:off x="2516" y="2769"/>
              <a:ext cx="106" cy="139"/>
            </a:xfrm>
            <a:custGeom>
              <a:avLst/>
              <a:gdLst>
                <a:gd name="T0" fmla="*/ 0 w 335"/>
                <a:gd name="T1" fmla="*/ 0 h 466"/>
                <a:gd name="T2" fmla="*/ 0 w 335"/>
                <a:gd name="T3" fmla="*/ 0 h 466"/>
                <a:gd name="T4" fmla="*/ 0 w 335"/>
                <a:gd name="T5" fmla="*/ 0 h 466"/>
                <a:gd name="T6" fmla="*/ 0 w 335"/>
                <a:gd name="T7" fmla="*/ 0 h 466"/>
                <a:gd name="T8" fmla="*/ 0 w 335"/>
                <a:gd name="T9" fmla="*/ 0 h 466"/>
                <a:gd name="T10" fmla="*/ 0 w 335"/>
                <a:gd name="T11" fmla="*/ 0 h 466"/>
                <a:gd name="T12" fmla="*/ 0 60000 65536"/>
                <a:gd name="T13" fmla="*/ 0 60000 65536"/>
                <a:gd name="T14" fmla="*/ 0 60000 65536"/>
                <a:gd name="T15" fmla="*/ 0 60000 65536"/>
                <a:gd name="T16" fmla="*/ 0 60000 65536"/>
                <a:gd name="T17" fmla="*/ 0 60000 65536"/>
                <a:gd name="T18" fmla="*/ 0 w 335"/>
                <a:gd name="T19" fmla="*/ 0 h 466"/>
                <a:gd name="T20" fmla="*/ 335 w 335"/>
                <a:gd name="T21" fmla="*/ 466 h 466"/>
              </a:gdLst>
              <a:ahLst/>
              <a:cxnLst>
                <a:cxn ang="T12">
                  <a:pos x="T0" y="T1"/>
                </a:cxn>
                <a:cxn ang="T13">
                  <a:pos x="T2" y="T3"/>
                </a:cxn>
                <a:cxn ang="T14">
                  <a:pos x="T4" y="T5"/>
                </a:cxn>
                <a:cxn ang="T15">
                  <a:pos x="T6" y="T7"/>
                </a:cxn>
                <a:cxn ang="T16">
                  <a:pos x="T8" y="T9"/>
                </a:cxn>
                <a:cxn ang="T17">
                  <a:pos x="T10" y="T11"/>
                </a:cxn>
              </a:cxnLst>
              <a:rect l="T18" t="T19" r="T20" b="T21"/>
              <a:pathLst>
                <a:path w="335" h="466">
                  <a:moveTo>
                    <a:pt x="0" y="287"/>
                  </a:moveTo>
                  <a:lnTo>
                    <a:pt x="245" y="0"/>
                  </a:lnTo>
                  <a:lnTo>
                    <a:pt x="335" y="106"/>
                  </a:lnTo>
                  <a:lnTo>
                    <a:pt x="25" y="466"/>
                  </a:lnTo>
                  <a:lnTo>
                    <a:pt x="0" y="287"/>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grpSp>
          <p:nvGrpSpPr>
            <p:cNvPr id="16" name="Group 173"/>
            <p:cNvGrpSpPr>
              <a:grpSpLocks/>
            </p:cNvGrpSpPr>
            <p:nvPr/>
          </p:nvGrpSpPr>
          <p:grpSpPr bwMode="auto">
            <a:xfrm>
              <a:off x="2467" y="2517"/>
              <a:ext cx="866" cy="1116"/>
              <a:chOff x="2467" y="2517"/>
              <a:chExt cx="866" cy="1116"/>
            </a:xfrm>
          </p:grpSpPr>
          <p:sp>
            <p:nvSpPr>
              <p:cNvPr id="18460" name="Freeform 174"/>
              <p:cNvSpPr>
                <a:spLocks/>
              </p:cNvSpPr>
              <p:nvPr/>
            </p:nvSpPr>
            <p:spPr bwMode="auto">
              <a:xfrm flipH="1">
                <a:off x="2518" y="2546"/>
                <a:ext cx="755" cy="1030"/>
              </a:xfrm>
              <a:custGeom>
                <a:avLst/>
                <a:gdLst>
                  <a:gd name="T0" fmla="*/ 1 w 1200"/>
                  <a:gd name="T1" fmla="*/ 0 h 1584"/>
                  <a:gd name="T2" fmla="*/ 1 w 1200"/>
                  <a:gd name="T3" fmla="*/ 0 h 1584"/>
                  <a:gd name="T4" fmla="*/ 1 w 1200"/>
                  <a:gd name="T5" fmla="*/ 1 h 1584"/>
                  <a:gd name="T6" fmla="*/ 1 w 1200"/>
                  <a:gd name="T7" fmla="*/ 1 h 1584"/>
                  <a:gd name="T8" fmla="*/ 1 w 1200"/>
                  <a:gd name="T9" fmla="*/ 1 h 1584"/>
                  <a:gd name="T10" fmla="*/ 1 w 1200"/>
                  <a:gd name="T11" fmla="*/ 1 h 1584"/>
                  <a:gd name="T12" fmla="*/ 1 w 1200"/>
                  <a:gd name="T13" fmla="*/ 1 h 1584"/>
                  <a:gd name="T14" fmla="*/ 1 w 1200"/>
                  <a:gd name="T15" fmla="*/ 1 h 1584"/>
                  <a:gd name="T16" fmla="*/ 1 w 1200"/>
                  <a:gd name="T17" fmla="*/ 1 h 1584"/>
                  <a:gd name="T18" fmla="*/ 0 w 1200"/>
                  <a:gd name="T19" fmla="*/ 1 h 1584"/>
                  <a:gd name="T20" fmla="*/ 0 w 1200"/>
                  <a:gd name="T21" fmla="*/ 0 h 15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0"/>
                  <a:gd name="T34" fmla="*/ 0 h 1584"/>
                  <a:gd name="T35" fmla="*/ 1200 w 1200"/>
                  <a:gd name="T36" fmla="*/ 1584 h 15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0" h="1584">
                    <a:moveTo>
                      <a:pt x="48" y="0"/>
                    </a:moveTo>
                    <a:lnTo>
                      <a:pt x="1200" y="0"/>
                    </a:lnTo>
                    <a:lnTo>
                      <a:pt x="1200" y="912"/>
                    </a:lnTo>
                    <a:lnTo>
                      <a:pt x="1008" y="1296"/>
                    </a:lnTo>
                    <a:lnTo>
                      <a:pt x="768" y="1536"/>
                    </a:lnTo>
                    <a:lnTo>
                      <a:pt x="624" y="1584"/>
                    </a:lnTo>
                    <a:lnTo>
                      <a:pt x="432" y="1488"/>
                    </a:lnTo>
                    <a:lnTo>
                      <a:pt x="144" y="1152"/>
                    </a:lnTo>
                    <a:lnTo>
                      <a:pt x="48" y="768"/>
                    </a:lnTo>
                    <a:lnTo>
                      <a:pt x="0" y="288"/>
                    </a:lnTo>
                    <a:lnTo>
                      <a:pt x="0" y="0"/>
                    </a:lnTo>
                  </a:path>
                </a:pathLst>
              </a:custGeom>
              <a:solidFill>
                <a:schemeClr val="bg1"/>
              </a:solidFill>
              <a:ln w="9525">
                <a:solidFill>
                  <a:schemeClr val="tx1"/>
                </a:solid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grpSp>
            <p:nvGrpSpPr>
              <p:cNvPr id="17" name="Group 175"/>
              <p:cNvGrpSpPr>
                <a:grpSpLocks/>
              </p:cNvGrpSpPr>
              <p:nvPr/>
            </p:nvGrpSpPr>
            <p:grpSpPr bwMode="auto">
              <a:xfrm>
                <a:off x="2467" y="2517"/>
                <a:ext cx="866" cy="1116"/>
                <a:chOff x="2467" y="2517"/>
                <a:chExt cx="866" cy="1116"/>
              </a:xfrm>
            </p:grpSpPr>
            <p:sp>
              <p:nvSpPr>
                <p:cNvPr id="18462" name="Freeform 176"/>
                <p:cNvSpPr>
                  <a:spLocks/>
                </p:cNvSpPr>
                <p:nvPr/>
              </p:nvSpPr>
              <p:spPr bwMode="auto">
                <a:xfrm flipH="1">
                  <a:off x="2898" y="3088"/>
                  <a:ext cx="262" cy="352"/>
                </a:xfrm>
                <a:custGeom>
                  <a:avLst/>
                  <a:gdLst>
                    <a:gd name="T0" fmla="*/ 0 w 645"/>
                    <a:gd name="T1" fmla="*/ 0 h 838"/>
                    <a:gd name="T2" fmla="*/ 0 w 645"/>
                    <a:gd name="T3" fmla="*/ 0 h 838"/>
                    <a:gd name="T4" fmla="*/ 0 w 645"/>
                    <a:gd name="T5" fmla="*/ 0 h 838"/>
                    <a:gd name="T6" fmla="*/ 0 w 645"/>
                    <a:gd name="T7" fmla="*/ 0 h 838"/>
                    <a:gd name="T8" fmla="*/ 0 w 645"/>
                    <a:gd name="T9" fmla="*/ 0 h 838"/>
                    <a:gd name="T10" fmla="*/ 0 w 645"/>
                    <a:gd name="T11" fmla="*/ 0 h 838"/>
                    <a:gd name="T12" fmla="*/ 0 60000 65536"/>
                    <a:gd name="T13" fmla="*/ 0 60000 65536"/>
                    <a:gd name="T14" fmla="*/ 0 60000 65536"/>
                    <a:gd name="T15" fmla="*/ 0 60000 65536"/>
                    <a:gd name="T16" fmla="*/ 0 60000 65536"/>
                    <a:gd name="T17" fmla="*/ 0 60000 65536"/>
                    <a:gd name="T18" fmla="*/ 0 w 645"/>
                    <a:gd name="T19" fmla="*/ 0 h 838"/>
                    <a:gd name="T20" fmla="*/ 645 w 645"/>
                    <a:gd name="T21" fmla="*/ 838 h 838"/>
                  </a:gdLst>
                  <a:ahLst/>
                  <a:cxnLst>
                    <a:cxn ang="T12">
                      <a:pos x="T0" y="T1"/>
                    </a:cxn>
                    <a:cxn ang="T13">
                      <a:pos x="T2" y="T3"/>
                    </a:cxn>
                    <a:cxn ang="T14">
                      <a:pos x="T4" y="T5"/>
                    </a:cxn>
                    <a:cxn ang="T15">
                      <a:pos x="T6" y="T7"/>
                    </a:cxn>
                    <a:cxn ang="T16">
                      <a:pos x="T8" y="T9"/>
                    </a:cxn>
                    <a:cxn ang="T17">
                      <a:pos x="T10" y="T11"/>
                    </a:cxn>
                  </a:cxnLst>
                  <a:rect l="T18" t="T19" r="T20" b="T21"/>
                  <a:pathLst>
                    <a:path w="645" h="838">
                      <a:moveTo>
                        <a:pt x="0" y="0"/>
                      </a:moveTo>
                      <a:lnTo>
                        <a:pt x="645" y="9"/>
                      </a:lnTo>
                      <a:lnTo>
                        <a:pt x="645" y="838"/>
                      </a:lnTo>
                      <a:lnTo>
                        <a:pt x="240" y="378"/>
                      </a:lnTo>
                      <a:lnTo>
                        <a:pt x="0" y="0"/>
                      </a:lnTo>
                      <a:close/>
                    </a:path>
                  </a:pathLst>
                </a:custGeom>
                <a:solidFill>
                  <a:srgbClr val="FFCC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3" name="Freeform 177"/>
                <p:cNvSpPr>
                  <a:spLocks/>
                </p:cNvSpPr>
                <p:nvPr/>
              </p:nvSpPr>
              <p:spPr bwMode="auto">
                <a:xfrm flipH="1">
                  <a:off x="2589" y="2675"/>
                  <a:ext cx="287" cy="379"/>
                </a:xfrm>
                <a:custGeom>
                  <a:avLst/>
                  <a:gdLst>
                    <a:gd name="T0" fmla="*/ 0 w 704"/>
                    <a:gd name="T1" fmla="*/ 0 h 901"/>
                    <a:gd name="T2" fmla="*/ 0 w 704"/>
                    <a:gd name="T3" fmla="*/ 0 h 901"/>
                    <a:gd name="T4" fmla="*/ 0 w 704"/>
                    <a:gd name="T5" fmla="*/ 0 h 901"/>
                    <a:gd name="T6" fmla="*/ 0 w 704"/>
                    <a:gd name="T7" fmla="*/ 0 h 901"/>
                    <a:gd name="T8" fmla="*/ 0 w 704"/>
                    <a:gd name="T9" fmla="*/ 0 h 901"/>
                    <a:gd name="T10" fmla="*/ 0 w 704"/>
                    <a:gd name="T11" fmla="*/ 0 h 901"/>
                    <a:gd name="T12" fmla="*/ 0 60000 65536"/>
                    <a:gd name="T13" fmla="*/ 0 60000 65536"/>
                    <a:gd name="T14" fmla="*/ 0 60000 65536"/>
                    <a:gd name="T15" fmla="*/ 0 60000 65536"/>
                    <a:gd name="T16" fmla="*/ 0 60000 65536"/>
                    <a:gd name="T17" fmla="*/ 0 60000 65536"/>
                    <a:gd name="T18" fmla="*/ 0 w 704"/>
                    <a:gd name="T19" fmla="*/ 0 h 901"/>
                    <a:gd name="T20" fmla="*/ 704 w 704"/>
                    <a:gd name="T21" fmla="*/ 901 h 901"/>
                  </a:gdLst>
                  <a:ahLst/>
                  <a:cxnLst>
                    <a:cxn ang="T12">
                      <a:pos x="T0" y="T1"/>
                    </a:cxn>
                    <a:cxn ang="T13">
                      <a:pos x="T2" y="T3"/>
                    </a:cxn>
                    <a:cxn ang="T14">
                      <a:pos x="T4" y="T5"/>
                    </a:cxn>
                    <a:cxn ang="T15">
                      <a:pos x="T6" y="T7"/>
                    </a:cxn>
                    <a:cxn ang="T16">
                      <a:pos x="T8" y="T9"/>
                    </a:cxn>
                    <a:cxn ang="T17">
                      <a:pos x="T10" y="T11"/>
                    </a:cxn>
                  </a:cxnLst>
                  <a:rect l="T18" t="T19" r="T20" b="T21"/>
                  <a:pathLst>
                    <a:path w="704" h="901">
                      <a:moveTo>
                        <a:pt x="21" y="0"/>
                      </a:moveTo>
                      <a:lnTo>
                        <a:pt x="0" y="897"/>
                      </a:lnTo>
                      <a:lnTo>
                        <a:pt x="700" y="901"/>
                      </a:lnTo>
                      <a:lnTo>
                        <a:pt x="704" y="10"/>
                      </a:lnTo>
                      <a:lnTo>
                        <a:pt x="21" y="0"/>
                      </a:lnTo>
                      <a:close/>
                    </a:path>
                  </a:pathLst>
                </a:custGeom>
                <a:solidFill>
                  <a:srgbClr val="FFCCFF"/>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4" name="Freeform 178"/>
                <p:cNvSpPr>
                  <a:spLocks/>
                </p:cNvSpPr>
                <p:nvPr/>
              </p:nvSpPr>
              <p:spPr bwMode="auto">
                <a:xfrm flipH="1">
                  <a:off x="2467" y="2517"/>
                  <a:ext cx="866" cy="1116"/>
                </a:xfrm>
                <a:custGeom>
                  <a:avLst/>
                  <a:gdLst>
                    <a:gd name="T0" fmla="*/ 0 w 2124"/>
                    <a:gd name="T1" fmla="*/ 0 h 2653"/>
                    <a:gd name="T2" fmla="*/ 0 w 2124"/>
                    <a:gd name="T3" fmla="*/ 0 h 2653"/>
                    <a:gd name="T4" fmla="*/ 0 w 2124"/>
                    <a:gd name="T5" fmla="*/ 0 h 2653"/>
                    <a:gd name="T6" fmla="*/ 0 w 2124"/>
                    <a:gd name="T7" fmla="*/ 0 h 2653"/>
                    <a:gd name="T8" fmla="*/ 0 w 2124"/>
                    <a:gd name="T9" fmla="*/ 0 h 2653"/>
                    <a:gd name="T10" fmla="*/ 0 w 2124"/>
                    <a:gd name="T11" fmla="*/ 0 h 2653"/>
                    <a:gd name="T12" fmla="*/ 0 w 2124"/>
                    <a:gd name="T13" fmla="*/ 0 h 2653"/>
                    <a:gd name="T14" fmla="*/ 0 w 2124"/>
                    <a:gd name="T15" fmla="*/ 0 h 2653"/>
                    <a:gd name="T16" fmla="*/ 0 w 2124"/>
                    <a:gd name="T17" fmla="*/ 0 h 2653"/>
                    <a:gd name="T18" fmla="*/ 0 w 2124"/>
                    <a:gd name="T19" fmla="*/ 0 h 2653"/>
                    <a:gd name="T20" fmla="*/ 0 w 2124"/>
                    <a:gd name="T21" fmla="*/ 0 h 2653"/>
                    <a:gd name="T22" fmla="*/ 0 w 2124"/>
                    <a:gd name="T23" fmla="*/ 0 h 2653"/>
                    <a:gd name="T24" fmla="*/ 0 w 2124"/>
                    <a:gd name="T25" fmla="*/ 0 h 2653"/>
                    <a:gd name="T26" fmla="*/ 0 w 2124"/>
                    <a:gd name="T27" fmla="*/ 0 h 2653"/>
                    <a:gd name="T28" fmla="*/ 0 w 2124"/>
                    <a:gd name="T29" fmla="*/ 0 h 2653"/>
                    <a:gd name="T30" fmla="*/ 0 w 2124"/>
                    <a:gd name="T31" fmla="*/ 0 h 2653"/>
                    <a:gd name="T32" fmla="*/ 0 w 2124"/>
                    <a:gd name="T33" fmla="*/ 0 h 2653"/>
                    <a:gd name="T34" fmla="*/ 0 w 2124"/>
                    <a:gd name="T35" fmla="*/ 0 h 2653"/>
                    <a:gd name="T36" fmla="*/ 0 w 2124"/>
                    <a:gd name="T37" fmla="*/ 0 h 2653"/>
                    <a:gd name="T38" fmla="*/ 0 w 2124"/>
                    <a:gd name="T39" fmla="*/ 0 h 2653"/>
                    <a:gd name="T40" fmla="*/ 0 w 2124"/>
                    <a:gd name="T41" fmla="*/ 0 h 2653"/>
                    <a:gd name="T42" fmla="*/ 0 w 2124"/>
                    <a:gd name="T43" fmla="*/ 0 h 2653"/>
                    <a:gd name="T44" fmla="*/ 0 w 2124"/>
                    <a:gd name="T45" fmla="*/ 0 h 2653"/>
                    <a:gd name="T46" fmla="*/ 0 w 2124"/>
                    <a:gd name="T47" fmla="*/ 0 h 2653"/>
                    <a:gd name="T48" fmla="*/ 0 w 2124"/>
                    <a:gd name="T49" fmla="*/ 0 h 2653"/>
                    <a:gd name="T50" fmla="*/ 0 w 2124"/>
                    <a:gd name="T51" fmla="*/ 0 h 2653"/>
                    <a:gd name="T52" fmla="*/ 0 w 2124"/>
                    <a:gd name="T53" fmla="*/ 0 h 2653"/>
                    <a:gd name="T54" fmla="*/ 0 w 2124"/>
                    <a:gd name="T55" fmla="*/ 0 h 2653"/>
                    <a:gd name="T56" fmla="*/ 0 w 2124"/>
                    <a:gd name="T57" fmla="*/ 0 h 2653"/>
                    <a:gd name="T58" fmla="*/ 0 w 2124"/>
                    <a:gd name="T59" fmla="*/ 0 h 2653"/>
                    <a:gd name="T60" fmla="*/ 0 w 2124"/>
                    <a:gd name="T61" fmla="*/ 0 h 2653"/>
                    <a:gd name="T62" fmla="*/ 0 w 2124"/>
                    <a:gd name="T63" fmla="*/ 0 h 2653"/>
                    <a:gd name="T64" fmla="*/ 0 w 2124"/>
                    <a:gd name="T65" fmla="*/ 0 h 2653"/>
                    <a:gd name="T66" fmla="*/ 0 w 2124"/>
                    <a:gd name="T67" fmla="*/ 0 h 2653"/>
                    <a:gd name="T68" fmla="*/ 0 w 2124"/>
                    <a:gd name="T69" fmla="*/ 0 h 2653"/>
                    <a:gd name="T70" fmla="*/ 0 w 2124"/>
                    <a:gd name="T71" fmla="*/ 0 h 2653"/>
                    <a:gd name="T72" fmla="*/ 0 w 2124"/>
                    <a:gd name="T73" fmla="*/ 0 h 2653"/>
                    <a:gd name="T74" fmla="*/ 0 w 2124"/>
                    <a:gd name="T75" fmla="*/ 0 h 2653"/>
                    <a:gd name="T76" fmla="*/ 0 w 2124"/>
                    <a:gd name="T77" fmla="*/ 0 h 2653"/>
                    <a:gd name="T78" fmla="*/ 0 w 2124"/>
                    <a:gd name="T79" fmla="*/ 0 h 2653"/>
                    <a:gd name="T80" fmla="*/ 0 w 2124"/>
                    <a:gd name="T81" fmla="*/ 0 h 2653"/>
                    <a:gd name="T82" fmla="*/ 0 w 2124"/>
                    <a:gd name="T83" fmla="*/ 0 h 2653"/>
                    <a:gd name="T84" fmla="*/ 0 w 2124"/>
                    <a:gd name="T85" fmla="*/ 0 h 2653"/>
                    <a:gd name="T86" fmla="*/ 0 w 2124"/>
                    <a:gd name="T87" fmla="*/ 0 h 2653"/>
                    <a:gd name="T88" fmla="*/ 0 w 2124"/>
                    <a:gd name="T89" fmla="*/ 0 h 2653"/>
                    <a:gd name="T90" fmla="*/ 0 w 2124"/>
                    <a:gd name="T91" fmla="*/ 0 h 2653"/>
                    <a:gd name="T92" fmla="*/ 0 w 2124"/>
                    <a:gd name="T93" fmla="*/ 0 h 2653"/>
                    <a:gd name="T94" fmla="*/ 0 w 2124"/>
                    <a:gd name="T95" fmla="*/ 0 h 2653"/>
                    <a:gd name="T96" fmla="*/ 0 w 2124"/>
                    <a:gd name="T97" fmla="*/ 0 h 2653"/>
                    <a:gd name="T98" fmla="*/ 0 w 2124"/>
                    <a:gd name="T99" fmla="*/ 0 h 2653"/>
                    <a:gd name="T100" fmla="*/ 0 w 2124"/>
                    <a:gd name="T101" fmla="*/ 0 h 2653"/>
                    <a:gd name="T102" fmla="*/ 0 w 2124"/>
                    <a:gd name="T103" fmla="*/ 0 h 2653"/>
                    <a:gd name="T104" fmla="*/ 0 w 2124"/>
                    <a:gd name="T105" fmla="*/ 0 h 2653"/>
                    <a:gd name="T106" fmla="*/ 0 w 2124"/>
                    <a:gd name="T107" fmla="*/ 0 h 2653"/>
                    <a:gd name="T108" fmla="*/ 0 w 2124"/>
                    <a:gd name="T109" fmla="*/ 0 h 2653"/>
                    <a:gd name="T110" fmla="*/ 0 w 2124"/>
                    <a:gd name="T111" fmla="*/ 0 h 2653"/>
                    <a:gd name="T112" fmla="*/ 0 w 2124"/>
                    <a:gd name="T113" fmla="*/ 0 h 2653"/>
                    <a:gd name="T114" fmla="*/ 0 w 2124"/>
                    <a:gd name="T115" fmla="*/ 0 h 2653"/>
                    <a:gd name="T116" fmla="*/ 0 w 2124"/>
                    <a:gd name="T117" fmla="*/ 0 h 2653"/>
                    <a:gd name="T118" fmla="*/ 0 w 2124"/>
                    <a:gd name="T119" fmla="*/ 0 h 2653"/>
                    <a:gd name="T120" fmla="*/ 0 w 2124"/>
                    <a:gd name="T121" fmla="*/ 0 h 2653"/>
                    <a:gd name="T122" fmla="*/ 0 w 2124"/>
                    <a:gd name="T123" fmla="*/ 0 h 265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24"/>
                    <a:gd name="T187" fmla="*/ 0 h 2653"/>
                    <a:gd name="T188" fmla="*/ 2124 w 2124"/>
                    <a:gd name="T189" fmla="*/ 2653 h 265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24" h="2653">
                      <a:moveTo>
                        <a:pt x="2103" y="0"/>
                      </a:moveTo>
                      <a:lnTo>
                        <a:pt x="0" y="0"/>
                      </a:lnTo>
                      <a:lnTo>
                        <a:pt x="171" y="188"/>
                      </a:lnTo>
                      <a:lnTo>
                        <a:pt x="1940" y="188"/>
                      </a:lnTo>
                      <a:lnTo>
                        <a:pt x="1951" y="636"/>
                      </a:lnTo>
                      <a:lnTo>
                        <a:pt x="1943" y="1034"/>
                      </a:lnTo>
                      <a:lnTo>
                        <a:pt x="1930" y="1228"/>
                      </a:lnTo>
                      <a:lnTo>
                        <a:pt x="1919" y="1317"/>
                      </a:lnTo>
                      <a:lnTo>
                        <a:pt x="1907" y="1401"/>
                      </a:lnTo>
                      <a:lnTo>
                        <a:pt x="1894" y="1475"/>
                      </a:lnTo>
                      <a:lnTo>
                        <a:pt x="1881" y="1539"/>
                      </a:lnTo>
                      <a:lnTo>
                        <a:pt x="1866" y="1598"/>
                      </a:lnTo>
                      <a:lnTo>
                        <a:pt x="1854" y="1651"/>
                      </a:lnTo>
                      <a:lnTo>
                        <a:pt x="1839" y="1699"/>
                      </a:lnTo>
                      <a:lnTo>
                        <a:pt x="1826" y="1741"/>
                      </a:lnTo>
                      <a:lnTo>
                        <a:pt x="1812" y="1779"/>
                      </a:lnTo>
                      <a:lnTo>
                        <a:pt x="1797" y="1813"/>
                      </a:lnTo>
                      <a:lnTo>
                        <a:pt x="1782" y="1845"/>
                      </a:lnTo>
                      <a:lnTo>
                        <a:pt x="1765" y="1874"/>
                      </a:lnTo>
                      <a:lnTo>
                        <a:pt x="1748" y="1904"/>
                      </a:lnTo>
                      <a:lnTo>
                        <a:pt x="1731" y="1933"/>
                      </a:lnTo>
                      <a:lnTo>
                        <a:pt x="1710" y="1961"/>
                      </a:lnTo>
                      <a:lnTo>
                        <a:pt x="1691" y="1992"/>
                      </a:lnTo>
                      <a:lnTo>
                        <a:pt x="1668" y="2024"/>
                      </a:lnTo>
                      <a:lnTo>
                        <a:pt x="1643" y="2060"/>
                      </a:lnTo>
                      <a:lnTo>
                        <a:pt x="1632" y="2077"/>
                      </a:lnTo>
                      <a:lnTo>
                        <a:pt x="1616" y="2096"/>
                      </a:lnTo>
                      <a:lnTo>
                        <a:pt x="1599" y="2115"/>
                      </a:lnTo>
                      <a:lnTo>
                        <a:pt x="1582" y="2132"/>
                      </a:lnTo>
                      <a:lnTo>
                        <a:pt x="1563" y="2151"/>
                      </a:lnTo>
                      <a:lnTo>
                        <a:pt x="1542" y="2169"/>
                      </a:lnTo>
                      <a:lnTo>
                        <a:pt x="1521" y="2188"/>
                      </a:lnTo>
                      <a:lnTo>
                        <a:pt x="1500" y="2205"/>
                      </a:lnTo>
                      <a:lnTo>
                        <a:pt x="1455" y="2239"/>
                      </a:lnTo>
                      <a:lnTo>
                        <a:pt x="1443" y="2246"/>
                      </a:lnTo>
                      <a:lnTo>
                        <a:pt x="1432" y="2256"/>
                      </a:lnTo>
                      <a:lnTo>
                        <a:pt x="1419" y="2264"/>
                      </a:lnTo>
                      <a:lnTo>
                        <a:pt x="1407" y="2271"/>
                      </a:lnTo>
                      <a:lnTo>
                        <a:pt x="1396" y="2279"/>
                      </a:lnTo>
                      <a:lnTo>
                        <a:pt x="1384" y="2286"/>
                      </a:lnTo>
                      <a:lnTo>
                        <a:pt x="1371" y="2296"/>
                      </a:lnTo>
                      <a:lnTo>
                        <a:pt x="1360" y="2303"/>
                      </a:lnTo>
                      <a:lnTo>
                        <a:pt x="1348" y="2309"/>
                      </a:lnTo>
                      <a:lnTo>
                        <a:pt x="1337" y="2317"/>
                      </a:lnTo>
                      <a:lnTo>
                        <a:pt x="1326" y="2324"/>
                      </a:lnTo>
                      <a:lnTo>
                        <a:pt x="1312" y="2332"/>
                      </a:lnTo>
                      <a:lnTo>
                        <a:pt x="1301" y="2340"/>
                      </a:lnTo>
                      <a:lnTo>
                        <a:pt x="1289" y="2345"/>
                      </a:lnTo>
                      <a:lnTo>
                        <a:pt x="1278" y="2353"/>
                      </a:lnTo>
                      <a:lnTo>
                        <a:pt x="1267" y="2359"/>
                      </a:lnTo>
                      <a:lnTo>
                        <a:pt x="1257" y="2364"/>
                      </a:lnTo>
                      <a:lnTo>
                        <a:pt x="1246" y="2370"/>
                      </a:lnTo>
                      <a:lnTo>
                        <a:pt x="1225" y="2383"/>
                      </a:lnTo>
                      <a:lnTo>
                        <a:pt x="1204" y="2395"/>
                      </a:lnTo>
                      <a:lnTo>
                        <a:pt x="1185" y="2404"/>
                      </a:lnTo>
                      <a:lnTo>
                        <a:pt x="1166" y="2414"/>
                      </a:lnTo>
                      <a:lnTo>
                        <a:pt x="1151" y="2421"/>
                      </a:lnTo>
                      <a:lnTo>
                        <a:pt x="1135" y="2431"/>
                      </a:lnTo>
                      <a:lnTo>
                        <a:pt x="1122" y="2437"/>
                      </a:lnTo>
                      <a:lnTo>
                        <a:pt x="1099" y="2448"/>
                      </a:lnTo>
                      <a:lnTo>
                        <a:pt x="1080" y="2457"/>
                      </a:lnTo>
                      <a:lnTo>
                        <a:pt x="1105" y="2653"/>
                      </a:lnTo>
                      <a:lnTo>
                        <a:pt x="1128" y="2644"/>
                      </a:lnTo>
                      <a:lnTo>
                        <a:pt x="1141" y="2638"/>
                      </a:lnTo>
                      <a:lnTo>
                        <a:pt x="1154" y="2630"/>
                      </a:lnTo>
                      <a:lnTo>
                        <a:pt x="1172" y="2623"/>
                      </a:lnTo>
                      <a:lnTo>
                        <a:pt x="1191" y="2613"/>
                      </a:lnTo>
                      <a:lnTo>
                        <a:pt x="1211" y="2602"/>
                      </a:lnTo>
                      <a:lnTo>
                        <a:pt x="1234" y="2591"/>
                      </a:lnTo>
                      <a:lnTo>
                        <a:pt x="1246" y="2585"/>
                      </a:lnTo>
                      <a:lnTo>
                        <a:pt x="1257" y="2577"/>
                      </a:lnTo>
                      <a:lnTo>
                        <a:pt x="1270" y="2570"/>
                      </a:lnTo>
                      <a:lnTo>
                        <a:pt x="1282" y="2564"/>
                      </a:lnTo>
                      <a:lnTo>
                        <a:pt x="1297" y="2554"/>
                      </a:lnTo>
                      <a:lnTo>
                        <a:pt x="1308" y="2547"/>
                      </a:lnTo>
                      <a:lnTo>
                        <a:pt x="1324" y="2539"/>
                      </a:lnTo>
                      <a:lnTo>
                        <a:pt x="1337" y="2530"/>
                      </a:lnTo>
                      <a:lnTo>
                        <a:pt x="1352" y="2522"/>
                      </a:lnTo>
                      <a:lnTo>
                        <a:pt x="1365" y="2513"/>
                      </a:lnTo>
                      <a:lnTo>
                        <a:pt x="1381" y="2503"/>
                      </a:lnTo>
                      <a:lnTo>
                        <a:pt x="1396" y="2492"/>
                      </a:lnTo>
                      <a:lnTo>
                        <a:pt x="1411" y="2482"/>
                      </a:lnTo>
                      <a:lnTo>
                        <a:pt x="1426" y="2473"/>
                      </a:lnTo>
                      <a:lnTo>
                        <a:pt x="1442" y="2461"/>
                      </a:lnTo>
                      <a:lnTo>
                        <a:pt x="1457" y="2450"/>
                      </a:lnTo>
                      <a:lnTo>
                        <a:pt x="1472" y="2438"/>
                      </a:lnTo>
                      <a:lnTo>
                        <a:pt x="1487" y="2427"/>
                      </a:lnTo>
                      <a:lnTo>
                        <a:pt x="1519" y="2402"/>
                      </a:lnTo>
                      <a:lnTo>
                        <a:pt x="1550" y="2376"/>
                      </a:lnTo>
                      <a:lnTo>
                        <a:pt x="1582" y="2349"/>
                      </a:lnTo>
                      <a:lnTo>
                        <a:pt x="1613" y="2321"/>
                      </a:lnTo>
                      <a:lnTo>
                        <a:pt x="1643" y="2290"/>
                      </a:lnTo>
                      <a:lnTo>
                        <a:pt x="1673" y="2260"/>
                      </a:lnTo>
                      <a:lnTo>
                        <a:pt x="1704" y="2227"/>
                      </a:lnTo>
                      <a:lnTo>
                        <a:pt x="1732" y="2193"/>
                      </a:lnTo>
                      <a:lnTo>
                        <a:pt x="1759" y="2159"/>
                      </a:lnTo>
                      <a:lnTo>
                        <a:pt x="1786" y="2123"/>
                      </a:lnTo>
                      <a:lnTo>
                        <a:pt x="1812" y="2085"/>
                      </a:lnTo>
                      <a:lnTo>
                        <a:pt x="1824" y="2066"/>
                      </a:lnTo>
                      <a:lnTo>
                        <a:pt x="1835" y="2047"/>
                      </a:lnTo>
                      <a:lnTo>
                        <a:pt x="1847" y="2026"/>
                      </a:lnTo>
                      <a:lnTo>
                        <a:pt x="1858" y="2005"/>
                      </a:lnTo>
                      <a:lnTo>
                        <a:pt x="1867" y="1986"/>
                      </a:lnTo>
                      <a:lnTo>
                        <a:pt x="1879" y="1965"/>
                      </a:lnTo>
                      <a:lnTo>
                        <a:pt x="1888" y="1944"/>
                      </a:lnTo>
                      <a:lnTo>
                        <a:pt x="1898" y="1921"/>
                      </a:lnTo>
                      <a:lnTo>
                        <a:pt x="1917" y="1878"/>
                      </a:lnTo>
                      <a:lnTo>
                        <a:pt x="1934" y="1830"/>
                      </a:lnTo>
                      <a:lnTo>
                        <a:pt x="1951" y="1783"/>
                      </a:lnTo>
                      <a:lnTo>
                        <a:pt x="1966" y="1735"/>
                      </a:lnTo>
                      <a:lnTo>
                        <a:pt x="1980" y="1686"/>
                      </a:lnTo>
                      <a:lnTo>
                        <a:pt x="1993" y="1636"/>
                      </a:lnTo>
                      <a:lnTo>
                        <a:pt x="2006" y="1585"/>
                      </a:lnTo>
                      <a:lnTo>
                        <a:pt x="2016" y="1534"/>
                      </a:lnTo>
                      <a:lnTo>
                        <a:pt x="2037" y="1431"/>
                      </a:lnTo>
                      <a:lnTo>
                        <a:pt x="2054" y="1326"/>
                      </a:lnTo>
                      <a:lnTo>
                        <a:pt x="2069" y="1222"/>
                      </a:lnTo>
                      <a:lnTo>
                        <a:pt x="2090" y="1022"/>
                      </a:lnTo>
                      <a:lnTo>
                        <a:pt x="2103" y="840"/>
                      </a:lnTo>
                      <a:lnTo>
                        <a:pt x="2120" y="557"/>
                      </a:lnTo>
                      <a:lnTo>
                        <a:pt x="2124" y="351"/>
                      </a:lnTo>
                      <a:lnTo>
                        <a:pt x="2117" y="173"/>
                      </a:lnTo>
                      <a:lnTo>
                        <a:pt x="2107" y="47"/>
                      </a:lnTo>
                      <a:lnTo>
                        <a:pt x="2103"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5" name="Freeform 179"/>
                <p:cNvSpPr>
                  <a:spLocks/>
                </p:cNvSpPr>
                <p:nvPr/>
              </p:nvSpPr>
              <p:spPr bwMode="auto">
                <a:xfrm flipH="1">
                  <a:off x="2862" y="2525"/>
                  <a:ext cx="468" cy="1105"/>
                </a:xfrm>
                <a:custGeom>
                  <a:avLst/>
                  <a:gdLst>
                    <a:gd name="T0" fmla="*/ 0 w 1146"/>
                    <a:gd name="T1" fmla="*/ 0 h 2629"/>
                    <a:gd name="T2" fmla="*/ 0 w 1146"/>
                    <a:gd name="T3" fmla="*/ 0 h 2629"/>
                    <a:gd name="T4" fmla="*/ 0 w 1146"/>
                    <a:gd name="T5" fmla="*/ 0 h 2629"/>
                    <a:gd name="T6" fmla="*/ 0 w 1146"/>
                    <a:gd name="T7" fmla="*/ 0 h 2629"/>
                    <a:gd name="T8" fmla="*/ 0 w 1146"/>
                    <a:gd name="T9" fmla="*/ 0 h 2629"/>
                    <a:gd name="T10" fmla="*/ 0 w 1146"/>
                    <a:gd name="T11" fmla="*/ 0 h 2629"/>
                    <a:gd name="T12" fmla="*/ 0 w 1146"/>
                    <a:gd name="T13" fmla="*/ 0 h 2629"/>
                    <a:gd name="T14" fmla="*/ 0 w 1146"/>
                    <a:gd name="T15" fmla="*/ 0 h 2629"/>
                    <a:gd name="T16" fmla="*/ 0 w 1146"/>
                    <a:gd name="T17" fmla="*/ 0 h 2629"/>
                    <a:gd name="T18" fmla="*/ 0 w 1146"/>
                    <a:gd name="T19" fmla="*/ 0 h 2629"/>
                    <a:gd name="T20" fmla="*/ 0 w 1146"/>
                    <a:gd name="T21" fmla="*/ 0 h 2629"/>
                    <a:gd name="T22" fmla="*/ 0 w 1146"/>
                    <a:gd name="T23" fmla="*/ 0 h 2629"/>
                    <a:gd name="T24" fmla="*/ 0 w 1146"/>
                    <a:gd name="T25" fmla="*/ 0 h 2629"/>
                    <a:gd name="T26" fmla="*/ 0 w 1146"/>
                    <a:gd name="T27" fmla="*/ 0 h 2629"/>
                    <a:gd name="T28" fmla="*/ 0 w 1146"/>
                    <a:gd name="T29" fmla="*/ 0 h 2629"/>
                    <a:gd name="T30" fmla="*/ 0 w 1146"/>
                    <a:gd name="T31" fmla="*/ 0 h 2629"/>
                    <a:gd name="T32" fmla="*/ 0 w 1146"/>
                    <a:gd name="T33" fmla="*/ 0 h 2629"/>
                    <a:gd name="T34" fmla="*/ 0 w 1146"/>
                    <a:gd name="T35" fmla="*/ 0 h 2629"/>
                    <a:gd name="T36" fmla="*/ 0 w 1146"/>
                    <a:gd name="T37" fmla="*/ 0 h 2629"/>
                    <a:gd name="T38" fmla="*/ 0 w 1146"/>
                    <a:gd name="T39" fmla="*/ 0 h 2629"/>
                    <a:gd name="T40" fmla="*/ 0 w 1146"/>
                    <a:gd name="T41" fmla="*/ 0 h 2629"/>
                    <a:gd name="T42" fmla="*/ 0 w 1146"/>
                    <a:gd name="T43" fmla="*/ 0 h 2629"/>
                    <a:gd name="T44" fmla="*/ 0 w 1146"/>
                    <a:gd name="T45" fmla="*/ 0 h 2629"/>
                    <a:gd name="T46" fmla="*/ 0 w 1146"/>
                    <a:gd name="T47" fmla="*/ 0 h 2629"/>
                    <a:gd name="T48" fmla="*/ 0 w 1146"/>
                    <a:gd name="T49" fmla="*/ 0 h 2629"/>
                    <a:gd name="T50" fmla="*/ 0 w 1146"/>
                    <a:gd name="T51" fmla="*/ 0 h 2629"/>
                    <a:gd name="T52" fmla="*/ 0 w 1146"/>
                    <a:gd name="T53" fmla="*/ 0 h 2629"/>
                    <a:gd name="T54" fmla="*/ 0 w 1146"/>
                    <a:gd name="T55" fmla="*/ 0 h 2629"/>
                    <a:gd name="T56" fmla="*/ 0 w 1146"/>
                    <a:gd name="T57" fmla="*/ 0 h 2629"/>
                    <a:gd name="T58" fmla="*/ 0 w 1146"/>
                    <a:gd name="T59" fmla="*/ 0 h 2629"/>
                    <a:gd name="T60" fmla="*/ 0 w 1146"/>
                    <a:gd name="T61" fmla="*/ 0 h 2629"/>
                    <a:gd name="T62" fmla="*/ 0 w 1146"/>
                    <a:gd name="T63" fmla="*/ 0 h 2629"/>
                    <a:gd name="T64" fmla="*/ 0 w 1146"/>
                    <a:gd name="T65" fmla="*/ 0 h 2629"/>
                    <a:gd name="T66" fmla="*/ 0 w 1146"/>
                    <a:gd name="T67" fmla="*/ 0 h 2629"/>
                    <a:gd name="T68" fmla="*/ 0 w 1146"/>
                    <a:gd name="T69" fmla="*/ 0 h 2629"/>
                    <a:gd name="T70" fmla="*/ 0 w 1146"/>
                    <a:gd name="T71" fmla="*/ 0 h 2629"/>
                    <a:gd name="T72" fmla="*/ 0 w 1146"/>
                    <a:gd name="T73" fmla="*/ 0 h 2629"/>
                    <a:gd name="T74" fmla="*/ 0 w 1146"/>
                    <a:gd name="T75" fmla="*/ 0 h 2629"/>
                    <a:gd name="T76" fmla="*/ 0 w 1146"/>
                    <a:gd name="T77" fmla="*/ 0 h 2629"/>
                    <a:gd name="T78" fmla="*/ 0 w 1146"/>
                    <a:gd name="T79" fmla="*/ 0 h 2629"/>
                    <a:gd name="T80" fmla="*/ 0 w 1146"/>
                    <a:gd name="T81" fmla="*/ 0 h 2629"/>
                    <a:gd name="T82" fmla="*/ 0 w 1146"/>
                    <a:gd name="T83" fmla="*/ 0 h 2629"/>
                    <a:gd name="T84" fmla="*/ 0 w 1146"/>
                    <a:gd name="T85" fmla="*/ 0 h 2629"/>
                    <a:gd name="T86" fmla="*/ 0 w 1146"/>
                    <a:gd name="T87" fmla="*/ 0 h 2629"/>
                    <a:gd name="T88" fmla="*/ 0 w 1146"/>
                    <a:gd name="T89" fmla="*/ 0 h 2629"/>
                    <a:gd name="T90" fmla="*/ 0 w 1146"/>
                    <a:gd name="T91" fmla="*/ 0 h 2629"/>
                    <a:gd name="T92" fmla="*/ 0 w 1146"/>
                    <a:gd name="T93" fmla="*/ 0 h 2629"/>
                    <a:gd name="T94" fmla="*/ 0 w 1146"/>
                    <a:gd name="T95" fmla="*/ 0 h 2629"/>
                    <a:gd name="T96" fmla="*/ 0 w 1146"/>
                    <a:gd name="T97" fmla="*/ 0 h 2629"/>
                    <a:gd name="T98" fmla="*/ 0 w 1146"/>
                    <a:gd name="T99" fmla="*/ 0 h 2629"/>
                    <a:gd name="T100" fmla="*/ 0 w 1146"/>
                    <a:gd name="T101" fmla="*/ 0 h 2629"/>
                    <a:gd name="T102" fmla="*/ 0 w 1146"/>
                    <a:gd name="T103" fmla="*/ 0 h 2629"/>
                    <a:gd name="T104" fmla="*/ 0 w 1146"/>
                    <a:gd name="T105" fmla="*/ 0 h 2629"/>
                    <a:gd name="T106" fmla="*/ 0 w 1146"/>
                    <a:gd name="T107" fmla="*/ 0 h 2629"/>
                    <a:gd name="T108" fmla="*/ 0 w 1146"/>
                    <a:gd name="T109" fmla="*/ 0 h 2629"/>
                    <a:gd name="T110" fmla="*/ 0 w 1146"/>
                    <a:gd name="T111" fmla="*/ 0 h 2629"/>
                    <a:gd name="T112" fmla="*/ 0 w 1146"/>
                    <a:gd name="T113" fmla="*/ 0 h 2629"/>
                    <a:gd name="T114" fmla="*/ 0 w 1146"/>
                    <a:gd name="T115" fmla="*/ 0 h 2629"/>
                    <a:gd name="T116" fmla="*/ 0 w 1146"/>
                    <a:gd name="T117" fmla="*/ 0 h 26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46"/>
                    <a:gd name="T178" fmla="*/ 0 h 2629"/>
                    <a:gd name="T179" fmla="*/ 1146 w 1146"/>
                    <a:gd name="T180" fmla="*/ 2629 h 262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46" h="2629">
                      <a:moveTo>
                        <a:pt x="0" y="0"/>
                      </a:moveTo>
                      <a:lnTo>
                        <a:pt x="11" y="614"/>
                      </a:lnTo>
                      <a:lnTo>
                        <a:pt x="21" y="745"/>
                      </a:lnTo>
                      <a:lnTo>
                        <a:pt x="34" y="880"/>
                      </a:lnTo>
                      <a:lnTo>
                        <a:pt x="49" y="1015"/>
                      </a:lnTo>
                      <a:lnTo>
                        <a:pt x="59" y="1083"/>
                      </a:lnTo>
                      <a:lnTo>
                        <a:pt x="70" y="1150"/>
                      </a:lnTo>
                      <a:lnTo>
                        <a:pt x="82" y="1216"/>
                      </a:lnTo>
                      <a:lnTo>
                        <a:pt x="95" y="1281"/>
                      </a:lnTo>
                      <a:lnTo>
                        <a:pt x="110" y="1346"/>
                      </a:lnTo>
                      <a:lnTo>
                        <a:pt x="125" y="1406"/>
                      </a:lnTo>
                      <a:lnTo>
                        <a:pt x="133" y="1437"/>
                      </a:lnTo>
                      <a:lnTo>
                        <a:pt x="142" y="1467"/>
                      </a:lnTo>
                      <a:lnTo>
                        <a:pt x="150" y="1496"/>
                      </a:lnTo>
                      <a:lnTo>
                        <a:pt x="160" y="1524"/>
                      </a:lnTo>
                      <a:lnTo>
                        <a:pt x="180" y="1579"/>
                      </a:lnTo>
                      <a:lnTo>
                        <a:pt x="201" y="1631"/>
                      </a:lnTo>
                      <a:lnTo>
                        <a:pt x="213" y="1655"/>
                      </a:lnTo>
                      <a:lnTo>
                        <a:pt x="224" y="1678"/>
                      </a:lnTo>
                      <a:lnTo>
                        <a:pt x="236" y="1703"/>
                      </a:lnTo>
                      <a:lnTo>
                        <a:pt x="247" y="1726"/>
                      </a:lnTo>
                      <a:lnTo>
                        <a:pt x="257" y="1749"/>
                      </a:lnTo>
                      <a:lnTo>
                        <a:pt x="268" y="1771"/>
                      </a:lnTo>
                      <a:lnTo>
                        <a:pt x="279" y="1794"/>
                      </a:lnTo>
                      <a:lnTo>
                        <a:pt x="291" y="1815"/>
                      </a:lnTo>
                      <a:lnTo>
                        <a:pt x="302" y="1836"/>
                      </a:lnTo>
                      <a:lnTo>
                        <a:pt x="314" y="1857"/>
                      </a:lnTo>
                      <a:lnTo>
                        <a:pt x="325" y="1878"/>
                      </a:lnTo>
                      <a:lnTo>
                        <a:pt x="336" y="1899"/>
                      </a:lnTo>
                      <a:lnTo>
                        <a:pt x="346" y="1918"/>
                      </a:lnTo>
                      <a:lnTo>
                        <a:pt x="357" y="1937"/>
                      </a:lnTo>
                      <a:lnTo>
                        <a:pt x="369" y="1956"/>
                      </a:lnTo>
                      <a:lnTo>
                        <a:pt x="380" y="1975"/>
                      </a:lnTo>
                      <a:lnTo>
                        <a:pt x="392" y="1994"/>
                      </a:lnTo>
                      <a:lnTo>
                        <a:pt x="403" y="2011"/>
                      </a:lnTo>
                      <a:lnTo>
                        <a:pt x="424" y="2045"/>
                      </a:lnTo>
                      <a:lnTo>
                        <a:pt x="447" y="2077"/>
                      </a:lnTo>
                      <a:lnTo>
                        <a:pt x="468" y="2110"/>
                      </a:lnTo>
                      <a:lnTo>
                        <a:pt x="489" y="2140"/>
                      </a:lnTo>
                      <a:lnTo>
                        <a:pt x="509" y="2169"/>
                      </a:lnTo>
                      <a:lnTo>
                        <a:pt x="530" y="2195"/>
                      </a:lnTo>
                      <a:lnTo>
                        <a:pt x="551" y="2222"/>
                      </a:lnTo>
                      <a:lnTo>
                        <a:pt x="572" y="2247"/>
                      </a:lnTo>
                      <a:lnTo>
                        <a:pt x="593" y="2269"/>
                      </a:lnTo>
                      <a:lnTo>
                        <a:pt x="612" y="2290"/>
                      </a:lnTo>
                      <a:lnTo>
                        <a:pt x="633" y="2313"/>
                      </a:lnTo>
                      <a:lnTo>
                        <a:pt x="652" y="2332"/>
                      </a:lnTo>
                      <a:lnTo>
                        <a:pt x="671" y="2351"/>
                      </a:lnTo>
                      <a:lnTo>
                        <a:pt x="707" y="2383"/>
                      </a:lnTo>
                      <a:lnTo>
                        <a:pt x="743" y="2414"/>
                      </a:lnTo>
                      <a:lnTo>
                        <a:pt x="776" y="2440"/>
                      </a:lnTo>
                      <a:lnTo>
                        <a:pt x="791" y="2452"/>
                      </a:lnTo>
                      <a:lnTo>
                        <a:pt x="806" y="2461"/>
                      </a:lnTo>
                      <a:lnTo>
                        <a:pt x="821" y="2471"/>
                      </a:lnTo>
                      <a:lnTo>
                        <a:pt x="835" y="2480"/>
                      </a:lnTo>
                      <a:lnTo>
                        <a:pt x="850" y="2488"/>
                      </a:lnTo>
                      <a:lnTo>
                        <a:pt x="863" y="2497"/>
                      </a:lnTo>
                      <a:lnTo>
                        <a:pt x="876" y="2505"/>
                      </a:lnTo>
                      <a:lnTo>
                        <a:pt x="890" y="2513"/>
                      </a:lnTo>
                      <a:lnTo>
                        <a:pt x="903" y="2520"/>
                      </a:lnTo>
                      <a:lnTo>
                        <a:pt x="916" y="2528"/>
                      </a:lnTo>
                      <a:lnTo>
                        <a:pt x="930" y="2535"/>
                      </a:lnTo>
                      <a:lnTo>
                        <a:pt x="943" y="2541"/>
                      </a:lnTo>
                      <a:lnTo>
                        <a:pt x="954" y="2549"/>
                      </a:lnTo>
                      <a:lnTo>
                        <a:pt x="966" y="2554"/>
                      </a:lnTo>
                      <a:lnTo>
                        <a:pt x="979" y="2560"/>
                      </a:lnTo>
                      <a:lnTo>
                        <a:pt x="990" y="2568"/>
                      </a:lnTo>
                      <a:lnTo>
                        <a:pt x="1013" y="2577"/>
                      </a:lnTo>
                      <a:lnTo>
                        <a:pt x="1034" y="2589"/>
                      </a:lnTo>
                      <a:lnTo>
                        <a:pt x="1053" y="2596"/>
                      </a:lnTo>
                      <a:lnTo>
                        <a:pt x="1070" y="2606"/>
                      </a:lnTo>
                      <a:lnTo>
                        <a:pt x="1086" y="2612"/>
                      </a:lnTo>
                      <a:lnTo>
                        <a:pt x="1097" y="2617"/>
                      </a:lnTo>
                      <a:lnTo>
                        <a:pt x="1122" y="2629"/>
                      </a:lnTo>
                      <a:lnTo>
                        <a:pt x="1146" y="2406"/>
                      </a:lnTo>
                      <a:lnTo>
                        <a:pt x="979" y="2353"/>
                      </a:lnTo>
                      <a:lnTo>
                        <a:pt x="958" y="2344"/>
                      </a:lnTo>
                      <a:lnTo>
                        <a:pt x="939" y="2332"/>
                      </a:lnTo>
                      <a:lnTo>
                        <a:pt x="918" y="2321"/>
                      </a:lnTo>
                      <a:lnTo>
                        <a:pt x="907" y="2313"/>
                      </a:lnTo>
                      <a:lnTo>
                        <a:pt x="895" y="2307"/>
                      </a:lnTo>
                      <a:lnTo>
                        <a:pt x="886" y="2300"/>
                      </a:lnTo>
                      <a:lnTo>
                        <a:pt x="875" y="2292"/>
                      </a:lnTo>
                      <a:lnTo>
                        <a:pt x="863" y="2285"/>
                      </a:lnTo>
                      <a:lnTo>
                        <a:pt x="852" y="2277"/>
                      </a:lnTo>
                      <a:lnTo>
                        <a:pt x="804" y="2239"/>
                      </a:lnTo>
                      <a:lnTo>
                        <a:pt x="779" y="2218"/>
                      </a:lnTo>
                      <a:lnTo>
                        <a:pt x="755" y="2195"/>
                      </a:lnTo>
                      <a:lnTo>
                        <a:pt x="730" y="2172"/>
                      </a:lnTo>
                      <a:lnTo>
                        <a:pt x="705" y="2146"/>
                      </a:lnTo>
                      <a:lnTo>
                        <a:pt x="681" y="2119"/>
                      </a:lnTo>
                      <a:lnTo>
                        <a:pt x="654" y="2089"/>
                      </a:lnTo>
                      <a:lnTo>
                        <a:pt x="627" y="2058"/>
                      </a:lnTo>
                      <a:lnTo>
                        <a:pt x="601" y="2024"/>
                      </a:lnTo>
                      <a:lnTo>
                        <a:pt x="576" y="1990"/>
                      </a:lnTo>
                      <a:lnTo>
                        <a:pt x="551" y="1956"/>
                      </a:lnTo>
                      <a:lnTo>
                        <a:pt x="528" y="1922"/>
                      </a:lnTo>
                      <a:lnTo>
                        <a:pt x="508" y="1889"/>
                      </a:lnTo>
                      <a:lnTo>
                        <a:pt x="487" y="1855"/>
                      </a:lnTo>
                      <a:lnTo>
                        <a:pt x="468" y="1823"/>
                      </a:lnTo>
                      <a:lnTo>
                        <a:pt x="449" y="1790"/>
                      </a:lnTo>
                      <a:lnTo>
                        <a:pt x="431" y="1758"/>
                      </a:lnTo>
                      <a:lnTo>
                        <a:pt x="414" y="1728"/>
                      </a:lnTo>
                      <a:lnTo>
                        <a:pt x="399" y="1695"/>
                      </a:lnTo>
                      <a:lnTo>
                        <a:pt x="384" y="1663"/>
                      </a:lnTo>
                      <a:lnTo>
                        <a:pt x="371" y="1633"/>
                      </a:lnTo>
                      <a:lnTo>
                        <a:pt x="346" y="1572"/>
                      </a:lnTo>
                      <a:lnTo>
                        <a:pt x="323" y="1509"/>
                      </a:lnTo>
                      <a:lnTo>
                        <a:pt x="304" y="1448"/>
                      </a:lnTo>
                      <a:lnTo>
                        <a:pt x="287" y="1387"/>
                      </a:lnTo>
                      <a:lnTo>
                        <a:pt x="272" y="1328"/>
                      </a:lnTo>
                      <a:lnTo>
                        <a:pt x="258" y="1268"/>
                      </a:lnTo>
                      <a:lnTo>
                        <a:pt x="238" y="1148"/>
                      </a:lnTo>
                      <a:lnTo>
                        <a:pt x="220" y="1026"/>
                      </a:lnTo>
                      <a:lnTo>
                        <a:pt x="200" y="745"/>
                      </a:lnTo>
                      <a:lnTo>
                        <a:pt x="194" y="445"/>
                      </a:lnTo>
                      <a:lnTo>
                        <a:pt x="201" y="108"/>
                      </a:lnTo>
                      <a:lnTo>
                        <a:pt x="0"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6" name="Freeform 180"/>
                <p:cNvSpPr>
                  <a:spLocks/>
                </p:cNvSpPr>
                <p:nvPr/>
              </p:nvSpPr>
              <p:spPr bwMode="auto">
                <a:xfrm flipH="1">
                  <a:off x="2896" y="2676"/>
                  <a:ext cx="297" cy="378"/>
                </a:xfrm>
                <a:custGeom>
                  <a:avLst/>
                  <a:gdLst>
                    <a:gd name="T0" fmla="*/ 0 w 729"/>
                    <a:gd name="T1" fmla="*/ 0 h 901"/>
                    <a:gd name="T2" fmla="*/ 0 w 729"/>
                    <a:gd name="T3" fmla="*/ 0 h 901"/>
                    <a:gd name="T4" fmla="*/ 0 w 729"/>
                    <a:gd name="T5" fmla="*/ 0 h 901"/>
                    <a:gd name="T6" fmla="*/ 0 w 729"/>
                    <a:gd name="T7" fmla="*/ 0 h 901"/>
                    <a:gd name="T8" fmla="*/ 0 w 729"/>
                    <a:gd name="T9" fmla="*/ 0 h 901"/>
                    <a:gd name="T10" fmla="*/ 0 w 729"/>
                    <a:gd name="T11" fmla="*/ 0 h 901"/>
                    <a:gd name="T12" fmla="*/ 0 w 729"/>
                    <a:gd name="T13" fmla="*/ 0 h 901"/>
                    <a:gd name="T14" fmla="*/ 0 w 729"/>
                    <a:gd name="T15" fmla="*/ 0 h 901"/>
                    <a:gd name="T16" fmla="*/ 0 w 729"/>
                    <a:gd name="T17" fmla="*/ 0 h 901"/>
                    <a:gd name="T18" fmla="*/ 0 w 729"/>
                    <a:gd name="T19" fmla="*/ 0 h 901"/>
                    <a:gd name="T20" fmla="*/ 0 w 729"/>
                    <a:gd name="T21" fmla="*/ 0 h 901"/>
                    <a:gd name="T22" fmla="*/ 0 w 729"/>
                    <a:gd name="T23" fmla="*/ 0 h 901"/>
                    <a:gd name="T24" fmla="*/ 0 w 729"/>
                    <a:gd name="T25" fmla="*/ 0 h 9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9"/>
                    <a:gd name="T40" fmla="*/ 0 h 901"/>
                    <a:gd name="T41" fmla="*/ 729 w 729"/>
                    <a:gd name="T42" fmla="*/ 901 h 9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9" h="901">
                      <a:moveTo>
                        <a:pt x="8" y="0"/>
                      </a:moveTo>
                      <a:lnTo>
                        <a:pt x="729" y="0"/>
                      </a:lnTo>
                      <a:lnTo>
                        <a:pt x="729" y="901"/>
                      </a:lnTo>
                      <a:lnTo>
                        <a:pt x="73" y="901"/>
                      </a:lnTo>
                      <a:lnTo>
                        <a:pt x="61" y="840"/>
                      </a:lnTo>
                      <a:lnTo>
                        <a:pt x="50" y="776"/>
                      </a:lnTo>
                      <a:lnTo>
                        <a:pt x="37" y="694"/>
                      </a:lnTo>
                      <a:lnTo>
                        <a:pt x="23" y="605"/>
                      </a:lnTo>
                      <a:lnTo>
                        <a:pt x="12" y="513"/>
                      </a:lnTo>
                      <a:lnTo>
                        <a:pt x="0" y="352"/>
                      </a:lnTo>
                      <a:lnTo>
                        <a:pt x="4" y="108"/>
                      </a:lnTo>
                      <a:lnTo>
                        <a:pt x="8"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7" name="Freeform 181"/>
                <p:cNvSpPr>
                  <a:spLocks/>
                </p:cNvSpPr>
                <p:nvPr/>
              </p:nvSpPr>
              <p:spPr bwMode="auto">
                <a:xfrm flipH="1">
                  <a:off x="2589" y="3044"/>
                  <a:ext cx="283" cy="412"/>
                </a:xfrm>
                <a:custGeom>
                  <a:avLst/>
                  <a:gdLst>
                    <a:gd name="T0" fmla="*/ 0 w 696"/>
                    <a:gd name="T1" fmla="*/ 0 h 979"/>
                    <a:gd name="T2" fmla="*/ 0 w 696"/>
                    <a:gd name="T3" fmla="*/ 0 h 979"/>
                    <a:gd name="T4" fmla="*/ 0 w 696"/>
                    <a:gd name="T5" fmla="*/ 0 h 979"/>
                    <a:gd name="T6" fmla="*/ 0 w 696"/>
                    <a:gd name="T7" fmla="*/ 0 h 979"/>
                    <a:gd name="T8" fmla="*/ 0 w 696"/>
                    <a:gd name="T9" fmla="*/ 0 h 979"/>
                    <a:gd name="T10" fmla="*/ 0 w 696"/>
                    <a:gd name="T11" fmla="*/ 0 h 979"/>
                    <a:gd name="T12" fmla="*/ 0 w 696"/>
                    <a:gd name="T13" fmla="*/ 0 h 979"/>
                    <a:gd name="T14" fmla="*/ 0 w 696"/>
                    <a:gd name="T15" fmla="*/ 0 h 979"/>
                    <a:gd name="T16" fmla="*/ 0 w 696"/>
                    <a:gd name="T17" fmla="*/ 0 h 979"/>
                    <a:gd name="T18" fmla="*/ 0 w 696"/>
                    <a:gd name="T19" fmla="*/ 0 h 979"/>
                    <a:gd name="T20" fmla="*/ 0 w 696"/>
                    <a:gd name="T21" fmla="*/ 0 h 979"/>
                    <a:gd name="T22" fmla="*/ 0 w 696"/>
                    <a:gd name="T23" fmla="*/ 0 h 979"/>
                    <a:gd name="T24" fmla="*/ 0 w 696"/>
                    <a:gd name="T25" fmla="*/ 0 h 979"/>
                    <a:gd name="T26" fmla="*/ 0 w 696"/>
                    <a:gd name="T27" fmla="*/ 0 h 979"/>
                    <a:gd name="T28" fmla="*/ 0 w 696"/>
                    <a:gd name="T29" fmla="*/ 0 h 979"/>
                    <a:gd name="T30" fmla="*/ 0 w 696"/>
                    <a:gd name="T31" fmla="*/ 0 h 979"/>
                    <a:gd name="T32" fmla="*/ 0 w 696"/>
                    <a:gd name="T33" fmla="*/ 0 h 979"/>
                    <a:gd name="T34" fmla="*/ 0 w 696"/>
                    <a:gd name="T35" fmla="*/ 0 h 979"/>
                    <a:gd name="T36" fmla="*/ 0 w 696"/>
                    <a:gd name="T37" fmla="*/ 0 h 979"/>
                    <a:gd name="T38" fmla="*/ 0 w 696"/>
                    <a:gd name="T39" fmla="*/ 0 h 979"/>
                    <a:gd name="T40" fmla="*/ 0 w 696"/>
                    <a:gd name="T41" fmla="*/ 0 h 979"/>
                    <a:gd name="T42" fmla="*/ 0 w 696"/>
                    <a:gd name="T43" fmla="*/ 0 h 979"/>
                    <a:gd name="T44" fmla="*/ 0 w 696"/>
                    <a:gd name="T45" fmla="*/ 0 h 979"/>
                    <a:gd name="T46" fmla="*/ 0 w 696"/>
                    <a:gd name="T47" fmla="*/ 0 h 979"/>
                    <a:gd name="T48" fmla="*/ 0 w 696"/>
                    <a:gd name="T49" fmla="*/ 0 h 979"/>
                    <a:gd name="T50" fmla="*/ 0 w 696"/>
                    <a:gd name="T51" fmla="*/ 0 h 979"/>
                    <a:gd name="T52" fmla="*/ 0 w 696"/>
                    <a:gd name="T53" fmla="*/ 0 h 979"/>
                    <a:gd name="T54" fmla="*/ 0 w 696"/>
                    <a:gd name="T55" fmla="*/ 0 h 979"/>
                    <a:gd name="T56" fmla="*/ 0 w 696"/>
                    <a:gd name="T57" fmla="*/ 0 h 979"/>
                    <a:gd name="T58" fmla="*/ 0 w 696"/>
                    <a:gd name="T59" fmla="*/ 0 h 979"/>
                    <a:gd name="T60" fmla="*/ 0 w 696"/>
                    <a:gd name="T61" fmla="*/ 0 h 979"/>
                    <a:gd name="T62" fmla="*/ 0 w 696"/>
                    <a:gd name="T63" fmla="*/ 0 h 979"/>
                    <a:gd name="T64" fmla="*/ 0 w 696"/>
                    <a:gd name="T65" fmla="*/ 0 h 979"/>
                    <a:gd name="T66" fmla="*/ 0 w 696"/>
                    <a:gd name="T67" fmla="*/ 0 h 979"/>
                    <a:gd name="T68" fmla="*/ 0 w 696"/>
                    <a:gd name="T69" fmla="*/ 0 h 979"/>
                    <a:gd name="T70" fmla="*/ 0 w 696"/>
                    <a:gd name="T71" fmla="*/ 0 h 979"/>
                    <a:gd name="T72" fmla="*/ 0 w 696"/>
                    <a:gd name="T73" fmla="*/ 0 h 979"/>
                    <a:gd name="T74" fmla="*/ 0 w 696"/>
                    <a:gd name="T75" fmla="*/ 0 h 979"/>
                    <a:gd name="T76" fmla="*/ 0 w 696"/>
                    <a:gd name="T77" fmla="*/ 0 h 979"/>
                    <a:gd name="T78" fmla="*/ 0 w 696"/>
                    <a:gd name="T79" fmla="*/ 0 h 979"/>
                    <a:gd name="T80" fmla="*/ 0 w 696"/>
                    <a:gd name="T81" fmla="*/ 0 h 979"/>
                    <a:gd name="T82" fmla="*/ 0 w 696"/>
                    <a:gd name="T83" fmla="*/ 0 h 979"/>
                    <a:gd name="T84" fmla="*/ 0 w 696"/>
                    <a:gd name="T85" fmla="*/ 0 h 9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6"/>
                    <a:gd name="T130" fmla="*/ 0 h 979"/>
                    <a:gd name="T131" fmla="*/ 696 w 696"/>
                    <a:gd name="T132" fmla="*/ 979 h 9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6" h="979">
                      <a:moveTo>
                        <a:pt x="0" y="0"/>
                      </a:moveTo>
                      <a:lnTo>
                        <a:pt x="0" y="975"/>
                      </a:lnTo>
                      <a:lnTo>
                        <a:pt x="17" y="979"/>
                      </a:lnTo>
                      <a:lnTo>
                        <a:pt x="70" y="974"/>
                      </a:lnTo>
                      <a:lnTo>
                        <a:pt x="112" y="958"/>
                      </a:lnTo>
                      <a:lnTo>
                        <a:pt x="135" y="947"/>
                      </a:lnTo>
                      <a:lnTo>
                        <a:pt x="148" y="939"/>
                      </a:lnTo>
                      <a:lnTo>
                        <a:pt x="161" y="930"/>
                      </a:lnTo>
                      <a:lnTo>
                        <a:pt x="177" y="920"/>
                      </a:lnTo>
                      <a:lnTo>
                        <a:pt x="192" y="909"/>
                      </a:lnTo>
                      <a:lnTo>
                        <a:pt x="222" y="886"/>
                      </a:lnTo>
                      <a:lnTo>
                        <a:pt x="256" y="856"/>
                      </a:lnTo>
                      <a:lnTo>
                        <a:pt x="294" y="820"/>
                      </a:lnTo>
                      <a:lnTo>
                        <a:pt x="313" y="801"/>
                      </a:lnTo>
                      <a:lnTo>
                        <a:pt x="332" y="780"/>
                      </a:lnTo>
                      <a:lnTo>
                        <a:pt x="350" y="759"/>
                      </a:lnTo>
                      <a:lnTo>
                        <a:pt x="369" y="736"/>
                      </a:lnTo>
                      <a:lnTo>
                        <a:pt x="386" y="715"/>
                      </a:lnTo>
                      <a:lnTo>
                        <a:pt x="403" y="692"/>
                      </a:lnTo>
                      <a:lnTo>
                        <a:pt x="420" y="669"/>
                      </a:lnTo>
                      <a:lnTo>
                        <a:pt x="437" y="645"/>
                      </a:lnTo>
                      <a:lnTo>
                        <a:pt x="452" y="622"/>
                      </a:lnTo>
                      <a:lnTo>
                        <a:pt x="467" y="597"/>
                      </a:lnTo>
                      <a:lnTo>
                        <a:pt x="483" y="574"/>
                      </a:lnTo>
                      <a:lnTo>
                        <a:pt x="498" y="550"/>
                      </a:lnTo>
                      <a:lnTo>
                        <a:pt x="511" y="525"/>
                      </a:lnTo>
                      <a:lnTo>
                        <a:pt x="524" y="502"/>
                      </a:lnTo>
                      <a:lnTo>
                        <a:pt x="538" y="479"/>
                      </a:lnTo>
                      <a:lnTo>
                        <a:pt x="551" y="455"/>
                      </a:lnTo>
                      <a:lnTo>
                        <a:pt x="562" y="432"/>
                      </a:lnTo>
                      <a:lnTo>
                        <a:pt x="574" y="409"/>
                      </a:lnTo>
                      <a:lnTo>
                        <a:pt x="583" y="388"/>
                      </a:lnTo>
                      <a:lnTo>
                        <a:pt x="595" y="367"/>
                      </a:lnTo>
                      <a:lnTo>
                        <a:pt x="602" y="346"/>
                      </a:lnTo>
                      <a:lnTo>
                        <a:pt x="612" y="327"/>
                      </a:lnTo>
                      <a:lnTo>
                        <a:pt x="627" y="289"/>
                      </a:lnTo>
                      <a:lnTo>
                        <a:pt x="654" y="189"/>
                      </a:lnTo>
                      <a:lnTo>
                        <a:pt x="661" y="130"/>
                      </a:lnTo>
                      <a:lnTo>
                        <a:pt x="675" y="71"/>
                      </a:lnTo>
                      <a:lnTo>
                        <a:pt x="688" y="27"/>
                      </a:lnTo>
                      <a:lnTo>
                        <a:pt x="696" y="8"/>
                      </a:lnTo>
                      <a:lnTo>
                        <a:pt x="0"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8" name="Freeform 182"/>
                <p:cNvSpPr>
                  <a:spLocks/>
                </p:cNvSpPr>
                <p:nvPr/>
              </p:nvSpPr>
              <p:spPr bwMode="auto">
                <a:xfrm flipH="1">
                  <a:off x="2902" y="3093"/>
                  <a:ext cx="257" cy="325"/>
                </a:xfrm>
                <a:custGeom>
                  <a:avLst/>
                  <a:gdLst>
                    <a:gd name="T0" fmla="*/ 0 w 630"/>
                    <a:gd name="T1" fmla="*/ 0 h 772"/>
                    <a:gd name="T2" fmla="*/ 0 w 630"/>
                    <a:gd name="T3" fmla="*/ 0 h 772"/>
                    <a:gd name="T4" fmla="*/ 0 w 630"/>
                    <a:gd name="T5" fmla="*/ 0 h 772"/>
                    <a:gd name="T6" fmla="*/ 0 w 630"/>
                    <a:gd name="T7" fmla="*/ 0 h 772"/>
                    <a:gd name="T8" fmla="*/ 0 w 630"/>
                    <a:gd name="T9" fmla="*/ 0 h 772"/>
                    <a:gd name="T10" fmla="*/ 0 w 630"/>
                    <a:gd name="T11" fmla="*/ 0 h 772"/>
                    <a:gd name="T12" fmla="*/ 0 w 630"/>
                    <a:gd name="T13" fmla="*/ 0 h 772"/>
                    <a:gd name="T14" fmla="*/ 0 w 630"/>
                    <a:gd name="T15" fmla="*/ 0 h 772"/>
                    <a:gd name="T16" fmla="*/ 0 w 630"/>
                    <a:gd name="T17" fmla="*/ 0 h 772"/>
                    <a:gd name="T18" fmla="*/ 0 w 630"/>
                    <a:gd name="T19" fmla="*/ 0 h 772"/>
                    <a:gd name="T20" fmla="*/ 0 w 630"/>
                    <a:gd name="T21" fmla="*/ 0 h 772"/>
                    <a:gd name="T22" fmla="*/ 0 w 630"/>
                    <a:gd name="T23" fmla="*/ 0 h 772"/>
                    <a:gd name="T24" fmla="*/ 0 w 630"/>
                    <a:gd name="T25" fmla="*/ 0 h 772"/>
                    <a:gd name="T26" fmla="*/ 0 w 630"/>
                    <a:gd name="T27" fmla="*/ 0 h 772"/>
                    <a:gd name="T28" fmla="*/ 0 w 630"/>
                    <a:gd name="T29" fmla="*/ 0 h 772"/>
                    <a:gd name="T30" fmla="*/ 0 w 630"/>
                    <a:gd name="T31" fmla="*/ 0 h 772"/>
                    <a:gd name="T32" fmla="*/ 0 w 630"/>
                    <a:gd name="T33" fmla="*/ 0 h 772"/>
                    <a:gd name="T34" fmla="*/ 0 w 630"/>
                    <a:gd name="T35" fmla="*/ 0 h 772"/>
                    <a:gd name="T36" fmla="*/ 0 w 630"/>
                    <a:gd name="T37" fmla="*/ 0 h 772"/>
                    <a:gd name="T38" fmla="*/ 0 w 630"/>
                    <a:gd name="T39" fmla="*/ 0 h 772"/>
                    <a:gd name="T40" fmla="*/ 0 w 630"/>
                    <a:gd name="T41" fmla="*/ 0 h 772"/>
                    <a:gd name="T42" fmla="*/ 0 w 630"/>
                    <a:gd name="T43" fmla="*/ 0 h 772"/>
                    <a:gd name="T44" fmla="*/ 0 w 630"/>
                    <a:gd name="T45" fmla="*/ 0 h 772"/>
                    <a:gd name="T46" fmla="*/ 0 w 630"/>
                    <a:gd name="T47" fmla="*/ 0 h 772"/>
                    <a:gd name="T48" fmla="*/ 0 w 630"/>
                    <a:gd name="T49" fmla="*/ 0 h 772"/>
                    <a:gd name="T50" fmla="*/ 0 w 630"/>
                    <a:gd name="T51" fmla="*/ 0 h 772"/>
                    <a:gd name="T52" fmla="*/ 0 w 630"/>
                    <a:gd name="T53" fmla="*/ 0 h 772"/>
                    <a:gd name="T54" fmla="*/ 0 w 630"/>
                    <a:gd name="T55" fmla="*/ 0 h 772"/>
                    <a:gd name="T56" fmla="*/ 0 w 630"/>
                    <a:gd name="T57" fmla="*/ 0 h 772"/>
                    <a:gd name="T58" fmla="*/ 0 w 630"/>
                    <a:gd name="T59" fmla="*/ 0 h 772"/>
                    <a:gd name="T60" fmla="*/ 0 w 630"/>
                    <a:gd name="T61" fmla="*/ 0 h 772"/>
                    <a:gd name="T62" fmla="*/ 0 w 630"/>
                    <a:gd name="T63" fmla="*/ 0 h 772"/>
                    <a:gd name="T64" fmla="*/ 0 w 630"/>
                    <a:gd name="T65" fmla="*/ 0 h 772"/>
                    <a:gd name="T66" fmla="*/ 0 w 630"/>
                    <a:gd name="T67" fmla="*/ 0 h 772"/>
                    <a:gd name="T68" fmla="*/ 0 w 630"/>
                    <a:gd name="T69" fmla="*/ 0 h 772"/>
                    <a:gd name="T70" fmla="*/ 0 w 630"/>
                    <a:gd name="T71" fmla="*/ 0 h 772"/>
                    <a:gd name="T72" fmla="*/ 0 w 630"/>
                    <a:gd name="T73" fmla="*/ 0 h 772"/>
                    <a:gd name="T74" fmla="*/ 0 w 630"/>
                    <a:gd name="T75" fmla="*/ 0 h 772"/>
                    <a:gd name="T76" fmla="*/ 0 w 630"/>
                    <a:gd name="T77" fmla="*/ 0 h 772"/>
                    <a:gd name="T78" fmla="*/ 0 w 630"/>
                    <a:gd name="T79" fmla="*/ 0 h 772"/>
                    <a:gd name="T80" fmla="*/ 0 w 630"/>
                    <a:gd name="T81" fmla="*/ 0 h 772"/>
                    <a:gd name="T82" fmla="*/ 0 w 630"/>
                    <a:gd name="T83" fmla="*/ 0 h 772"/>
                    <a:gd name="T84" fmla="*/ 0 w 630"/>
                    <a:gd name="T85" fmla="*/ 0 h 772"/>
                    <a:gd name="T86" fmla="*/ 0 w 630"/>
                    <a:gd name="T87" fmla="*/ 0 h 772"/>
                    <a:gd name="T88" fmla="*/ 0 w 630"/>
                    <a:gd name="T89" fmla="*/ 0 h 772"/>
                    <a:gd name="T90" fmla="*/ 0 w 630"/>
                    <a:gd name="T91" fmla="*/ 0 h 772"/>
                    <a:gd name="T92" fmla="*/ 0 w 630"/>
                    <a:gd name="T93" fmla="*/ 0 h 772"/>
                    <a:gd name="T94" fmla="*/ 0 w 630"/>
                    <a:gd name="T95" fmla="*/ 0 h 772"/>
                    <a:gd name="T96" fmla="*/ 0 w 630"/>
                    <a:gd name="T97" fmla="*/ 0 h 7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30"/>
                    <a:gd name="T148" fmla="*/ 0 h 772"/>
                    <a:gd name="T149" fmla="*/ 630 w 630"/>
                    <a:gd name="T150" fmla="*/ 772 h 7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30" h="772">
                      <a:moveTo>
                        <a:pt x="0" y="0"/>
                      </a:moveTo>
                      <a:lnTo>
                        <a:pt x="4" y="14"/>
                      </a:lnTo>
                      <a:lnTo>
                        <a:pt x="19" y="55"/>
                      </a:lnTo>
                      <a:lnTo>
                        <a:pt x="29" y="84"/>
                      </a:lnTo>
                      <a:lnTo>
                        <a:pt x="40" y="116"/>
                      </a:lnTo>
                      <a:lnTo>
                        <a:pt x="55" y="150"/>
                      </a:lnTo>
                      <a:lnTo>
                        <a:pt x="71" y="188"/>
                      </a:lnTo>
                      <a:lnTo>
                        <a:pt x="88" y="228"/>
                      </a:lnTo>
                      <a:lnTo>
                        <a:pt x="97" y="249"/>
                      </a:lnTo>
                      <a:lnTo>
                        <a:pt x="107" y="268"/>
                      </a:lnTo>
                      <a:lnTo>
                        <a:pt x="116" y="289"/>
                      </a:lnTo>
                      <a:lnTo>
                        <a:pt x="126" y="310"/>
                      </a:lnTo>
                      <a:lnTo>
                        <a:pt x="135" y="329"/>
                      </a:lnTo>
                      <a:lnTo>
                        <a:pt x="147" y="350"/>
                      </a:lnTo>
                      <a:lnTo>
                        <a:pt x="158" y="369"/>
                      </a:lnTo>
                      <a:lnTo>
                        <a:pt x="169" y="388"/>
                      </a:lnTo>
                      <a:lnTo>
                        <a:pt x="181" y="407"/>
                      </a:lnTo>
                      <a:lnTo>
                        <a:pt x="190" y="424"/>
                      </a:lnTo>
                      <a:lnTo>
                        <a:pt x="215" y="458"/>
                      </a:lnTo>
                      <a:lnTo>
                        <a:pt x="240" y="489"/>
                      </a:lnTo>
                      <a:lnTo>
                        <a:pt x="264" y="515"/>
                      </a:lnTo>
                      <a:lnTo>
                        <a:pt x="291" y="544"/>
                      </a:lnTo>
                      <a:lnTo>
                        <a:pt x="320" y="569"/>
                      </a:lnTo>
                      <a:lnTo>
                        <a:pt x="348" y="595"/>
                      </a:lnTo>
                      <a:lnTo>
                        <a:pt x="375" y="620"/>
                      </a:lnTo>
                      <a:lnTo>
                        <a:pt x="403" y="643"/>
                      </a:lnTo>
                      <a:lnTo>
                        <a:pt x="432" y="666"/>
                      </a:lnTo>
                      <a:lnTo>
                        <a:pt x="457" y="685"/>
                      </a:lnTo>
                      <a:lnTo>
                        <a:pt x="483" y="704"/>
                      </a:lnTo>
                      <a:lnTo>
                        <a:pt x="495" y="713"/>
                      </a:lnTo>
                      <a:lnTo>
                        <a:pt x="506" y="721"/>
                      </a:lnTo>
                      <a:lnTo>
                        <a:pt x="515" y="728"/>
                      </a:lnTo>
                      <a:lnTo>
                        <a:pt x="525" y="736"/>
                      </a:lnTo>
                      <a:lnTo>
                        <a:pt x="534" y="742"/>
                      </a:lnTo>
                      <a:lnTo>
                        <a:pt x="544" y="749"/>
                      </a:lnTo>
                      <a:lnTo>
                        <a:pt x="557" y="759"/>
                      </a:lnTo>
                      <a:lnTo>
                        <a:pt x="569" y="766"/>
                      </a:lnTo>
                      <a:lnTo>
                        <a:pt x="578" y="772"/>
                      </a:lnTo>
                      <a:lnTo>
                        <a:pt x="572" y="580"/>
                      </a:lnTo>
                      <a:lnTo>
                        <a:pt x="424" y="483"/>
                      </a:lnTo>
                      <a:lnTo>
                        <a:pt x="630" y="392"/>
                      </a:lnTo>
                      <a:lnTo>
                        <a:pt x="285" y="360"/>
                      </a:lnTo>
                      <a:lnTo>
                        <a:pt x="597" y="278"/>
                      </a:lnTo>
                      <a:lnTo>
                        <a:pt x="196" y="228"/>
                      </a:lnTo>
                      <a:lnTo>
                        <a:pt x="533" y="139"/>
                      </a:lnTo>
                      <a:lnTo>
                        <a:pt x="122" y="97"/>
                      </a:lnTo>
                      <a:lnTo>
                        <a:pt x="409" y="8"/>
                      </a:lnTo>
                      <a:lnTo>
                        <a:pt x="0"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sp>
              <p:nvSpPr>
                <p:cNvPr id="18469" name="Freeform 183"/>
                <p:cNvSpPr>
                  <a:spLocks/>
                </p:cNvSpPr>
                <p:nvPr/>
              </p:nvSpPr>
              <p:spPr bwMode="auto">
                <a:xfrm flipH="1">
                  <a:off x="2592" y="2679"/>
                  <a:ext cx="224" cy="342"/>
                </a:xfrm>
                <a:custGeom>
                  <a:avLst/>
                  <a:gdLst>
                    <a:gd name="T0" fmla="*/ 0 w 550"/>
                    <a:gd name="T1" fmla="*/ 0 h 811"/>
                    <a:gd name="T2" fmla="*/ 0 w 550"/>
                    <a:gd name="T3" fmla="*/ 0 h 811"/>
                    <a:gd name="T4" fmla="*/ 0 w 550"/>
                    <a:gd name="T5" fmla="*/ 0 h 811"/>
                    <a:gd name="T6" fmla="*/ 0 w 550"/>
                    <a:gd name="T7" fmla="*/ 0 h 811"/>
                    <a:gd name="T8" fmla="*/ 0 w 550"/>
                    <a:gd name="T9" fmla="*/ 0 h 811"/>
                    <a:gd name="T10" fmla="*/ 0 w 550"/>
                    <a:gd name="T11" fmla="*/ 0 h 811"/>
                    <a:gd name="T12" fmla="*/ 0 w 550"/>
                    <a:gd name="T13" fmla="*/ 0 h 811"/>
                    <a:gd name="T14" fmla="*/ 0 w 550"/>
                    <a:gd name="T15" fmla="*/ 0 h 811"/>
                    <a:gd name="T16" fmla="*/ 0 w 550"/>
                    <a:gd name="T17" fmla="*/ 0 h 811"/>
                    <a:gd name="T18" fmla="*/ 0 w 550"/>
                    <a:gd name="T19" fmla="*/ 0 h 811"/>
                    <a:gd name="T20" fmla="*/ 0 w 550"/>
                    <a:gd name="T21" fmla="*/ 0 h 811"/>
                    <a:gd name="T22" fmla="*/ 0 w 550"/>
                    <a:gd name="T23" fmla="*/ 0 h 811"/>
                    <a:gd name="T24" fmla="*/ 0 w 550"/>
                    <a:gd name="T25" fmla="*/ 0 h 811"/>
                    <a:gd name="T26" fmla="*/ 0 w 550"/>
                    <a:gd name="T27" fmla="*/ 0 h 811"/>
                    <a:gd name="T28" fmla="*/ 0 w 550"/>
                    <a:gd name="T29" fmla="*/ 0 h 8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0"/>
                    <a:gd name="T46" fmla="*/ 0 h 811"/>
                    <a:gd name="T47" fmla="*/ 550 w 550"/>
                    <a:gd name="T48" fmla="*/ 811 h 8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0" h="811">
                      <a:moveTo>
                        <a:pt x="550" y="0"/>
                      </a:moveTo>
                      <a:lnTo>
                        <a:pt x="550" y="794"/>
                      </a:lnTo>
                      <a:lnTo>
                        <a:pt x="67" y="811"/>
                      </a:lnTo>
                      <a:lnTo>
                        <a:pt x="442" y="695"/>
                      </a:lnTo>
                      <a:lnTo>
                        <a:pt x="42" y="663"/>
                      </a:lnTo>
                      <a:lnTo>
                        <a:pt x="451" y="589"/>
                      </a:lnTo>
                      <a:lnTo>
                        <a:pt x="18" y="507"/>
                      </a:lnTo>
                      <a:lnTo>
                        <a:pt x="442" y="442"/>
                      </a:lnTo>
                      <a:lnTo>
                        <a:pt x="0" y="393"/>
                      </a:lnTo>
                      <a:lnTo>
                        <a:pt x="442" y="344"/>
                      </a:lnTo>
                      <a:lnTo>
                        <a:pt x="0" y="254"/>
                      </a:lnTo>
                      <a:lnTo>
                        <a:pt x="419" y="197"/>
                      </a:lnTo>
                      <a:lnTo>
                        <a:pt x="18" y="106"/>
                      </a:lnTo>
                      <a:lnTo>
                        <a:pt x="550" y="0"/>
                      </a:lnTo>
                      <a:close/>
                    </a:path>
                  </a:pathLst>
                </a:custGeom>
                <a:solidFill>
                  <a:srgbClr val="000000"/>
                </a:solidFill>
                <a:ln w="9525">
                  <a:noFill/>
                  <a:round/>
                  <a:headEnd/>
                  <a:tailEnd/>
                </a:ln>
              </p:spPr>
              <p:txBody>
                <a:bodyPr/>
                <a:lstStyle/>
                <a:p>
                  <a:pPr algn="ctr" fontAlgn="base">
                    <a:spcBef>
                      <a:spcPct val="0"/>
                    </a:spcBef>
                    <a:spcAft>
                      <a:spcPct val="0"/>
                    </a:spcAft>
                  </a:pPr>
                  <a:endParaRPr lang="en-US" sz="2800" b="1">
                    <a:solidFill>
                      <a:srgbClr val="000000"/>
                    </a:solidFill>
                    <a:latin typeface="Arial" pitchFamily="34" charset="0"/>
                  </a:endParaRPr>
                </a:p>
              </p:txBody>
            </p:sp>
          </p:grpSp>
        </p:grpSp>
      </p:grpSp>
      <p:sp>
        <p:nvSpPr>
          <p:cNvPr id="67" name="Rectangle 3"/>
          <p:cNvSpPr>
            <a:spLocks noGrp="1" noChangeArrowheads="1"/>
          </p:cNvSpPr>
          <p:nvPr>
            <p:ph type="sldNum" sz="quarter" idx="10"/>
          </p:nvPr>
        </p:nvSpPr>
        <p:spPr>
          <a:xfrm>
            <a:off x="7987348" y="6202998"/>
            <a:ext cx="912812" cy="374650"/>
          </a:xfrm>
        </p:spPr>
        <p:txBody>
          <a:bodyPr/>
          <a:lstStyle/>
          <a:p>
            <a:pPr>
              <a:defRPr/>
            </a:pPr>
            <a:fld id="{AAF27F0F-6282-4278-96A1-6AA7E13659EE}" type="slidenum">
              <a:rPr lang="en-GB">
                <a:solidFill>
                  <a:srgbClr val="000000"/>
                </a:solidFill>
              </a:rPr>
              <a:pPr>
                <a:defRPr/>
              </a:pPr>
              <a:t>28</a:t>
            </a:fld>
            <a:endParaRPr lang="en-GB" dirty="0">
              <a:solidFill>
                <a:srgbClr val="000000"/>
              </a:solidFill>
            </a:endParaRPr>
          </a:p>
        </p:txBody>
      </p:sp>
      <p:sp>
        <p:nvSpPr>
          <p:cNvPr id="68" name="TextBox 67"/>
          <p:cNvSpPr txBox="1"/>
          <p:nvPr/>
        </p:nvSpPr>
        <p:spPr>
          <a:xfrm>
            <a:off x="424552" y="6188886"/>
            <a:ext cx="7515488" cy="276999"/>
          </a:xfrm>
          <a:prstGeom prst="rect">
            <a:avLst/>
          </a:prstGeom>
          <a:noFill/>
        </p:spPr>
        <p:txBody>
          <a:bodyPr wrap="square" rtlCol="0">
            <a:spAutoFit/>
          </a:bodyPr>
          <a:lstStyle/>
          <a:p>
            <a:pPr algn="ctr" fontAlgn="base">
              <a:spcBef>
                <a:spcPct val="0"/>
              </a:spcBef>
              <a:spcAft>
                <a:spcPct val="0"/>
              </a:spcAft>
            </a:pPr>
            <a:r>
              <a:rPr lang="en-US" sz="1200" b="1" dirty="0" smtClean="0">
                <a:solidFill>
                  <a:srgbClr val="000000"/>
                </a:solidFill>
                <a:latin typeface="Arial" pitchFamily="34" charset="0"/>
              </a:rPr>
              <a:t>Source: Research Synopsis by Robert Porter Lynch &amp; Paul R. Lawrence, May-June 2011</a:t>
            </a:r>
            <a:endParaRPr lang="en-US" sz="1200" b="1" dirty="0">
              <a:solidFill>
                <a:srgbClr val="000000"/>
              </a:solidFill>
              <a:latin typeface="Arial" pitchFamily="34" charset="0"/>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linds(horizontal)">
                                      <p:cBhvr>
                                        <p:cTn id="15" dur="500"/>
                                        <p:tgtEl>
                                          <p:spTgt spid="6">
                                            <p:txEl>
                                              <p:pRg st="0" end="0"/>
                                            </p:txEl>
                                          </p:spTgt>
                                        </p:tgtEl>
                                      </p:cBhvr>
                                    </p:animEffect>
                                  </p:childTnLst>
                                  <p:subTnLst>
                                    <p:animClr>
                                      <p:cBhvr override="childStyle">
                                        <p:cTn dur="1" fill="hold" display="0" masterRel="nextClick" afterEffect="1"/>
                                        <p:tgtEl>
                                          <p:spTgt spid="6">
                                            <p:txEl>
                                              <p:pRg st="0" end="0"/>
                                            </p:txEl>
                                          </p:spTgt>
                                        </p:tgtEl>
                                        <p:attrNameLst>
                                          <p:attrName>ppt_c</p:attrName>
                                        </p:attrNameLst>
                                      </p:cBhvr>
                                      <p:to>
                                        <a:schemeClr val="bg2"/>
                                      </p:to>
                                    </p:animClr>
                                  </p:subTnLst>
                                </p:cTn>
                              </p:par>
                              <p:par>
                                <p:cTn id="16" presetID="3" presetClass="entr" presetSubtype="10" fill="hold" grpId="0"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blinds(horizontal)">
                                      <p:cBhvr>
                                        <p:cTn id="18" dur="500"/>
                                        <p:tgtEl>
                                          <p:spTgt spid="6">
                                            <p:txEl>
                                              <p:pRg st="1" end="1"/>
                                            </p:txEl>
                                          </p:spTgt>
                                        </p:tgtEl>
                                      </p:cBhvr>
                                    </p:animEffect>
                                  </p:childTnLst>
                                  <p:subTnLst>
                                    <p:animClr>
                                      <p:cBhvr override="childStyle">
                                        <p:cTn dur="1" fill="hold" display="0" masterRel="nextClick" afterEffect="1"/>
                                        <p:tgtEl>
                                          <p:spTgt spid="6">
                                            <p:txEl>
                                              <p:pRg st="1" end="1"/>
                                            </p:txEl>
                                          </p:spTgt>
                                        </p:tgtEl>
                                        <p:attrNameLst>
                                          <p:attrName>ppt_c</p:attrName>
                                        </p:attrNameLst>
                                      </p:cBhvr>
                                      <p:to>
                                        <a:schemeClr val="bg2"/>
                                      </p:to>
                                    </p:animClr>
                                  </p:subTnLst>
                                </p:cTn>
                              </p:par>
                              <p:par>
                                <p:cTn id="19" presetID="3" presetClass="entr" presetSubtype="10"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blinds(horizontal)">
                                      <p:cBhvr>
                                        <p:cTn id="21" dur="500"/>
                                        <p:tgtEl>
                                          <p:spTgt spid="6">
                                            <p:txEl>
                                              <p:pRg st="2" end="2"/>
                                            </p:txEl>
                                          </p:spTgt>
                                        </p:tgtEl>
                                      </p:cBhvr>
                                    </p:animEffect>
                                  </p:childTnLst>
                                  <p:subTnLst>
                                    <p:animClr>
                                      <p:cBhvr override="childStyle">
                                        <p:cTn dur="1" fill="hold" display="0" masterRel="nextClick" afterEffect="1"/>
                                        <p:tgtEl>
                                          <p:spTgt spid="6">
                                            <p:txEl>
                                              <p:pRg st="2" end="2"/>
                                            </p:txEl>
                                          </p:spTgt>
                                        </p:tgtEl>
                                        <p:attrNameLst>
                                          <p:attrName>ppt_c</p:attrName>
                                        </p:attrNameLst>
                                      </p:cBhvr>
                                      <p:to>
                                        <a:schemeClr val="bg2"/>
                                      </p:to>
                                    </p:animClr>
                                  </p:subTnLst>
                                </p:cTn>
                              </p:par>
                              <p:par>
                                <p:cTn id="22" presetID="3" presetClass="entr" presetSubtype="10" fill="hold" grpId="0"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blinds(horizontal)">
                                      <p:cBhvr>
                                        <p:cTn id="24" dur="500"/>
                                        <p:tgtEl>
                                          <p:spTgt spid="6">
                                            <p:txEl>
                                              <p:pRg st="3" end="3"/>
                                            </p:txEl>
                                          </p:spTgt>
                                        </p:tgtEl>
                                      </p:cBhvr>
                                    </p:animEffect>
                                  </p:childTnLst>
                                  <p:subTnLst>
                                    <p:animClr>
                                      <p:cBhvr override="childStyle">
                                        <p:cTn dur="1" fill="hold" display="0" masterRel="nextClick" afterEffect="1"/>
                                        <p:tgtEl>
                                          <p:spTgt spid="6">
                                            <p:txEl>
                                              <p:pRg st="3" end="3"/>
                                            </p:txEl>
                                          </p:spTgt>
                                        </p:tgtEl>
                                        <p:attrNameLst>
                                          <p:attrName>ppt_c</p:attrName>
                                        </p:attrNameLst>
                                      </p:cBhvr>
                                      <p:to>
                                        <a:schemeClr val="bg2"/>
                                      </p:to>
                                    </p:animClr>
                                  </p:subTnLst>
                                </p:cTn>
                              </p:par>
                              <p:par>
                                <p:cTn id="25" presetID="3" presetClass="entr" presetSubtype="1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subTnLst>
                                    <p:animClr>
                                      <p:cBhvr override="childStyle">
                                        <p:cTn dur="1" fill="hold" display="0" masterRel="nextClick" afterEffect="1"/>
                                        <p:tgtEl>
                                          <p:spTgt spid="6">
                                            <p:txEl>
                                              <p:pRg st="4" end="4"/>
                                            </p:txEl>
                                          </p:spTgt>
                                        </p:tgtEl>
                                        <p:attrNameLst>
                                          <p:attrName>ppt_c</p:attrName>
                                        </p:attrNameLst>
                                      </p:cBhvr>
                                      <p:to>
                                        <a:schemeClr val="bg2"/>
                                      </p:to>
                                    </p:animClr>
                                  </p:subTnLst>
                                </p:cTn>
                              </p:par>
                              <p:par>
                                <p:cTn id="28" presetID="3" presetClass="entr" presetSubtype="10" fill="hold" grpId="0" nodeType="with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blinds(horizontal)">
                                      <p:cBhvr>
                                        <p:cTn id="30" dur="500"/>
                                        <p:tgtEl>
                                          <p:spTgt spid="6">
                                            <p:txEl>
                                              <p:pRg st="5" end="5"/>
                                            </p:txEl>
                                          </p:spTgt>
                                        </p:tgtEl>
                                      </p:cBhvr>
                                    </p:animEffect>
                                  </p:childTnLst>
                                  <p:subTnLst>
                                    <p:animClr>
                                      <p:cBhvr override="childStyle">
                                        <p:cTn dur="1" fill="hold" display="0" masterRel="nextClick" afterEffect="1"/>
                                        <p:tgtEl>
                                          <p:spTgt spid="6">
                                            <p:txEl>
                                              <p:pRg st="5" end="5"/>
                                            </p:txEl>
                                          </p:spTgt>
                                        </p:tgtEl>
                                        <p:attrNameLst>
                                          <p:attrName>ppt_c</p:attrName>
                                        </p:attrNameLst>
                                      </p:cBhvr>
                                      <p:to>
                                        <a:schemeClr val="bg2"/>
                                      </p:to>
                                    </p:animClr>
                                  </p:sub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par>
                                <p:cTn id="36" presetID="3" presetClass="entr" presetSubtype="10" fill="hold" nodeType="withEffect">
                                  <p:stCondLst>
                                    <p:cond delay="0"/>
                                  </p:stCondLst>
                                  <p:childTnLst>
                                    <p:set>
                                      <p:cBhvr>
                                        <p:cTn id="37" dur="1" fill="hold">
                                          <p:stCondLst>
                                            <p:cond delay="0"/>
                                          </p:stCondLst>
                                        </p:cTn>
                                        <p:tgtEl>
                                          <p:spTgt spid="35878"/>
                                        </p:tgtEl>
                                        <p:attrNameLst>
                                          <p:attrName>style.visibility</p:attrName>
                                        </p:attrNameLst>
                                      </p:cBhvr>
                                      <p:to>
                                        <p:strVal val="visible"/>
                                      </p:to>
                                    </p:set>
                                    <p:animEffect transition="in" filter="blinds(horizontal)">
                                      <p:cBhvr>
                                        <p:cTn id="38" dur="500"/>
                                        <p:tgtEl>
                                          <p:spTgt spid="3587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blinds(horizontal)">
                                      <p:cBhvr>
                                        <p:cTn id="43" dur="500"/>
                                        <p:tgtEl>
                                          <p:spTgt spid="8">
                                            <p:txEl>
                                              <p:pRg st="0" end="0"/>
                                            </p:txEl>
                                          </p:spTgt>
                                        </p:tgtEl>
                                      </p:cBhvr>
                                    </p:animEffect>
                                  </p:childTnLst>
                                  <p:subTnLst>
                                    <p:animClr>
                                      <p:cBhvr override="childStyle">
                                        <p:cTn dur="1" fill="hold" display="0" masterRel="nextClick" afterEffect="1"/>
                                        <p:tgtEl>
                                          <p:spTgt spid="8">
                                            <p:txEl>
                                              <p:pRg st="0" end="0"/>
                                            </p:txEl>
                                          </p:spTgt>
                                        </p:tgtEl>
                                        <p:attrNameLst>
                                          <p:attrName>ppt_c</p:attrName>
                                        </p:attrNameLst>
                                      </p:cBhvr>
                                      <p:to>
                                        <a:schemeClr val="bg2"/>
                                      </p:to>
                                    </p:animClr>
                                  </p:subTnLst>
                                </p:cTn>
                              </p:par>
                              <p:par>
                                <p:cTn id="44" presetID="3" presetClass="entr" presetSubtype="10" fill="hold" grpId="0" nodeType="withEffect">
                                  <p:stCondLst>
                                    <p:cond delay="0"/>
                                  </p:stCondLst>
                                  <p:childTnLst>
                                    <p:set>
                                      <p:cBhvr>
                                        <p:cTn id="45" dur="1" fill="hold">
                                          <p:stCondLst>
                                            <p:cond delay="0"/>
                                          </p:stCondLst>
                                        </p:cTn>
                                        <p:tgtEl>
                                          <p:spTgt spid="8">
                                            <p:txEl>
                                              <p:pRg st="1" end="1"/>
                                            </p:txEl>
                                          </p:spTgt>
                                        </p:tgtEl>
                                        <p:attrNameLst>
                                          <p:attrName>style.visibility</p:attrName>
                                        </p:attrNameLst>
                                      </p:cBhvr>
                                      <p:to>
                                        <p:strVal val="visible"/>
                                      </p:to>
                                    </p:set>
                                    <p:animEffect transition="in" filter="blinds(horizontal)">
                                      <p:cBhvr>
                                        <p:cTn id="46" dur="500"/>
                                        <p:tgtEl>
                                          <p:spTgt spid="8">
                                            <p:txEl>
                                              <p:pRg st="1" end="1"/>
                                            </p:txEl>
                                          </p:spTgt>
                                        </p:tgtEl>
                                      </p:cBhvr>
                                    </p:animEffect>
                                  </p:childTnLst>
                                  <p:subTnLst>
                                    <p:animClr>
                                      <p:cBhvr override="childStyle">
                                        <p:cTn dur="1" fill="hold" display="0" masterRel="nextClick" afterEffect="1"/>
                                        <p:tgtEl>
                                          <p:spTgt spid="8">
                                            <p:txEl>
                                              <p:pRg st="1" end="1"/>
                                            </p:txEl>
                                          </p:spTgt>
                                        </p:tgtEl>
                                        <p:attrNameLst>
                                          <p:attrName>ppt_c</p:attrName>
                                        </p:attrNameLst>
                                      </p:cBhvr>
                                      <p:to>
                                        <a:schemeClr val="bg2"/>
                                      </p:to>
                                    </p:animClr>
                                  </p:subTnLst>
                                </p:cTn>
                              </p:par>
                              <p:par>
                                <p:cTn id="47" presetID="3" presetClass="entr" presetSubtype="10" fill="hold" grpId="0" nodeType="withEffect">
                                  <p:stCondLst>
                                    <p:cond delay="0"/>
                                  </p:stCondLst>
                                  <p:childTnLst>
                                    <p:set>
                                      <p:cBhvr>
                                        <p:cTn id="48" dur="1" fill="hold">
                                          <p:stCondLst>
                                            <p:cond delay="0"/>
                                          </p:stCondLst>
                                        </p:cTn>
                                        <p:tgtEl>
                                          <p:spTgt spid="8">
                                            <p:txEl>
                                              <p:pRg st="2" end="2"/>
                                            </p:txEl>
                                          </p:spTgt>
                                        </p:tgtEl>
                                        <p:attrNameLst>
                                          <p:attrName>style.visibility</p:attrName>
                                        </p:attrNameLst>
                                      </p:cBhvr>
                                      <p:to>
                                        <p:strVal val="visible"/>
                                      </p:to>
                                    </p:set>
                                    <p:animEffect transition="in" filter="blinds(horizontal)">
                                      <p:cBhvr>
                                        <p:cTn id="49" dur="500"/>
                                        <p:tgtEl>
                                          <p:spTgt spid="8">
                                            <p:txEl>
                                              <p:pRg st="2" end="2"/>
                                            </p:txEl>
                                          </p:spTgt>
                                        </p:tgtEl>
                                      </p:cBhvr>
                                    </p:animEffect>
                                  </p:childTnLst>
                                  <p:subTnLst>
                                    <p:animClr>
                                      <p:cBhvr override="childStyle">
                                        <p:cTn dur="1" fill="hold" display="0" masterRel="nextClick" afterEffect="1"/>
                                        <p:tgtEl>
                                          <p:spTgt spid="8">
                                            <p:txEl>
                                              <p:pRg st="2" end="2"/>
                                            </p:txEl>
                                          </p:spTgt>
                                        </p:tgtEl>
                                        <p:attrNameLst>
                                          <p:attrName>ppt_c</p:attrName>
                                        </p:attrNameLst>
                                      </p:cBhvr>
                                      <p:to>
                                        <a:schemeClr val="bg2"/>
                                      </p:to>
                                    </p:animClr>
                                  </p:subTnLst>
                                </p:cTn>
                              </p:par>
                              <p:par>
                                <p:cTn id="50" presetID="3" presetClass="entr" presetSubtype="10" fill="hold" grpId="0" nodeType="withEffect">
                                  <p:stCondLst>
                                    <p:cond delay="0"/>
                                  </p:stCondLst>
                                  <p:childTnLst>
                                    <p:set>
                                      <p:cBhvr>
                                        <p:cTn id="51" dur="1" fill="hold">
                                          <p:stCondLst>
                                            <p:cond delay="0"/>
                                          </p:stCondLst>
                                        </p:cTn>
                                        <p:tgtEl>
                                          <p:spTgt spid="8">
                                            <p:txEl>
                                              <p:pRg st="3" end="3"/>
                                            </p:txEl>
                                          </p:spTgt>
                                        </p:tgtEl>
                                        <p:attrNameLst>
                                          <p:attrName>style.visibility</p:attrName>
                                        </p:attrNameLst>
                                      </p:cBhvr>
                                      <p:to>
                                        <p:strVal val="visible"/>
                                      </p:to>
                                    </p:set>
                                    <p:animEffect transition="in" filter="blinds(horizontal)">
                                      <p:cBhvr>
                                        <p:cTn id="52" dur="500"/>
                                        <p:tgtEl>
                                          <p:spTgt spid="8">
                                            <p:txEl>
                                              <p:pRg st="3" end="3"/>
                                            </p:txEl>
                                          </p:spTgt>
                                        </p:tgtEl>
                                      </p:cBhvr>
                                    </p:animEffect>
                                  </p:childTnLst>
                                  <p:subTnLst>
                                    <p:animClr>
                                      <p:cBhvr override="childStyle">
                                        <p:cTn dur="1" fill="hold" display="0" masterRel="nextClick" afterEffect="1"/>
                                        <p:tgtEl>
                                          <p:spTgt spid="8">
                                            <p:txEl>
                                              <p:pRg st="3" end="3"/>
                                            </p:txEl>
                                          </p:spTgt>
                                        </p:tgtEl>
                                        <p:attrNameLst>
                                          <p:attrName>ppt_c</p:attrName>
                                        </p:attrNameLst>
                                      </p:cBhvr>
                                      <p:to>
                                        <a:schemeClr val="bg2"/>
                                      </p:to>
                                    </p:animClr>
                                  </p:subTnLst>
                                </p:cTn>
                              </p:par>
                              <p:par>
                                <p:cTn id="53" presetID="3" presetClass="entr" presetSubtype="10" fill="hold" grpId="0" nodeType="withEffect">
                                  <p:stCondLst>
                                    <p:cond delay="0"/>
                                  </p:stCondLst>
                                  <p:childTnLst>
                                    <p:set>
                                      <p:cBhvr>
                                        <p:cTn id="54" dur="1" fill="hold">
                                          <p:stCondLst>
                                            <p:cond delay="0"/>
                                          </p:stCondLst>
                                        </p:cTn>
                                        <p:tgtEl>
                                          <p:spTgt spid="8">
                                            <p:txEl>
                                              <p:pRg st="4" end="4"/>
                                            </p:txEl>
                                          </p:spTgt>
                                        </p:tgtEl>
                                        <p:attrNameLst>
                                          <p:attrName>style.visibility</p:attrName>
                                        </p:attrNameLst>
                                      </p:cBhvr>
                                      <p:to>
                                        <p:strVal val="visible"/>
                                      </p:to>
                                    </p:set>
                                    <p:animEffect transition="in" filter="blinds(horizontal)">
                                      <p:cBhvr>
                                        <p:cTn id="55" dur="500"/>
                                        <p:tgtEl>
                                          <p:spTgt spid="8">
                                            <p:txEl>
                                              <p:pRg st="4" end="4"/>
                                            </p:txEl>
                                          </p:spTgt>
                                        </p:tgtEl>
                                      </p:cBhvr>
                                    </p:animEffect>
                                  </p:childTnLst>
                                  <p:subTnLst>
                                    <p:animClr>
                                      <p:cBhvr override="childStyle">
                                        <p:cTn dur="1" fill="hold" display="0" masterRel="nextClick" afterEffect="1"/>
                                        <p:tgtEl>
                                          <p:spTgt spid="8">
                                            <p:txEl>
                                              <p:pRg st="4" end="4"/>
                                            </p:txEl>
                                          </p:spTgt>
                                        </p:tgtEl>
                                        <p:attrNameLst>
                                          <p:attrName>ppt_c</p:attrName>
                                        </p:attrNameLst>
                                      </p:cBhvr>
                                      <p:to>
                                        <a:schemeClr val="bg2"/>
                                      </p:to>
                                    </p:animClr>
                                  </p:subTnLst>
                                </p:cTn>
                              </p:par>
                              <p:par>
                                <p:cTn id="56" presetID="3" presetClass="entr" presetSubtype="10" fill="hold" grpId="0" nodeType="withEffect">
                                  <p:stCondLst>
                                    <p:cond delay="0"/>
                                  </p:stCondLst>
                                  <p:childTnLst>
                                    <p:set>
                                      <p:cBhvr>
                                        <p:cTn id="57" dur="1" fill="hold">
                                          <p:stCondLst>
                                            <p:cond delay="0"/>
                                          </p:stCondLst>
                                        </p:cTn>
                                        <p:tgtEl>
                                          <p:spTgt spid="8">
                                            <p:txEl>
                                              <p:pRg st="5" end="5"/>
                                            </p:txEl>
                                          </p:spTgt>
                                        </p:tgtEl>
                                        <p:attrNameLst>
                                          <p:attrName>style.visibility</p:attrName>
                                        </p:attrNameLst>
                                      </p:cBhvr>
                                      <p:to>
                                        <p:strVal val="visible"/>
                                      </p:to>
                                    </p:set>
                                    <p:animEffect transition="in" filter="blinds(horizontal)">
                                      <p:cBhvr>
                                        <p:cTn id="58" dur="500"/>
                                        <p:tgtEl>
                                          <p:spTgt spid="8">
                                            <p:txEl>
                                              <p:pRg st="5" end="5"/>
                                            </p:txEl>
                                          </p:spTgt>
                                        </p:tgtEl>
                                      </p:cBhvr>
                                    </p:animEffect>
                                  </p:childTnLst>
                                  <p:subTnLst>
                                    <p:animClr>
                                      <p:cBhvr override="childStyle">
                                        <p:cTn dur="1" fill="hold" display="0" masterRel="nextClick" afterEffect="1"/>
                                        <p:tgtEl>
                                          <p:spTgt spid="8">
                                            <p:txEl>
                                              <p:pRg st="5" end="5"/>
                                            </p:txEl>
                                          </p:spTgt>
                                        </p:tgtEl>
                                        <p:attrNameLst>
                                          <p:attrName>ppt_c</p:attrName>
                                        </p:attrNameLst>
                                      </p:cBhvr>
                                      <p:to>
                                        <a:schemeClr val="bg2"/>
                                      </p:to>
                                    </p:animClr>
                                  </p:subTnLst>
                                </p:cTn>
                              </p:par>
                              <p:par>
                                <p:cTn id="59" presetID="3" presetClass="entr" presetSubtype="10" fill="hold" grpId="0" nodeType="withEffect">
                                  <p:stCondLst>
                                    <p:cond delay="0"/>
                                  </p:stCondLst>
                                  <p:childTnLst>
                                    <p:set>
                                      <p:cBhvr>
                                        <p:cTn id="60" dur="1" fill="hold">
                                          <p:stCondLst>
                                            <p:cond delay="0"/>
                                          </p:stCondLst>
                                        </p:cTn>
                                        <p:tgtEl>
                                          <p:spTgt spid="8">
                                            <p:txEl>
                                              <p:pRg st="6" end="6"/>
                                            </p:txEl>
                                          </p:spTgt>
                                        </p:tgtEl>
                                        <p:attrNameLst>
                                          <p:attrName>style.visibility</p:attrName>
                                        </p:attrNameLst>
                                      </p:cBhvr>
                                      <p:to>
                                        <p:strVal val="visible"/>
                                      </p:to>
                                    </p:set>
                                    <p:animEffect transition="in" filter="blinds(horizontal)">
                                      <p:cBhvr>
                                        <p:cTn id="61" dur="500"/>
                                        <p:tgtEl>
                                          <p:spTgt spid="8">
                                            <p:txEl>
                                              <p:pRg st="6" end="6"/>
                                            </p:txEl>
                                          </p:spTgt>
                                        </p:tgtEl>
                                      </p:cBhvr>
                                    </p:animEffect>
                                  </p:childTnLst>
                                  <p:subTnLst>
                                    <p:animClr>
                                      <p:cBhvr override="childStyle">
                                        <p:cTn dur="1" fill="hold" display="0" masterRel="nextClick" afterEffect="1"/>
                                        <p:tgtEl>
                                          <p:spTgt spid="8">
                                            <p:txEl>
                                              <p:pRg st="6" end="6"/>
                                            </p:txEl>
                                          </p:spTgt>
                                        </p:tgtEl>
                                        <p:attrNameLst>
                                          <p:attrName>ppt_c</p:attrName>
                                        </p:attrNameLst>
                                      </p:cBhvr>
                                      <p:to>
                                        <a:schemeClr val="bg2"/>
                                      </p:to>
                                    </p:animClr>
                                  </p:subTnLst>
                                </p:cTn>
                              </p:par>
                              <p:par>
                                <p:cTn id="62" presetID="3" presetClass="entr" presetSubtype="10" fill="hold" grpId="0" nodeType="withEffect">
                                  <p:stCondLst>
                                    <p:cond delay="0"/>
                                  </p:stCondLst>
                                  <p:childTnLst>
                                    <p:set>
                                      <p:cBhvr>
                                        <p:cTn id="63" dur="1" fill="hold">
                                          <p:stCondLst>
                                            <p:cond delay="0"/>
                                          </p:stCondLst>
                                        </p:cTn>
                                        <p:tgtEl>
                                          <p:spTgt spid="8">
                                            <p:txEl>
                                              <p:pRg st="7" end="7"/>
                                            </p:txEl>
                                          </p:spTgt>
                                        </p:tgtEl>
                                        <p:attrNameLst>
                                          <p:attrName>style.visibility</p:attrName>
                                        </p:attrNameLst>
                                      </p:cBhvr>
                                      <p:to>
                                        <p:strVal val="visible"/>
                                      </p:to>
                                    </p:set>
                                    <p:animEffect transition="in" filter="blinds(horizontal)">
                                      <p:cBhvr>
                                        <p:cTn id="64" dur="500"/>
                                        <p:tgtEl>
                                          <p:spTgt spid="8">
                                            <p:txEl>
                                              <p:pRg st="7" end="7"/>
                                            </p:txEl>
                                          </p:spTgt>
                                        </p:tgtEl>
                                      </p:cBhvr>
                                    </p:animEffect>
                                  </p:childTnLst>
                                  <p:subTnLst>
                                    <p:animClr>
                                      <p:cBhvr override="childStyle">
                                        <p:cTn dur="1" fill="hold" display="0" masterRel="nextClick" afterEffect="1"/>
                                        <p:tgtEl>
                                          <p:spTgt spid="8">
                                            <p:txEl>
                                              <p:pRg st="7" end="7"/>
                                            </p:txEl>
                                          </p:spTgt>
                                        </p:tgtEl>
                                        <p:attrNameLst>
                                          <p:attrName>ppt_c</p:attrName>
                                        </p:attrNameLst>
                                      </p:cBhvr>
                                      <p:to>
                                        <a:schemeClr val="bg2"/>
                                      </p:to>
                                    </p:animClr>
                                  </p:sub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7">
                                            <p:txEl>
                                              <p:pRg st="0" end="0"/>
                                            </p:txEl>
                                          </p:spTgt>
                                        </p:tgtEl>
                                        <p:attrNameLst>
                                          <p:attrName>style.visibility</p:attrName>
                                        </p:attrNameLst>
                                      </p:cBhvr>
                                      <p:to>
                                        <p:strVal val="visible"/>
                                      </p:to>
                                    </p:set>
                                    <p:animEffect transition="in" filter="blinds(horizontal)">
                                      <p:cBhvr>
                                        <p:cTn id="69" dur="500"/>
                                        <p:tgtEl>
                                          <p:spTgt spid="7">
                                            <p:txEl>
                                              <p:pRg st="0" end="0"/>
                                            </p:txEl>
                                          </p:spTgt>
                                        </p:tgtEl>
                                      </p:cBhvr>
                                    </p:animEffect>
                                  </p:childTnLst>
                                </p:cTn>
                              </p:par>
                              <p:par>
                                <p:cTn id="70" presetID="3" presetClass="entr" presetSubtype="10" fill="hold" nodeType="with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blinds(horizontal)">
                                      <p:cBhvr>
                                        <p:cTn id="72" dur="500"/>
                                        <p:tgtEl>
                                          <p:spTgt spid="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blinds(horizontal)">
                                      <p:cBhvr>
                                        <p:cTn id="77" dur="500"/>
                                        <p:tgtEl>
                                          <p:spTgt spid="14"/>
                                        </p:tgtEl>
                                      </p:cBhvr>
                                    </p:animEffect>
                                  </p:childTnLst>
                                  <p:subTnLst>
                                    <p:animClr>
                                      <p:cBhvr override="childStyle">
                                        <p:cTn dur="1" fill="hold" display="0" masterRel="nextClick" afterEffect="1"/>
                                        <p:tgtEl>
                                          <p:spTgt spid="14"/>
                                        </p:tgtEl>
                                        <p:attrNameLst>
                                          <p:attrName>ppt_c</p:attrName>
                                        </p:attrNameLst>
                                      </p:cBhvr>
                                      <p:to>
                                        <a:schemeClr val="bg2"/>
                                      </p:to>
                                    </p:animClr>
                                  </p:sub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blinds(horizontal)">
                                      <p:cBhvr>
                                        <p:cTn id="82" dur="500"/>
                                        <p:tgtEl>
                                          <p:spTgt spid="10"/>
                                        </p:tgtEl>
                                      </p:cBhvr>
                                    </p:animEffect>
                                  </p:childTnLst>
                                </p:cTn>
                              </p:par>
                              <p:par>
                                <p:cTn id="83" presetID="3" presetClass="entr" presetSubtype="1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blinds(horizontal)">
                                      <p:cBhvr>
                                        <p:cTn id="85" dur="500"/>
                                        <p:tgtEl>
                                          <p:spTgt spid="13"/>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blinds(horizontal)">
                                      <p:cBhvr>
                                        <p:cTn id="90" dur="500"/>
                                        <p:tgtEl>
                                          <p:spTgt spid="15"/>
                                        </p:tgtEl>
                                      </p:cBhvr>
                                    </p:animEffect>
                                  </p:childTnLst>
                                  <p:subTnLst>
                                    <p:animClr>
                                      <p:cBhvr override="childStyle">
                                        <p:cTn dur="1" fill="hold" display="0" masterRel="nextClick" afterEffect="1"/>
                                        <p:tgtEl>
                                          <p:spTgt spid="15"/>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allAtOnce"/>
      <p:bldP spid="7" grpId="0" build="p"/>
      <p:bldP spid="8" grpId="0" build="p"/>
      <p:bldP spid="9"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51"/>
          <p:cNvSpPr>
            <a:spLocks noChangeArrowheads="1"/>
          </p:cNvSpPr>
          <p:nvPr/>
        </p:nvSpPr>
        <p:spPr bwMode="auto">
          <a:xfrm>
            <a:off x="30760" y="5245293"/>
            <a:ext cx="1947942" cy="1053907"/>
          </a:xfrm>
          <a:prstGeom prst="rect">
            <a:avLst/>
          </a:prstGeom>
          <a:solidFill>
            <a:schemeClr val="bg1"/>
          </a:solidFill>
          <a:ln w="9525" algn="ctr">
            <a:solidFill>
              <a:srgbClr val="D60093"/>
            </a:solidFill>
            <a:round/>
            <a:headEnd/>
            <a:tailEnd/>
          </a:ln>
        </p:spPr>
        <p:txBody>
          <a:bodyPr/>
          <a:lstStyle/>
          <a:p>
            <a:pPr algn="ctr" fontAlgn="base">
              <a:lnSpc>
                <a:spcPct val="90000"/>
              </a:lnSpc>
              <a:spcBef>
                <a:spcPct val="0"/>
              </a:spcBef>
              <a:spcAft>
                <a:spcPct val="0"/>
              </a:spcAft>
            </a:pPr>
            <a:r>
              <a:rPr lang="en-US" sz="1400" b="1" i="1" dirty="0" smtClean="0">
                <a:solidFill>
                  <a:srgbClr val="C00000"/>
                </a:solidFill>
                <a:latin typeface="Arial" pitchFamily="34" charset="0"/>
              </a:rPr>
              <a:t>Leader’s Role is to Modulate Stress Levels to Produce Max Performance</a:t>
            </a:r>
          </a:p>
          <a:p>
            <a:pPr algn="ctr" fontAlgn="base">
              <a:lnSpc>
                <a:spcPct val="90000"/>
              </a:lnSpc>
              <a:spcBef>
                <a:spcPct val="0"/>
              </a:spcBef>
              <a:spcAft>
                <a:spcPct val="0"/>
              </a:spcAft>
            </a:pPr>
            <a:r>
              <a:rPr lang="en-US" sz="1400" b="1" dirty="0" smtClean="0">
                <a:solidFill>
                  <a:srgbClr val="C00000"/>
                </a:solidFill>
                <a:latin typeface="Arial" pitchFamily="34" charset="0"/>
              </a:rPr>
              <a:t>&amp; Max Trust</a:t>
            </a:r>
            <a:endParaRPr lang="en-US" sz="1400" b="1" i="1" dirty="0">
              <a:solidFill>
                <a:srgbClr val="C00000"/>
              </a:solidFill>
              <a:latin typeface="Arial" pitchFamily="34" charset="0"/>
            </a:endParaRPr>
          </a:p>
        </p:txBody>
      </p:sp>
      <p:cxnSp>
        <p:nvCxnSpPr>
          <p:cNvPr id="19463" name="Straight Arrow Connector 7"/>
          <p:cNvCxnSpPr>
            <a:cxnSpLocks noChangeShapeType="1"/>
          </p:cNvCxnSpPr>
          <p:nvPr/>
        </p:nvCxnSpPr>
        <p:spPr bwMode="auto">
          <a:xfrm rot="5400000" flipH="1" flipV="1">
            <a:off x="-799643" y="3228421"/>
            <a:ext cx="3684587" cy="93662"/>
          </a:xfrm>
          <a:prstGeom prst="straightConnector1">
            <a:avLst/>
          </a:prstGeom>
          <a:noFill/>
          <a:ln w="9525" algn="ctr">
            <a:noFill/>
            <a:round/>
            <a:headEnd/>
            <a:tailEnd type="arrow" w="med" len="med"/>
          </a:ln>
        </p:spPr>
      </p:cxnSp>
      <p:grpSp>
        <p:nvGrpSpPr>
          <p:cNvPr id="2" name="Group 67"/>
          <p:cNvGrpSpPr>
            <a:grpSpLocks/>
          </p:cNvGrpSpPr>
          <p:nvPr/>
        </p:nvGrpSpPr>
        <p:grpSpPr bwMode="auto">
          <a:xfrm>
            <a:off x="26162" y="729121"/>
            <a:ext cx="1960063" cy="3817938"/>
            <a:chOff x="224080" y="1171579"/>
            <a:chExt cx="1960063" cy="3817938"/>
          </a:xfrm>
        </p:grpSpPr>
        <p:cxnSp>
          <p:nvCxnSpPr>
            <p:cNvPr id="10" name="Straight Arrow Connector 9"/>
            <p:cNvCxnSpPr/>
            <p:nvPr/>
          </p:nvCxnSpPr>
          <p:spPr bwMode="auto">
            <a:xfrm rot="5400000" flipH="1" flipV="1">
              <a:off x="261681" y="3067054"/>
              <a:ext cx="3817938" cy="26987"/>
            </a:xfrm>
            <a:prstGeom prst="straightConnector1">
              <a:avLst/>
            </a:prstGeom>
            <a:ln w="22225">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505" name="TextBox 13"/>
            <p:cNvSpPr txBox="1">
              <a:spLocks noChangeArrowheads="1"/>
            </p:cNvSpPr>
            <p:nvPr/>
          </p:nvSpPr>
          <p:spPr bwMode="auto">
            <a:xfrm>
              <a:off x="1557249" y="4516438"/>
              <a:ext cx="478015" cy="329321"/>
            </a:xfrm>
            <a:prstGeom prst="rect">
              <a:avLst/>
            </a:prstGeom>
            <a:noFill/>
            <a:ln w="9525">
              <a:noFill/>
              <a:miter lim="800000"/>
              <a:headEnd/>
              <a:tailEnd/>
            </a:ln>
          </p:spPr>
          <p:txBody>
            <a:bodyPr wrap="none">
              <a:spAutoFit/>
            </a:bodyPr>
            <a:lstStyle/>
            <a:p>
              <a:pPr algn="ctr" fontAlgn="base">
                <a:spcBef>
                  <a:spcPct val="0"/>
                </a:spcBef>
                <a:spcAft>
                  <a:spcPct val="0"/>
                </a:spcAft>
              </a:pPr>
              <a:r>
                <a:rPr lang="en-US" sz="1400" b="1">
                  <a:solidFill>
                    <a:srgbClr val="000000"/>
                  </a:solidFill>
                  <a:latin typeface="Arial Narrow" pitchFamily="34" charset="0"/>
                </a:rPr>
                <a:t>Low</a:t>
              </a:r>
            </a:p>
          </p:txBody>
        </p:sp>
        <p:sp>
          <p:nvSpPr>
            <p:cNvPr id="19506" name="TextBox 15"/>
            <p:cNvSpPr txBox="1">
              <a:spLocks noChangeArrowheads="1"/>
            </p:cNvSpPr>
            <p:nvPr/>
          </p:nvSpPr>
          <p:spPr bwMode="auto">
            <a:xfrm>
              <a:off x="1503110" y="1866900"/>
              <a:ext cx="511679" cy="329321"/>
            </a:xfrm>
            <a:prstGeom prst="rect">
              <a:avLst/>
            </a:prstGeom>
            <a:noFill/>
            <a:ln w="9525">
              <a:noFill/>
              <a:miter lim="800000"/>
              <a:headEnd/>
              <a:tailEnd/>
            </a:ln>
          </p:spPr>
          <p:txBody>
            <a:bodyPr wrap="none">
              <a:spAutoFit/>
            </a:bodyPr>
            <a:lstStyle/>
            <a:p>
              <a:pPr algn="ctr" fontAlgn="base">
                <a:spcBef>
                  <a:spcPct val="0"/>
                </a:spcBef>
                <a:spcAft>
                  <a:spcPct val="0"/>
                </a:spcAft>
              </a:pPr>
              <a:r>
                <a:rPr lang="en-US" sz="1400" b="1" dirty="0">
                  <a:solidFill>
                    <a:srgbClr val="000000"/>
                  </a:solidFill>
                  <a:latin typeface="Arial Narrow" pitchFamily="34" charset="0"/>
                </a:rPr>
                <a:t>High</a:t>
              </a:r>
            </a:p>
          </p:txBody>
        </p:sp>
        <p:sp>
          <p:nvSpPr>
            <p:cNvPr id="19507" name="TextBox 16"/>
            <p:cNvSpPr txBox="1">
              <a:spLocks noChangeArrowheads="1"/>
            </p:cNvSpPr>
            <p:nvPr/>
          </p:nvSpPr>
          <p:spPr bwMode="auto">
            <a:xfrm rot="16200000">
              <a:off x="-627929" y="2529293"/>
              <a:ext cx="2830479" cy="1126462"/>
            </a:xfrm>
            <a:prstGeom prst="rect">
              <a:avLst/>
            </a:prstGeom>
            <a:noFill/>
            <a:ln w="9525">
              <a:noFill/>
              <a:miter lim="800000"/>
              <a:headEnd/>
              <a:tailEnd/>
            </a:ln>
          </p:spPr>
          <p:txBody>
            <a:bodyPr wrap="square">
              <a:spAutoFit/>
            </a:bodyPr>
            <a:lstStyle/>
            <a:p>
              <a:pPr algn="ctr" fontAlgn="base">
                <a:lnSpc>
                  <a:spcPct val="80000"/>
                </a:lnSpc>
                <a:spcBef>
                  <a:spcPct val="0"/>
                </a:spcBef>
                <a:spcAft>
                  <a:spcPct val="0"/>
                </a:spcAft>
              </a:pPr>
              <a:r>
                <a:rPr lang="en-US" sz="2800" b="1" dirty="0" smtClean="0">
                  <a:solidFill>
                    <a:srgbClr val="000000"/>
                  </a:solidFill>
                  <a:latin typeface="Arial" pitchFamily="34" charset="0"/>
                </a:rPr>
                <a:t>Brain Hormone</a:t>
              </a:r>
              <a:br>
                <a:rPr lang="en-US" sz="2800" b="1" dirty="0" smtClean="0">
                  <a:solidFill>
                    <a:srgbClr val="000000"/>
                  </a:solidFill>
                  <a:latin typeface="Arial" pitchFamily="34" charset="0"/>
                </a:rPr>
              </a:br>
              <a:r>
                <a:rPr lang="en-US" sz="1600" b="1" dirty="0" smtClean="0">
                  <a:solidFill>
                    <a:srgbClr val="000000"/>
                  </a:solidFill>
                  <a:latin typeface="Arial" pitchFamily="34" charset="0"/>
                </a:rPr>
                <a:t>(</a:t>
              </a:r>
              <a:r>
                <a:rPr lang="en-US" sz="1600" b="1" dirty="0" err="1" smtClean="0">
                  <a:solidFill>
                    <a:srgbClr val="000000"/>
                  </a:solidFill>
                  <a:latin typeface="Arial" pitchFamily="34" charset="0"/>
                </a:rPr>
                <a:t>Neuro</a:t>
              </a:r>
              <a:r>
                <a:rPr lang="en-US" sz="1600" b="1" dirty="0" smtClean="0">
                  <a:solidFill>
                    <a:srgbClr val="000000"/>
                  </a:solidFill>
                  <a:latin typeface="Arial" pitchFamily="34" charset="0"/>
                </a:rPr>
                <a:t>-transmitter)</a:t>
              </a:r>
              <a:r>
                <a:rPr lang="en-US" sz="2800" b="1" dirty="0" smtClean="0">
                  <a:solidFill>
                    <a:srgbClr val="000000"/>
                  </a:solidFill>
                  <a:latin typeface="Arial" pitchFamily="34" charset="0"/>
                </a:rPr>
                <a:t> </a:t>
              </a:r>
              <a:r>
                <a:rPr lang="en-US" sz="2800" b="1" dirty="0">
                  <a:solidFill>
                    <a:srgbClr val="000000"/>
                  </a:solidFill>
                  <a:latin typeface="Arial" pitchFamily="34" charset="0"/>
                </a:rPr>
                <a:t>Production</a:t>
              </a:r>
            </a:p>
          </p:txBody>
        </p:sp>
        <p:sp>
          <p:nvSpPr>
            <p:cNvPr id="19508" name="TextBox 14"/>
            <p:cNvSpPr txBox="1">
              <a:spLocks noChangeArrowheads="1"/>
            </p:cNvSpPr>
            <p:nvPr/>
          </p:nvSpPr>
          <p:spPr bwMode="auto">
            <a:xfrm>
              <a:off x="1310902" y="2908300"/>
              <a:ext cx="840295" cy="329321"/>
            </a:xfrm>
            <a:prstGeom prst="rect">
              <a:avLst/>
            </a:prstGeom>
            <a:noFill/>
            <a:ln w="9525">
              <a:noFill/>
              <a:miter lim="800000"/>
              <a:headEnd/>
              <a:tailEnd/>
            </a:ln>
          </p:spPr>
          <p:txBody>
            <a:bodyPr wrap="none">
              <a:spAutoFit/>
            </a:bodyPr>
            <a:lstStyle/>
            <a:p>
              <a:pPr algn="ctr" fontAlgn="base">
                <a:spcBef>
                  <a:spcPct val="0"/>
                </a:spcBef>
                <a:spcAft>
                  <a:spcPct val="0"/>
                </a:spcAft>
              </a:pPr>
              <a:r>
                <a:rPr lang="en-US" sz="1400" b="1" dirty="0">
                  <a:solidFill>
                    <a:srgbClr val="000000"/>
                  </a:solidFill>
                  <a:latin typeface="Arial Narrow" pitchFamily="34" charset="0"/>
                </a:rPr>
                <a:t>Moderate</a:t>
              </a:r>
            </a:p>
          </p:txBody>
        </p:sp>
      </p:grpSp>
      <p:sp>
        <p:nvSpPr>
          <p:cNvPr id="17437" name="TextBox 45"/>
          <p:cNvSpPr txBox="1">
            <a:spLocks noChangeArrowheads="1"/>
          </p:cNvSpPr>
          <p:nvPr/>
        </p:nvSpPr>
        <p:spPr bwMode="auto">
          <a:xfrm>
            <a:off x="33879" y="4328558"/>
            <a:ext cx="1568058" cy="1040285"/>
          </a:xfrm>
          <a:prstGeom prst="rect">
            <a:avLst/>
          </a:prstGeom>
          <a:noFill/>
          <a:ln w="9525">
            <a:noFill/>
            <a:miter lim="800000"/>
            <a:headEnd/>
            <a:tailEnd/>
          </a:ln>
        </p:spPr>
        <p:txBody>
          <a:bodyPr wrap="none">
            <a:spAutoFit/>
          </a:bodyPr>
          <a:lstStyle/>
          <a:p>
            <a:pPr algn="ctr" fontAlgn="base">
              <a:spcBef>
                <a:spcPct val="0"/>
              </a:spcBef>
              <a:spcAft>
                <a:spcPct val="0"/>
              </a:spcAft>
            </a:pPr>
            <a:r>
              <a:rPr lang="en-US" sz="1400" b="1" dirty="0">
                <a:solidFill>
                  <a:srgbClr val="2D2D8A">
                    <a:lumMod val="75000"/>
                  </a:srgbClr>
                </a:solidFill>
                <a:latin typeface="Arial Narrow" pitchFamily="34" charset="0"/>
              </a:rPr>
              <a:t>Leadership Options</a:t>
            </a:r>
            <a:br>
              <a:rPr lang="en-US" sz="1400" b="1" dirty="0">
                <a:solidFill>
                  <a:srgbClr val="2D2D8A">
                    <a:lumMod val="75000"/>
                  </a:srgbClr>
                </a:solidFill>
                <a:latin typeface="Arial Narrow" pitchFamily="34" charset="0"/>
              </a:rPr>
            </a:br>
            <a:r>
              <a:rPr lang="en-US" sz="1400" b="1" dirty="0">
                <a:solidFill>
                  <a:srgbClr val="2D2D8A">
                    <a:lumMod val="75000"/>
                  </a:srgbClr>
                </a:solidFill>
                <a:latin typeface="Arial Narrow" pitchFamily="34" charset="0"/>
              </a:rPr>
              <a:t>Triggering</a:t>
            </a:r>
            <a:br>
              <a:rPr lang="en-US" sz="1400" b="1" dirty="0">
                <a:solidFill>
                  <a:srgbClr val="2D2D8A">
                    <a:lumMod val="75000"/>
                  </a:srgbClr>
                </a:solidFill>
                <a:latin typeface="Arial Narrow" pitchFamily="34" charset="0"/>
              </a:rPr>
            </a:br>
            <a:r>
              <a:rPr lang="en-US" sz="1400" b="1" dirty="0" smtClean="0">
                <a:solidFill>
                  <a:srgbClr val="2D2D8A">
                    <a:lumMod val="75000"/>
                  </a:srgbClr>
                </a:solidFill>
                <a:latin typeface="Arial Narrow" pitchFamily="34" charset="0"/>
              </a:rPr>
              <a:t>Hormonal</a:t>
            </a:r>
            <a:r>
              <a:rPr lang="en-US" sz="1400" b="1" dirty="0">
                <a:solidFill>
                  <a:srgbClr val="2D2D8A">
                    <a:lumMod val="75000"/>
                  </a:srgbClr>
                </a:solidFill>
                <a:latin typeface="Arial Narrow" pitchFamily="34" charset="0"/>
              </a:rPr>
              <a:t/>
            </a:r>
            <a:br>
              <a:rPr lang="en-US" sz="1400" b="1" dirty="0">
                <a:solidFill>
                  <a:srgbClr val="2D2D8A">
                    <a:lumMod val="75000"/>
                  </a:srgbClr>
                </a:solidFill>
                <a:latin typeface="Arial Narrow" pitchFamily="34" charset="0"/>
              </a:rPr>
            </a:br>
            <a:r>
              <a:rPr lang="en-US" sz="1400" b="1" dirty="0" smtClean="0">
                <a:solidFill>
                  <a:srgbClr val="2D2D8A">
                    <a:lumMod val="75000"/>
                  </a:srgbClr>
                </a:solidFill>
                <a:latin typeface="Arial Narrow" pitchFamily="34" charset="0"/>
              </a:rPr>
              <a:t>Responses in Brain</a:t>
            </a:r>
            <a:endParaRPr lang="en-US" sz="1400" b="1" dirty="0">
              <a:solidFill>
                <a:srgbClr val="2D2D8A">
                  <a:lumMod val="75000"/>
                </a:srgbClr>
              </a:solidFill>
              <a:latin typeface="Arial Narrow" pitchFamily="34" charset="0"/>
            </a:endParaRPr>
          </a:p>
        </p:txBody>
      </p:sp>
      <p:sp>
        <p:nvSpPr>
          <p:cNvPr id="58" name="Rectangle 3"/>
          <p:cNvSpPr>
            <a:spLocks noGrp="1" noChangeArrowheads="1"/>
          </p:cNvSpPr>
          <p:nvPr>
            <p:ph type="sldNum" sz="quarter" idx="10"/>
          </p:nvPr>
        </p:nvSpPr>
        <p:spPr/>
        <p:txBody>
          <a:bodyPr/>
          <a:lstStyle/>
          <a:p>
            <a:pPr>
              <a:defRPr/>
            </a:pPr>
            <a:fld id="{5375FF7B-1B39-477E-B30C-140D8D73AB2B}" type="slidenum">
              <a:rPr lang="en-GB">
                <a:solidFill>
                  <a:srgbClr val="000000"/>
                </a:solidFill>
              </a:rPr>
              <a:pPr>
                <a:defRPr/>
              </a:pPr>
              <a:t>29</a:t>
            </a:fld>
            <a:endParaRPr lang="en-GB" dirty="0">
              <a:solidFill>
                <a:srgbClr val="000000"/>
              </a:solidFill>
            </a:endParaRPr>
          </a:p>
        </p:txBody>
      </p:sp>
      <p:sp>
        <p:nvSpPr>
          <p:cNvPr id="20" name="Title 19"/>
          <p:cNvSpPr>
            <a:spLocks noGrp="1"/>
          </p:cNvSpPr>
          <p:nvPr>
            <p:ph type="ctrTitle" idx="4294967295"/>
          </p:nvPr>
        </p:nvSpPr>
        <p:spPr>
          <a:xfrm>
            <a:off x="-30163" y="73025"/>
            <a:ext cx="9174163" cy="776288"/>
          </a:xfrm>
        </p:spPr>
        <p:txBody>
          <a:bodyPr>
            <a:normAutofit fontScale="90000"/>
          </a:bodyPr>
          <a:lstStyle/>
          <a:p>
            <a:pPr algn="just"/>
            <a:r>
              <a:rPr lang="en-US" dirty="0" smtClean="0">
                <a:solidFill>
                  <a:schemeClr val="accent6">
                    <a:lumMod val="75000"/>
                  </a:schemeClr>
                </a:solidFill>
              </a:rPr>
              <a:t>Brain Chemistry                        Controls Trust</a:t>
            </a:r>
            <a:endParaRPr lang="en-US" dirty="0"/>
          </a:p>
        </p:txBody>
      </p:sp>
      <p:sp>
        <p:nvSpPr>
          <p:cNvPr id="64" name="Striped Right Arrow 63"/>
          <p:cNvSpPr/>
          <p:nvPr/>
        </p:nvSpPr>
        <p:spPr>
          <a:xfrm>
            <a:off x="1471752" y="4742106"/>
            <a:ext cx="515537" cy="283762"/>
          </a:xfrm>
          <a:prstGeom prst="stripedRightArrow">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b="1">
              <a:solidFill>
                <a:srgbClr val="FFFFFF"/>
              </a:solidFill>
            </a:endParaRPr>
          </a:p>
        </p:txBody>
      </p:sp>
      <p:sp>
        <p:nvSpPr>
          <p:cNvPr id="56" name="TextBox 55"/>
          <p:cNvSpPr txBox="1"/>
          <p:nvPr/>
        </p:nvSpPr>
        <p:spPr>
          <a:xfrm>
            <a:off x="5486348" y="6111240"/>
            <a:ext cx="1236236" cy="295466"/>
          </a:xfrm>
          <a:prstGeom prst="rect">
            <a:avLst/>
          </a:prstGeom>
          <a:noFill/>
        </p:spPr>
        <p:txBody>
          <a:bodyPr wrap="none" rtlCol="0">
            <a:spAutoFit/>
          </a:bodyPr>
          <a:lstStyle/>
          <a:p>
            <a:pPr algn="ctr" fontAlgn="base">
              <a:spcBef>
                <a:spcPct val="0"/>
              </a:spcBef>
              <a:spcAft>
                <a:spcPct val="0"/>
              </a:spcAft>
            </a:pPr>
            <a:r>
              <a:rPr lang="en-US" sz="1200" b="1" dirty="0" smtClean="0">
                <a:solidFill>
                  <a:srgbClr val="FF0000"/>
                </a:solidFill>
                <a:latin typeface="Arial" pitchFamily="34" charset="0"/>
              </a:rPr>
              <a:t>Fuzzy Distrust</a:t>
            </a:r>
            <a:endParaRPr lang="en-US" sz="1200" b="1" dirty="0">
              <a:solidFill>
                <a:srgbClr val="FF0000"/>
              </a:solidFill>
              <a:latin typeface="Arial" pitchFamily="34" charset="0"/>
            </a:endParaRPr>
          </a:p>
        </p:txBody>
      </p:sp>
      <p:sp>
        <p:nvSpPr>
          <p:cNvPr id="57" name="TextBox 56"/>
          <p:cNvSpPr txBox="1"/>
          <p:nvPr/>
        </p:nvSpPr>
        <p:spPr>
          <a:xfrm>
            <a:off x="6751268" y="6111240"/>
            <a:ext cx="1364476" cy="279757"/>
          </a:xfrm>
          <a:prstGeom prst="rect">
            <a:avLst/>
          </a:prstGeom>
          <a:noFill/>
        </p:spPr>
        <p:txBody>
          <a:bodyPr wrap="none" rtlCol="0">
            <a:spAutoFit/>
          </a:bodyPr>
          <a:lstStyle/>
          <a:p>
            <a:pPr algn="ctr" fontAlgn="base">
              <a:spcBef>
                <a:spcPct val="0"/>
              </a:spcBef>
              <a:spcAft>
                <a:spcPct val="0"/>
              </a:spcAft>
            </a:pPr>
            <a:r>
              <a:rPr lang="en-US" sz="1200" b="1" dirty="0" smtClean="0">
                <a:solidFill>
                  <a:srgbClr val="FF0000"/>
                </a:solidFill>
                <a:latin typeface="Arial" pitchFamily="34" charset="0"/>
              </a:rPr>
              <a:t>Fearful  Distrust</a:t>
            </a:r>
            <a:endParaRPr lang="en-US" sz="1200" b="1" dirty="0">
              <a:solidFill>
                <a:srgbClr val="FF0000"/>
              </a:solidFill>
              <a:latin typeface="Arial" pitchFamily="34" charset="0"/>
            </a:endParaRPr>
          </a:p>
        </p:txBody>
      </p:sp>
      <p:sp>
        <p:nvSpPr>
          <p:cNvPr id="80" name="Rectangle 79"/>
          <p:cNvSpPr/>
          <p:nvPr/>
        </p:nvSpPr>
        <p:spPr bwMode="auto">
          <a:xfrm>
            <a:off x="3125337" y="931790"/>
            <a:ext cx="2361063" cy="3595891"/>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dirty="0" smtClean="0">
              <a:solidFill>
                <a:srgbClr val="CC0000"/>
              </a:solidFill>
              <a:latin typeface="Arial Black" pitchFamily="34" charset="0"/>
            </a:endParaRPr>
          </a:p>
        </p:txBody>
      </p:sp>
      <p:cxnSp>
        <p:nvCxnSpPr>
          <p:cNvPr id="23" name="Straight Arrow Connector 22"/>
          <p:cNvCxnSpPr/>
          <p:nvPr/>
        </p:nvCxnSpPr>
        <p:spPr bwMode="auto">
          <a:xfrm>
            <a:off x="-1019331" y="4630183"/>
            <a:ext cx="914400" cy="914400"/>
          </a:xfrm>
          <a:prstGeom prst="straightConnector1">
            <a:avLst/>
          </a:prstGeom>
          <a:solidFill>
            <a:srgbClr val="FFFF99"/>
          </a:solidFill>
          <a:ln w="9525" cap="flat" cmpd="sng" algn="ctr">
            <a:noFill/>
            <a:prstDash val="solid"/>
            <a:round/>
            <a:headEnd type="none" w="med" len="med"/>
            <a:tailEnd type="arrow"/>
          </a:ln>
          <a:effectLst/>
        </p:spPr>
      </p:cxnSp>
      <p:sp>
        <p:nvSpPr>
          <p:cNvPr id="72" name="Rectangle 71"/>
          <p:cNvSpPr/>
          <p:nvPr/>
        </p:nvSpPr>
        <p:spPr bwMode="auto">
          <a:xfrm>
            <a:off x="6709761" y="926792"/>
            <a:ext cx="1133475" cy="3602736"/>
          </a:xfrm>
          <a:prstGeom prst="rect">
            <a:avLst/>
          </a:prstGeom>
          <a:solidFill>
            <a:srgbClr val="FFCC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sp>
        <p:nvSpPr>
          <p:cNvPr id="71" name="Rectangle 70"/>
          <p:cNvSpPr/>
          <p:nvPr/>
        </p:nvSpPr>
        <p:spPr bwMode="auto">
          <a:xfrm>
            <a:off x="5519999" y="913750"/>
            <a:ext cx="1194700" cy="3602736"/>
          </a:xfrm>
          <a:prstGeom prst="rect">
            <a:avLst/>
          </a:prstGeom>
          <a:solidFill>
            <a:schemeClr val="accent6">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sp>
        <p:nvSpPr>
          <p:cNvPr id="24" name="Rectangle 23"/>
          <p:cNvSpPr/>
          <p:nvPr/>
        </p:nvSpPr>
        <p:spPr bwMode="auto">
          <a:xfrm>
            <a:off x="2002295" y="912163"/>
            <a:ext cx="1133475" cy="3602736"/>
          </a:xfrm>
          <a:prstGeom prst="rect">
            <a:avLst/>
          </a:prstGeom>
          <a:solidFill>
            <a:srgbClr val="FFFF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grpSp>
        <p:nvGrpSpPr>
          <p:cNvPr id="3" name="Group 68"/>
          <p:cNvGrpSpPr/>
          <p:nvPr/>
        </p:nvGrpSpPr>
        <p:grpSpPr>
          <a:xfrm>
            <a:off x="7229989" y="642579"/>
            <a:ext cx="1371600" cy="496684"/>
            <a:chOff x="6852625" y="916899"/>
            <a:chExt cx="1371600" cy="496684"/>
          </a:xfrm>
        </p:grpSpPr>
        <p:sp>
          <p:nvSpPr>
            <p:cNvPr id="76" name="Oval 75"/>
            <p:cNvSpPr/>
            <p:nvPr/>
          </p:nvSpPr>
          <p:spPr bwMode="auto">
            <a:xfrm>
              <a:off x="6852625" y="916899"/>
              <a:ext cx="1371600" cy="457200"/>
            </a:xfrm>
            <a:prstGeom prst="ellipse">
              <a:avLst/>
            </a:prstGeom>
            <a:solidFill>
              <a:schemeClr val="bg1"/>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sp>
          <p:nvSpPr>
            <p:cNvPr id="78" name="Rectangle 77"/>
            <p:cNvSpPr/>
            <p:nvPr/>
          </p:nvSpPr>
          <p:spPr>
            <a:xfrm>
              <a:off x="6852625" y="957304"/>
              <a:ext cx="1361236" cy="456279"/>
            </a:xfrm>
            <a:prstGeom prst="rect">
              <a:avLst/>
            </a:prstGeom>
            <a:noFill/>
          </p:spPr>
          <p:txBody>
            <a:bodyPr wrap="square">
              <a:spAutoFit/>
            </a:bodyPr>
            <a:lstStyle/>
            <a:p>
              <a:pPr algn="ctr" fontAlgn="base">
                <a:spcBef>
                  <a:spcPct val="0"/>
                </a:spcBef>
                <a:spcAft>
                  <a:spcPct val="0"/>
                </a:spcAft>
                <a:defRPr/>
              </a:pPr>
              <a:r>
                <a:rPr lang="en-US" sz="1050" b="1" dirty="0">
                  <a:solidFill>
                    <a:srgbClr val="000000"/>
                  </a:solidFill>
                  <a:latin typeface="Arial" pitchFamily="34" charset="0"/>
                  <a:cs typeface="Times New Roman" pitchFamily="18" charset="0"/>
                </a:rPr>
                <a:t>drive: </a:t>
              </a:r>
              <a:r>
                <a:rPr lang="en-US" sz="1100" b="1" dirty="0" smtClean="0">
                  <a:solidFill>
                    <a:srgbClr val="C00000"/>
                  </a:solidFill>
                  <a:latin typeface="Arial" pitchFamily="34" charset="0"/>
                  <a:cs typeface="Times New Roman" pitchFamily="18" charset="0"/>
                </a:rPr>
                <a:t>DEFEND</a:t>
              </a:r>
            </a:p>
            <a:p>
              <a:pPr algn="ctr" fontAlgn="base">
                <a:spcBef>
                  <a:spcPct val="0"/>
                </a:spcBef>
                <a:spcAft>
                  <a:spcPct val="0"/>
                </a:spcAft>
                <a:defRPr/>
              </a:pPr>
              <a:r>
                <a:rPr lang="en-US" sz="1050" b="1" dirty="0" smtClean="0">
                  <a:solidFill>
                    <a:srgbClr val="000000"/>
                  </a:solidFill>
                  <a:latin typeface="Arial" pitchFamily="34" charset="0"/>
                  <a:cs typeface="Times New Roman" pitchFamily="18" charset="0"/>
                </a:rPr>
                <a:t>adrenaline</a:t>
              </a:r>
              <a:endParaRPr lang="en-US" sz="1050" b="1" dirty="0">
                <a:solidFill>
                  <a:srgbClr val="000000"/>
                </a:solidFill>
                <a:latin typeface="Arial" pitchFamily="34" charset="0"/>
                <a:cs typeface="Times New Roman" pitchFamily="18" charset="0"/>
              </a:endParaRPr>
            </a:p>
          </p:txBody>
        </p:sp>
      </p:grpSp>
      <p:sp>
        <p:nvSpPr>
          <p:cNvPr id="62" name="Freeform 61"/>
          <p:cNvSpPr/>
          <p:nvPr/>
        </p:nvSpPr>
        <p:spPr bwMode="auto">
          <a:xfrm>
            <a:off x="1982143" y="1858682"/>
            <a:ext cx="5652103" cy="2229135"/>
          </a:xfrm>
          <a:custGeom>
            <a:avLst/>
            <a:gdLst>
              <a:gd name="connsiteX0" fmla="*/ 0 w 5981076"/>
              <a:gd name="connsiteY0" fmla="*/ 2138940 h 2138940"/>
              <a:gd name="connsiteX1" fmla="*/ 2503358 w 5981076"/>
              <a:gd name="connsiteY1" fmla="*/ 295150 h 2138940"/>
              <a:gd name="connsiteX2" fmla="*/ 3462728 w 5981076"/>
              <a:gd name="connsiteY2" fmla="*/ 40317 h 2138940"/>
              <a:gd name="connsiteX3" fmla="*/ 4227227 w 5981076"/>
              <a:gd name="connsiteY3" fmla="*/ 85287 h 2138940"/>
              <a:gd name="connsiteX4" fmla="*/ 5981076 w 5981076"/>
              <a:gd name="connsiteY4" fmla="*/ 834795 h 2138940"/>
              <a:gd name="connsiteX0" fmla="*/ 0 w 5981076"/>
              <a:gd name="connsiteY0" fmla="*/ 2229135 h 2229135"/>
              <a:gd name="connsiteX1" fmla="*/ 2503358 w 5981076"/>
              <a:gd name="connsiteY1" fmla="*/ 385345 h 2229135"/>
              <a:gd name="connsiteX2" fmla="*/ 3448286 w 5981076"/>
              <a:gd name="connsiteY2" fmla="*/ 34977 h 2229135"/>
              <a:gd name="connsiteX3" fmla="*/ 4227227 w 5981076"/>
              <a:gd name="connsiteY3" fmla="*/ 175482 h 2229135"/>
              <a:gd name="connsiteX4" fmla="*/ 5981076 w 5981076"/>
              <a:gd name="connsiteY4" fmla="*/ 924990 h 2229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076" h="2229135">
                <a:moveTo>
                  <a:pt x="0" y="2229135"/>
                </a:moveTo>
                <a:cubicBezTo>
                  <a:pt x="963118" y="1482125"/>
                  <a:pt x="1928644" y="751038"/>
                  <a:pt x="2503358" y="385345"/>
                </a:cubicBezTo>
                <a:cubicBezTo>
                  <a:pt x="3078072" y="19652"/>
                  <a:pt x="3160975" y="69954"/>
                  <a:pt x="3448286" y="34977"/>
                </a:cubicBezTo>
                <a:cubicBezTo>
                  <a:pt x="3735598" y="0"/>
                  <a:pt x="3805095" y="27147"/>
                  <a:pt x="4227227" y="175482"/>
                </a:cubicBezTo>
                <a:cubicBezTo>
                  <a:pt x="4649359" y="323817"/>
                  <a:pt x="5703758" y="805069"/>
                  <a:pt x="5981076" y="924990"/>
                </a:cubicBezTo>
              </a:path>
            </a:pathLst>
          </a:custGeom>
          <a:noFill/>
          <a:ln w="88900" cap="sq" cmpd="sng" algn="ctr">
            <a:solidFill>
              <a:srgbClr val="00B0F0"/>
            </a:solidFill>
            <a:prstDash val="solid"/>
            <a:round/>
            <a:headEnd type="none" w="med" len="med"/>
            <a:tailEnd type="stealth" w="lg" len="lg"/>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grpSp>
        <p:nvGrpSpPr>
          <p:cNvPr id="4" name="Group 76"/>
          <p:cNvGrpSpPr/>
          <p:nvPr/>
        </p:nvGrpSpPr>
        <p:grpSpPr>
          <a:xfrm>
            <a:off x="6922461" y="2794546"/>
            <a:ext cx="1742395" cy="508285"/>
            <a:chOff x="7417131" y="2814036"/>
            <a:chExt cx="1742395" cy="508285"/>
          </a:xfrm>
        </p:grpSpPr>
        <p:sp>
          <p:nvSpPr>
            <p:cNvPr id="79" name="Oval 78"/>
            <p:cNvSpPr/>
            <p:nvPr/>
          </p:nvSpPr>
          <p:spPr bwMode="auto">
            <a:xfrm>
              <a:off x="7606538" y="2814036"/>
              <a:ext cx="1371600" cy="457200"/>
            </a:xfrm>
            <a:prstGeom prst="ellipse">
              <a:avLst/>
            </a:prstGeom>
            <a:solidFill>
              <a:schemeClr val="bg1"/>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sp>
          <p:nvSpPr>
            <p:cNvPr id="81" name="Rectangle 80"/>
            <p:cNvSpPr/>
            <p:nvPr/>
          </p:nvSpPr>
          <p:spPr>
            <a:xfrm>
              <a:off x="7417131" y="2857578"/>
              <a:ext cx="1742395" cy="464743"/>
            </a:xfrm>
            <a:prstGeom prst="rect">
              <a:avLst/>
            </a:prstGeom>
            <a:noFill/>
            <a:ln>
              <a:noFill/>
            </a:ln>
          </p:spPr>
          <p:txBody>
            <a:bodyPr wrap="square">
              <a:spAutoFit/>
            </a:bodyPr>
            <a:lstStyle/>
            <a:p>
              <a:pPr algn="ctr" fontAlgn="base">
                <a:spcBef>
                  <a:spcPct val="0"/>
                </a:spcBef>
                <a:spcAft>
                  <a:spcPct val="0"/>
                </a:spcAft>
                <a:defRPr/>
              </a:pPr>
              <a:r>
                <a:rPr lang="en-US" sz="1050" b="1" dirty="0">
                  <a:solidFill>
                    <a:srgbClr val="000000"/>
                  </a:solidFill>
                  <a:latin typeface="Arial" pitchFamily="34" charset="0"/>
                  <a:cs typeface="Times New Roman" pitchFamily="18" charset="0"/>
                </a:rPr>
                <a:t>drive: </a:t>
              </a:r>
              <a:r>
                <a:rPr lang="en-US" sz="1100" b="1" dirty="0" smtClean="0">
                  <a:solidFill>
                    <a:srgbClr val="00B0F0"/>
                  </a:solidFill>
                  <a:latin typeface="Arial" pitchFamily="34" charset="0"/>
                  <a:cs typeface="Times New Roman" pitchFamily="18" charset="0"/>
                </a:rPr>
                <a:t>ACQUIRE</a:t>
              </a:r>
            </a:p>
            <a:p>
              <a:pPr algn="ctr" fontAlgn="base">
                <a:spcBef>
                  <a:spcPct val="0"/>
                </a:spcBef>
                <a:spcAft>
                  <a:spcPct val="0"/>
                </a:spcAft>
                <a:defRPr/>
              </a:pPr>
              <a:r>
                <a:rPr lang="en-US" sz="1100" b="1" dirty="0" smtClean="0">
                  <a:solidFill>
                    <a:srgbClr val="000000"/>
                  </a:solidFill>
                  <a:latin typeface="Arial" pitchFamily="34" charset="0"/>
                  <a:cs typeface="Times New Roman" pitchFamily="18" charset="0"/>
                </a:rPr>
                <a:t>dopamine</a:t>
              </a:r>
              <a:endParaRPr lang="en-US" sz="1100" b="1" dirty="0">
                <a:solidFill>
                  <a:srgbClr val="000000"/>
                </a:solidFill>
                <a:latin typeface="Arial" pitchFamily="34" charset="0"/>
                <a:cs typeface="Times New Roman" pitchFamily="18" charset="0"/>
              </a:endParaRPr>
            </a:p>
          </p:txBody>
        </p:sp>
      </p:grpSp>
      <p:sp>
        <p:nvSpPr>
          <p:cNvPr id="65" name="Freeform 64"/>
          <p:cNvSpPr/>
          <p:nvPr/>
        </p:nvSpPr>
        <p:spPr bwMode="auto">
          <a:xfrm>
            <a:off x="1963690" y="1784082"/>
            <a:ext cx="5595866" cy="1936615"/>
          </a:xfrm>
          <a:custGeom>
            <a:avLst/>
            <a:gdLst>
              <a:gd name="connsiteX0" fmla="*/ 0 w 5516380"/>
              <a:gd name="connsiteY0" fmla="*/ 933186 h 1997488"/>
              <a:gd name="connsiteX1" fmla="*/ 644577 w 5516380"/>
              <a:gd name="connsiteY1" fmla="*/ 318590 h 1997488"/>
              <a:gd name="connsiteX2" fmla="*/ 1244183 w 5516380"/>
              <a:gd name="connsiteY2" fmla="*/ 33776 h 1997488"/>
              <a:gd name="connsiteX3" fmla="*/ 1738859 w 5516380"/>
              <a:gd name="connsiteY3" fmla="*/ 3796 h 1997488"/>
              <a:gd name="connsiteX4" fmla="*/ 2218544 w 5516380"/>
              <a:gd name="connsiteY4" fmla="*/ 18786 h 1997488"/>
              <a:gd name="connsiteX5" fmla="*/ 2728209 w 5516380"/>
              <a:gd name="connsiteY5" fmla="*/ 138708 h 1997488"/>
              <a:gd name="connsiteX6" fmla="*/ 3282846 w 5516380"/>
              <a:gd name="connsiteY6" fmla="*/ 378550 h 1997488"/>
              <a:gd name="connsiteX7" fmla="*/ 4002373 w 5516380"/>
              <a:gd name="connsiteY7" fmla="*/ 858235 h 1997488"/>
              <a:gd name="connsiteX8" fmla="*/ 5516380 w 5516380"/>
              <a:gd name="connsiteY8" fmla="*/ 1997488 h 1997488"/>
              <a:gd name="connsiteX9" fmla="*/ 5516380 w 5516380"/>
              <a:gd name="connsiteY9" fmla="*/ 1997488 h 1997488"/>
              <a:gd name="connsiteX0" fmla="*/ 0 w 5516380"/>
              <a:gd name="connsiteY0" fmla="*/ 955784 h 2020086"/>
              <a:gd name="connsiteX1" fmla="*/ 644577 w 5516380"/>
              <a:gd name="connsiteY1" fmla="*/ 341188 h 2020086"/>
              <a:gd name="connsiteX2" fmla="*/ 1244183 w 5516380"/>
              <a:gd name="connsiteY2" fmla="*/ 56374 h 2020086"/>
              <a:gd name="connsiteX3" fmla="*/ 1738860 w 5516380"/>
              <a:gd name="connsiteY3" fmla="*/ 2944 h 2020086"/>
              <a:gd name="connsiteX4" fmla="*/ 2218544 w 5516380"/>
              <a:gd name="connsiteY4" fmla="*/ 41384 h 2020086"/>
              <a:gd name="connsiteX5" fmla="*/ 2728209 w 5516380"/>
              <a:gd name="connsiteY5" fmla="*/ 161306 h 2020086"/>
              <a:gd name="connsiteX6" fmla="*/ 3282846 w 5516380"/>
              <a:gd name="connsiteY6" fmla="*/ 401148 h 2020086"/>
              <a:gd name="connsiteX7" fmla="*/ 4002373 w 5516380"/>
              <a:gd name="connsiteY7" fmla="*/ 880833 h 2020086"/>
              <a:gd name="connsiteX8" fmla="*/ 5516380 w 5516380"/>
              <a:gd name="connsiteY8" fmla="*/ 2020086 h 2020086"/>
              <a:gd name="connsiteX9" fmla="*/ 5516380 w 5516380"/>
              <a:gd name="connsiteY9" fmla="*/ 2020086 h 2020086"/>
              <a:gd name="connsiteX0" fmla="*/ 0 w 5516380"/>
              <a:gd name="connsiteY0" fmla="*/ 955784 h 2020086"/>
              <a:gd name="connsiteX1" fmla="*/ 644577 w 5516380"/>
              <a:gd name="connsiteY1" fmla="*/ 341188 h 2020086"/>
              <a:gd name="connsiteX2" fmla="*/ 1244183 w 5516380"/>
              <a:gd name="connsiteY2" fmla="*/ 56374 h 2020086"/>
              <a:gd name="connsiteX3" fmla="*/ 1738860 w 5516380"/>
              <a:gd name="connsiteY3" fmla="*/ 2944 h 2020086"/>
              <a:gd name="connsiteX4" fmla="*/ 2224074 w 5516380"/>
              <a:gd name="connsiteY4" fmla="*/ 17934 h 2020086"/>
              <a:gd name="connsiteX5" fmla="*/ 2728209 w 5516380"/>
              <a:gd name="connsiteY5" fmla="*/ 161306 h 2020086"/>
              <a:gd name="connsiteX6" fmla="*/ 3282846 w 5516380"/>
              <a:gd name="connsiteY6" fmla="*/ 401148 h 2020086"/>
              <a:gd name="connsiteX7" fmla="*/ 4002373 w 5516380"/>
              <a:gd name="connsiteY7" fmla="*/ 880833 h 2020086"/>
              <a:gd name="connsiteX8" fmla="*/ 5516380 w 5516380"/>
              <a:gd name="connsiteY8" fmla="*/ 2020086 h 2020086"/>
              <a:gd name="connsiteX9" fmla="*/ 5516380 w 5516380"/>
              <a:gd name="connsiteY9" fmla="*/ 2020086 h 2020086"/>
              <a:gd name="connsiteX0" fmla="*/ 0 w 5516380"/>
              <a:gd name="connsiteY0" fmla="*/ 955784 h 2020086"/>
              <a:gd name="connsiteX1" fmla="*/ 644577 w 5516380"/>
              <a:gd name="connsiteY1" fmla="*/ 341188 h 2020086"/>
              <a:gd name="connsiteX2" fmla="*/ 1244183 w 5516380"/>
              <a:gd name="connsiteY2" fmla="*/ 56374 h 2020086"/>
              <a:gd name="connsiteX3" fmla="*/ 1738860 w 5516380"/>
              <a:gd name="connsiteY3" fmla="*/ 2944 h 2020086"/>
              <a:gd name="connsiteX4" fmla="*/ 2224074 w 5516380"/>
              <a:gd name="connsiteY4" fmla="*/ 17934 h 2020086"/>
              <a:gd name="connsiteX5" fmla="*/ 2728209 w 5516380"/>
              <a:gd name="connsiteY5" fmla="*/ 161306 h 2020086"/>
              <a:gd name="connsiteX6" fmla="*/ 3282846 w 5516380"/>
              <a:gd name="connsiteY6" fmla="*/ 401148 h 2020086"/>
              <a:gd name="connsiteX7" fmla="*/ 4002373 w 5516380"/>
              <a:gd name="connsiteY7" fmla="*/ 880833 h 2020086"/>
              <a:gd name="connsiteX8" fmla="*/ 5516380 w 5516380"/>
              <a:gd name="connsiteY8" fmla="*/ 2020086 h 2020086"/>
              <a:gd name="connsiteX9" fmla="*/ 5516380 w 5516380"/>
              <a:gd name="connsiteY9" fmla="*/ 2020086 h 2020086"/>
              <a:gd name="connsiteX0" fmla="*/ 0 w 5516380"/>
              <a:gd name="connsiteY0" fmla="*/ 955784 h 2020086"/>
              <a:gd name="connsiteX1" fmla="*/ 644577 w 5516380"/>
              <a:gd name="connsiteY1" fmla="*/ 341188 h 2020086"/>
              <a:gd name="connsiteX2" fmla="*/ 1244183 w 5516380"/>
              <a:gd name="connsiteY2" fmla="*/ 56374 h 2020086"/>
              <a:gd name="connsiteX3" fmla="*/ 1738860 w 5516380"/>
              <a:gd name="connsiteY3" fmla="*/ 2944 h 2020086"/>
              <a:gd name="connsiteX4" fmla="*/ 2224074 w 5516380"/>
              <a:gd name="connsiteY4" fmla="*/ 17934 h 2020086"/>
              <a:gd name="connsiteX5" fmla="*/ 2728209 w 5516380"/>
              <a:gd name="connsiteY5" fmla="*/ 161306 h 2020086"/>
              <a:gd name="connsiteX6" fmla="*/ 3282846 w 5516380"/>
              <a:gd name="connsiteY6" fmla="*/ 401148 h 2020086"/>
              <a:gd name="connsiteX7" fmla="*/ 4002373 w 5516380"/>
              <a:gd name="connsiteY7" fmla="*/ 880833 h 2020086"/>
              <a:gd name="connsiteX8" fmla="*/ 5516380 w 5516380"/>
              <a:gd name="connsiteY8" fmla="*/ 2020086 h 2020086"/>
              <a:gd name="connsiteX9" fmla="*/ 5516380 w 5516380"/>
              <a:gd name="connsiteY9" fmla="*/ 2020086 h 2020086"/>
              <a:gd name="connsiteX0" fmla="*/ 0 w 5516380"/>
              <a:gd name="connsiteY0" fmla="*/ 955784 h 2020086"/>
              <a:gd name="connsiteX1" fmla="*/ 644577 w 5516380"/>
              <a:gd name="connsiteY1" fmla="*/ 341188 h 2020086"/>
              <a:gd name="connsiteX2" fmla="*/ 1244183 w 5516380"/>
              <a:gd name="connsiteY2" fmla="*/ 56374 h 2020086"/>
              <a:gd name="connsiteX3" fmla="*/ 1738860 w 5516380"/>
              <a:gd name="connsiteY3" fmla="*/ 2944 h 2020086"/>
              <a:gd name="connsiteX4" fmla="*/ 2224074 w 5516380"/>
              <a:gd name="connsiteY4" fmla="*/ 17934 h 2020086"/>
              <a:gd name="connsiteX5" fmla="*/ 2728209 w 5516380"/>
              <a:gd name="connsiteY5" fmla="*/ 161306 h 2020086"/>
              <a:gd name="connsiteX6" fmla="*/ 3282846 w 5516380"/>
              <a:gd name="connsiteY6" fmla="*/ 401148 h 2020086"/>
              <a:gd name="connsiteX7" fmla="*/ 4002373 w 5516380"/>
              <a:gd name="connsiteY7" fmla="*/ 880833 h 2020086"/>
              <a:gd name="connsiteX8" fmla="*/ 5516380 w 5516380"/>
              <a:gd name="connsiteY8" fmla="*/ 2020086 h 2020086"/>
              <a:gd name="connsiteX9" fmla="*/ 5516380 w 5516380"/>
              <a:gd name="connsiteY9" fmla="*/ 2020086 h 2020086"/>
              <a:gd name="connsiteX0" fmla="*/ 0 w 5516380"/>
              <a:gd name="connsiteY0" fmla="*/ 955784 h 2020086"/>
              <a:gd name="connsiteX1" fmla="*/ 644577 w 5516380"/>
              <a:gd name="connsiteY1" fmla="*/ 341188 h 2020086"/>
              <a:gd name="connsiteX2" fmla="*/ 1244183 w 5516380"/>
              <a:gd name="connsiteY2" fmla="*/ 56374 h 2020086"/>
              <a:gd name="connsiteX3" fmla="*/ 1738860 w 5516380"/>
              <a:gd name="connsiteY3" fmla="*/ 2944 h 2020086"/>
              <a:gd name="connsiteX4" fmla="*/ 2224074 w 5516380"/>
              <a:gd name="connsiteY4" fmla="*/ 17934 h 2020086"/>
              <a:gd name="connsiteX5" fmla="*/ 2728209 w 5516380"/>
              <a:gd name="connsiteY5" fmla="*/ 161306 h 2020086"/>
              <a:gd name="connsiteX6" fmla="*/ 3282846 w 5516380"/>
              <a:gd name="connsiteY6" fmla="*/ 401148 h 2020086"/>
              <a:gd name="connsiteX7" fmla="*/ 4002373 w 5516380"/>
              <a:gd name="connsiteY7" fmla="*/ 880833 h 2020086"/>
              <a:gd name="connsiteX8" fmla="*/ 5516380 w 5516380"/>
              <a:gd name="connsiteY8" fmla="*/ 2020086 h 2020086"/>
              <a:gd name="connsiteX9" fmla="*/ 5516380 w 5516380"/>
              <a:gd name="connsiteY9" fmla="*/ 2020086 h 2020086"/>
              <a:gd name="connsiteX0" fmla="*/ 0 w 5516380"/>
              <a:gd name="connsiteY0" fmla="*/ 959567 h 2023869"/>
              <a:gd name="connsiteX1" fmla="*/ 644577 w 5516380"/>
              <a:gd name="connsiteY1" fmla="*/ 344971 h 2023869"/>
              <a:gd name="connsiteX2" fmla="*/ 1244183 w 5516380"/>
              <a:gd name="connsiteY2" fmla="*/ 60157 h 2023869"/>
              <a:gd name="connsiteX3" fmla="*/ 1738860 w 5516380"/>
              <a:gd name="connsiteY3" fmla="*/ 6727 h 2023869"/>
              <a:gd name="connsiteX4" fmla="*/ 2224074 w 5516380"/>
              <a:gd name="connsiteY4" fmla="*/ 21717 h 2023869"/>
              <a:gd name="connsiteX5" fmla="*/ 2728209 w 5516380"/>
              <a:gd name="connsiteY5" fmla="*/ 165089 h 2023869"/>
              <a:gd name="connsiteX6" fmla="*/ 3282846 w 5516380"/>
              <a:gd name="connsiteY6" fmla="*/ 404931 h 2023869"/>
              <a:gd name="connsiteX7" fmla="*/ 4002373 w 5516380"/>
              <a:gd name="connsiteY7" fmla="*/ 884616 h 2023869"/>
              <a:gd name="connsiteX8" fmla="*/ 5516380 w 5516380"/>
              <a:gd name="connsiteY8" fmla="*/ 2023869 h 2023869"/>
              <a:gd name="connsiteX9" fmla="*/ 5516380 w 5516380"/>
              <a:gd name="connsiteY9" fmla="*/ 2023869 h 202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6380" h="2023869">
                <a:moveTo>
                  <a:pt x="0" y="959567"/>
                </a:moveTo>
                <a:cubicBezTo>
                  <a:pt x="218606" y="727220"/>
                  <a:pt x="437213" y="494873"/>
                  <a:pt x="644577" y="344971"/>
                </a:cubicBezTo>
                <a:cubicBezTo>
                  <a:pt x="851941" y="195069"/>
                  <a:pt x="1061803" y="116531"/>
                  <a:pt x="1244183" y="60157"/>
                </a:cubicBezTo>
                <a:cubicBezTo>
                  <a:pt x="1426563" y="3783"/>
                  <a:pt x="1575545" y="13134"/>
                  <a:pt x="1738860" y="6727"/>
                </a:cubicBezTo>
                <a:cubicBezTo>
                  <a:pt x="1895068" y="0"/>
                  <a:pt x="2062336" y="16720"/>
                  <a:pt x="2224074" y="21717"/>
                </a:cubicBezTo>
                <a:cubicBezTo>
                  <a:pt x="2388966" y="48111"/>
                  <a:pt x="2551747" y="101220"/>
                  <a:pt x="2728209" y="165089"/>
                </a:cubicBezTo>
                <a:cubicBezTo>
                  <a:pt x="2904671" y="228958"/>
                  <a:pt x="3070485" y="285010"/>
                  <a:pt x="3282846" y="404931"/>
                </a:cubicBezTo>
                <a:cubicBezTo>
                  <a:pt x="3495207" y="524852"/>
                  <a:pt x="3630117" y="614793"/>
                  <a:pt x="4002373" y="884616"/>
                </a:cubicBezTo>
                <a:cubicBezTo>
                  <a:pt x="4374629" y="1154439"/>
                  <a:pt x="5516380" y="2023869"/>
                  <a:pt x="5516380" y="2023869"/>
                </a:cubicBezTo>
                <a:lnTo>
                  <a:pt x="5516380" y="2023869"/>
                </a:lnTo>
              </a:path>
            </a:pathLst>
          </a:custGeom>
          <a:noFill/>
          <a:ln w="88900" cap="flat" cmpd="sng" algn="ctr">
            <a:solidFill>
              <a:srgbClr val="FFC000"/>
            </a:solidFill>
            <a:prstDash val="solid"/>
            <a:round/>
            <a:headEnd type="none" w="med" len="med"/>
            <a:tailEnd type="stealth" w="lg" len="lg"/>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ln w="76200">
                <a:solidFill>
                  <a:srgbClr val="000000"/>
                </a:solidFill>
              </a:ln>
              <a:solidFill>
                <a:srgbClr val="CC0000"/>
              </a:solidFill>
              <a:latin typeface="Arial Black" pitchFamily="34" charset="0"/>
            </a:endParaRPr>
          </a:p>
        </p:txBody>
      </p:sp>
      <p:grpSp>
        <p:nvGrpSpPr>
          <p:cNvPr id="5" name="Group 91"/>
          <p:cNvGrpSpPr/>
          <p:nvPr/>
        </p:nvGrpSpPr>
        <p:grpSpPr>
          <a:xfrm>
            <a:off x="7513360" y="3407993"/>
            <a:ext cx="1475779" cy="486871"/>
            <a:chOff x="7513360" y="3682313"/>
            <a:chExt cx="1475779" cy="486871"/>
          </a:xfrm>
        </p:grpSpPr>
        <p:sp>
          <p:nvSpPr>
            <p:cNvPr id="83" name="Oval 82"/>
            <p:cNvSpPr/>
            <p:nvPr/>
          </p:nvSpPr>
          <p:spPr bwMode="auto">
            <a:xfrm>
              <a:off x="7546599" y="3682313"/>
              <a:ext cx="1381341" cy="457200"/>
            </a:xfrm>
            <a:prstGeom prst="ellipse">
              <a:avLst/>
            </a:prstGeom>
            <a:solidFill>
              <a:schemeClr val="bg1"/>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sp>
          <p:nvSpPr>
            <p:cNvPr id="85" name="Rectangle 84"/>
            <p:cNvSpPr/>
            <p:nvPr/>
          </p:nvSpPr>
          <p:spPr>
            <a:xfrm>
              <a:off x="7513360" y="3704441"/>
              <a:ext cx="1475779" cy="464743"/>
            </a:xfrm>
            <a:prstGeom prst="rect">
              <a:avLst/>
            </a:prstGeom>
            <a:noFill/>
            <a:ln>
              <a:noFill/>
            </a:ln>
          </p:spPr>
          <p:txBody>
            <a:bodyPr wrap="square">
              <a:spAutoFit/>
            </a:bodyPr>
            <a:lstStyle/>
            <a:p>
              <a:pPr algn="ctr" fontAlgn="base">
                <a:spcBef>
                  <a:spcPct val="0"/>
                </a:spcBef>
                <a:spcAft>
                  <a:spcPct val="0"/>
                </a:spcAft>
                <a:defRPr/>
              </a:pPr>
              <a:r>
                <a:rPr lang="en-US" sz="1050" b="1" dirty="0">
                  <a:solidFill>
                    <a:srgbClr val="000000"/>
                  </a:solidFill>
                  <a:latin typeface="Arial" pitchFamily="34" charset="0"/>
                  <a:cs typeface="Times New Roman" pitchFamily="18" charset="0"/>
                </a:rPr>
                <a:t>drive: </a:t>
              </a:r>
              <a:r>
                <a:rPr lang="en-US" sz="1100" b="1" dirty="0" smtClean="0">
                  <a:solidFill>
                    <a:srgbClr val="FFC000"/>
                  </a:solidFill>
                  <a:latin typeface="Arial" pitchFamily="34" charset="0"/>
                  <a:cs typeface="Times New Roman" pitchFamily="18" charset="0"/>
                </a:rPr>
                <a:t>CREATE</a:t>
              </a:r>
            </a:p>
            <a:p>
              <a:pPr algn="ctr" fontAlgn="base">
                <a:spcBef>
                  <a:spcPct val="0"/>
                </a:spcBef>
                <a:spcAft>
                  <a:spcPct val="0"/>
                </a:spcAft>
                <a:defRPr/>
              </a:pPr>
              <a:r>
                <a:rPr lang="en-US" sz="1100" b="1" dirty="0" smtClean="0">
                  <a:solidFill>
                    <a:srgbClr val="000000"/>
                  </a:solidFill>
                  <a:latin typeface="Arial" pitchFamily="34" charset="0"/>
                  <a:cs typeface="Times New Roman" pitchFamily="18" charset="0"/>
                </a:rPr>
                <a:t>opioids</a:t>
              </a:r>
              <a:endParaRPr lang="en-US" sz="1100" b="1" dirty="0">
                <a:solidFill>
                  <a:srgbClr val="000000"/>
                </a:solidFill>
                <a:latin typeface="Arial" pitchFamily="34" charset="0"/>
                <a:cs typeface="Times New Roman" pitchFamily="18" charset="0"/>
              </a:endParaRPr>
            </a:p>
          </p:txBody>
        </p:sp>
      </p:grpSp>
      <p:sp>
        <p:nvSpPr>
          <p:cNvPr id="68" name="Freeform 67"/>
          <p:cNvSpPr/>
          <p:nvPr/>
        </p:nvSpPr>
        <p:spPr bwMode="auto">
          <a:xfrm>
            <a:off x="1978660" y="2022053"/>
            <a:ext cx="5116385" cy="1960680"/>
          </a:xfrm>
          <a:custGeom>
            <a:avLst/>
            <a:gdLst>
              <a:gd name="connsiteX0" fmla="*/ 0 w 4774927"/>
              <a:gd name="connsiteY0" fmla="*/ 1173243 h 2175575"/>
              <a:gd name="connsiteX1" fmla="*/ 944381 w 4774927"/>
              <a:gd name="connsiteY1" fmla="*/ 438725 h 2175575"/>
              <a:gd name="connsiteX2" fmla="*/ 1364105 w 4774927"/>
              <a:gd name="connsiteY2" fmla="*/ 168902 h 2175575"/>
              <a:gd name="connsiteX3" fmla="*/ 1933732 w 4774927"/>
              <a:gd name="connsiteY3" fmla="*/ 4010 h 2175575"/>
              <a:gd name="connsiteX4" fmla="*/ 2548328 w 4774927"/>
              <a:gd name="connsiteY4" fmla="*/ 78961 h 2175575"/>
              <a:gd name="connsiteX5" fmla="*/ 3162925 w 4774927"/>
              <a:gd name="connsiteY5" fmla="*/ 378764 h 2175575"/>
              <a:gd name="connsiteX6" fmla="*/ 3582650 w 4774927"/>
              <a:gd name="connsiteY6" fmla="*/ 783499 h 2175575"/>
              <a:gd name="connsiteX7" fmla="*/ 4017364 w 4774927"/>
              <a:gd name="connsiteY7" fmla="*/ 1398096 h 2175575"/>
              <a:gd name="connsiteX8" fmla="*/ 4572000 w 4774927"/>
              <a:gd name="connsiteY8" fmla="*/ 2027682 h 2175575"/>
              <a:gd name="connsiteX9" fmla="*/ 4751882 w 4774927"/>
              <a:gd name="connsiteY9" fmla="*/ 2162594 h 2175575"/>
              <a:gd name="connsiteX10" fmla="*/ 4766873 w 4774927"/>
              <a:gd name="connsiteY10" fmla="*/ 2162594 h 2175575"/>
              <a:gd name="connsiteX0" fmla="*/ 0 w 4784361"/>
              <a:gd name="connsiteY0" fmla="*/ 1229661 h 2241496"/>
              <a:gd name="connsiteX1" fmla="*/ 944381 w 4784361"/>
              <a:gd name="connsiteY1" fmla="*/ 495143 h 2241496"/>
              <a:gd name="connsiteX2" fmla="*/ 1364105 w 4784361"/>
              <a:gd name="connsiteY2" fmla="*/ 225320 h 2241496"/>
              <a:gd name="connsiteX3" fmla="*/ 1933732 w 4784361"/>
              <a:gd name="connsiteY3" fmla="*/ 60428 h 2241496"/>
              <a:gd name="connsiteX4" fmla="*/ 2611074 w 4784361"/>
              <a:gd name="connsiteY4" fmla="*/ 62459 h 2241496"/>
              <a:gd name="connsiteX5" fmla="*/ 3162925 w 4784361"/>
              <a:gd name="connsiteY5" fmla="*/ 435182 h 2241496"/>
              <a:gd name="connsiteX6" fmla="*/ 3582650 w 4784361"/>
              <a:gd name="connsiteY6" fmla="*/ 839917 h 2241496"/>
              <a:gd name="connsiteX7" fmla="*/ 4017364 w 4784361"/>
              <a:gd name="connsiteY7" fmla="*/ 1454514 h 2241496"/>
              <a:gd name="connsiteX8" fmla="*/ 4572000 w 4784361"/>
              <a:gd name="connsiteY8" fmla="*/ 2084100 h 2241496"/>
              <a:gd name="connsiteX9" fmla="*/ 4751882 w 4784361"/>
              <a:gd name="connsiteY9" fmla="*/ 2219012 h 2241496"/>
              <a:gd name="connsiteX10" fmla="*/ 4766873 w 4784361"/>
              <a:gd name="connsiteY10" fmla="*/ 2219012 h 2241496"/>
              <a:gd name="connsiteX0" fmla="*/ 0 w 4784361"/>
              <a:gd name="connsiteY0" fmla="*/ 1217509 h 2229345"/>
              <a:gd name="connsiteX1" fmla="*/ 944381 w 4784361"/>
              <a:gd name="connsiteY1" fmla="*/ 482991 h 2229345"/>
              <a:gd name="connsiteX2" fmla="*/ 1364105 w 4784361"/>
              <a:gd name="connsiteY2" fmla="*/ 213168 h 2229345"/>
              <a:gd name="connsiteX3" fmla="*/ 1933732 w 4784361"/>
              <a:gd name="connsiteY3" fmla="*/ 48276 h 2229345"/>
              <a:gd name="connsiteX4" fmla="*/ 2611074 w 4784361"/>
              <a:gd name="connsiteY4" fmla="*/ 50307 h 2229345"/>
              <a:gd name="connsiteX5" fmla="*/ 3225672 w 4784361"/>
              <a:gd name="connsiteY5" fmla="*/ 350111 h 2229345"/>
              <a:gd name="connsiteX6" fmla="*/ 3582650 w 4784361"/>
              <a:gd name="connsiteY6" fmla="*/ 827765 h 2229345"/>
              <a:gd name="connsiteX7" fmla="*/ 4017364 w 4784361"/>
              <a:gd name="connsiteY7" fmla="*/ 1442362 h 2229345"/>
              <a:gd name="connsiteX8" fmla="*/ 4572000 w 4784361"/>
              <a:gd name="connsiteY8" fmla="*/ 2071948 h 2229345"/>
              <a:gd name="connsiteX9" fmla="*/ 4751882 w 4784361"/>
              <a:gd name="connsiteY9" fmla="*/ 2206860 h 2229345"/>
              <a:gd name="connsiteX10" fmla="*/ 4766873 w 4784361"/>
              <a:gd name="connsiteY10" fmla="*/ 2206860 h 2229345"/>
              <a:gd name="connsiteX0" fmla="*/ 0 w 4784361"/>
              <a:gd name="connsiteY0" fmla="*/ 1211430 h 2223266"/>
              <a:gd name="connsiteX1" fmla="*/ 944381 w 4784361"/>
              <a:gd name="connsiteY1" fmla="*/ 476912 h 2223266"/>
              <a:gd name="connsiteX2" fmla="*/ 1364105 w 4784361"/>
              <a:gd name="connsiteY2" fmla="*/ 207089 h 2223266"/>
              <a:gd name="connsiteX3" fmla="*/ 1933732 w 4784361"/>
              <a:gd name="connsiteY3" fmla="*/ 42197 h 2223266"/>
              <a:gd name="connsiteX4" fmla="*/ 2611074 w 4784361"/>
              <a:gd name="connsiteY4" fmla="*/ 44228 h 2223266"/>
              <a:gd name="connsiteX5" fmla="*/ 3272732 w 4784361"/>
              <a:gd name="connsiteY5" fmla="*/ 307572 h 2223266"/>
              <a:gd name="connsiteX6" fmla="*/ 3582650 w 4784361"/>
              <a:gd name="connsiteY6" fmla="*/ 821686 h 2223266"/>
              <a:gd name="connsiteX7" fmla="*/ 4017364 w 4784361"/>
              <a:gd name="connsiteY7" fmla="*/ 1436283 h 2223266"/>
              <a:gd name="connsiteX8" fmla="*/ 4572000 w 4784361"/>
              <a:gd name="connsiteY8" fmla="*/ 2065869 h 2223266"/>
              <a:gd name="connsiteX9" fmla="*/ 4751882 w 4784361"/>
              <a:gd name="connsiteY9" fmla="*/ 2200781 h 2223266"/>
              <a:gd name="connsiteX10" fmla="*/ 4766873 w 4784361"/>
              <a:gd name="connsiteY10" fmla="*/ 2200781 h 2223266"/>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04782 w 4784361"/>
              <a:gd name="connsiteY6" fmla="*/ 790823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04782 w 4784361"/>
              <a:gd name="connsiteY6" fmla="*/ 790823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04782 w 4784361"/>
              <a:gd name="connsiteY6" fmla="*/ 790823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48247 w 4784361"/>
              <a:gd name="connsiteY6" fmla="*/ 769175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48247 w 4784361"/>
              <a:gd name="connsiteY6" fmla="*/ 769175 h 2223267"/>
              <a:gd name="connsiteX7" fmla="*/ 4135339 w 4784361"/>
              <a:gd name="connsiteY7" fmla="*/ 1429068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48247 w 4777117"/>
              <a:gd name="connsiteY6" fmla="*/ 769175 h 2228078"/>
              <a:gd name="connsiteX7" fmla="*/ 4135339 w 4777117"/>
              <a:gd name="connsiteY7" fmla="*/ 1429068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48247 w 4777117"/>
              <a:gd name="connsiteY6" fmla="*/ 769175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97921 w 4777117"/>
              <a:gd name="connsiteY6" fmla="*/ 798039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97921 w 4777117"/>
              <a:gd name="connsiteY6" fmla="*/ 798039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97921 w 4777117"/>
              <a:gd name="connsiteY6" fmla="*/ 798039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77117" h="2228078">
                <a:moveTo>
                  <a:pt x="0" y="1211431"/>
                </a:moveTo>
                <a:cubicBezTo>
                  <a:pt x="358515" y="927867"/>
                  <a:pt x="717030" y="644303"/>
                  <a:pt x="944381" y="476913"/>
                </a:cubicBezTo>
                <a:cubicBezTo>
                  <a:pt x="1171732" y="309523"/>
                  <a:pt x="1199213" y="279542"/>
                  <a:pt x="1364105" y="207090"/>
                </a:cubicBezTo>
                <a:cubicBezTo>
                  <a:pt x="1528997" y="134637"/>
                  <a:pt x="1725904" y="69341"/>
                  <a:pt x="1933732" y="42198"/>
                </a:cubicBezTo>
                <a:cubicBezTo>
                  <a:pt x="2141560" y="15055"/>
                  <a:pt x="2387907" y="0"/>
                  <a:pt x="2611074" y="44229"/>
                </a:cubicBezTo>
                <a:cubicBezTo>
                  <a:pt x="2834241" y="88458"/>
                  <a:pt x="3107114" y="183141"/>
                  <a:pt x="3272732" y="307573"/>
                </a:cubicBezTo>
                <a:cubicBezTo>
                  <a:pt x="3442777" y="457725"/>
                  <a:pt x="3568468" y="608921"/>
                  <a:pt x="3697921" y="798039"/>
                </a:cubicBezTo>
                <a:cubicBezTo>
                  <a:pt x="3840654" y="986158"/>
                  <a:pt x="4001043" y="1208143"/>
                  <a:pt x="4153967" y="1414637"/>
                </a:cubicBezTo>
                <a:lnTo>
                  <a:pt x="4615465" y="2037006"/>
                </a:lnTo>
                <a:cubicBezTo>
                  <a:pt x="4715117" y="2168030"/>
                  <a:pt x="4726647" y="2173486"/>
                  <a:pt x="4751882" y="2200782"/>
                </a:cubicBezTo>
                <a:cubicBezTo>
                  <a:pt x="4777117" y="2228078"/>
                  <a:pt x="4775617" y="2212024"/>
                  <a:pt x="4766873" y="2200782"/>
                </a:cubicBezTo>
              </a:path>
            </a:pathLst>
          </a:custGeom>
          <a:noFill/>
          <a:ln w="88900" cap="flat" cmpd="sng" algn="ctr">
            <a:solidFill>
              <a:srgbClr val="00CC66"/>
            </a:solidFill>
            <a:prstDash val="solid"/>
            <a:round/>
            <a:headEnd type="none" w="med" len="med"/>
            <a:tailEnd type="stealth" w="lg" len="lg"/>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grpSp>
        <p:nvGrpSpPr>
          <p:cNvPr id="6" name="Group 90"/>
          <p:cNvGrpSpPr/>
          <p:nvPr/>
        </p:nvGrpSpPr>
        <p:grpSpPr>
          <a:xfrm>
            <a:off x="6687933" y="3849247"/>
            <a:ext cx="1672296" cy="430887"/>
            <a:chOff x="6687933" y="4123567"/>
            <a:chExt cx="1672296" cy="430887"/>
          </a:xfrm>
        </p:grpSpPr>
        <p:sp>
          <p:nvSpPr>
            <p:cNvPr id="88" name="Oval 87"/>
            <p:cNvSpPr/>
            <p:nvPr/>
          </p:nvSpPr>
          <p:spPr bwMode="auto">
            <a:xfrm>
              <a:off x="6959600" y="4138167"/>
              <a:ext cx="1092200" cy="397003"/>
            </a:xfrm>
            <a:prstGeom prst="ellipse">
              <a:avLst/>
            </a:prstGeom>
            <a:solidFill>
              <a:schemeClr val="bg1"/>
            </a:solidFill>
            <a:ln w="9525"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dirty="0" smtClean="0">
                <a:solidFill>
                  <a:srgbClr val="CC0000"/>
                </a:solidFill>
                <a:latin typeface="Arial Black" pitchFamily="34" charset="0"/>
              </a:endParaRPr>
            </a:p>
            <a:p>
              <a:pPr fontAlgn="base">
                <a:lnSpc>
                  <a:spcPct val="110000"/>
                </a:lnSpc>
                <a:spcBef>
                  <a:spcPct val="0"/>
                </a:spcBef>
                <a:spcAft>
                  <a:spcPct val="0"/>
                </a:spcAft>
              </a:pPr>
              <a:endParaRPr lang="en-US" b="1" i="1" dirty="0" smtClean="0">
                <a:solidFill>
                  <a:srgbClr val="CC0000"/>
                </a:solidFill>
                <a:latin typeface="Arial Black" pitchFamily="34" charset="0"/>
              </a:endParaRPr>
            </a:p>
          </p:txBody>
        </p:sp>
        <p:sp>
          <p:nvSpPr>
            <p:cNvPr id="90" name="Rectangle 89"/>
            <p:cNvSpPr/>
            <p:nvPr/>
          </p:nvSpPr>
          <p:spPr>
            <a:xfrm>
              <a:off x="6687933" y="4123567"/>
              <a:ext cx="1672296" cy="430887"/>
            </a:xfrm>
            <a:prstGeom prst="rect">
              <a:avLst/>
            </a:prstGeom>
            <a:noFill/>
            <a:ln>
              <a:noFill/>
            </a:ln>
          </p:spPr>
          <p:txBody>
            <a:bodyPr wrap="square">
              <a:spAutoFit/>
            </a:bodyPr>
            <a:lstStyle/>
            <a:p>
              <a:pPr algn="ctr" fontAlgn="base">
                <a:spcBef>
                  <a:spcPct val="0"/>
                </a:spcBef>
                <a:spcAft>
                  <a:spcPct val="0"/>
                </a:spcAft>
                <a:defRPr/>
              </a:pPr>
              <a:r>
                <a:rPr lang="en-US" sz="1050" b="1" dirty="0">
                  <a:solidFill>
                    <a:srgbClr val="000000"/>
                  </a:solidFill>
                  <a:latin typeface="Arial" pitchFamily="34" charset="0"/>
                  <a:cs typeface="Times New Roman" pitchFamily="18" charset="0"/>
                </a:rPr>
                <a:t>drive: </a:t>
              </a:r>
              <a:r>
                <a:rPr lang="en-US" sz="1100" b="1" dirty="0" smtClean="0">
                  <a:solidFill>
                    <a:srgbClr val="006600"/>
                  </a:solidFill>
                  <a:latin typeface="Arial" pitchFamily="34" charset="0"/>
                  <a:cs typeface="Times New Roman" pitchFamily="18" charset="0"/>
                </a:rPr>
                <a:t>BOND</a:t>
              </a:r>
            </a:p>
            <a:p>
              <a:pPr algn="ctr" fontAlgn="base">
                <a:spcBef>
                  <a:spcPct val="0"/>
                </a:spcBef>
                <a:spcAft>
                  <a:spcPct val="0"/>
                </a:spcAft>
                <a:defRPr/>
              </a:pPr>
              <a:r>
                <a:rPr lang="en-US" sz="1100" b="1" dirty="0" err="1" smtClean="0">
                  <a:solidFill>
                    <a:srgbClr val="000000"/>
                  </a:solidFill>
                  <a:latin typeface="Arial Narrow" pitchFamily="34" charset="0"/>
                  <a:cs typeface="Times New Roman" pitchFamily="18" charset="0"/>
                </a:rPr>
                <a:t>Oxytocin</a:t>
              </a:r>
              <a:r>
                <a:rPr lang="en-US" sz="1100" b="1" dirty="0" smtClean="0">
                  <a:solidFill>
                    <a:srgbClr val="000000"/>
                  </a:solidFill>
                  <a:latin typeface="Arial Narrow" pitchFamily="34" charset="0"/>
                  <a:cs typeface="Times New Roman" pitchFamily="18" charset="0"/>
                </a:rPr>
                <a:t> – Men  </a:t>
              </a:r>
              <a:endParaRPr lang="en-US" sz="1100" b="1" dirty="0">
                <a:solidFill>
                  <a:srgbClr val="000000"/>
                </a:solidFill>
                <a:latin typeface="Arial" pitchFamily="34" charset="0"/>
                <a:cs typeface="Times New Roman" pitchFamily="18" charset="0"/>
              </a:endParaRPr>
            </a:p>
          </p:txBody>
        </p:sp>
      </p:grpSp>
      <p:sp>
        <p:nvSpPr>
          <p:cNvPr id="84" name="Line 16"/>
          <p:cNvSpPr>
            <a:spLocks noChangeShapeType="1"/>
          </p:cNvSpPr>
          <p:nvPr/>
        </p:nvSpPr>
        <p:spPr bwMode="auto">
          <a:xfrm flipV="1">
            <a:off x="1988456" y="888299"/>
            <a:ext cx="5188839" cy="3640158"/>
          </a:xfrm>
          <a:prstGeom prst="line">
            <a:avLst/>
          </a:prstGeom>
          <a:noFill/>
          <a:ln w="88900">
            <a:solidFill>
              <a:srgbClr val="C00000"/>
            </a:solidFill>
            <a:round/>
            <a:headEnd/>
            <a:tailEnd type="triangle" w="med" len="med"/>
          </a:ln>
          <a:scene3d>
            <a:camera prst="orthographicFront"/>
            <a:lightRig rig="threePt" dir="t"/>
          </a:scene3d>
          <a:sp3d>
            <a:bevelT/>
          </a:sp3d>
        </p:spPr>
        <p:txBody>
          <a:bodyPr/>
          <a:lstStyle/>
          <a:p>
            <a:pPr algn="ctr" fontAlgn="base">
              <a:spcBef>
                <a:spcPct val="0"/>
              </a:spcBef>
              <a:spcAft>
                <a:spcPct val="0"/>
              </a:spcAft>
            </a:pPr>
            <a:endParaRPr lang="en-US" sz="2800" b="1">
              <a:solidFill>
                <a:srgbClr val="000000"/>
              </a:solidFill>
              <a:latin typeface="Arial" pitchFamily="34" charset="0"/>
            </a:endParaRPr>
          </a:p>
        </p:txBody>
      </p:sp>
      <p:grpSp>
        <p:nvGrpSpPr>
          <p:cNvPr id="7" name="Group 1"/>
          <p:cNvGrpSpPr/>
          <p:nvPr/>
        </p:nvGrpSpPr>
        <p:grpSpPr>
          <a:xfrm>
            <a:off x="1964195" y="4593071"/>
            <a:ext cx="6280081" cy="1683528"/>
            <a:chOff x="1964195" y="4867391"/>
            <a:chExt cx="6280081" cy="1683528"/>
          </a:xfrm>
        </p:grpSpPr>
        <p:cxnSp>
          <p:nvCxnSpPr>
            <p:cNvPr id="12" name="Straight Arrow Connector 11"/>
            <p:cNvCxnSpPr/>
            <p:nvPr/>
          </p:nvCxnSpPr>
          <p:spPr bwMode="auto">
            <a:xfrm>
              <a:off x="1964195" y="4867391"/>
              <a:ext cx="5862637" cy="1587"/>
            </a:xfrm>
            <a:prstGeom prst="straightConnector1">
              <a:avLst/>
            </a:prstGeom>
            <a:ln w="22225">
              <a:solidFill>
                <a:schemeClr val="tx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 name="Group 49"/>
            <p:cNvGrpSpPr>
              <a:grpSpLocks/>
            </p:cNvGrpSpPr>
            <p:nvPr/>
          </p:nvGrpSpPr>
          <p:grpSpPr bwMode="auto">
            <a:xfrm>
              <a:off x="2002295" y="5350589"/>
              <a:ext cx="6241981" cy="1200330"/>
              <a:chOff x="2205704" y="5329064"/>
              <a:chExt cx="6241493" cy="1198266"/>
            </a:xfrm>
          </p:grpSpPr>
          <p:sp>
            <p:nvSpPr>
              <p:cNvPr id="19499" name="TextBox 17"/>
              <p:cNvSpPr txBox="1">
                <a:spLocks noChangeArrowheads="1"/>
              </p:cNvSpPr>
              <p:nvPr/>
            </p:nvSpPr>
            <p:spPr bwMode="auto">
              <a:xfrm>
                <a:off x="2205704" y="5329066"/>
                <a:ext cx="1066556" cy="1013916"/>
              </a:xfrm>
              <a:prstGeom prst="rect">
                <a:avLst/>
              </a:prstGeom>
              <a:noFill/>
              <a:ln w="9525">
                <a:noFill/>
                <a:miter lim="800000"/>
                <a:headEnd/>
                <a:tailEnd/>
              </a:ln>
            </p:spPr>
            <p:txBody>
              <a:bodyPr wrap="none">
                <a:spAutoFit/>
              </a:bodyPr>
              <a:lstStyle/>
              <a:p>
                <a:pPr fontAlgn="base">
                  <a:spcBef>
                    <a:spcPct val="0"/>
                  </a:spcBef>
                  <a:spcAft>
                    <a:spcPct val="0"/>
                  </a:spcAft>
                </a:pPr>
                <a:r>
                  <a:rPr lang="en-US" sz="1200" b="1" dirty="0">
                    <a:solidFill>
                      <a:srgbClr val="000000"/>
                    </a:solidFill>
                    <a:latin typeface="Arial Narrow" pitchFamily="34" charset="0"/>
                  </a:rPr>
                  <a:t>Low Stress</a:t>
                </a:r>
              </a:p>
              <a:p>
                <a:pPr marL="115888" indent="-115888" fontAlgn="base">
                  <a:spcBef>
                    <a:spcPct val="0"/>
                  </a:spcBef>
                  <a:spcAft>
                    <a:spcPct val="0"/>
                  </a:spcAft>
                  <a:buFont typeface="Wingdings" pitchFamily="2" charset="2"/>
                  <a:buChar char="§"/>
                </a:pPr>
                <a:r>
                  <a:rPr lang="en-US" sz="1200" dirty="0">
                    <a:solidFill>
                      <a:srgbClr val="000000"/>
                    </a:solidFill>
                    <a:latin typeface="Arial Narrow" pitchFamily="34" charset="0"/>
                  </a:rPr>
                  <a:t>Safety, </a:t>
                </a:r>
                <a:r>
                  <a:rPr lang="en-US" sz="1200" dirty="0" smtClean="0">
                    <a:solidFill>
                      <a:srgbClr val="000000"/>
                    </a:solidFill>
                    <a:latin typeface="Arial Narrow" pitchFamily="34" charset="0"/>
                  </a:rPr>
                  <a:t>Calm</a:t>
                </a:r>
                <a:endParaRPr lang="en-US" sz="1200" dirty="0">
                  <a:solidFill>
                    <a:srgbClr val="000000"/>
                  </a:solidFill>
                  <a:latin typeface="Arial Narrow" pitchFamily="34" charset="0"/>
                </a:endParaRPr>
              </a:p>
              <a:p>
                <a:pPr marL="115888" indent="-115888" fontAlgn="base">
                  <a:spcBef>
                    <a:spcPct val="0"/>
                  </a:spcBef>
                  <a:spcAft>
                    <a:spcPct val="0"/>
                  </a:spcAft>
                  <a:buFont typeface="Wingdings" pitchFamily="2" charset="2"/>
                  <a:buChar char="§"/>
                </a:pPr>
                <a:r>
                  <a:rPr lang="en-US" sz="1200" dirty="0">
                    <a:solidFill>
                      <a:srgbClr val="000000"/>
                    </a:solidFill>
                    <a:latin typeface="Arial Narrow" pitchFamily="34" charset="0"/>
                  </a:rPr>
                  <a:t>Boredom, </a:t>
                </a:r>
              </a:p>
              <a:p>
                <a:pPr marL="115888" indent="-115888" fontAlgn="base">
                  <a:spcBef>
                    <a:spcPct val="0"/>
                  </a:spcBef>
                  <a:spcAft>
                    <a:spcPct val="0"/>
                  </a:spcAft>
                  <a:buFont typeface="Wingdings" pitchFamily="2" charset="2"/>
                  <a:buChar char="§"/>
                </a:pPr>
                <a:r>
                  <a:rPr lang="en-US" sz="1200" dirty="0">
                    <a:solidFill>
                      <a:srgbClr val="000000"/>
                    </a:solidFill>
                    <a:latin typeface="Arial Narrow" pitchFamily="34" charset="0"/>
                  </a:rPr>
                  <a:t>Calm, </a:t>
                </a:r>
                <a:r>
                  <a:rPr lang="en-US" sz="1200" dirty="0" smtClean="0">
                    <a:solidFill>
                      <a:srgbClr val="000000"/>
                    </a:solidFill>
                    <a:latin typeface="Arial Narrow" pitchFamily="34" charset="0"/>
                  </a:rPr>
                  <a:t>Restful</a:t>
                </a:r>
                <a:endParaRPr lang="en-US" sz="1200" dirty="0">
                  <a:solidFill>
                    <a:srgbClr val="000000"/>
                  </a:solidFill>
                  <a:latin typeface="Arial Narrow" pitchFamily="34" charset="0"/>
                </a:endParaRPr>
              </a:p>
              <a:p>
                <a:pPr marL="115888" indent="-115888" fontAlgn="base">
                  <a:spcBef>
                    <a:spcPct val="0"/>
                  </a:spcBef>
                  <a:spcAft>
                    <a:spcPct val="0"/>
                  </a:spcAft>
                  <a:buFont typeface="Wingdings" pitchFamily="2" charset="2"/>
                  <a:buChar char="§"/>
                </a:pPr>
                <a:r>
                  <a:rPr lang="en-US" sz="1200" dirty="0">
                    <a:solidFill>
                      <a:srgbClr val="000000"/>
                    </a:solidFill>
                    <a:latin typeface="Arial Narrow" pitchFamily="34" charset="0"/>
                  </a:rPr>
                  <a:t>Complacency</a:t>
                </a:r>
              </a:p>
            </p:txBody>
          </p:sp>
          <p:sp>
            <p:nvSpPr>
              <p:cNvPr id="19500" name="TextBox 20"/>
              <p:cNvSpPr txBox="1">
                <a:spLocks noChangeArrowheads="1"/>
              </p:cNvSpPr>
              <p:nvPr/>
            </p:nvSpPr>
            <p:spPr bwMode="auto">
              <a:xfrm>
                <a:off x="3395663" y="5329064"/>
                <a:ext cx="1004043" cy="1013916"/>
              </a:xfrm>
              <a:prstGeom prst="rect">
                <a:avLst/>
              </a:prstGeom>
              <a:noFill/>
              <a:ln w="9525">
                <a:noFill/>
                <a:miter lim="800000"/>
                <a:headEnd/>
                <a:tailEnd/>
              </a:ln>
            </p:spPr>
            <p:txBody>
              <a:bodyPr wrap="none">
                <a:spAutoFit/>
              </a:bodyPr>
              <a:lstStyle/>
              <a:p>
                <a:pPr fontAlgn="base">
                  <a:spcBef>
                    <a:spcPct val="0"/>
                  </a:spcBef>
                  <a:spcAft>
                    <a:spcPct val="0"/>
                  </a:spcAft>
                </a:pPr>
                <a:r>
                  <a:rPr lang="en-US" sz="1200" b="1" dirty="0">
                    <a:solidFill>
                      <a:srgbClr val="000000"/>
                    </a:solidFill>
                    <a:latin typeface="Arial Narrow" pitchFamily="34" charset="0"/>
                  </a:rPr>
                  <a:t>Minor Stress</a:t>
                </a:r>
              </a:p>
              <a:p>
                <a:pPr marL="115888" indent="-115888" fontAlgn="base">
                  <a:spcBef>
                    <a:spcPct val="0"/>
                  </a:spcBef>
                  <a:spcAft>
                    <a:spcPct val="0"/>
                  </a:spcAft>
                  <a:buFont typeface="Wingdings" pitchFamily="2" charset="2"/>
                  <a:buChar char="§"/>
                </a:pPr>
                <a:r>
                  <a:rPr lang="en-US" sz="1200" dirty="0">
                    <a:solidFill>
                      <a:srgbClr val="000000"/>
                    </a:solidFill>
                    <a:latin typeface="Arial Narrow" pitchFamily="34" charset="0"/>
                  </a:rPr>
                  <a:t>Hopefulness</a:t>
                </a:r>
              </a:p>
              <a:p>
                <a:pPr marL="115888" indent="-115888" fontAlgn="base">
                  <a:spcBef>
                    <a:spcPct val="0"/>
                  </a:spcBef>
                  <a:spcAft>
                    <a:spcPct val="0"/>
                  </a:spcAft>
                  <a:buFont typeface="Wingdings" pitchFamily="2" charset="2"/>
                  <a:buChar char="§"/>
                </a:pPr>
                <a:r>
                  <a:rPr lang="en-US" sz="1200" dirty="0" smtClean="0">
                    <a:solidFill>
                      <a:srgbClr val="000000"/>
                    </a:solidFill>
                    <a:latin typeface="Arial Narrow" pitchFamily="34" charset="0"/>
                  </a:rPr>
                  <a:t>Interest</a:t>
                </a:r>
                <a:endParaRPr lang="en-US" sz="1200" dirty="0">
                  <a:solidFill>
                    <a:srgbClr val="000000"/>
                  </a:solidFill>
                  <a:latin typeface="Arial Narrow" pitchFamily="34" charset="0"/>
                </a:endParaRPr>
              </a:p>
              <a:p>
                <a:pPr marL="115888" indent="-115888" fontAlgn="base">
                  <a:spcBef>
                    <a:spcPct val="0"/>
                  </a:spcBef>
                  <a:spcAft>
                    <a:spcPct val="0"/>
                  </a:spcAft>
                  <a:buFont typeface="Wingdings" pitchFamily="2" charset="2"/>
                  <a:buChar char="§"/>
                </a:pPr>
                <a:r>
                  <a:rPr lang="en-US" sz="1200" dirty="0" smtClean="0">
                    <a:solidFill>
                      <a:srgbClr val="000000"/>
                    </a:solidFill>
                    <a:latin typeface="Arial Narrow" pitchFamily="34" charset="0"/>
                  </a:rPr>
                  <a:t>Confidence</a:t>
                </a:r>
              </a:p>
              <a:p>
                <a:pPr marL="115888" indent="-115888" fontAlgn="base">
                  <a:spcBef>
                    <a:spcPct val="0"/>
                  </a:spcBef>
                  <a:spcAft>
                    <a:spcPct val="0"/>
                  </a:spcAft>
                  <a:buFont typeface="Wingdings" pitchFamily="2" charset="2"/>
                  <a:buChar char="§"/>
                </a:pPr>
                <a:r>
                  <a:rPr lang="en-US" sz="1200" dirty="0" smtClean="0">
                    <a:solidFill>
                      <a:srgbClr val="000000"/>
                    </a:solidFill>
                    <a:latin typeface="Arial Narrow" pitchFamily="34" charset="0"/>
                  </a:rPr>
                  <a:t>Curiosity</a:t>
                </a:r>
                <a:endParaRPr lang="en-US" sz="1200" dirty="0">
                  <a:solidFill>
                    <a:srgbClr val="000000"/>
                  </a:solidFill>
                  <a:latin typeface="Arial Narrow" pitchFamily="34" charset="0"/>
                </a:endParaRPr>
              </a:p>
            </p:txBody>
          </p:sp>
          <p:sp>
            <p:nvSpPr>
              <p:cNvPr id="5136" name="TextBox 21"/>
              <p:cNvSpPr txBox="1">
                <a:spLocks noChangeArrowheads="1"/>
              </p:cNvSpPr>
              <p:nvPr/>
            </p:nvSpPr>
            <p:spPr bwMode="auto">
              <a:xfrm>
                <a:off x="4515337" y="5329065"/>
                <a:ext cx="1164010" cy="1198265"/>
              </a:xfrm>
              <a:prstGeom prst="rect">
                <a:avLst/>
              </a:prstGeom>
              <a:noFill/>
              <a:ln w="9525">
                <a:noFill/>
                <a:miter lim="800000"/>
                <a:headEnd/>
                <a:tailEnd/>
              </a:ln>
            </p:spPr>
            <p:txBody>
              <a:bodyPr wrap="none">
                <a:spAutoFit/>
              </a:bodyPr>
              <a:lstStyle/>
              <a:p>
                <a:pPr fontAlgn="base">
                  <a:spcBef>
                    <a:spcPct val="0"/>
                  </a:spcBef>
                  <a:spcAft>
                    <a:spcPct val="0"/>
                  </a:spcAft>
                  <a:defRPr/>
                </a:pPr>
                <a:r>
                  <a:rPr lang="en-US" sz="1200" b="1" dirty="0">
                    <a:solidFill>
                      <a:srgbClr val="000000"/>
                    </a:solidFill>
                    <a:latin typeface="Arial Narrow" pitchFamily="34" charset="0"/>
                  </a:rPr>
                  <a:t>Moderate</a:t>
                </a:r>
                <a:r>
                  <a:rPr lang="en-US" sz="1000" b="1" dirty="0">
                    <a:solidFill>
                      <a:srgbClr val="000000"/>
                    </a:solidFill>
                    <a:latin typeface="Arial Narrow" pitchFamily="34" charset="0"/>
                  </a:rPr>
                  <a:t> </a:t>
                </a:r>
                <a:r>
                  <a:rPr lang="en-US" sz="1200" b="1" dirty="0">
                    <a:solidFill>
                      <a:srgbClr val="000000"/>
                    </a:solidFill>
                    <a:latin typeface="Arial Narrow" pitchFamily="34" charset="0"/>
                  </a:rPr>
                  <a:t>Stress</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Discomfort</a:t>
                </a:r>
              </a:p>
              <a:p>
                <a:pPr marL="115888" indent="-115888" fontAlgn="base">
                  <a:spcBef>
                    <a:spcPct val="0"/>
                  </a:spcBef>
                  <a:spcAft>
                    <a:spcPct val="0"/>
                  </a:spcAft>
                  <a:buFont typeface="Wingdings" pitchFamily="2" charset="2"/>
                  <a:buChar char="§"/>
                  <a:defRPr/>
                </a:pPr>
                <a:r>
                  <a:rPr lang="en-US" sz="1200" dirty="0" smtClean="0">
                    <a:solidFill>
                      <a:srgbClr val="000000"/>
                    </a:solidFill>
                    <a:latin typeface="Arial Narrow" pitchFamily="34" charset="0"/>
                  </a:rPr>
                  <a:t>Inquisitiveness</a:t>
                </a:r>
              </a:p>
              <a:p>
                <a:pPr marL="115888" indent="-115888" fontAlgn="base">
                  <a:spcBef>
                    <a:spcPct val="0"/>
                  </a:spcBef>
                  <a:spcAft>
                    <a:spcPct val="0"/>
                  </a:spcAft>
                  <a:buFont typeface="Wingdings" pitchFamily="2" charset="2"/>
                  <a:buChar char="§"/>
                  <a:defRPr/>
                </a:pPr>
                <a:r>
                  <a:rPr lang="en-US" sz="1200" dirty="0" smtClean="0">
                    <a:solidFill>
                      <a:srgbClr val="000000"/>
                    </a:solidFill>
                    <a:latin typeface="Arial Narrow" pitchFamily="34" charset="0"/>
                  </a:rPr>
                  <a:t>Exploration</a:t>
                </a:r>
                <a:endParaRPr lang="en-US" sz="1200" dirty="0">
                  <a:solidFill>
                    <a:srgbClr val="000000"/>
                  </a:solidFill>
                  <a:latin typeface="Arial Narrow" pitchFamily="34" charset="0"/>
                </a:endParaRP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Fascination</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Enthusiasm</a:t>
                </a:r>
              </a:p>
            </p:txBody>
          </p:sp>
          <p:sp>
            <p:nvSpPr>
              <p:cNvPr id="19502" name="TextBox 22"/>
              <p:cNvSpPr txBox="1">
                <a:spLocks noChangeArrowheads="1"/>
              </p:cNvSpPr>
              <p:nvPr/>
            </p:nvSpPr>
            <p:spPr bwMode="auto">
              <a:xfrm>
                <a:off x="5662281" y="5329064"/>
                <a:ext cx="1270121" cy="1013917"/>
              </a:xfrm>
              <a:prstGeom prst="rect">
                <a:avLst/>
              </a:prstGeom>
              <a:noFill/>
              <a:ln w="9525">
                <a:noFill/>
                <a:miter lim="800000"/>
                <a:headEnd/>
                <a:tailEnd/>
              </a:ln>
            </p:spPr>
            <p:txBody>
              <a:bodyPr wrap="none">
                <a:spAutoFit/>
              </a:bodyPr>
              <a:lstStyle/>
              <a:p>
                <a:pPr fontAlgn="base">
                  <a:spcBef>
                    <a:spcPct val="0"/>
                  </a:spcBef>
                  <a:spcAft>
                    <a:spcPct val="0"/>
                  </a:spcAft>
                </a:pPr>
                <a:r>
                  <a:rPr lang="en-US" sz="1200" b="1" dirty="0">
                    <a:solidFill>
                      <a:srgbClr val="000000"/>
                    </a:solidFill>
                    <a:latin typeface="Arial Narrow" pitchFamily="34" charset="0"/>
                  </a:rPr>
                  <a:t>Major Stress</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Anxiety/Worry</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Frustration/Upset</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Apprehension</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Hurt/Guilt</a:t>
                </a:r>
              </a:p>
            </p:txBody>
          </p:sp>
          <p:sp>
            <p:nvSpPr>
              <p:cNvPr id="19503" name="TextBox 24"/>
              <p:cNvSpPr txBox="1">
                <a:spLocks noChangeArrowheads="1"/>
              </p:cNvSpPr>
              <p:nvPr/>
            </p:nvSpPr>
            <p:spPr bwMode="auto">
              <a:xfrm>
                <a:off x="6902728" y="5329066"/>
                <a:ext cx="1544469" cy="1013917"/>
              </a:xfrm>
              <a:prstGeom prst="rect">
                <a:avLst/>
              </a:prstGeom>
              <a:noFill/>
              <a:ln w="9525">
                <a:noFill/>
                <a:miter lim="800000"/>
                <a:headEnd/>
                <a:tailEnd/>
              </a:ln>
            </p:spPr>
            <p:txBody>
              <a:bodyPr wrap="none">
                <a:spAutoFit/>
              </a:bodyPr>
              <a:lstStyle/>
              <a:p>
                <a:pPr fontAlgn="base">
                  <a:spcBef>
                    <a:spcPct val="0"/>
                  </a:spcBef>
                  <a:spcAft>
                    <a:spcPct val="0"/>
                  </a:spcAft>
                </a:pPr>
                <a:r>
                  <a:rPr lang="en-US" sz="1200" b="1" dirty="0">
                    <a:solidFill>
                      <a:srgbClr val="000000"/>
                    </a:solidFill>
                    <a:latin typeface="Arial Narrow" pitchFamily="34" charset="0"/>
                  </a:rPr>
                  <a:t>Extreme Stress</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Danger/Fear </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Terror/Dread</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Turmoil/Hyper-Anxiety</a:t>
                </a:r>
              </a:p>
              <a:p>
                <a:pPr marL="115888" indent="-115888" fontAlgn="base">
                  <a:spcBef>
                    <a:spcPct val="0"/>
                  </a:spcBef>
                  <a:spcAft>
                    <a:spcPct val="0"/>
                  </a:spcAft>
                  <a:buFont typeface="Wingdings" pitchFamily="2" charset="2"/>
                  <a:buChar char="§"/>
                  <a:defRPr/>
                </a:pPr>
                <a:r>
                  <a:rPr lang="en-US" sz="1200" dirty="0">
                    <a:solidFill>
                      <a:srgbClr val="000000"/>
                    </a:solidFill>
                    <a:latin typeface="Arial Narrow" pitchFamily="34" charset="0"/>
                  </a:rPr>
                  <a:t>Anger/Rage/Panic</a:t>
                </a:r>
              </a:p>
            </p:txBody>
          </p:sp>
        </p:grpSp>
        <p:grpSp>
          <p:nvGrpSpPr>
            <p:cNvPr id="9" name="Group 48"/>
            <p:cNvGrpSpPr>
              <a:grpSpLocks/>
            </p:cNvGrpSpPr>
            <p:nvPr/>
          </p:nvGrpSpPr>
          <p:grpSpPr bwMode="auto">
            <a:xfrm>
              <a:off x="2040248" y="4919698"/>
              <a:ext cx="5804658" cy="452438"/>
              <a:chOff x="2361178" y="6311844"/>
              <a:chExt cx="5805396" cy="450858"/>
            </a:xfrm>
          </p:grpSpPr>
          <p:sp>
            <p:nvSpPr>
              <p:cNvPr id="19494" name="TextBox 34"/>
              <p:cNvSpPr txBox="1">
                <a:spLocks noChangeArrowheads="1"/>
              </p:cNvSpPr>
              <p:nvPr/>
            </p:nvSpPr>
            <p:spPr bwMode="auto">
              <a:xfrm>
                <a:off x="3524291" y="6319783"/>
                <a:ext cx="2242037" cy="442919"/>
              </a:xfrm>
              <a:prstGeom prst="rect">
                <a:avLst/>
              </a:prstGeom>
              <a:solidFill>
                <a:schemeClr val="accent1">
                  <a:lumMod val="20000"/>
                  <a:lumOff val="80000"/>
                </a:schemeClr>
              </a:solidFill>
              <a:ln w="9525">
                <a:solidFill>
                  <a:schemeClr val="tx2"/>
                </a:solidFill>
                <a:miter lim="800000"/>
                <a:headEnd/>
                <a:tailEnd/>
              </a:ln>
              <a:scene3d>
                <a:camera prst="orthographicFront"/>
                <a:lightRig rig="threePt" dir="t"/>
              </a:scene3d>
              <a:sp3d>
                <a:bevelT prst="angle"/>
              </a:sp3d>
            </p:spPr>
            <p:txBody>
              <a:bodyPr>
                <a:spAutoFit/>
              </a:bodyPr>
              <a:lstStyle/>
              <a:p>
                <a:pPr algn="ctr" fontAlgn="base">
                  <a:spcBef>
                    <a:spcPct val="0"/>
                  </a:spcBef>
                  <a:spcAft>
                    <a:spcPct val="0"/>
                  </a:spcAft>
                </a:pPr>
                <a:r>
                  <a:rPr lang="en-US" sz="1200" b="1" dirty="0">
                    <a:solidFill>
                      <a:srgbClr val="000000"/>
                    </a:solidFill>
                    <a:latin typeface="Arial Black" pitchFamily="34" charset="0"/>
                    <a:cs typeface="Times New Roman" pitchFamily="18" charset="0"/>
                  </a:rPr>
                  <a:t>Positive </a:t>
                </a:r>
              </a:p>
              <a:p>
                <a:pPr algn="ctr" fontAlgn="base">
                  <a:spcBef>
                    <a:spcPct val="0"/>
                  </a:spcBef>
                  <a:spcAft>
                    <a:spcPct val="0"/>
                  </a:spcAft>
                </a:pPr>
                <a:r>
                  <a:rPr lang="en-US" sz="1200" b="1" dirty="0">
                    <a:solidFill>
                      <a:srgbClr val="000000"/>
                    </a:solidFill>
                    <a:latin typeface="Arial Black" pitchFamily="34" charset="0"/>
                    <a:cs typeface="Times New Roman" pitchFamily="18" charset="0"/>
                  </a:rPr>
                  <a:t>Stress</a:t>
                </a:r>
              </a:p>
            </p:txBody>
          </p:sp>
          <p:sp>
            <p:nvSpPr>
              <p:cNvPr id="19495" name="TextBox 35"/>
              <p:cNvSpPr txBox="1">
                <a:spLocks noChangeArrowheads="1"/>
              </p:cNvSpPr>
              <p:nvPr/>
            </p:nvSpPr>
            <p:spPr bwMode="auto">
              <a:xfrm>
                <a:off x="7032574" y="6311844"/>
                <a:ext cx="1134000" cy="446491"/>
              </a:xfrm>
              <a:prstGeom prst="rect">
                <a:avLst/>
              </a:prstGeom>
              <a:solidFill>
                <a:srgbClr val="FFCCCC"/>
              </a:solidFill>
              <a:ln w="9525">
                <a:solidFill>
                  <a:schemeClr val="tx2"/>
                </a:solidFill>
                <a:miter lim="800000"/>
                <a:headEnd/>
                <a:tailEnd/>
              </a:ln>
              <a:scene3d>
                <a:camera prst="orthographicFront"/>
                <a:lightRig rig="threePt" dir="t"/>
              </a:scene3d>
              <a:sp3d>
                <a:bevelT prst="angle"/>
              </a:sp3d>
            </p:spPr>
            <p:txBody>
              <a:bodyPr lIns="27432" rIns="27432">
                <a:spAutoFit/>
              </a:bodyPr>
              <a:lstStyle/>
              <a:p>
                <a:pPr algn="ctr" fontAlgn="base">
                  <a:spcBef>
                    <a:spcPct val="0"/>
                  </a:spcBef>
                  <a:spcAft>
                    <a:spcPct val="0"/>
                  </a:spcAft>
                </a:pPr>
                <a:r>
                  <a:rPr lang="en-US" sz="1200" b="1" dirty="0">
                    <a:solidFill>
                      <a:srgbClr val="000000"/>
                    </a:solidFill>
                    <a:latin typeface="Arial Black" pitchFamily="34" charset="0"/>
                    <a:cs typeface="Times New Roman" pitchFamily="18" charset="0"/>
                  </a:rPr>
                  <a:t>Debilitating  </a:t>
                </a:r>
              </a:p>
              <a:p>
                <a:pPr algn="ctr" fontAlgn="base">
                  <a:spcBef>
                    <a:spcPct val="0"/>
                  </a:spcBef>
                  <a:spcAft>
                    <a:spcPct val="0"/>
                  </a:spcAft>
                </a:pPr>
                <a:r>
                  <a:rPr lang="en-US" sz="1200" b="1" dirty="0">
                    <a:solidFill>
                      <a:srgbClr val="000000"/>
                    </a:solidFill>
                    <a:latin typeface="Arial Black" pitchFamily="34" charset="0"/>
                    <a:cs typeface="Times New Roman" pitchFamily="18" charset="0"/>
                  </a:rPr>
                  <a:t>Stress</a:t>
                </a:r>
              </a:p>
            </p:txBody>
          </p:sp>
          <p:sp>
            <p:nvSpPr>
              <p:cNvPr id="49193" name="TextBox 36"/>
              <p:cNvSpPr txBox="1">
                <a:spLocks noChangeArrowheads="1"/>
              </p:cNvSpPr>
              <p:nvPr/>
            </p:nvSpPr>
            <p:spPr bwMode="auto">
              <a:xfrm>
                <a:off x="2361178" y="6315008"/>
                <a:ext cx="1079183" cy="446492"/>
              </a:xfrm>
              <a:prstGeom prst="rect">
                <a:avLst/>
              </a:prstGeom>
              <a:solidFill>
                <a:srgbClr val="FFFFCC"/>
              </a:solidFill>
              <a:ln w="9525">
                <a:solidFill>
                  <a:schemeClr val="tx2"/>
                </a:solidFill>
                <a:miter lim="800000"/>
                <a:headEnd/>
                <a:tailEnd/>
              </a:ln>
              <a:scene3d>
                <a:camera prst="orthographicFront"/>
                <a:lightRig rig="threePt" dir="t"/>
              </a:scene3d>
              <a:sp3d>
                <a:bevelT prst="angle"/>
              </a:sp3d>
            </p:spPr>
            <p:txBody>
              <a:bodyPr wrap="square">
                <a:spAutoFit/>
              </a:bodyPr>
              <a:lstStyle/>
              <a:p>
                <a:pPr algn="ctr" fontAlgn="base">
                  <a:spcBef>
                    <a:spcPct val="0"/>
                  </a:spcBef>
                  <a:spcAft>
                    <a:spcPct val="0"/>
                  </a:spcAft>
                  <a:defRPr/>
                </a:pPr>
                <a:r>
                  <a:rPr lang="en-US" sz="1200" b="1" dirty="0">
                    <a:solidFill>
                      <a:srgbClr val="000000"/>
                    </a:solidFill>
                    <a:latin typeface="Arial Black" pitchFamily="34" charset="0"/>
                    <a:cs typeface="Times New Roman" pitchFamily="18" charset="0"/>
                  </a:rPr>
                  <a:t>Low </a:t>
                </a:r>
              </a:p>
              <a:p>
                <a:pPr algn="ctr" fontAlgn="base">
                  <a:spcBef>
                    <a:spcPct val="0"/>
                  </a:spcBef>
                  <a:spcAft>
                    <a:spcPct val="0"/>
                  </a:spcAft>
                  <a:defRPr/>
                </a:pPr>
                <a:r>
                  <a:rPr lang="en-US" sz="1200" b="1" dirty="0">
                    <a:solidFill>
                      <a:srgbClr val="000000"/>
                    </a:solidFill>
                    <a:latin typeface="Arial Black" pitchFamily="34" charset="0"/>
                    <a:cs typeface="Times New Roman" pitchFamily="18" charset="0"/>
                  </a:rPr>
                  <a:t>Energy</a:t>
                </a:r>
              </a:p>
            </p:txBody>
          </p:sp>
          <p:sp>
            <p:nvSpPr>
              <p:cNvPr id="49195" name="TextBox 43"/>
              <p:cNvSpPr txBox="1">
                <a:spLocks noChangeArrowheads="1"/>
              </p:cNvSpPr>
              <p:nvPr/>
            </p:nvSpPr>
            <p:spPr bwMode="auto">
              <a:xfrm>
                <a:off x="5841371" y="6315008"/>
                <a:ext cx="1133619" cy="446492"/>
              </a:xfrm>
              <a:prstGeom prst="rect">
                <a:avLst/>
              </a:prstGeom>
              <a:solidFill>
                <a:schemeClr val="accent6">
                  <a:lumMod val="40000"/>
                  <a:lumOff val="60000"/>
                </a:schemeClr>
              </a:solidFill>
              <a:ln w="9525">
                <a:solidFill>
                  <a:schemeClr val="tx2"/>
                </a:solidFill>
                <a:miter lim="800000"/>
                <a:headEnd/>
                <a:tailEnd/>
              </a:ln>
              <a:scene3d>
                <a:camera prst="orthographicFront"/>
                <a:lightRig rig="threePt" dir="t"/>
              </a:scene3d>
              <a:sp3d>
                <a:bevelT prst="angle"/>
              </a:sp3d>
            </p:spPr>
            <p:txBody>
              <a:bodyPr wrap="square">
                <a:spAutoFit/>
              </a:bodyPr>
              <a:lstStyle/>
              <a:p>
                <a:pPr algn="ctr" fontAlgn="base">
                  <a:spcBef>
                    <a:spcPct val="0"/>
                  </a:spcBef>
                  <a:spcAft>
                    <a:spcPct val="0"/>
                  </a:spcAft>
                  <a:defRPr/>
                </a:pPr>
                <a:r>
                  <a:rPr lang="en-US" sz="1200" b="1" dirty="0">
                    <a:solidFill>
                      <a:srgbClr val="000000"/>
                    </a:solidFill>
                    <a:latin typeface="Arial Black" pitchFamily="34" charset="0"/>
                    <a:cs typeface="Times New Roman" pitchFamily="18" charset="0"/>
                  </a:rPr>
                  <a:t>Chronic  </a:t>
                </a:r>
              </a:p>
              <a:p>
                <a:pPr algn="ctr" fontAlgn="base">
                  <a:spcBef>
                    <a:spcPct val="0"/>
                  </a:spcBef>
                  <a:spcAft>
                    <a:spcPct val="0"/>
                  </a:spcAft>
                  <a:defRPr/>
                </a:pPr>
                <a:r>
                  <a:rPr lang="en-US" sz="1200" b="1" dirty="0">
                    <a:solidFill>
                      <a:srgbClr val="000000"/>
                    </a:solidFill>
                    <a:latin typeface="Arial Black" pitchFamily="34" charset="0"/>
                    <a:cs typeface="Times New Roman" pitchFamily="18" charset="0"/>
                  </a:rPr>
                  <a:t>Stress</a:t>
                </a:r>
              </a:p>
            </p:txBody>
          </p:sp>
        </p:grpSp>
      </p:grpSp>
      <p:sp>
        <p:nvSpPr>
          <p:cNvPr id="61" name="TextBox 60"/>
          <p:cNvSpPr txBox="1"/>
          <p:nvPr/>
        </p:nvSpPr>
        <p:spPr>
          <a:xfrm>
            <a:off x="3521129" y="203346"/>
            <a:ext cx="2265528" cy="584775"/>
          </a:xfrm>
          <a:prstGeom prst="rect">
            <a:avLst/>
          </a:prstGeom>
          <a:noFill/>
        </p:spPr>
        <p:txBody>
          <a:bodyPr wrap="square" rtlCol="0">
            <a:spAutoFit/>
          </a:bodyPr>
          <a:lstStyle/>
          <a:p>
            <a:pPr algn="ctr" fontAlgn="base">
              <a:spcBef>
                <a:spcPct val="0"/>
              </a:spcBef>
              <a:spcAft>
                <a:spcPct val="0"/>
              </a:spcAft>
            </a:pPr>
            <a:r>
              <a:rPr lang="en-US" sz="1600" dirty="0" smtClean="0">
                <a:solidFill>
                  <a:srgbClr val="006600"/>
                </a:solidFill>
                <a:latin typeface="Arial" pitchFamily="34" charset="0"/>
              </a:rPr>
              <a:t>Zone of High Trust &amp;  Performance</a:t>
            </a:r>
            <a:endParaRPr lang="en-US" sz="1600" dirty="0">
              <a:solidFill>
                <a:srgbClr val="006600"/>
              </a:solidFill>
              <a:latin typeface="Arial" pitchFamily="34" charset="0"/>
            </a:endParaRPr>
          </a:p>
        </p:txBody>
      </p:sp>
      <p:sp>
        <p:nvSpPr>
          <p:cNvPr id="63" name="Rectangle 62"/>
          <p:cNvSpPr/>
          <p:nvPr/>
        </p:nvSpPr>
        <p:spPr>
          <a:xfrm>
            <a:off x="6666931" y="1081973"/>
            <a:ext cx="1166884" cy="1386405"/>
          </a:xfrm>
          <a:prstGeom prst="rect">
            <a:avLst/>
          </a:prstGeom>
        </p:spPr>
        <p:txBody>
          <a:bodyPr wrap="square">
            <a:spAutoFit/>
          </a:bodyPr>
          <a:lstStyle/>
          <a:p>
            <a:pPr algn="ctr" fontAlgn="base">
              <a:spcBef>
                <a:spcPct val="0"/>
              </a:spcBef>
              <a:spcAft>
                <a:spcPct val="0"/>
              </a:spcAft>
            </a:pPr>
            <a:r>
              <a:rPr lang="en-US" sz="1100" b="1" dirty="0" smtClean="0">
                <a:solidFill>
                  <a:srgbClr val="000000"/>
                </a:solidFill>
                <a:latin typeface="Arial" pitchFamily="34" charset="0"/>
              </a:rPr>
              <a:t>Four Key Hormones affecting Brain Response are Antagonistic</a:t>
            </a:r>
          </a:p>
        </p:txBody>
      </p:sp>
      <p:sp>
        <p:nvSpPr>
          <p:cNvPr id="82" name="TextBox 81"/>
          <p:cNvSpPr txBox="1"/>
          <p:nvPr/>
        </p:nvSpPr>
        <p:spPr>
          <a:xfrm>
            <a:off x="2936563" y="1513425"/>
            <a:ext cx="3786614" cy="461665"/>
          </a:xfrm>
          <a:prstGeom prst="rect">
            <a:avLst/>
          </a:prstGeom>
          <a:noFill/>
        </p:spPr>
        <p:txBody>
          <a:bodyPr wrap="none" rtlCol="0">
            <a:spAutoFit/>
          </a:bodyPr>
          <a:lstStyle/>
          <a:p>
            <a:pPr algn="ctr" fontAlgn="base">
              <a:spcBef>
                <a:spcPct val="0"/>
              </a:spcBef>
              <a:spcAft>
                <a:spcPct val="0"/>
              </a:spcAft>
            </a:pPr>
            <a:r>
              <a:rPr lang="en-US" sz="1200" b="1" dirty="0" smtClean="0">
                <a:solidFill>
                  <a:srgbClr val="9900CC"/>
                </a:solidFill>
                <a:effectLst>
                  <a:glow rad="228600">
                    <a:schemeClr val="accent3">
                      <a:satMod val="175000"/>
                      <a:alpha val="40000"/>
                    </a:schemeClr>
                  </a:glow>
                  <a:outerShdw blurRad="50800" dist="38100" algn="l" rotWithShape="0">
                    <a:prstClr val="black">
                      <a:alpha val="40000"/>
                    </a:prstClr>
                  </a:outerShdw>
                </a:effectLst>
                <a:latin typeface="Arial Narrow" pitchFamily="34" charset="0"/>
                <a:sym typeface="Wingdings" pitchFamily="2" charset="2"/>
              </a:rPr>
              <a:t></a:t>
            </a:r>
            <a:r>
              <a:rPr lang="en-US" sz="1200" b="1" dirty="0" smtClean="0">
                <a:solidFill>
                  <a:srgbClr val="9900CC"/>
                </a:solidFill>
                <a:effectLst>
                  <a:glow rad="228600">
                    <a:schemeClr val="accent3">
                      <a:satMod val="175000"/>
                      <a:alpha val="40000"/>
                    </a:schemeClr>
                  </a:glow>
                  <a:outerShdw blurRad="50800" dist="38100" algn="l" rotWithShape="0">
                    <a:prstClr val="black">
                      <a:alpha val="40000"/>
                    </a:prstClr>
                  </a:outerShdw>
                </a:effectLst>
                <a:latin typeface="Arial Narrow" pitchFamily="34" charset="0"/>
              </a:rPr>
              <a:t> Harmonious ----------  Synergistic -----------Antagonistic </a:t>
            </a:r>
            <a:r>
              <a:rPr lang="en-US" sz="1200" b="1" dirty="0" smtClean="0">
                <a:solidFill>
                  <a:srgbClr val="9900CC"/>
                </a:solidFill>
                <a:effectLst>
                  <a:glow rad="228600">
                    <a:schemeClr val="accent3">
                      <a:satMod val="175000"/>
                      <a:alpha val="40000"/>
                    </a:schemeClr>
                  </a:glow>
                  <a:outerShdw blurRad="50800" dist="38100" algn="l" rotWithShape="0">
                    <a:prstClr val="black">
                      <a:alpha val="40000"/>
                    </a:prstClr>
                  </a:outerShdw>
                </a:effectLst>
                <a:latin typeface="Arial Narrow" pitchFamily="34" charset="0"/>
                <a:sym typeface="Wingdings" pitchFamily="2" charset="2"/>
              </a:rPr>
              <a:t></a:t>
            </a:r>
            <a:endParaRPr lang="en-US" sz="1200" b="1" dirty="0" smtClean="0">
              <a:solidFill>
                <a:srgbClr val="9900CC"/>
              </a:solidFill>
              <a:effectLst>
                <a:glow rad="228600">
                  <a:schemeClr val="accent3">
                    <a:satMod val="175000"/>
                    <a:alpha val="40000"/>
                  </a:schemeClr>
                </a:glow>
                <a:outerShdw blurRad="50800" dist="38100" algn="l" rotWithShape="0">
                  <a:prstClr val="black">
                    <a:alpha val="40000"/>
                  </a:prstClr>
                </a:outerShdw>
              </a:effectLst>
              <a:latin typeface="Arial Narrow" pitchFamily="34" charset="0"/>
            </a:endParaRPr>
          </a:p>
          <a:p>
            <a:pPr algn="ctr" fontAlgn="base">
              <a:spcBef>
                <a:spcPct val="0"/>
              </a:spcBef>
              <a:spcAft>
                <a:spcPct val="0"/>
              </a:spcAft>
            </a:pPr>
            <a:endParaRPr lang="en-US" sz="1200" b="1" dirty="0">
              <a:solidFill>
                <a:srgbClr val="000000"/>
              </a:solidFill>
              <a:effectLst>
                <a:glow rad="63500">
                  <a:schemeClr val="accent1">
                    <a:satMod val="175000"/>
                    <a:alpha val="40000"/>
                  </a:schemeClr>
                </a:glow>
                <a:outerShdw blurRad="50800" dist="38100" algn="l" rotWithShape="0">
                  <a:prstClr val="black">
                    <a:alpha val="40000"/>
                  </a:prstClr>
                </a:outerShdw>
              </a:effectLst>
              <a:latin typeface="Arial" pitchFamily="34" charset="0"/>
            </a:endParaRPr>
          </a:p>
        </p:txBody>
      </p:sp>
      <p:grpSp>
        <p:nvGrpSpPr>
          <p:cNvPr id="11" name="Group 88"/>
          <p:cNvGrpSpPr/>
          <p:nvPr/>
        </p:nvGrpSpPr>
        <p:grpSpPr>
          <a:xfrm>
            <a:off x="3978426" y="711683"/>
            <a:ext cx="1587829" cy="3788016"/>
            <a:chOff x="3935894" y="-2175660"/>
            <a:chExt cx="1587829" cy="3162248"/>
          </a:xfrm>
        </p:grpSpPr>
        <p:grpSp>
          <p:nvGrpSpPr>
            <p:cNvPr id="13" name="Group 45"/>
            <p:cNvGrpSpPr>
              <a:grpSpLocks/>
            </p:cNvGrpSpPr>
            <p:nvPr/>
          </p:nvGrpSpPr>
          <p:grpSpPr bwMode="auto">
            <a:xfrm>
              <a:off x="3935894" y="-2175660"/>
              <a:ext cx="1587829" cy="1166658"/>
              <a:chOff x="4057234" y="158113"/>
              <a:chExt cx="1588290" cy="1164669"/>
            </a:xfrm>
          </p:grpSpPr>
          <p:sp>
            <p:nvSpPr>
              <p:cNvPr id="19509" name="TextBox 38"/>
              <p:cNvSpPr txBox="1">
                <a:spLocks noChangeArrowheads="1"/>
              </p:cNvSpPr>
              <p:nvPr/>
            </p:nvSpPr>
            <p:spPr bwMode="auto">
              <a:xfrm>
                <a:off x="4357802" y="1000170"/>
                <a:ext cx="184784" cy="322612"/>
              </a:xfrm>
              <a:prstGeom prst="rect">
                <a:avLst/>
              </a:prstGeom>
              <a:noFill/>
              <a:ln w="9525">
                <a:noFill/>
                <a:miter lim="800000"/>
                <a:headEnd/>
                <a:tailEnd/>
              </a:ln>
            </p:spPr>
            <p:txBody>
              <a:bodyPr wrap="none">
                <a:spAutoFit/>
              </a:bodyPr>
              <a:lstStyle/>
              <a:p>
                <a:pPr algn="ctr" fontAlgn="base">
                  <a:lnSpc>
                    <a:spcPts val="1800"/>
                  </a:lnSpc>
                  <a:spcBef>
                    <a:spcPct val="0"/>
                  </a:spcBef>
                  <a:spcAft>
                    <a:spcPct val="0"/>
                  </a:spcAft>
                </a:pPr>
                <a:endParaRPr lang="en-US" sz="2000" b="1" dirty="0">
                  <a:solidFill>
                    <a:srgbClr val="2D2D8A">
                      <a:lumMod val="75000"/>
                    </a:srgbClr>
                  </a:solidFill>
                  <a:latin typeface="Arial Narrow" pitchFamily="34" charset="0"/>
                </a:endParaRPr>
              </a:p>
            </p:txBody>
          </p:sp>
          <p:sp>
            <p:nvSpPr>
              <p:cNvPr id="43" name="Right Brace 42"/>
              <p:cNvSpPr/>
              <p:nvPr/>
            </p:nvSpPr>
            <p:spPr bwMode="auto">
              <a:xfrm rot="16200000">
                <a:off x="4740526" y="-525179"/>
                <a:ext cx="221705" cy="1588290"/>
              </a:xfrm>
              <a:prstGeom prst="rightBrace">
                <a:avLst>
                  <a:gd name="adj1" fmla="val 8333"/>
                  <a:gd name="adj2" fmla="val 50410"/>
                </a:avLst>
              </a:prstGeom>
              <a:ln w="31750" cmpd="sng">
                <a:solidFill>
                  <a:srgbClr val="006600"/>
                </a:solidFill>
              </a:ln>
            </p:spPr>
            <p:style>
              <a:lnRef idx="1">
                <a:schemeClr val="accent1"/>
              </a:lnRef>
              <a:fillRef idx="0">
                <a:schemeClr val="accent1"/>
              </a:fillRef>
              <a:effectRef idx="0">
                <a:schemeClr val="accent1"/>
              </a:effectRef>
              <a:fontRef idx="minor">
                <a:schemeClr val="tx1"/>
              </a:fontRef>
            </p:style>
            <p:txBody>
              <a:bodyPr anchor="ctr"/>
              <a:lstStyle/>
              <a:p>
                <a:pPr algn="ctr" fontAlgn="base">
                  <a:spcBef>
                    <a:spcPct val="0"/>
                  </a:spcBef>
                  <a:spcAft>
                    <a:spcPct val="0"/>
                  </a:spcAft>
                  <a:defRPr/>
                </a:pPr>
                <a:endParaRPr lang="en-US" sz="2000" b="1">
                  <a:ln w="63500">
                    <a:solidFill>
                      <a:srgbClr val="000000"/>
                    </a:solidFill>
                  </a:ln>
                  <a:solidFill>
                    <a:srgbClr val="2D2D8A">
                      <a:lumMod val="75000"/>
                    </a:srgbClr>
                  </a:solidFill>
                </a:endParaRPr>
              </a:p>
            </p:txBody>
          </p:sp>
        </p:grpSp>
        <p:sp>
          <p:nvSpPr>
            <p:cNvPr id="18" name="Rectangle 17"/>
            <p:cNvSpPr/>
            <p:nvPr/>
          </p:nvSpPr>
          <p:spPr bwMode="auto">
            <a:xfrm>
              <a:off x="3998794" y="-1980011"/>
              <a:ext cx="1457057" cy="2966599"/>
            </a:xfrm>
            <a:prstGeom prst="rect">
              <a:avLst/>
            </a:prstGeom>
            <a:noFill/>
            <a:ln w="41275"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sp>
          <p:nvSpPr>
            <p:cNvPr id="87" name="TextBox 86"/>
            <p:cNvSpPr txBox="1"/>
            <p:nvPr/>
          </p:nvSpPr>
          <p:spPr>
            <a:xfrm>
              <a:off x="3946358" y="-1949113"/>
              <a:ext cx="1515979" cy="539559"/>
            </a:xfrm>
            <a:prstGeom prst="rect">
              <a:avLst/>
            </a:prstGeom>
            <a:noFill/>
          </p:spPr>
          <p:txBody>
            <a:bodyPr wrap="square" rtlCol="0">
              <a:spAutoFit/>
            </a:bodyPr>
            <a:lstStyle/>
            <a:p>
              <a:pPr algn="ctr" fontAlgn="base">
                <a:spcBef>
                  <a:spcPct val="0"/>
                </a:spcBef>
                <a:spcAft>
                  <a:spcPct val="0"/>
                </a:spcAft>
              </a:pPr>
              <a:r>
                <a:rPr lang="en-US" sz="1200" b="1" dirty="0" smtClean="0">
                  <a:solidFill>
                    <a:srgbClr val="9900CC"/>
                  </a:solidFill>
                  <a:latin typeface="Arial Narrow" pitchFamily="34" charset="0"/>
                </a:rPr>
                <a:t>Four Key Hormones affecting Brain Response are</a:t>
              </a:r>
            </a:p>
          </p:txBody>
        </p:sp>
      </p:grpSp>
      <p:sp>
        <p:nvSpPr>
          <p:cNvPr id="60" name="Right Arrow 59"/>
          <p:cNvSpPr/>
          <p:nvPr/>
        </p:nvSpPr>
        <p:spPr bwMode="auto">
          <a:xfrm>
            <a:off x="3288013" y="3956486"/>
            <a:ext cx="3589362" cy="627797"/>
          </a:xfrm>
          <a:prstGeom prst="rightArrow">
            <a:avLst/>
          </a:prstGeom>
          <a:solidFill>
            <a:srgbClr val="FFFF99"/>
          </a:solidFill>
          <a:ln w="9525" cap="flat" cmpd="sng" algn="ctr">
            <a:solidFill>
              <a:srgbClr val="D60093"/>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r" fontAlgn="base">
              <a:spcBef>
                <a:spcPct val="0"/>
              </a:spcBef>
              <a:spcAft>
                <a:spcPct val="0"/>
              </a:spcAft>
            </a:pPr>
            <a:r>
              <a:rPr lang="en-US" sz="2400" b="1" dirty="0" smtClean="0">
                <a:solidFill>
                  <a:srgbClr val="000000"/>
                </a:solidFill>
                <a:latin typeface="Arial" pitchFamily="34" charset="0"/>
              </a:rPr>
              <a:t>Anxiety/Stress Level</a:t>
            </a:r>
          </a:p>
        </p:txBody>
      </p:sp>
      <p:grpSp>
        <p:nvGrpSpPr>
          <p:cNvPr id="14" name="Group 90"/>
          <p:cNvGrpSpPr/>
          <p:nvPr/>
        </p:nvGrpSpPr>
        <p:grpSpPr>
          <a:xfrm>
            <a:off x="5651911" y="3867543"/>
            <a:ext cx="1581083" cy="400110"/>
            <a:chOff x="6726033" y="4136267"/>
            <a:chExt cx="1581083" cy="400110"/>
          </a:xfrm>
        </p:grpSpPr>
        <p:sp>
          <p:nvSpPr>
            <p:cNvPr id="73" name="Oval 72"/>
            <p:cNvSpPr/>
            <p:nvPr/>
          </p:nvSpPr>
          <p:spPr bwMode="auto">
            <a:xfrm>
              <a:off x="6879336" y="4150867"/>
              <a:ext cx="1229614" cy="377953"/>
            </a:xfrm>
            <a:prstGeom prst="ellipse">
              <a:avLst/>
            </a:prstGeom>
            <a:solidFill>
              <a:schemeClr val="bg1"/>
            </a:solidFill>
            <a:ln w="9525"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dirty="0" smtClean="0">
                <a:solidFill>
                  <a:srgbClr val="CC0000"/>
                </a:solidFill>
                <a:latin typeface="Arial Black" pitchFamily="34" charset="0"/>
              </a:endParaRPr>
            </a:p>
            <a:p>
              <a:pPr fontAlgn="base">
                <a:lnSpc>
                  <a:spcPct val="110000"/>
                </a:lnSpc>
                <a:spcBef>
                  <a:spcPct val="0"/>
                </a:spcBef>
                <a:spcAft>
                  <a:spcPct val="0"/>
                </a:spcAft>
              </a:pPr>
              <a:endParaRPr lang="en-US" b="1" i="1" dirty="0" smtClean="0">
                <a:solidFill>
                  <a:srgbClr val="CC0000"/>
                </a:solidFill>
                <a:latin typeface="Arial Black" pitchFamily="34" charset="0"/>
              </a:endParaRPr>
            </a:p>
          </p:txBody>
        </p:sp>
        <p:sp>
          <p:nvSpPr>
            <p:cNvPr id="74" name="Rectangle 73"/>
            <p:cNvSpPr/>
            <p:nvPr/>
          </p:nvSpPr>
          <p:spPr>
            <a:xfrm>
              <a:off x="6726033" y="4136267"/>
              <a:ext cx="1581083" cy="400110"/>
            </a:xfrm>
            <a:prstGeom prst="rect">
              <a:avLst/>
            </a:prstGeom>
            <a:noFill/>
            <a:ln>
              <a:noFill/>
            </a:ln>
          </p:spPr>
          <p:txBody>
            <a:bodyPr wrap="square">
              <a:spAutoFit/>
            </a:bodyPr>
            <a:lstStyle/>
            <a:p>
              <a:pPr algn="ctr" fontAlgn="base">
                <a:spcBef>
                  <a:spcPct val="0"/>
                </a:spcBef>
                <a:spcAft>
                  <a:spcPct val="0"/>
                </a:spcAft>
                <a:defRPr/>
              </a:pPr>
              <a:r>
                <a:rPr lang="en-US" sz="1050" b="1" dirty="0">
                  <a:solidFill>
                    <a:srgbClr val="000000"/>
                  </a:solidFill>
                  <a:latin typeface="Arial" pitchFamily="34" charset="0"/>
                  <a:cs typeface="Times New Roman" pitchFamily="18" charset="0"/>
                </a:rPr>
                <a:t>drive: </a:t>
              </a:r>
              <a:r>
                <a:rPr lang="en-US" sz="1100" b="1" dirty="0" smtClean="0">
                  <a:solidFill>
                    <a:srgbClr val="006600"/>
                  </a:solidFill>
                  <a:latin typeface="Arial" pitchFamily="34" charset="0"/>
                  <a:cs typeface="Times New Roman" pitchFamily="18" charset="0"/>
                </a:rPr>
                <a:t>BOND</a:t>
              </a:r>
            </a:p>
            <a:p>
              <a:pPr algn="ctr" fontAlgn="base">
                <a:spcBef>
                  <a:spcPct val="0"/>
                </a:spcBef>
                <a:spcAft>
                  <a:spcPct val="0"/>
                </a:spcAft>
                <a:defRPr/>
              </a:pPr>
              <a:r>
                <a:rPr lang="en-US" sz="900" b="1" dirty="0" smtClean="0">
                  <a:solidFill>
                    <a:srgbClr val="000000"/>
                  </a:solidFill>
                  <a:latin typeface="Arial" pitchFamily="34" charset="0"/>
                  <a:cs typeface="Times New Roman" pitchFamily="18" charset="0"/>
                </a:rPr>
                <a:t>Oxytocin</a:t>
              </a:r>
              <a:r>
                <a:rPr lang="en-US" sz="900" b="1" dirty="0">
                  <a:solidFill>
                    <a:srgbClr val="000000"/>
                  </a:solidFill>
                  <a:latin typeface="Arial" pitchFamily="34" charset="0"/>
                  <a:cs typeface="Times New Roman" pitchFamily="18" charset="0"/>
                </a:rPr>
                <a:t> </a:t>
              </a:r>
              <a:r>
                <a:rPr lang="en-US" sz="900" b="1" dirty="0" smtClean="0">
                  <a:solidFill>
                    <a:srgbClr val="000000"/>
                  </a:solidFill>
                  <a:latin typeface="Arial" pitchFamily="34" charset="0"/>
                  <a:cs typeface="Times New Roman" pitchFamily="18" charset="0"/>
                </a:rPr>
                <a:t>- Women</a:t>
              </a:r>
            </a:p>
          </p:txBody>
        </p:sp>
      </p:grpSp>
      <p:sp>
        <p:nvSpPr>
          <p:cNvPr id="69" name="Freeform 68"/>
          <p:cNvSpPr/>
          <p:nvPr/>
        </p:nvSpPr>
        <p:spPr bwMode="auto">
          <a:xfrm>
            <a:off x="1972310" y="2034753"/>
            <a:ext cx="4086713" cy="1973431"/>
          </a:xfrm>
          <a:custGeom>
            <a:avLst/>
            <a:gdLst>
              <a:gd name="connsiteX0" fmla="*/ 0 w 4774927"/>
              <a:gd name="connsiteY0" fmla="*/ 1173243 h 2175575"/>
              <a:gd name="connsiteX1" fmla="*/ 944381 w 4774927"/>
              <a:gd name="connsiteY1" fmla="*/ 438725 h 2175575"/>
              <a:gd name="connsiteX2" fmla="*/ 1364105 w 4774927"/>
              <a:gd name="connsiteY2" fmla="*/ 168902 h 2175575"/>
              <a:gd name="connsiteX3" fmla="*/ 1933732 w 4774927"/>
              <a:gd name="connsiteY3" fmla="*/ 4010 h 2175575"/>
              <a:gd name="connsiteX4" fmla="*/ 2548328 w 4774927"/>
              <a:gd name="connsiteY4" fmla="*/ 78961 h 2175575"/>
              <a:gd name="connsiteX5" fmla="*/ 3162925 w 4774927"/>
              <a:gd name="connsiteY5" fmla="*/ 378764 h 2175575"/>
              <a:gd name="connsiteX6" fmla="*/ 3582650 w 4774927"/>
              <a:gd name="connsiteY6" fmla="*/ 783499 h 2175575"/>
              <a:gd name="connsiteX7" fmla="*/ 4017364 w 4774927"/>
              <a:gd name="connsiteY7" fmla="*/ 1398096 h 2175575"/>
              <a:gd name="connsiteX8" fmla="*/ 4572000 w 4774927"/>
              <a:gd name="connsiteY8" fmla="*/ 2027682 h 2175575"/>
              <a:gd name="connsiteX9" fmla="*/ 4751882 w 4774927"/>
              <a:gd name="connsiteY9" fmla="*/ 2162594 h 2175575"/>
              <a:gd name="connsiteX10" fmla="*/ 4766873 w 4774927"/>
              <a:gd name="connsiteY10" fmla="*/ 2162594 h 2175575"/>
              <a:gd name="connsiteX0" fmla="*/ 0 w 4784361"/>
              <a:gd name="connsiteY0" fmla="*/ 1229661 h 2241496"/>
              <a:gd name="connsiteX1" fmla="*/ 944381 w 4784361"/>
              <a:gd name="connsiteY1" fmla="*/ 495143 h 2241496"/>
              <a:gd name="connsiteX2" fmla="*/ 1364105 w 4784361"/>
              <a:gd name="connsiteY2" fmla="*/ 225320 h 2241496"/>
              <a:gd name="connsiteX3" fmla="*/ 1933732 w 4784361"/>
              <a:gd name="connsiteY3" fmla="*/ 60428 h 2241496"/>
              <a:gd name="connsiteX4" fmla="*/ 2611074 w 4784361"/>
              <a:gd name="connsiteY4" fmla="*/ 62459 h 2241496"/>
              <a:gd name="connsiteX5" fmla="*/ 3162925 w 4784361"/>
              <a:gd name="connsiteY5" fmla="*/ 435182 h 2241496"/>
              <a:gd name="connsiteX6" fmla="*/ 3582650 w 4784361"/>
              <a:gd name="connsiteY6" fmla="*/ 839917 h 2241496"/>
              <a:gd name="connsiteX7" fmla="*/ 4017364 w 4784361"/>
              <a:gd name="connsiteY7" fmla="*/ 1454514 h 2241496"/>
              <a:gd name="connsiteX8" fmla="*/ 4572000 w 4784361"/>
              <a:gd name="connsiteY8" fmla="*/ 2084100 h 2241496"/>
              <a:gd name="connsiteX9" fmla="*/ 4751882 w 4784361"/>
              <a:gd name="connsiteY9" fmla="*/ 2219012 h 2241496"/>
              <a:gd name="connsiteX10" fmla="*/ 4766873 w 4784361"/>
              <a:gd name="connsiteY10" fmla="*/ 2219012 h 2241496"/>
              <a:gd name="connsiteX0" fmla="*/ 0 w 4784361"/>
              <a:gd name="connsiteY0" fmla="*/ 1217509 h 2229345"/>
              <a:gd name="connsiteX1" fmla="*/ 944381 w 4784361"/>
              <a:gd name="connsiteY1" fmla="*/ 482991 h 2229345"/>
              <a:gd name="connsiteX2" fmla="*/ 1364105 w 4784361"/>
              <a:gd name="connsiteY2" fmla="*/ 213168 h 2229345"/>
              <a:gd name="connsiteX3" fmla="*/ 1933732 w 4784361"/>
              <a:gd name="connsiteY3" fmla="*/ 48276 h 2229345"/>
              <a:gd name="connsiteX4" fmla="*/ 2611074 w 4784361"/>
              <a:gd name="connsiteY4" fmla="*/ 50307 h 2229345"/>
              <a:gd name="connsiteX5" fmla="*/ 3225672 w 4784361"/>
              <a:gd name="connsiteY5" fmla="*/ 350111 h 2229345"/>
              <a:gd name="connsiteX6" fmla="*/ 3582650 w 4784361"/>
              <a:gd name="connsiteY6" fmla="*/ 827765 h 2229345"/>
              <a:gd name="connsiteX7" fmla="*/ 4017364 w 4784361"/>
              <a:gd name="connsiteY7" fmla="*/ 1442362 h 2229345"/>
              <a:gd name="connsiteX8" fmla="*/ 4572000 w 4784361"/>
              <a:gd name="connsiteY8" fmla="*/ 2071948 h 2229345"/>
              <a:gd name="connsiteX9" fmla="*/ 4751882 w 4784361"/>
              <a:gd name="connsiteY9" fmla="*/ 2206860 h 2229345"/>
              <a:gd name="connsiteX10" fmla="*/ 4766873 w 4784361"/>
              <a:gd name="connsiteY10" fmla="*/ 2206860 h 2229345"/>
              <a:gd name="connsiteX0" fmla="*/ 0 w 4784361"/>
              <a:gd name="connsiteY0" fmla="*/ 1211430 h 2223266"/>
              <a:gd name="connsiteX1" fmla="*/ 944381 w 4784361"/>
              <a:gd name="connsiteY1" fmla="*/ 476912 h 2223266"/>
              <a:gd name="connsiteX2" fmla="*/ 1364105 w 4784361"/>
              <a:gd name="connsiteY2" fmla="*/ 207089 h 2223266"/>
              <a:gd name="connsiteX3" fmla="*/ 1933732 w 4784361"/>
              <a:gd name="connsiteY3" fmla="*/ 42197 h 2223266"/>
              <a:gd name="connsiteX4" fmla="*/ 2611074 w 4784361"/>
              <a:gd name="connsiteY4" fmla="*/ 44228 h 2223266"/>
              <a:gd name="connsiteX5" fmla="*/ 3272732 w 4784361"/>
              <a:gd name="connsiteY5" fmla="*/ 307572 h 2223266"/>
              <a:gd name="connsiteX6" fmla="*/ 3582650 w 4784361"/>
              <a:gd name="connsiteY6" fmla="*/ 821686 h 2223266"/>
              <a:gd name="connsiteX7" fmla="*/ 4017364 w 4784361"/>
              <a:gd name="connsiteY7" fmla="*/ 1436283 h 2223266"/>
              <a:gd name="connsiteX8" fmla="*/ 4572000 w 4784361"/>
              <a:gd name="connsiteY8" fmla="*/ 2065869 h 2223266"/>
              <a:gd name="connsiteX9" fmla="*/ 4751882 w 4784361"/>
              <a:gd name="connsiteY9" fmla="*/ 2200781 h 2223266"/>
              <a:gd name="connsiteX10" fmla="*/ 4766873 w 4784361"/>
              <a:gd name="connsiteY10" fmla="*/ 2200781 h 2223266"/>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04782 w 4784361"/>
              <a:gd name="connsiteY6" fmla="*/ 790823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04782 w 4784361"/>
              <a:gd name="connsiteY6" fmla="*/ 790823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04782 w 4784361"/>
              <a:gd name="connsiteY6" fmla="*/ 790823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48247 w 4784361"/>
              <a:gd name="connsiteY6" fmla="*/ 769175 h 2223267"/>
              <a:gd name="connsiteX7" fmla="*/ 4017364 w 4784361"/>
              <a:gd name="connsiteY7" fmla="*/ 1436284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84361"/>
              <a:gd name="connsiteY0" fmla="*/ 1211431 h 2223267"/>
              <a:gd name="connsiteX1" fmla="*/ 944381 w 4784361"/>
              <a:gd name="connsiteY1" fmla="*/ 476913 h 2223267"/>
              <a:gd name="connsiteX2" fmla="*/ 1364105 w 4784361"/>
              <a:gd name="connsiteY2" fmla="*/ 207090 h 2223267"/>
              <a:gd name="connsiteX3" fmla="*/ 1933732 w 4784361"/>
              <a:gd name="connsiteY3" fmla="*/ 42198 h 2223267"/>
              <a:gd name="connsiteX4" fmla="*/ 2611074 w 4784361"/>
              <a:gd name="connsiteY4" fmla="*/ 44229 h 2223267"/>
              <a:gd name="connsiteX5" fmla="*/ 3272732 w 4784361"/>
              <a:gd name="connsiteY5" fmla="*/ 307573 h 2223267"/>
              <a:gd name="connsiteX6" fmla="*/ 3648247 w 4784361"/>
              <a:gd name="connsiteY6" fmla="*/ 769175 h 2223267"/>
              <a:gd name="connsiteX7" fmla="*/ 4135339 w 4784361"/>
              <a:gd name="connsiteY7" fmla="*/ 1429068 h 2223267"/>
              <a:gd name="connsiteX8" fmla="*/ 4572000 w 4784361"/>
              <a:gd name="connsiteY8" fmla="*/ 2065870 h 2223267"/>
              <a:gd name="connsiteX9" fmla="*/ 4751882 w 4784361"/>
              <a:gd name="connsiteY9" fmla="*/ 2200782 h 2223267"/>
              <a:gd name="connsiteX10" fmla="*/ 4766873 w 4784361"/>
              <a:gd name="connsiteY10" fmla="*/ 2200782 h 2223267"/>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48247 w 4777117"/>
              <a:gd name="connsiteY6" fmla="*/ 769175 h 2228078"/>
              <a:gd name="connsiteX7" fmla="*/ 4135339 w 4777117"/>
              <a:gd name="connsiteY7" fmla="*/ 1429068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48247 w 4777117"/>
              <a:gd name="connsiteY6" fmla="*/ 769175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97921 w 4777117"/>
              <a:gd name="connsiteY6" fmla="*/ 798039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97921 w 4777117"/>
              <a:gd name="connsiteY6" fmla="*/ 798039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7117"/>
              <a:gd name="connsiteY0" fmla="*/ 1211431 h 2228078"/>
              <a:gd name="connsiteX1" fmla="*/ 944381 w 4777117"/>
              <a:gd name="connsiteY1" fmla="*/ 476913 h 2228078"/>
              <a:gd name="connsiteX2" fmla="*/ 1364105 w 4777117"/>
              <a:gd name="connsiteY2" fmla="*/ 207090 h 2228078"/>
              <a:gd name="connsiteX3" fmla="*/ 1933732 w 4777117"/>
              <a:gd name="connsiteY3" fmla="*/ 42198 h 2228078"/>
              <a:gd name="connsiteX4" fmla="*/ 2611074 w 4777117"/>
              <a:gd name="connsiteY4" fmla="*/ 44229 h 2228078"/>
              <a:gd name="connsiteX5" fmla="*/ 3272732 w 4777117"/>
              <a:gd name="connsiteY5" fmla="*/ 307573 h 2228078"/>
              <a:gd name="connsiteX6" fmla="*/ 3697921 w 4777117"/>
              <a:gd name="connsiteY6" fmla="*/ 798039 h 2228078"/>
              <a:gd name="connsiteX7" fmla="*/ 4153967 w 4777117"/>
              <a:gd name="connsiteY7" fmla="*/ 1414637 h 2228078"/>
              <a:gd name="connsiteX8" fmla="*/ 4615465 w 4777117"/>
              <a:gd name="connsiteY8" fmla="*/ 2037006 h 2228078"/>
              <a:gd name="connsiteX9" fmla="*/ 4751882 w 4777117"/>
              <a:gd name="connsiteY9" fmla="*/ 2200782 h 2228078"/>
              <a:gd name="connsiteX10" fmla="*/ 4766873 w 4777117"/>
              <a:gd name="connsiteY10" fmla="*/ 2200782 h 2228078"/>
              <a:gd name="connsiteX0" fmla="*/ 0 w 4772181"/>
              <a:gd name="connsiteY0" fmla="*/ 1211431 h 2228078"/>
              <a:gd name="connsiteX1" fmla="*/ 944381 w 4772181"/>
              <a:gd name="connsiteY1" fmla="*/ 476913 h 2228078"/>
              <a:gd name="connsiteX2" fmla="*/ 1364105 w 4772181"/>
              <a:gd name="connsiteY2" fmla="*/ 207090 h 2228078"/>
              <a:gd name="connsiteX3" fmla="*/ 1933732 w 4772181"/>
              <a:gd name="connsiteY3" fmla="*/ 42198 h 2228078"/>
              <a:gd name="connsiteX4" fmla="*/ 2611074 w 4772181"/>
              <a:gd name="connsiteY4" fmla="*/ 44229 h 2228078"/>
              <a:gd name="connsiteX5" fmla="*/ 3272732 w 4772181"/>
              <a:gd name="connsiteY5" fmla="*/ 307573 h 2228078"/>
              <a:gd name="connsiteX6" fmla="*/ 3697921 w 4772181"/>
              <a:gd name="connsiteY6" fmla="*/ 798039 h 2228078"/>
              <a:gd name="connsiteX7" fmla="*/ 4153967 w 4772181"/>
              <a:gd name="connsiteY7" fmla="*/ 1414637 h 2228078"/>
              <a:gd name="connsiteX8" fmla="*/ 4615465 w 4772181"/>
              <a:gd name="connsiteY8" fmla="*/ 2037006 h 2228078"/>
              <a:gd name="connsiteX9" fmla="*/ 4751882 w 4772181"/>
              <a:gd name="connsiteY9" fmla="*/ 2200782 h 2228078"/>
              <a:gd name="connsiteX10" fmla="*/ 4493668 w 4772181"/>
              <a:gd name="connsiteY10" fmla="*/ 2200782 h 2228078"/>
              <a:gd name="connsiteX0" fmla="*/ 0 w 4672082"/>
              <a:gd name="connsiteY0" fmla="*/ 1211431 h 2200782"/>
              <a:gd name="connsiteX1" fmla="*/ 944381 w 4672082"/>
              <a:gd name="connsiteY1" fmla="*/ 476913 h 2200782"/>
              <a:gd name="connsiteX2" fmla="*/ 1364105 w 4672082"/>
              <a:gd name="connsiteY2" fmla="*/ 207090 h 2200782"/>
              <a:gd name="connsiteX3" fmla="*/ 1933732 w 4672082"/>
              <a:gd name="connsiteY3" fmla="*/ 42198 h 2200782"/>
              <a:gd name="connsiteX4" fmla="*/ 2611074 w 4672082"/>
              <a:gd name="connsiteY4" fmla="*/ 44229 h 2200782"/>
              <a:gd name="connsiteX5" fmla="*/ 3272732 w 4672082"/>
              <a:gd name="connsiteY5" fmla="*/ 307573 h 2200782"/>
              <a:gd name="connsiteX6" fmla="*/ 3697921 w 4672082"/>
              <a:gd name="connsiteY6" fmla="*/ 798039 h 2200782"/>
              <a:gd name="connsiteX7" fmla="*/ 4153967 w 4672082"/>
              <a:gd name="connsiteY7" fmla="*/ 1414637 h 2200782"/>
              <a:gd name="connsiteX8" fmla="*/ 4615465 w 4672082"/>
              <a:gd name="connsiteY8" fmla="*/ 2037006 h 2200782"/>
              <a:gd name="connsiteX9" fmla="*/ 4493668 w 4672082"/>
              <a:gd name="connsiteY9" fmla="*/ 2200782 h 2200782"/>
              <a:gd name="connsiteX0" fmla="*/ 0 w 4519043"/>
              <a:gd name="connsiteY0" fmla="*/ 1211431 h 2200782"/>
              <a:gd name="connsiteX1" fmla="*/ 944381 w 4519043"/>
              <a:gd name="connsiteY1" fmla="*/ 476913 h 2200782"/>
              <a:gd name="connsiteX2" fmla="*/ 1364105 w 4519043"/>
              <a:gd name="connsiteY2" fmla="*/ 207090 h 2200782"/>
              <a:gd name="connsiteX3" fmla="*/ 1933732 w 4519043"/>
              <a:gd name="connsiteY3" fmla="*/ 42198 h 2200782"/>
              <a:gd name="connsiteX4" fmla="*/ 2611074 w 4519043"/>
              <a:gd name="connsiteY4" fmla="*/ 44229 h 2200782"/>
              <a:gd name="connsiteX5" fmla="*/ 3272732 w 4519043"/>
              <a:gd name="connsiteY5" fmla="*/ 307573 h 2200782"/>
              <a:gd name="connsiteX6" fmla="*/ 3697921 w 4519043"/>
              <a:gd name="connsiteY6" fmla="*/ 798039 h 2200782"/>
              <a:gd name="connsiteX7" fmla="*/ 4153967 w 4519043"/>
              <a:gd name="connsiteY7" fmla="*/ 1414637 h 2200782"/>
              <a:gd name="connsiteX8" fmla="*/ 4385724 w 4519043"/>
              <a:gd name="connsiteY8" fmla="*/ 1943198 h 2200782"/>
              <a:gd name="connsiteX9" fmla="*/ 4493668 w 4519043"/>
              <a:gd name="connsiteY9" fmla="*/ 2200782 h 2200782"/>
              <a:gd name="connsiteX0" fmla="*/ 0 w 4680483"/>
              <a:gd name="connsiteY0" fmla="*/ 1211431 h 2207998"/>
              <a:gd name="connsiteX1" fmla="*/ 944381 w 4680483"/>
              <a:gd name="connsiteY1" fmla="*/ 476913 h 2207998"/>
              <a:gd name="connsiteX2" fmla="*/ 1364105 w 4680483"/>
              <a:gd name="connsiteY2" fmla="*/ 207090 h 2207998"/>
              <a:gd name="connsiteX3" fmla="*/ 1933732 w 4680483"/>
              <a:gd name="connsiteY3" fmla="*/ 42198 h 2207998"/>
              <a:gd name="connsiteX4" fmla="*/ 2611074 w 4680483"/>
              <a:gd name="connsiteY4" fmla="*/ 44229 h 2207998"/>
              <a:gd name="connsiteX5" fmla="*/ 3272732 w 4680483"/>
              <a:gd name="connsiteY5" fmla="*/ 307573 h 2207998"/>
              <a:gd name="connsiteX6" fmla="*/ 3697921 w 4680483"/>
              <a:gd name="connsiteY6" fmla="*/ 798039 h 2207998"/>
              <a:gd name="connsiteX7" fmla="*/ 4153967 w 4680483"/>
              <a:gd name="connsiteY7" fmla="*/ 1414637 h 2207998"/>
              <a:gd name="connsiteX8" fmla="*/ 4385724 w 4680483"/>
              <a:gd name="connsiteY8" fmla="*/ 1943198 h 2207998"/>
              <a:gd name="connsiteX9" fmla="*/ 4655108 w 4680483"/>
              <a:gd name="connsiteY9" fmla="*/ 2207998 h 2207998"/>
              <a:gd name="connsiteX0" fmla="*/ 0 w 4680483"/>
              <a:gd name="connsiteY0" fmla="*/ 1211431 h 2207998"/>
              <a:gd name="connsiteX1" fmla="*/ 944381 w 4680483"/>
              <a:gd name="connsiteY1" fmla="*/ 476913 h 2207998"/>
              <a:gd name="connsiteX2" fmla="*/ 1364105 w 4680483"/>
              <a:gd name="connsiteY2" fmla="*/ 207090 h 2207998"/>
              <a:gd name="connsiteX3" fmla="*/ 1933732 w 4680483"/>
              <a:gd name="connsiteY3" fmla="*/ 42198 h 2207998"/>
              <a:gd name="connsiteX4" fmla="*/ 2611074 w 4680483"/>
              <a:gd name="connsiteY4" fmla="*/ 44229 h 2207998"/>
              <a:gd name="connsiteX5" fmla="*/ 3272732 w 4680483"/>
              <a:gd name="connsiteY5" fmla="*/ 307573 h 2207998"/>
              <a:gd name="connsiteX6" fmla="*/ 3697921 w 4680483"/>
              <a:gd name="connsiteY6" fmla="*/ 798039 h 2207998"/>
              <a:gd name="connsiteX7" fmla="*/ 4153967 w 4680483"/>
              <a:gd name="connsiteY7" fmla="*/ 1414637 h 2207998"/>
              <a:gd name="connsiteX8" fmla="*/ 4460234 w 4680483"/>
              <a:gd name="connsiteY8" fmla="*/ 1798878 h 2207998"/>
              <a:gd name="connsiteX9" fmla="*/ 4655108 w 4680483"/>
              <a:gd name="connsiteY9" fmla="*/ 2207998 h 2207998"/>
              <a:gd name="connsiteX0" fmla="*/ 0 w 4516851"/>
              <a:gd name="connsiteY0" fmla="*/ 1211431 h 2316238"/>
              <a:gd name="connsiteX1" fmla="*/ 944381 w 4516851"/>
              <a:gd name="connsiteY1" fmla="*/ 476913 h 2316238"/>
              <a:gd name="connsiteX2" fmla="*/ 1364105 w 4516851"/>
              <a:gd name="connsiteY2" fmla="*/ 207090 h 2316238"/>
              <a:gd name="connsiteX3" fmla="*/ 1933732 w 4516851"/>
              <a:gd name="connsiteY3" fmla="*/ 42198 h 2316238"/>
              <a:gd name="connsiteX4" fmla="*/ 2611074 w 4516851"/>
              <a:gd name="connsiteY4" fmla="*/ 44229 h 2316238"/>
              <a:gd name="connsiteX5" fmla="*/ 3272732 w 4516851"/>
              <a:gd name="connsiteY5" fmla="*/ 307573 h 2316238"/>
              <a:gd name="connsiteX6" fmla="*/ 3697921 w 4516851"/>
              <a:gd name="connsiteY6" fmla="*/ 798039 h 2316238"/>
              <a:gd name="connsiteX7" fmla="*/ 4153967 w 4516851"/>
              <a:gd name="connsiteY7" fmla="*/ 1414637 h 2316238"/>
              <a:gd name="connsiteX8" fmla="*/ 4460234 w 4516851"/>
              <a:gd name="connsiteY8" fmla="*/ 1798878 h 2316238"/>
              <a:gd name="connsiteX9" fmla="*/ 3667845 w 4516851"/>
              <a:gd name="connsiteY9" fmla="*/ 2316238 h 2316238"/>
              <a:gd name="connsiteX0" fmla="*/ 0 w 4153967"/>
              <a:gd name="connsiteY0" fmla="*/ 1211431 h 2316238"/>
              <a:gd name="connsiteX1" fmla="*/ 944381 w 4153967"/>
              <a:gd name="connsiteY1" fmla="*/ 476913 h 2316238"/>
              <a:gd name="connsiteX2" fmla="*/ 1364105 w 4153967"/>
              <a:gd name="connsiteY2" fmla="*/ 207090 h 2316238"/>
              <a:gd name="connsiteX3" fmla="*/ 1933732 w 4153967"/>
              <a:gd name="connsiteY3" fmla="*/ 42198 h 2316238"/>
              <a:gd name="connsiteX4" fmla="*/ 2611074 w 4153967"/>
              <a:gd name="connsiteY4" fmla="*/ 44229 h 2316238"/>
              <a:gd name="connsiteX5" fmla="*/ 3272732 w 4153967"/>
              <a:gd name="connsiteY5" fmla="*/ 307573 h 2316238"/>
              <a:gd name="connsiteX6" fmla="*/ 3697921 w 4153967"/>
              <a:gd name="connsiteY6" fmla="*/ 798039 h 2316238"/>
              <a:gd name="connsiteX7" fmla="*/ 4153967 w 4153967"/>
              <a:gd name="connsiteY7" fmla="*/ 1414637 h 2316238"/>
              <a:gd name="connsiteX8" fmla="*/ 3671665 w 4153967"/>
              <a:gd name="connsiteY8" fmla="*/ 1813310 h 2316238"/>
              <a:gd name="connsiteX9" fmla="*/ 3667845 w 4153967"/>
              <a:gd name="connsiteY9" fmla="*/ 2316238 h 2316238"/>
              <a:gd name="connsiteX0" fmla="*/ 0 w 3840654"/>
              <a:gd name="connsiteY0" fmla="*/ 1211431 h 2316238"/>
              <a:gd name="connsiteX1" fmla="*/ 944381 w 3840654"/>
              <a:gd name="connsiteY1" fmla="*/ 476913 h 2316238"/>
              <a:gd name="connsiteX2" fmla="*/ 1364105 w 3840654"/>
              <a:gd name="connsiteY2" fmla="*/ 207090 h 2316238"/>
              <a:gd name="connsiteX3" fmla="*/ 1933732 w 3840654"/>
              <a:gd name="connsiteY3" fmla="*/ 42198 h 2316238"/>
              <a:gd name="connsiteX4" fmla="*/ 2611074 w 3840654"/>
              <a:gd name="connsiteY4" fmla="*/ 44229 h 2316238"/>
              <a:gd name="connsiteX5" fmla="*/ 3272732 w 3840654"/>
              <a:gd name="connsiteY5" fmla="*/ 307573 h 2316238"/>
              <a:gd name="connsiteX6" fmla="*/ 3697921 w 3840654"/>
              <a:gd name="connsiteY6" fmla="*/ 798039 h 2316238"/>
              <a:gd name="connsiteX7" fmla="*/ 3638603 w 3840654"/>
              <a:gd name="connsiteY7" fmla="*/ 1414637 h 2316238"/>
              <a:gd name="connsiteX8" fmla="*/ 3671665 w 3840654"/>
              <a:gd name="connsiteY8" fmla="*/ 1813310 h 2316238"/>
              <a:gd name="connsiteX9" fmla="*/ 3667845 w 3840654"/>
              <a:gd name="connsiteY9" fmla="*/ 2316238 h 2316238"/>
              <a:gd name="connsiteX0" fmla="*/ 0 w 3840654"/>
              <a:gd name="connsiteY0" fmla="*/ 1211431 h 2316238"/>
              <a:gd name="connsiteX1" fmla="*/ 944381 w 3840654"/>
              <a:gd name="connsiteY1" fmla="*/ 476913 h 2316238"/>
              <a:gd name="connsiteX2" fmla="*/ 1364105 w 3840654"/>
              <a:gd name="connsiteY2" fmla="*/ 207090 h 2316238"/>
              <a:gd name="connsiteX3" fmla="*/ 1933732 w 3840654"/>
              <a:gd name="connsiteY3" fmla="*/ 42198 h 2316238"/>
              <a:gd name="connsiteX4" fmla="*/ 2611074 w 3840654"/>
              <a:gd name="connsiteY4" fmla="*/ 44229 h 2316238"/>
              <a:gd name="connsiteX5" fmla="*/ 3272732 w 3840654"/>
              <a:gd name="connsiteY5" fmla="*/ 307573 h 2316238"/>
              <a:gd name="connsiteX6" fmla="*/ 3697921 w 3840654"/>
              <a:gd name="connsiteY6" fmla="*/ 798039 h 2316238"/>
              <a:gd name="connsiteX7" fmla="*/ 3638603 w 3840654"/>
              <a:gd name="connsiteY7" fmla="*/ 1414637 h 2316238"/>
              <a:gd name="connsiteX8" fmla="*/ 3671665 w 3840654"/>
              <a:gd name="connsiteY8" fmla="*/ 1813310 h 2316238"/>
              <a:gd name="connsiteX9" fmla="*/ 3667845 w 3840654"/>
              <a:gd name="connsiteY9" fmla="*/ 2316238 h 2316238"/>
              <a:gd name="connsiteX0" fmla="*/ 0 w 3728282"/>
              <a:gd name="connsiteY0" fmla="*/ 1211431 h 2316238"/>
              <a:gd name="connsiteX1" fmla="*/ 944381 w 3728282"/>
              <a:gd name="connsiteY1" fmla="*/ 476913 h 2316238"/>
              <a:gd name="connsiteX2" fmla="*/ 1364105 w 3728282"/>
              <a:gd name="connsiteY2" fmla="*/ 207090 h 2316238"/>
              <a:gd name="connsiteX3" fmla="*/ 1933732 w 3728282"/>
              <a:gd name="connsiteY3" fmla="*/ 42198 h 2316238"/>
              <a:gd name="connsiteX4" fmla="*/ 2611074 w 3728282"/>
              <a:gd name="connsiteY4" fmla="*/ 44229 h 2316238"/>
              <a:gd name="connsiteX5" fmla="*/ 3272732 w 3728282"/>
              <a:gd name="connsiteY5" fmla="*/ 307573 h 2316238"/>
              <a:gd name="connsiteX6" fmla="*/ 3493018 w 3728282"/>
              <a:gd name="connsiteY6" fmla="*/ 740311 h 2316238"/>
              <a:gd name="connsiteX7" fmla="*/ 3638603 w 3728282"/>
              <a:gd name="connsiteY7" fmla="*/ 1414637 h 2316238"/>
              <a:gd name="connsiteX8" fmla="*/ 3671665 w 3728282"/>
              <a:gd name="connsiteY8" fmla="*/ 1813310 h 2316238"/>
              <a:gd name="connsiteX9" fmla="*/ 3667845 w 3728282"/>
              <a:gd name="connsiteY9" fmla="*/ 2316238 h 2316238"/>
              <a:gd name="connsiteX0" fmla="*/ 0 w 3728282"/>
              <a:gd name="connsiteY0" fmla="*/ 1211431 h 2316238"/>
              <a:gd name="connsiteX1" fmla="*/ 944381 w 3728282"/>
              <a:gd name="connsiteY1" fmla="*/ 476913 h 2316238"/>
              <a:gd name="connsiteX2" fmla="*/ 1364105 w 3728282"/>
              <a:gd name="connsiteY2" fmla="*/ 207090 h 2316238"/>
              <a:gd name="connsiteX3" fmla="*/ 1933732 w 3728282"/>
              <a:gd name="connsiteY3" fmla="*/ 42198 h 2316238"/>
              <a:gd name="connsiteX4" fmla="*/ 2611074 w 3728282"/>
              <a:gd name="connsiteY4" fmla="*/ 44229 h 2316238"/>
              <a:gd name="connsiteX5" fmla="*/ 3272732 w 3728282"/>
              <a:gd name="connsiteY5" fmla="*/ 307573 h 2316238"/>
              <a:gd name="connsiteX6" fmla="*/ 3493018 w 3728282"/>
              <a:gd name="connsiteY6" fmla="*/ 740311 h 2316238"/>
              <a:gd name="connsiteX7" fmla="*/ 3638603 w 3728282"/>
              <a:gd name="connsiteY7" fmla="*/ 1414637 h 2316238"/>
              <a:gd name="connsiteX8" fmla="*/ 3671665 w 3728282"/>
              <a:gd name="connsiteY8" fmla="*/ 1813310 h 2316238"/>
              <a:gd name="connsiteX9" fmla="*/ 3667845 w 3728282"/>
              <a:gd name="connsiteY9" fmla="*/ 2316238 h 2316238"/>
              <a:gd name="connsiteX0" fmla="*/ 0 w 3703445"/>
              <a:gd name="connsiteY0" fmla="*/ 1211431 h 2316238"/>
              <a:gd name="connsiteX1" fmla="*/ 944381 w 3703445"/>
              <a:gd name="connsiteY1" fmla="*/ 476913 h 2316238"/>
              <a:gd name="connsiteX2" fmla="*/ 1364105 w 3703445"/>
              <a:gd name="connsiteY2" fmla="*/ 207090 h 2316238"/>
              <a:gd name="connsiteX3" fmla="*/ 1933732 w 3703445"/>
              <a:gd name="connsiteY3" fmla="*/ 42198 h 2316238"/>
              <a:gd name="connsiteX4" fmla="*/ 2611074 w 3703445"/>
              <a:gd name="connsiteY4" fmla="*/ 44229 h 2316238"/>
              <a:gd name="connsiteX5" fmla="*/ 3272732 w 3703445"/>
              <a:gd name="connsiteY5" fmla="*/ 307573 h 2316238"/>
              <a:gd name="connsiteX6" fmla="*/ 3493018 w 3703445"/>
              <a:gd name="connsiteY6" fmla="*/ 740311 h 2316238"/>
              <a:gd name="connsiteX7" fmla="*/ 3638603 w 3703445"/>
              <a:gd name="connsiteY7" fmla="*/ 1414637 h 2316238"/>
              <a:gd name="connsiteX8" fmla="*/ 3671665 w 3703445"/>
              <a:gd name="connsiteY8" fmla="*/ 1813310 h 2316238"/>
              <a:gd name="connsiteX9" fmla="*/ 3667845 w 3703445"/>
              <a:gd name="connsiteY9" fmla="*/ 2316238 h 2316238"/>
              <a:gd name="connsiteX0" fmla="*/ 0 w 3749103"/>
              <a:gd name="connsiteY0" fmla="*/ 1211431 h 2330670"/>
              <a:gd name="connsiteX1" fmla="*/ 944381 w 3749103"/>
              <a:gd name="connsiteY1" fmla="*/ 476913 h 2330670"/>
              <a:gd name="connsiteX2" fmla="*/ 1364105 w 3749103"/>
              <a:gd name="connsiteY2" fmla="*/ 207090 h 2330670"/>
              <a:gd name="connsiteX3" fmla="*/ 1933732 w 3749103"/>
              <a:gd name="connsiteY3" fmla="*/ 42198 h 2330670"/>
              <a:gd name="connsiteX4" fmla="*/ 2611074 w 3749103"/>
              <a:gd name="connsiteY4" fmla="*/ 44229 h 2330670"/>
              <a:gd name="connsiteX5" fmla="*/ 3272732 w 3749103"/>
              <a:gd name="connsiteY5" fmla="*/ 307573 h 2330670"/>
              <a:gd name="connsiteX6" fmla="*/ 3493018 w 3749103"/>
              <a:gd name="connsiteY6" fmla="*/ 740311 h 2330670"/>
              <a:gd name="connsiteX7" fmla="*/ 3638603 w 3749103"/>
              <a:gd name="connsiteY7" fmla="*/ 1414637 h 2330670"/>
              <a:gd name="connsiteX8" fmla="*/ 3671665 w 3749103"/>
              <a:gd name="connsiteY8" fmla="*/ 1813310 h 2330670"/>
              <a:gd name="connsiteX9" fmla="*/ 3723728 w 3749103"/>
              <a:gd name="connsiteY9" fmla="*/ 2330670 h 2330670"/>
              <a:gd name="connsiteX0" fmla="*/ 0 w 3718057"/>
              <a:gd name="connsiteY0" fmla="*/ 1211431 h 2099758"/>
              <a:gd name="connsiteX1" fmla="*/ 944381 w 3718057"/>
              <a:gd name="connsiteY1" fmla="*/ 476913 h 2099758"/>
              <a:gd name="connsiteX2" fmla="*/ 1364105 w 3718057"/>
              <a:gd name="connsiteY2" fmla="*/ 207090 h 2099758"/>
              <a:gd name="connsiteX3" fmla="*/ 1933732 w 3718057"/>
              <a:gd name="connsiteY3" fmla="*/ 42198 h 2099758"/>
              <a:gd name="connsiteX4" fmla="*/ 2611074 w 3718057"/>
              <a:gd name="connsiteY4" fmla="*/ 44229 h 2099758"/>
              <a:gd name="connsiteX5" fmla="*/ 3272732 w 3718057"/>
              <a:gd name="connsiteY5" fmla="*/ 307573 h 2099758"/>
              <a:gd name="connsiteX6" fmla="*/ 3493018 w 3718057"/>
              <a:gd name="connsiteY6" fmla="*/ 740311 h 2099758"/>
              <a:gd name="connsiteX7" fmla="*/ 3638603 w 3718057"/>
              <a:gd name="connsiteY7" fmla="*/ 1414637 h 2099758"/>
              <a:gd name="connsiteX8" fmla="*/ 3671665 w 3718057"/>
              <a:gd name="connsiteY8" fmla="*/ 1813310 h 2099758"/>
              <a:gd name="connsiteX9" fmla="*/ 3692682 w 3718057"/>
              <a:gd name="connsiteY9" fmla="*/ 2099758 h 2099758"/>
              <a:gd name="connsiteX0" fmla="*/ 0 w 3773940"/>
              <a:gd name="connsiteY0" fmla="*/ 1211431 h 2337886"/>
              <a:gd name="connsiteX1" fmla="*/ 944381 w 3773940"/>
              <a:gd name="connsiteY1" fmla="*/ 476913 h 2337886"/>
              <a:gd name="connsiteX2" fmla="*/ 1364105 w 3773940"/>
              <a:gd name="connsiteY2" fmla="*/ 207090 h 2337886"/>
              <a:gd name="connsiteX3" fmla="*/ 1933732 w 3773940"/>
              <a:gd name="connsiteY3" fmla="*/ 42198 h 2337886"/>
              <a:gd name="connsiteX4" fmla="*/ 2611074 w 3773940"/>
              <a:gd name="connsiteY4" fmla="*/ 44229 h 2337886"/>
              <a:gd name="connsiteX5" fmla="*/ 3272732 w 3773940"/>
              <a:gd name="connsiteY5" fmla="*/ 307573 h 2337886"/>
              <a:gd name="connsiteX6" fmla="*/ 3493018 w 3773940"/>
              <a:gd name="connsiteY6" fmla="*/ 740311 h 2337886"/>
              <a:gd name="connsiteX7" fmla="*/ 3638603 w 3773940"/>
              <a:gd name="connsiteY7" fmla="*/ 1414637 h 2337886"/>
              <a:gd name="connsiteX8" fmla="*/ 3671665 w 3773940"/>
              <a:gd name="connsiteY8" fmla="*/ 1813310 h 2337886"/>
              <a:gd name="connsiteX9" fmla="*/ 3748565 w 3773940"/>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493018 w 3748565"/>
              <a:gd name="connsiteY6" fmla="*/ 740311 h 2337886"/>
              <a:gd name="connsiteX7" fmla="*/ 3638603 w 3748565"/>
              <a:gd name="connsiteY7" fmla="*/ 1414637 h 2337886"/>
              <a:gd name="connsiteX8" fmla="*/ 3671665 w 3748565"/>
              <a:gd name="connsiteY8" fmla="*/ 1813310 h 2337886"/>
              <a:gd name="connsiteX9" fmla="*/ 3748565 w 3748565"/>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493018 w 3748565"/>
              <a:gd name="connsiteY6" fmla="*/ 740311 h 2337886"/>
              <a:gd name="connsiteX7" fmla="*/ 3638603 w 3748565"/>
              <a:gd name="connsiteY7" fmla="*/ 1414637 h 2337886"/>
              <a:gd name="connsiteX8" fmla="*/ 3702712 w 3748565"/>
              <a:gd name="connsiteY8" fmla="*/ 1813310 h 2337886"/>
              <a:gd name="connsiteX9" fmla="*/ 3748565 w 3748565"/>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493018 w 3748565"/>
              <a:gd name="connsiteY6" fmla="*/ 740311 h 2337886"/>
              <a:gd name="connsiteX7" fmla="*/ 3657231 w 3748565"/>
              <a:gd name="connsiteY7" fmla="*/ 1414637 h 2337886"/>
              <a:gd name="connsiteX8" fmla="*/ 3702712 w 3748565"/>
              <a:gd name="connsiteY8" fmla="*/ 1813310 h 2337886"/>
              <a:gd name="connsiteX9" fmla="*/ 3748565 w 3748565"/>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493018 w 3748565"/>
              <a:gd name="connsiteY6" fmla="*/ 740311 h 2337886"/>
              <a:gd name="connsiteX7" fmla="*/ 3657231 w 3748565"/>
              <a:gd name="connsiteY7" fmla="*/ 1414637 h 2337886"/>
              <a:gd name="connsiteX8" fmla="*/ 3702712 w 3748565"/>
              <a:gd name="connsiteY8" fmla="*/ 1813310 h 2337886"/>
              <a:gd name="connsiteX9" fmla="*/ 3748565 w 3748565"/>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499228 w 3748565"/>
              <a:gd name="connsiteY6" fmla="*/ 660935 h 2337886"/>
              <a:gd name="connsiteX7" fmla="*/ 3657231 w 3748565"/>
              <a:gd name="connsiteY7" fmla="*/ 1414637 h 2337886"/>
              <a:gd name="connsiteX8" fmla="*/ 3702712 w 3748565"/>
              <a:gd name="connsiteY8" fmla="*/ 1813310 h 2337886"/>
              <a:gd name="connsiteX9" fmla="*/ 3748565 w 3748565"/>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505438 w 3748565"/>
              <a:gd name="connsiteY6" fmla="*/ 595992 h 2337886"/>
              <a:gd name="connsiteX7" fmla="*/ 3657231 w 3748565"/>
              <a:gd name="connsiteY7" fmla="*/ 1414637 h 2337886"/>
              <a:gd name="connsiteX8" fmla="*/ 3702712 w 3748565"/>
              <a:gd name="connsiteY8" fmla="*/ 1813310 h 2337886"/>
              <a:gd name="connsiteX9" fmla="*/ 3748565 w 3748565"/>
              <a:gd name="connsiteY9" fmla="*/ 2337886 h 2337886"/>
              <a:gd name="connsiteX0" fmla="*/ 0 w 3748565"/>
              <a:gd name="connsiteY0" fmla="*/ 1211431 h 2337886"/>
              <a:gd name="connsiteX1" fmla="*/ 944381 w 3748565"/>
              <a:gd name="connsiteY1" fmla="*/ 476913 h 2337886"/>
              <a:gd name="connsiteX2" fmla="*/ 1364105 w 3748565"/>
              <a:gd name="connsiteY2" fmla="*/ 207090 h 2337886"/>
              <a:gd name="connsiteX3" fmla="*/ 1933732 w 3748565"/>
              <a:gd name="connsiteY3" fmla="*/ 42198 h 2337886"/>
              <a:gd name="connsiteX4" fmla="*/ 2611074 w 3748565"/>
              <a:gd name="connsiteY4" fmla="*/ 44229 h 2337886"/>
              <a:gd name="connsiteX5" fmla="*/ 3272732 w 3748565"/>
              <a:gd name="connsiteY5" fmla="*/ 307573 h 2337886"/>
              <a:gd name="connsiteX6" fmla="*/ 3505438 w 3748565"/>
              <a:gd name="connsiteY6" fmla="*/ 595992 h 2337886"/>
              <a:gd name="connsiteX7" fmla="*/ 3657231 w 3748565"/>
              <a:gd name="connsiteY7" fmla="*/ 1414637 h 2337886"/>
              <a:gd name="connsiteX8" fmla="*/ 3702712 w 3748565"/>
              <a:gd name="connsiteY8" fmla="*/ 1813310 h 2337886"/>
              <a:gd name="connsiteX9" fmla="*/ 3748565 w 3748565"/>
              <a:gd name="connsiteY9" fmla="*/ 2337886 h 233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8565" h="2337886">
                <a:moveTo>
                  <a:pt x="0" y="1211431"/>
                </a:moveTo>
                <a:cubicBezTo>
                  <a:pt x="358515" y="927867"/>
                  <a:pt x="717030" y="644303"/>
                  <a:pt x="944381" y="476913"/>
                </a:cubicBezTo>
                <a:cubicBezTo>
                  <a:pt x="1171732" y="309523"/>
                  <a:pt x="1199213" y="279542"/>
                  <a:pt x="1364105" y="207090"/>
                </a:cubicBezTo>
                <a:cubicBezTo>
                  <a:pt x="1528997" y="134637"/>
                  <a:pt x="1725904" y="69341"/>
                  <a:pt x="1933732" y="42198"/>
                </a:cubicBezTo>
                <a:cubicBezTo>
                  <a:pt x="2141560" y="15055"/>
                  <a:pt x="2387907" y="0"/>
                  <a:pt x="2611074" y="44229"/>
                </a:cubicBezTo>
                <a:cubicBezTo>
                  <a:pt x="2834241" y="88458"/>
                  <a:pt x="3107114" y="183141"/>
                  <a:pt x="3272732" y="307573"/>
                </a:cubicBezTo>
                <a:cubicBezTo>
                  <a:pt x="3442777" y="457725"/>
                  <a:pt x="3375985" y="406874"/>
                  <a:pt x="3505438" y="595992"/>
                </a:cubicBezTo>
                <a:cubicBezTo>
                  <a:pt x="3610916" y="827408"/>
                  <a:pt x="3616073" y="1200929"/>
                  <a:pt x="3657231" y="1414637"/>
                </a:cubicBezTo>
                <a:lnTo>
                  <a:pt x="3702712" y="1813310"/>
                </a:lnTo>
                <a:cubicBezTo>
                  <a:pt x="3721213" y="1983487"/>
                  <a:pt x="3724266" y="2051206"/>
                  <a:pt x="3748565" y="2337886"/>
                </a:cubicBezTo>
              </a:path>
            </a:pathLst>
          </a:custGeom>
          <a:noFill/>
          <a:ln w="88900" cap="flat" cmpd="sng" algn="ctr">
            <a:solidFill>
              <a:srgbClr val="00CC66"/>
            </a:solidFill>
            <a:prstDash val="solid"/>
            <a:round/>
            <a:headEnd type="none" w="med" len="med"/>
            <a:tailEnd type="stealth" w="lg" len="lg"/>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smtClean="0">
              <a:solidFill>
                <a:srgbClr val="CC0000"/>
              </a:solidFill>
              <a:latin typeface="Arial Black" pitchFamily="34" charset="0"/>
            </a:endParaRPr>
          </a:p>
        </p:txBody>
      </p:sp>
      <p:cxnSp>
        <p:nvCxnSpPr>
          <p:cNvPr id="70" name="Straight Connector 69"/>
          <p:cNvCxnSpPr/>
          <p:nvPr/>
        </p:nvCxnSpPr>
        <p:spPr bwMode="auto">
          <a:xfrm>
            <a:off x="-554636" y="4961744"/>
            <a:ext cx="914400" cy="914400"/>
          </a:xfrm>
          <a:prstGeom prst="line">
            <a:avLst/>
          </a:prstGeom>
          <a:solidFill>
            <a:srgbClr val="D9EDEF"/>
          </a:solidFill>
          <a:ln w="9525" cap="flat" cmpd="sng" algn="ctr">
            <a:noFill/>
            <a:prstDash val="solid"/>
            <a:round/>
            <a:headEnd type="none" w="med" len="med"/>
            <a:tailEnd type="none" w="med" len="med"/>
          </a:ln>
          <a:effectLst/>
          <a:scene3d>
            <a:camera prst="legacyObliqueTopRight">
              <a:rot lat="17699998" lon="0" rev="0"/>
            </a:camera>
            <a:lightRig rig="legacyFlat3" dir="b"/>
          </a:scene3d>
          <a:sp3d extrusionH="430200" prstMaterial="legacyMatte">
            <a:bevelT w="13500" h="13500" prst="angle"/>
            <a:bevelB w="13500" h="13500" prst="angle"/>
            <a:extrusionClr>
              <a:schemeClr val="accent1"/>
            </a:extrusionClr>
          </a:sp3d>
        </p:spPr>
      </p:cxnSp>
    </p:spTree>
    <p:extLst>
      <p:ext uri="{BB962C8B-B14F-4D97-AF65-F5344CB8AC3E}">
        <p14:creationId xmlns:p14="http://schemas.microsoft.com/office/powerpoint/2010/main" xmlns="" val="4110146142"/>
      </p:ext>
    </p:extLst>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linds(horizontal)">
                                      <p:cBhvr>
                                        <p:cTn id="11" dur="500"/>
                                        <p:tgtEl>
                                          <p:spTgt spid="5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437"/>
                                        </p:tgtEl>
                                        <p:attrNameLst>
                                          <p:attrName>style.visibility</p:attrName>
                                        </p:attrNameLst>
                                      </p:cBhvr>
                                      <p:to>
                                        <p:strVal val="visible"/>
                                      </p:to>
                                    </p:set>
                                    <p:animEffect transition="in" filter="wipe(left)">
                                      <p:cBhvr>
                                        <p:cTn id="15" dur="2000"/>
                                        <p:tgtEl>
                                          <p:spTgt spid="17437"/>
                                        </p:tgtEl>
                                      </p:cBhvr>
                                    </p:animEffect>
                                  </p:childTnLst>
                                </p:cTn>
                              </p:par>
                              <p:par>
                                <p:cTn id="16" presetID="22" presetClass="entr" presetSubtype="8" fill="hold"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wipe(left)">
                                      <p:cBhvr>
                                        <p:cTn id="18" dur="2000"/>
                                        <p:tgtEl>
                                          <p:spTgt spid="64"/>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left)">
                                      <p:cBhvr>
                                        <p:cTn id="22" dur="2000"/>
                                        <p:tgtEl>
                                          <p:spTgt spid="60"/>
                                        </p:tgtEl>
                                      </p:cBhvr>
                                    </p:animEffect>
                                  </p:childTnLst>
                                </p:cTn>
                              </p:par>
                            </p:childTnLst>
                          </p:cTn>
                        </p:par>
                        <p:par>
                          <p:cTn id="23" fill="hold">
                            <p:stCondLst>
                              <p:cond delay="5000"/>
                            </p:stCondLst>
                            <p:childTnLst>
                              <p:par>
                                <p:cTn id="24" presetID="22" presetClass="entr" presetSubtype="4"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childTnLst>
                          </p:cTn>
                        </p:par>
                        <p:par>
                          <p:cTn id="27" fill="hold">
                            <p:stCondLst>
                              <p:cond delay="5500"/>
                            </p:stCondLst>
                            <p:childTnLst>
                              <p:par>
                                <p:cTn id="28" presetID="22" presetClass="entr" presetSubtype="4" fill="hold" grpId="0"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wipe(down)">
                                      <p:cBhvr>
                                        <p:cTn id="30" dur="500"/>
                                        <p:tgtEl>
                                          <p:spTgt spid="80"/>
                                        </p:tgtEl>
                                      </p:cBhvr>
                                    </p:animEffect>
                                  </p:childTnLst>
                                </p:cTn>
                              </p:par>
                            </p:childTnLst>
                          </p:cTn>
                        </p:par>
                        <p:par>
                          <p:cTn id="31" fill="hold">
                            <p:stCondLst>
                              <p:cond delay="6000"/>
                            </p:stCondLst>
                            <p:childTnLst>
                              <p:par>
                                <p:cTn id="32" presetID="22" presetClass="entr" presetSubtype="4"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ipe(down)">
                                      <p:cBhvr>
                                        <p:cTn id="34" dur="500"/>
                                        <p:tgtEl>
                                          <p:spTgt spid="71"/>
                                        </p:tgtEl>
                                      </p:cBhvr>
                                    </p:animEffect>
                                  </p:childTnLst>
                                </p:cTn>
                              </p:par>
                            </p:childTnLst>
                          </p:cTn>
                        </p:par>
                        <p:par>
                          <p:cTn id="35" fill="hold">
                            <p:stCondLst>
                              <p:cond delay="6500"/>
                            </p:stCondLst>
                            <p:childTnLst>
                              <p:par>
                                <p:cTn id="36" presetID="22" presetClass="entr" presetSubtype="4"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down)">
                                      <p:cBhvr>
                                        <p:cTn id="38" dur="500"/>
                                        <p:tgtEl>
                                          <p:spTgt spid="72"/>
                                        </p:tgtEl>
                                      </p:cBhvr>
                                    </p:animEffect>
                                  </p:childTnLst>
                                </p:cTn>
                              </p:par>
                            </p:childTnLst>
                          </p:cTn>
                        </p:par>
                        <p:par>
                          <p:cTn id="39" fill="hold">
                            <p:stCondLst>
                              <p:cond delay="7000"/>
                            </p:stCondLst>
                            <p:childTnLst>
                              <p:par>
                                <p:cTn id="40" presetID="3" presetClass="entr" presetSubtype="1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linds(horizontal)">
                                      <p:cBhvr>
                                        <p:cTn id="42" dur="10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left)">
                                      <p:cBhvr>
                                        <p:cTn id="47" dur="3000"/>
                                        <p:tgtEl>
                                          <p:spTgt spid="62"/>
                                        </p:tgtEl>
                                      </p:cBhvr>
                                    </p:animEffect>
                                  </p:childTnLst>
                                </p:cTn>
                              </p:par>
                              <p:par>
                                <p:cTn id="48" presetID="3" presetClass="entr" presetSubtype="10"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linds(horizontal)">
                                      <p:cBhvr>
                                        <p:cTn id="50" dur="1000"/>
                                        <p:tgtEl>
                                          <p:spTgt spid="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left)">
                                      <p:cBhvr>
                                        <p:cTn id="55" dur="3000"/>
                                        <p:tgtEl>
                                          <p:spTgt spid="68"/>
                                        </p:tgtEl>
                                      </p:cBhvr>
                                    </p:animEffect>
                                  </p:childTnLst>
                                </p:cTn>
                              </p:par>
                              <p:par>
                                <p:cTn id="56" presetID="3" presetClass="entr" presetSubtype="10"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blinds(horizontal)">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3000"/>
                                        <p:tgtEl>
                                          <p:spTgt spid="65"/>
                                        </p:tgtEl>
                                      </p:cBhvr>
                                    </p:animEffect>
                                  </p:childTnLst>
                                </p:cTn>
                              </p:par>
                              <p:par>
                                <p:cTn id="64" presetID="3" presetClass="entr" presetSubtype="10" fill="hold" nodeType="with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blinds(horizontal)">
                                      <p:cBhvr>
                                        <p:cTn id="66" dur="500"/>
                                        <p:tgtEl>
                                          <p:spTgt spid="5"/>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1000"/>
                                        <p:tgtEl>
                                          <p:spTgt spid="84"/>
                                        </p:tgtEl>
                                      </p:cBhvr>
                                    </p:animEffect>
                                  </p:childTnLst>
                                </p:cTn>
                              </p:par>
                              <p:par>
                                <p:cTn id="72" presetID="3" presetClass="entr" presetSubtype="10" fill="hold" nodeType="with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blinds(horizontal)">
                                      <p:cBhvr>
                                        <p:cTn id="74" dur="500"/>
                                        <p:tgtEl>
                                          <p:spTgt spid="3"/>
                                        </p:tgtEl>
                                      </p:cBhvr>
                                    </p:animEffect>
                                  </p:childTnLst>
                                </p:cTn>
                              </p:par>
                            </p:childTnLst>
                          </p:cTn>
                        </p:par>
                        <p:par>
                          <p:cTn id="75" fill="hold">
                            <p:stCondLst>
                              <p:cond delay="1000"/>
                            </p:stCondLst>
                            <p:childTnLst>
                              <p:par>
                                <p:cTn id="76" presetID="3" presetClass="entr" presetSubtype="10" fill="hold" grpId="0" nodeType="after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blinds(horizontal)">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wipe(left)">
                                      <p:cBhvr>
                                        <p:cTn id="83" dur="3000"/>
                                        <p:tgtEl>
                                          <p:spTgt spid="69"/>
                                        </p:tgtEl>
                                      </p:cBhvr>
                                    </p:animEffect>
                                  </p:childTnLst>
                                </p:cTn>
                              </p:par>
                              <p:par>
                                <p:cTn id="84" presetID="3" presetClass="entr" presetSubtype="10" fill="hold"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blinds(horizontal)">
                                      <p:cBhvr>
                                        <p:cTn id="86" dur="500"/>
                                        <p:tgtEl>
                                          <p:spTgt spid="14"/>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blinds(horizontal)">
                                      <p:cBhvr>
                                        <p:cTn id="91" dur="500"/>
                                        <p:tgtEl>
                                          <p:spTgt spid="61"/>
                                        </p:tgtEl>
                                      </p:cBhvr>
                                    </p:animEffect>
                                  </p:childTnLst>
                                </p:cTn>
                              </p:par>
                            </p:childTnLst>
                          </p:cTn>
                        </p:par>
                        <p:par>
                          <p:cTn id="92" fill="hold">
                            <p:stCondLst>
                              <p:cond delay="500"/>
                            </p:stCondLst>
                            <p:childTnLst>
                              <p:par>
                                <p:cTn id="93" presetID="3" presetClass="entr" presetSubtype="10" fill="hold" nodeType="after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blinds(horizontal)">
                                      <p:cBhvr>
                                        <p:cTn id="95" dur="500"/>
                                        <p:tgtEl>
                                          <p:spTgt spid="11"/>
                                        </p:tgtEl>
                                      </p:cBhvr>
                                    </p:animEffect>
                                  </p:childTnLst>
                                </p:cTn>
                              </p:par>
                              <p:par>
                                <p:cTn id="96" presetID="3" presetClass="entr" presetSubtype="10" fill="hold" grpId="0" nodeType="with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blinds(horizontal)">
                                      <p:cBhvr>
                                        <p:cTn id="98" dur="500"/>
                                        <p:tgtEl>
                                          <p:spTgt spid="82"/>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9459"/>
                                        </p:tgtEl>
                                        <p:attrNameLst>
                                          <p:attrName>style.visibility</p:attrName>
                                        </p:attrNameLst>
                                      </p:cBhvr>
                                      <p:to>
                                        <p:strVal val="visible"/>
                                      </p:to>
                                    </p:set>
                                    <p:animEffect transition="in" filter="blinds(horizontal)">
                                      <p:cBhvr>
                                        <p:cTn id="103"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P spid="17437" grpId="0"/>
      <p:bldP spid="56" grpId="0"/>
      <p:bldP spid="57" grpId="0"/>
      <p:bldP spid="80" grpId="0" animBg="1"/>
      <p:bldP spid="72" grpId="0" animBg="1"/>
      <p:bldP spid="71" grpId="0" animBg="1"/>
      <p:bldP spid="24" grpId="0" animBg="1"/>
      <p:bldP spid="62" grpId="0" animBg="1"/>
      <p:bldP spid="65" grpId="0" animBg="1"/>
      <p:bldP spid="68" grpId="0" animBg="1"/>
      <p:bldP spid="84" grpId="0" animBg="1"/>
      <p:bldP spid="61" grpId="0"/>
      <p:bldP spid="63" grpId="0"/>
      <p:bldP spid="82" grpId="0"/>
      <p:bldP spid="60" grpId="0" animBg="1"/>
      <p:bldP spid="6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Rectangle 44"/>
          <p:cNvSpPr>
            <a:spLocks noChangeArrowheads="1"/>
          </p:cNvSpPr>
          <p:nvPr/>
        </p:nvSpPr>
        <p:spPr bwMode="auto">
          <a:xfrm>
            <a:off x="2640022" y="6458857"/>
            <a:ext cx="3415880" cy="319312"/>
          </a:xfrm>
          <a:prstGeom prst="rect">
            <a:avLst/>
          </a:prstGeom>
          <a:solidFill>
            <a:schemeClr val="bg1"/>
          </a:solidFill>
          <a:ln w="9525">
            <a:noFill/>
            <a:round/>
            <a:headEnd/>
            <a:tailEnd/>
          </a:ln>
        </p:spPr>
        <p:txBody>
          <a:bodyPr lIns="90000" tIns="46800" rIns="90000" bIns="46800" anchor="ctr">
            <a:scene3d>
              <a:camera prst="orthographicFront"/>
              <a:lightRig rig="balanced" dir="t">
                <a:rot lat="0" lon="0" rev="0"/>
              </a:lightRig>
            </a:scene3d>
            <a:sp3d extrusionH="57150" prstMaterial="plastic">
              <a:bevelT h="101600" prst="angle"/>
            </a:sp3d>
          </a:bodyPr>
          <a:lstStyle/>
          <a:p>
            <a:pPr algn="ctr">
              <a:spcBef>
                <a:spcPts val="600"/>
              </a:spcBef>
              <a:buClr>
                <a:srgbClr val="003366"/>
              </a:buClr>
              <a:buFont typeface="Arial Black" pitchFamily="34" charset="0"/>
              <a:buNone/>
            </a:pPr>
            <a:r>
              <a:rPr lang="en-US" sz="2400" dirty="0" smtClean="0">
                <a:solidFill>
                  <a:srgbClr val="FF0000"/>
                </a:solidFill>
                <a:latin typeface="Arial Black" pitchFamily="34" charset="0"/>
              </a:rPr>
              <a:t>Tornado </a:t>
            </a:r>
            <a:r>
              <a:rPr lang="en-US" dirty="0" smtClean="0">
                <a:solidFill>
                  <a:srgbClr val="FF0000"/>
                </a:solidFill>
                <a:latin typeface="Arial Black" pitchFamily="34" charset="0"/>
              </a:rPr>
              <a:t>of </a:t>
            </a:r>
            <a:r>
              <a:rPr lang="en-US" sz="2400" dirty="0">
                <a:solidFill>
                  <a:srgbClr val="FF0000"/>
                </a:solidFill>
                <a:latin typeface="Arial Black" pitchFamily="34" charset="0"/>
              </a:rPr>
              <a:t>Distrust</a:t>
            </a:r>
            <a:r>
              <a:rPr lang="en-US" sz="2400" dirty="0">
                <a:solidFill>
                  <a:srgbClr val="003366"/>
                </a:solidFill>
                <a:latin typeface="Arial Black" pitchFamily="34" charset="0"/>
              </a:rPr>
              <a:t/>
            </a:r>
            <a:br>
              <a:rPr lang="en-US" sz="2400" dirty="0">
                <a:solidFill>
                  <a:srgbClr val="003366"/>
                </a:solidFill>
                <a:latin typeface="Arial Black" pitchFamily="34" charset="0"/>
              </a:rPr>
            </a:br>
            <a:endParaRPr lang="en-US" sz="1200" i="1" dirty="0">
              <a:solidFill>
                <a:srgbClr val="C00000"/>
              </a:solidFill>
              <a:latin typeface="Arial Black" pitchFamily="34" charset="0"/>
            </a:endParaRPr>
          </a:p>
        </p:txBody>
      </p:sp>
      <p:grpSp>
        <p:nvGrpSpPr>
          <p:cNvPr id="2" name="Group 112"/>
          <p:cNvGrpSpPr/>
          <p:nvPr/>
        </p:nvGrpSpPr>
        <p:grpSpPr>
          <a:xfrm>
            <a:off x="2368034" y="2279099"/>
            <a:ext cx="3555674" cy="3808379"/>
            <a:chOff x="-603112" y="215437"/>
            <a:chExt cx="3555674" cy="3808379"/>
          </a:xfrm>
          <a:solidFill>
            <a:srgbClr val="9999FF"/>
          </a:solidFill>
        </p:grpSpPr>
        <p:sp>
          <p:nvSpPr>
            <p:cNvPr id="5" name="Freeform 24"/>
            <p:cNvSpPr>
              <a:spLocks/>
            </p:cNvSpPr>
            <p:nvPr/>
          </p:nvSpPr>
          <p:spPr bwMode="auto">
            <a:xfrm rot="10800000">
              <a:off x="254080" y="1281364"/>
              <a:ext cx="292690" cy="936505"/>
            </a:xfrm>
            <a:custGeom>
              <a:avLst/>
              <a:gdLst/>
              <a:ahLst/>
              <a:cxnLst>
                <a:cxn ang="0">
                  <a:pos x="128" y="507"/>
                </a:cxn>
                <a:cxn ang="0">
                  <a:pos x="139" y="497"/>
                </a:cxn>
                <a:cxn ang="0">
                  <a:pos x="17" y="0"/>
                </a:cxn>
                <a:cxn ang="0">
                  <a:pos x="0" y="2"/>
                </a:cxn>
                <a:cxn ang="0">
                  <a:pos x="122" y="499"/>
                </a:cxn>
                <a:cxn ang="0">
                  <a:pos x="132" y="490"/>
                </a:cxn>
                <a:cxn ang="0">
                  <a:pos x="122" y="499"/>
                </a:cxn>
                <a:cxn ang="0">
                  <a:pos x="125" y="505"/>
                </a:cxn>
                <a:cxn ang="0">
                  <a:pos x="131" y="506"/>
                </a:cxn>
                <a:cxn ang="0">
                  <a:pos x="137" y="504"/>
                </a:cxn>
                <a:cxn ang="0">
                  <a:pos x="139" y="497"/>
                </a:cxn>
                <a:cxn ang="0">
                  <a:pos x="128" y="507"/>
                </a:cxn>
              </a:cxnLst>
              <a:rect l="0" t="0" r="r" b="b"/>
              <a:pathLst>
                <a:path w="139" h="507">
                  <a:moveTo>
                    <a:pt x="128" y="507"/>
                  </a:moveTo>
                  <a:lnTo>
                    <a:pt x="139" y="497"/>
                  </a:lnTo>
                  <a:lnTo>
                    <a:pt x="17" y="0"/>
                  </a:lnTo>
                  <a:lnTo>
                    <a:pt x="0" y="2"/>
                  </a:lnTo>
                  <a:lnTo>
                    <a:pt x="122" y="499"/>
                  </a:lnTo>
                  <a:lnTo>
                    <a:pt x="132" y="490"/>
                  </a:lnTo>
                  <a:lnTo>
                    <a:pt x="122" y="499"/>
                  </a:lnTo>
                  <a:lnTo>
                    <a:pt x="125" y="505"/>
                  </a:lnTo>
                  <a:lnTo>
                    <a:pt x="131" y="506"/>
                  </a:lnTo>
                  <a:lnTo>
                    <a:pt x="137" y="504"/>
                  </a:lnTo>
                  <a:lnTo>
                    <a:pt x="139" y="497"/>
                  </a:lnTo>
                  <a:lnTo>
                    <a:pt x="128" y="50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grpSp>
          <p:nvGrpSpPr>
            <p:cNvPr id="3" name="Group 111"/>
            <p:cNvGrpSpPr/>
            <p:nvPr/>
          </p:nvGrpSpPr>
          <p:grpSpPr>
            <a:xfrm>
              <a:off x="-603112" y="215437"/>
              <a:ext cx="3555674" cy="3808379"/>
              <a:chOff x="-603112" y="215437"/>
              <a:chExt cx="3555674" cy="3808379"/>
            </a:xfrm>
            <a:grpFill/>
          </p:grpSpPr>
          <p:sp>
            <p:nvSpPr>
              <p:cNvPr id="8" name="Freeform 24"/>
              <p:cNvSpPr>
                <a:spLocks/>
              </p:cNvSpPr>
              <p:nvPr/>
            </p:nvSpPr>
            <p:spPr bwMode="auto">
              <a:xfrm rot="16200000">
                <a:off x="1500440" y="917946"/>
                <a:ext cx="292690" cy="936505"/>
              </a:xfrm>
              <a:custGeom>
                <a:avLst/>
                <a:gdLst/>
                <a:ahLst/>
                <a:cxnLst>
                  <a:cxn ang="0">
                    <a:pos x="128" y="507"/>
                  </a:cxn>
                  <a:cxn ang="0">
                    <a:pos x="139" y="497"/>
                  </a:cxn>
                  <a:cxn ang="0">
                    <a:pos x="17" y="0"/>
                  </a:cxn>
                  <a:cxn ang="0">
                    <a:pos x="0" y="2"/>
                  </a:cxn>
                  <a:cxn ang="0">
                    <a:pos x="122" y="499"/>
                  </a:cxn>
                  <a:cxn ang="0">
                    <a:pos x="132" y="490"/>
                  </a:cxn>
                  <a:cxn ang="0">
                    <a:pos x="122" y="499"/>
                  </a:cxn>
                  <a:cxn ang="0">
                    <a:pos x="125" y="505"/>
                  </a:cxn>
                  <a:cxn ang="0">
                    <a:pos x="131" y="506"/>
                  </a:cxn>
                  <a:cxn ang="0">
                    <a:pos x="137" y="504"/>
                  </a:cxn>
                  <a:cxn ang="0">
                    <a:pos x="139" y="497"/>
                  </a:cxn>
                  <a:cxn ang="0">
                    <a:pos x="128" y="507"/>
                  </a:cxn>
                </a:cxnLst>
                <a:rect l="0" t="0" r="r" b="b"/>
                <a:pathLst>
                  <a:path w="139" h="507">
                    <a:moveTo>
                      <a:pt x="128" y="507"/>
                    </a:moveTo>
                    <a:lnTo>
                      <a:pt x="139" y="497"/>
                    </a:lnTo>
                    <a:lnTo>
                      <a:pt x="17" y="0"/>
                    </a:lnTo>
                    <a:lnTo>
                      <a:pt x="0" y="2"/>
                    </a:lnTo>
                    <a:lnTo>
                      <a:pt x="122" y="499"/>
                    </a:lnTo>
                    <a:lnTo>
                      <a:pt x="132" y="490"/>
                    </a:lnTo>
                    <a:lnTo>
                      <a:pt x="122" y="499"/>
                    </a:lnTo>
                    <a:lnTo>
                      <a:pt x="125" y="505"/>
                    </a:lnTo>
                    <a:lnTo>
                      <a:pt x="131" y="506"/>
                    </a:lnTo>
                    <a:lnTo>
                      <a:pt x="137" y="504"/>
                    </a:lnTo>
                    <a:lnTo>
                      <a:pt x="139" y="497"/>
                    </a:lnTo>
                    <a:lnTo>
                      <a:pt x="128" y="50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9" name="Freeform 25"/>
              <p:cNvSpPr>
                <a:spLocks/>
              </p:cNvSpPr>
              <p:nvPr/>
            </p:nvSpPr>
            <p:spPr bwMode="auto">
              <a:xfrm rot="10800000">
                <a:off x="1425232" y="2703306"/>
                <a:ext cx="632188" cy="570066"/>
              </a:xfrm>
              <a:custGeom>
                <a:avLst/>
                <a:gdLst/>
                <a:ahLst/>
                <a:cxnLst>
                  <a:cxn ang="0">
                    <a:pos x="0" y="0"/>
                  </a:cxn>
                  <a:cxn ang="0">
                    <a:pos x="72" y="92"/>
                  </a:cxn>
                  <a:cxn ang="0">
                    <a:pos x="86" y="33"/>
                  </a:cxn>
                  <a:cxn ang="0">
                    <a:pos x="0" y="0"/>
                  </a:cxn>
                </a:cxnLst>
                <a:rect l="0" t="0" r="r" b="b"/>
                <a:pathLst>
                  <a:path w="86" h="92">
                    <a:moveTo>
                      <a:pt x="0" y="0"/>
                    </a:moveTo>
                    <a:lnTo>
                      <a:pt x="72" y="92"/>
                    </a:lnTo>
                    <a:lnTo>
                      <a:pt x="86" y="33"/>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0" name="Freeform 26"/>
              <p:cNvSpPr>
                <a:spLocks/>
              </p:cNvSpPr>
              <p:nvPr/>
            </p:nvSpPr>
            <p:spPr bwMode="auto">
              <a:xfrm rot="16200000">
                <a:off x="562724" y="2694509"/>
                <a:ext cx="272270" cy="936505"/>
              </a:xfrm>
              <a:custGeom>
                <a:avLst/>
                <a:gdLst/>
                <a:ahLst/>
                <a:cxnLst>
                  <a:cxn ang="0">
                    <a:pos x="11" y="0"/>
                  </a:cxn>
                  <a:cxn ang="0">
                    <a:pos x="0" y="9"/>
                  </a:cxn>
                  <a:cxn ang="0">
                    <a:pos x="117" y="503"/>
                  </a:cxn>
                  <a:cxn ang="0">
                    <a:pos x="133" y="501"/>
                  </a:cxn>
                  <a:cxn ang="0">
                    <a:pos x="17" y="7"/>
                  </a:cxn>
                  <a:cxn ang="0">
                    <a:pos x="6" y="16"/>
                  </a:cxn>
                  <a:cxn ang="0">
                    <a:pos x="17" y="7"/>
                  </a:cxn>
                  <a:cxn ang="0">
                    <a:pos x="14" y="2"/>
                  </a:cxn>
                  <a:cxn ang="0">
                    <a:pos x="7" y="0"/>
                  </a:cxn>
                  <a:cxn ang="0">
                    <a:pos x="2" y="3"/>
                  </a:cxn>
                  <a:cxn ang="0">
                    <a:pos x="0" y="9"/>
                  </a:cxn>
                  <a:cxn ang="0">
                    <a:pos x="11" y="0"/>
                  </a:cxn>
                </a:cxnLst>
                <a:rect l="0" t="0" r="r" b="b"/>
                <a:pathLst>
                  <a:path w="133" h="503">
                    <a:moveTo>
                      <a:pt x="11" y="0"/>
                    </a:moveTo>
                    <a:lnTo>
                      <a:pt x="0" y="9"/>
                    </a:lnTo>
                    <a:lnTo>
                      <a:pt x="117" y="503"/>
                    </a:lnTo>
                    <a:lnTo>
                      <a:pt x="133" y="501"/>
                    </a:lnTo>
                    <a:lnTo>
                      <a:pt x="17" y="7"/>
                    </a:lnTo>
                    <a:lnTo>
                      <a:pt x="6" y="16"/>
                    </a:lnTo>
                    <a:lnTo>
                      <a:pt x="17" y="7"/>
                    </a:lnTo>
                    <a:lnTo>
                      <a:pt x="14" y="2"/>
                    </a:lnTo>
                    <a:lnTo>
                      <a:pt x="7" y="0"/>
                    </a:lnTo>
                    <a:lnTo>
                      <a:pt x="2" y="3"/>
                    </a:lnTo>
                    <a:lnTo>
                      <a:pt x="0" y="9"/>
                    </a:lnTo>
                    <a:lnTo>
                      <a:pt x="11"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1" name="Freeform 27"/>
              <p:cNvSpPr>
                <a:spLocks/>
              </p:cNvSpPr>
              <p:nvPr/>
            </p:nvSpPr>
            <p:spPr bwMode="auto">
              <a:xfrm rot="16200000">
                <a:off x="135888" y="1367220"/>
                <a:ext cx="2062447" cy="1834940"/>
              </a:xfrm>
              <a:custGeom>
                <a:avLst/>
                <a:gdLst/>
                <a:ahLst/>
                <a:cxnLst>
                  <a:cxn ang="0">
                    <a:pos x="981" y="0"/>
                  </a:cxn>
                  <a:cxn ang="0">
                    <a:pos x="0" y="985"/>
                  </a:cxn>
                  <a:cxn ang="0">
                    <a:pos x="981" y="0"/>
                  </a:cxn>
                </a:cxnLst>
                <a:rect l="0" t="0" r="r" b="b"/>
                <a:pathLst>
                  <a:path w="981" h="985">
                    <a:moveTo>
                      <a:pt x="981" y="0"/>
                    </a:moveTo>
                    <a:lnTo>
                      <a:pt x="0" y="985"/>
                    </a:lnTo>
                    <a:lnTo>
                      <a:pt x="981"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2" name="Freeform 31"/>
              <p:cNvSpPr>
                <a:spLocks/>
              </p:cNvSpPr>
              <p:nvPr/>
            </p:nvSpPr>
            <p:spPr bwMode="auto">
              <a:xfrm rot="16200000">
                <a:off x="170326" y="1353203"/>
                <a:ext cx="2001186" cy="1842554"/>
              </a:xfrm>
              <a:custGeom>
                <a:avLst/>
                <a:gdLst/>
                <a:ahLst/>
                <a:cxnLst>
                  <a:cxn ang="0">
                    <a:pos x="0" y="0"/>
                  </a:cxn>
                  <a:cxn ang="0">
                    <a:pos x="955" y="993"/>
                  </a:cxn>
                  <a:cxn ang="0">
                    <a:pos x="0" y="0"/>
                  </a:cxn>
                </a:cxnLst>
                <a:rect l="0" t="0" r="r" b="b"/>
                <a:pathLst>
                  <a:path w="955" h="993">
                    <a:moveTo>
                      <a:pt x="0" y="0"/>
                    </a:moveTo>
                    <a:lnTo>
                      <a:pt x="955" y="993"/>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3" name="Freeform 32"/>
              <p:cNvSpPr>
                <a:spLocks/>
              </p:cNvSpPr>
              <p:nvPr/>
            </p:nvSpPr>
            <p:spPr bwMode="auto">
              <a:xfrm rot="16200000">
                <a:off x="243238" y="3253038"/>
                <a:ext cx="20420" cy="30455"/>
              </a:xfrm>
              <a:custGeom>
                <a:avLst/>
                <a:gdLst/>
                <a:ahLst/>
                <a:cxnLst>
                  <a:cxn ang="0">
                    <a:pos x="14" y="3"/>
                  </a:cxn>
                  <a:cxn ang="0">
                    <a:pos x="9" y="0"/>
                  </a:cxn>
                  <a:cxn ang="0">
                    <a:pos x="4" y="2"/>
                  </a:cxn>
                  <a:cxn ang="0">
                    <a:pos x="0" y="7"/>
                  </a:cxn>
                  <a:cxn ang="0">
                    <a:pos x="1" y="13"/>
                  </a:cxn>
                  <a:cxn ang="0">
                    <a:pos x="14" y="3"/>
                  </a:cxn>
                </a:cxnLst>
                <a:rect l="0" t="0" r="r" b="b"/>
                <a:pathLst>
                  <a:path w="14" h="13">
                    <a:moveTo>
                      <a:pt x="14" y="3"/>
                    </a:moveTo>
                    <a:lnTo>
                      <a:pt x="9" y="0"/>
                    </a:lnTo>
                    <a:lnTo>
                      <a:pt x="4" y="2"/>
                    </a:lnTo>
                    <a:lnTo>
                      <a:pt x="0" y="7"/>
                    </a:lnTo>
                    <a:lnTo>
                      <a:pt x="1" y="13"/>
                    </a:lnTo>
                    <a:lnTo>
                      <a:pt x="14" y="3"/>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4" name="Freeform 33"/>
              <p:cNvSpPr>
                <a:spLocks/>
              </p:cNvSpPr>
              <p:nvPr/>
            </p:nvSpPr>
            <p:spPr bwMode="auto">
              <a:xfrm rot="16200000">
                <a:off x="164326" y="1338379"/>
                <a:ext cx="2028413" cy="1865396"/>
              </a:xfrm>
              <a:custGeom>
                <a:avLst/>
                <a:gdLst/>
                <a:ahLst/>
                <a:cxnLst>
                  <a:cxn ang="0">
                    <a:pos x="962" y="998"/>
                  </a:cxn>
                  <a:cxn ang="0">
                    <a:pos x="968" y="993"/>
                  </a:cxn>
                  <a:cxn ang="0">
                    <a:pos x="13" y="0"/>
                  </a:cxn>
                  <a:cxn ang="0">
                    <a:pos x="0" y="10"/>
                  </a:cxn>
                  <a:cxn ang="0">
                    <a:pos x="956" y="1004"/>
                  </a:cxn>
                  <a:cxn ang="0">
                    <a:pos x="962" y="998"/>
                  </a:cxn>
                </a:cxnLst>
                <a:rect l="0" t="0" r="r" b="b"/>
                <a:pathLst>
                  <a:path w="968" h="1004">
                    <a:moveTo>
                      <a:pt x="962" y="998"/>
                    </a:moveTo>
                    <a:lnTo>
                      <a:pt x="968" y="993"/>
                    </a:lnTo>
                    <a:lnTo>
                      <a:pt x="13" y="0"/>
                    </a:lnTo>
                    <a:lnTo>
                      <a:pt x="0" y="10"/>
                    </a:lnTo>
                    <a:lnTo>
                      <a:pt x="956" y="1004"/>
                    </a:lnTo>
                    <a:lnTo>
                      <a:pt x="962" y="998"/>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5" name="Freeform 34"/>
              <p:cNvSpPr>
                <a:spLocks/>
              </p:cNvSpPr>
              <p:nvPr/>
            </p:nvSpPr>
            <p:spPr bwMode="auto">
              <a:xfrm rot="16200000">
                <a:off x="2086196" y="1259063"/>
                <a:ext cx="27227" cy="22842"/>
              </a:xfrm>
              <a:custGeom>
                <a:avLst/>
                <a:gdLst/>
                <a:ahLst/>
                <a:cxnLst>
                  <a:cxn ang="0">
                    <a:pos x="0" y="11"/>
                  </a:cxn>
                  <a:cxn ang="0">
                    <a:pos x="5" y="14"/>
                  </a:cxn>
                  <a:cxn ang="0">
                    <a:pos x="11" y="12"/>
                  </a:cxn>
                  <a:cxn ang="0">
                    <a:pos x="14" y="6"/>
                  </a:cxn>
                  <a:cxn ang="0">
                    <a:pos x="12" y="0"/>
                  </a:cxn>
                  <a:cxn ang="0">
                    <a:pos x="0" y="11"/>
                  </a:cxn>
                </a:cxnLst>
                <a:rect l="0" t="0" r="r" b="b"/>
                <a:pathLst>
                  <a:path w="14" h="14">
                    <a:moveTo>
                      <a:pt x="0" y="11"/>
                    </a:moveTo>
                    <a:lnTo>
                      <a:pt x="5" y="14"/>
                    </a:lnTo>
                    <a:lnTo>
                      <a:pt x="11" y="12"/>
                    </a:lnTo>
                    <a:lnTo>
                      <a:pt x="14" y="6"/>
                    </a:lnTo>
                    <a:lnTo>
                      <a:pt x="12" y="0"/>
                    </a:lnTo>
                    <a:lnTo>
                      <a:pt x="0" y="11"/>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6" name="Freeform 35"/>
              <p:cNvSpPr>
                <a:spLocks/>
              </p:cNvSpPr>
              <p:nvPr/>
            </p:nvSpPr>
            <p:spPr bwMode="auto">
              <a:xfrm rot="16200000">
                <a:off x="-91207" y="1362188"/>
                <a:ext cx="415212" cy="1416178"/>
              </a:xfrm>
              <a:custGeom>
                <a:avLst/>
                <a:gdLst/>
                <a:ahLst/>
                <a:cxnLst>
                  <a:cxn ang="0">
                    <a:pos x="192" y="750"/>
                  </a:cxn>
                  <a:cxn ang="0">
                    <a:pos x="199" y="757"/>
                  </a:cxn>
                  <a:cxn ang="0">
                    <a:pos x="16" y="0"/>
                  </a:cxn>
                  <a:cxn ang="0">
                    <a:pos x="0" y="3"/>
                  </a:cxn>
                  <a:cxn ang="0">
                    <a:pos x="183" y="760"/>
                  </a:cxn>
                  <a:cxn ang="0">
                    <a:pos x="190" y="767"/>
                  </a:cxn>
                  <a:cxn ang="0">
                    <a:pos x="183" y="760"/>
                  </a:cxn>
                  <a:cxn ang="0">
                    <a:pos x="186" y="765"/>
                  </a:cxn>
                  <a:cxn ang="0">
                    <a:pos x="192" y="766"/>
                  </a:cxn>
                  <a:cxn ang="0">
                    <a:pos x="197" y="764"/>
                  </a:cxn>
                  <a:cxn ang="0">
                    <a:pos x="199" y="757"/>
                  </a:cxn>
                  <a:cxn ang="0">
                    <a:pos x="192" y="750"/>
                  </a:cxn>
                </a:cxnLst>
                <a:rect l="0" t="0" r="r" b="b"/>
                <a:pathLst>
                  <a:path w="199" h="767">
                    <a:moveTo>
                      <a:pt x="192" y="750"/>
                    </a:moveTo>
                    <a:lnTo>
                      <a:pt x="199" y="757"/>
                    </a:lnTo>
                    <a:lnTo>
                      <a:pt x="16" y="0"/>
                    </a:lnTo>
                    <a:lnTo>
                      <a:pt x="0" y="3"/>
                    </a:lnTo>
                    <a:lnTo>
                      <a:pt x="183" y="760"/>
                    </a:lnTo>
                    <a:lnTo>
                      <a:pt x="190" y="767"/>
                    </a:lnTo>
                    <a:lnTo>
                      <a:pt x="183" y="760"/>
                    </a:lnTo>
                    <a:lnTo>
                      <a:pt x="186" y="765"/>
                    </a:lnTo>
                    <a:lnTo>
                      <a:pt x="192" y="766"/>
                    </a:lnTo>
                    <a:lnTo>
                      <a:pt x="197" y="764"/>
                    </a:lnTo>
                    <a:lnTo>
                      <a:pt x="199" y="757"/>
                    </a:lnTo>
                    <a:lnTo>
                      <a:pt x="192" y="75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7" name="Freeform 36"/>
              <p:cNvSpPr>
                <a:spLocks/>
              </p:cNvSpPr>
              <p:nvPr/>
            </p:nvSpPr>
            <p:spPr bwMode="auto">
              <a:xfrm rot="16200000">
                <a:off x="150552" y="858918"/>
                <a:ext cx="1667655" cy="380693"/>
              </a:xfrm>
              <a:custGeom>
                <a:avLst/>
                <a:gdLst/>
                <a:ahLst/>
                <a:cxnLst>
                  <a:cxn ang="0">
                    <a:pos x="790" y="202"/>
                  </a:cxn>
                  <a:cxn ang="0">
                    <a:pos x="789" y="185"/>
                  </a:cxn>
                  <a:cxn ang="0">
                    <a:pos x="2" y="0"/>
                  </a:cxn>
                  <a:cxn ang="0">
                    <a:pos x="0" y="17"/>
                  </a:cxn>
                  <a:cxn ang="0">
                    <a:pos x="787" y="202"/>
                  </a:cxn>
                  <a:cxn ang="0">
                    <a:pos x="786" y="185"/>
                  </a:cxn>
                  <a:cxn ang="0">
                    <a:pos x="787" y="202"/>
                  </a:cxn>
                  <a:cxn ang="0">
                    <a:pos x="793" y="200"/>
                  </a:cxn>
                  <a:cxn ang="0">
                    <a:pos x="796" y="194"/>
                  </a:cxn>
                  <a:cxn ang="0">
                    <a:pos x="794" y="188"/>
                  </a:cxn>
                  <a:cxn ang="0">
                    <a:pos x="789" y="185"/>
                  </a:cxn>
                  <a:cxn ang="0">
                    <a:pos x="790" y="202"/>
                  </a:cxn>
                </a:cxnLst>
                <a:rect l="0" t="0" r="r" b="b"/>
                <a:pathLst>
                  <a:path w="796" h="202">
                    <a:moveTo>
                      <a:pt x="790" y="202"/>
                    </a:moveTo>
                    <a:lnTo>
                      <a:pt x="789" y="185"/>
                    </a:lnTo>
                    <a:lnTo>
                      <a:pt x="2" y="0"/>
                    </a:lnTo>
                    <a:lnTo>
                      <a:pt x="0" y="17"/>
                    </a:lnTo>
                    <a:lnTo>
                      <a:pt x="787" y="202"/>
                    </a:lnTo>
                    <a:lnTo>
                      <a:pt x="786" y="185"/>
                    </a:lnTo>
                    <a:lnTo>
                      <a:pt x="787" y="202"/>
                    </a:lnTo>
                    <a:lnTo>
                      <a:pt x="793" y="200"/>
                    </a:lnTo>
                    <a:lnTo>
                      <a:pt x="796" y="194"/>
                    </a:lnTo>
                    <a:lnTo>
                      <a:pt x="794" y="188"/>
                    </a:lnTo>
                    <a:lnTo>
                      <a:pt x="789" y="185"/>
                    </a:lnTo>
                    <a:lnTo>
                      <a:pt x="790" y="202"/>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8" name="Freeform 37"/>
              <p:cNvSpPr>
                <a:spLocks/>
              </p:cNvSpPr>
              <p:nvPr/>
            </p:nvSpPr>
            <p:spPr bwMode="auto">
              <a:xfrm rot="16200000">
                <a:off x="523227" y="849690"/>
                <a:ext cx="1660848" cy="426376"/>
              </a:xfrm>
              <a:custGeom>
                <a:avLst/>
                <a:gdLst/>
                <a:ahLst/>
                <a:cxnLst>
                  <a:cxn ang="0">
                    <a:pos x="16" y="224"/>
                  </a:cxn>
                  <a:cxn ang="0">
                    <a:pos x="10" y="230"/>
                  </a:cxn>
                  <a:cxn ang="0">
                    <a:pos x="792" y="17"/>
                  </a:cxn>
                  <a:cxn ang="0">
                    <a:pos x="788" y="0"/>
                  </a:cxn>
                  <a:cxn ang="0">
                    <a:pos x="6" y="214"/>
                  </a:cxn>
                  <a:cxn ang="0">
                    <a:pos x="0" y="220"/>
                  </a:cxn>
                  <a:cxn ang="0">
                    <a:pos x="6" y="214"/>
                  </a:cxn>
                  <a:cxn ang="0">
                    <a:pos x="1" y="218"/>
                  </a:cxn>
                  <a:cxn ang="0">
                    <a:pos x="1" y="223"/>
                  </a:cxn>
                  <a:cxn ang="0">
                    <a:pos x="4" y="229"/>
                  </a:cxn>
                  <a:cxn ang="0">
                    <a:pos x="10" y="230"/>
                  </a:cxn>
                  <a:cxn ang="0">
                    <a:pos x="16" y="224"/>
                  </a:cxn>
                </a:cxnLst>
                <a:rect l="0" t="0" r="r" b="b"/>
                <a:pathLst>
                  <a:path w="792" h="230">
                    <a:moveTo>
                      <a:pt x="16" y="224"/>
                    </a:moveTo>
                    <a:lnTo>
                      <a:pt x="10" y="230"/>
                    </a:lnTo>
                    <a:lnTo>
                      <a:pt x="792" y="17"/>
                    </a:lnTo>
                    <a:lnTo>
                      <a:pt x="788" y="0"/>
                    </a:lnTo>
                    <a:lnTo>
                      <a:pt x="6" y="214"/>
                    </a:lnTo>
                    <a:lnTo>
                      <a:pt x="0" y="220"/>
                    </a:lnTo>
                    <a:lnTo>
                      <a:pt x="6" y="214"/>
                    </a:lnTo>
                    <a:lnTo>
                      <a:pt x="1" y="218"/>
                    </a:lnTo>
                    <a:lnTo>
                      <a:pt x="1" y="223"/>
                    </a:lnTo>
                    <a:lnTo>
                      <a:pt x="4" y="229"/>
                    </a:lnTo>
                    <a:lnTo>
                      <a:pt x="10" y="230"/>
                    </a:lnTo>
                    <a:lnTo>
                      <a:pt x="16" y="224"/>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19" name="Freeform 38"/>
              <p:cNvSpPr>
                <a:spLocks/>
              </p:cNvSpPr>
              <p:nvPr/>
            </p:nvSpPr>
            <p:spPr bwMode="auto">
              <a:xfrm rot="16200000">
                <a:off x="2034674" y="1377012"/>
                <a:ext cx="442439" cy="1393337"/>
              </a:xfrm>
              <a:custGeom>
                <a:avLst/>
                <a:gdLst/>
                <a:ahLst/>
                <a:cxnLst>
                  <a:cxn ang="0">
                    <a:pos x="0" y="750"/>
                  </a:cxn>
                  <a:cxn ang="0">
                    <a:pos x="16" y="750"/>
                  </a:cxn>
                  <a:cxn ang="0">
                    <a:pos x="209" y="4"/>
                  </a:cxn>
                  <a:cxn ang="0">
                    <a:pos x="193" y="0"/>
                  </a:cxn>
                  <a:cxn ang="0">
                    <a:pos x="0" y="746"/>
                  </a:cxn>
                  <a:cxn ang="0">
                    <a:pos x="16" y="746"/>
                  </a:cxn>
                  <a:cxn ang="0">
                    <a:pos x="0" y="746"/>
                  </a:cxn>
                  <a:cxn ang="0">
                    <a:pos x="1" y="752"/>
                  </a:cxn>
                  <a:cxn ang="0">
                    <a:pos x="7" y="755"/>
                  </a:cxn>
                  <a:cxn ang="0">
                    <a:pos x="12" y="755"/>
                  </a:cxn>
                  <a:cxn ang="0">
                    <a:pos x="16" y="750"/>
                  </a:cxn>
                  <a:cxn ang="0">
                    <a:pos x="0" y="750"/>
                  </a:cxn>
                </a:cxnLst>
                <a:rect l="0" t="0" r="r" b="b"/>
                <a:pathLst>
                  <a:path w="209" h="755">
                    <a:moveTo>
                      <a:pt x="0" y="750"/>
                    </a:moveTo>
                    <a:lnTo>
                      <a:pt x="16" y="750"/>
                    </a:lnTo>
                    <a:lnTo>
                      <a:pt x="209" y="4"/>
                    </a:lnTo>
                    <a:lnTo>
                      <a:pt x="193" y="0"/>
                    </a:lnTo>
                    <a:lnTo>
                      <a:pt x="0" y="746"/>
                    </a:lnTo>
                    <a:lnTo>
                      <a:pt x="16" y="746"/>
                    </a:lnTo>
                    <a:lnTo>
                      <a:pt x="0" y="746"/>
                    </a:lnTo>
                    <a:lnTo>
                      <a:pt x="1" y="752"/>
                    </a:lnTo>
                    <a:lnTo>
                      <a:pt x="7" y="755"/>
                    </a:lnTo>
                    <a:lnTo>
                      <a:pt x="12" y="755"/>
                    </a:lnTo>
                    <a:lnTo>
                      <a:pt x="16" y="750"/>
                    </a:lnTo>
                    <a:lnTo>
                      <a:pt x="0" y="75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0" name="Freeform 39"/>
              <p:cNvSpPr>
                <a:spLocks/>
              </p:cNvSpPr>
              <p:nvPr/>
            </p:nvSpPr>
            <p:spPr bwMode="auto">
              <a:xfrm rot="16200000">
                <a:off x="1997008" y="1769786"/>
                <a:ext cx="449246" cy="1431406"/>
              </a:xfrm>
              <a:custGeom>
                <a:avLst/>
                <a:gdLst/>
                <a:ahLst/>
                <a:cxnLst>
                  <a:cxn ang="0">
                    <a:pos x="6" y="17"/>
                  </a:cxn>
                  <a:cxn ang="0">
                    <a:pos x="0" y="11"/>
                  </a:cxn>
                  <a:cxn ang="0">
                    <a:pos x="200" y="773"/>
                  </a:cxn>
                  <a:cxn ang="0">
                    <a:pos x="216" y="769"/>
                  </a:cxn>
                  <a:cxn ang="0">
                    <a:pos x="17" y="7"/>
                  </a:cxn>
                  <a:cxn ang="0">
                    <a:pos x="11" y="0"/>
                  </a:cxn>
                  <a:cxn ang="0">
                    <a:pos x="17" y="7"/>
                  </a:cxn>
                  <a:cxn ang="0">
                    <a:pos x="13" y="1"/>
                  </a:cxn>
                  <a:cxn ang="0">
                    <a:pos x="7" y="0"/>
                  </a:cxn>
                  <a:cxn ang="0">
                    <a:pos x="1" y="4"/>
                  </a:cxn>
                  <a:cxn ang="0">
                    <a:pos x="0" y="11"/>
                  </a:cxn>
                  <a:cxn ang="0">
                    <a:pos x="6" y="17"/>
                  </a:cxn>
                </a:cxnLst>
                <a:rect l="0" t="0" r="r" b="b"/>
                <a:pathLst>
                  <a:path w="216" h="773">
                    <a:moveTo>
                      <a:pt x="6" y="17"/>
                    </a:moveTo>
                    <a:lnTo>
                      <a:pt x="0" y="11"/>
                    </a:lnTo>
                    <a:lnTo>
                      <a:pt x="200" y="773"/>
                    </a:lnTo>
                    <a:lnTo>
                      <a:pt x="216" y="769"/>
                    </a:lnTo>
                    <a:lnTo>
                      <a:pt x="17" y="7"/>
                    </a:lnTo>
                    <a:lnTo>
                      <a:pt x="11" y="0"/>
                    </a:lnTo>
                    <a:lnTo>
                      <a:pt x="17" y="7"/>
                    </a:lnTo>
                    <a:lnTo>
                      <a:pt x="13" y="1"/>
                    </a:lnTo>
                    <a:lnTo>
                      <a:pt x="7" y="0"/>
                    </a:lnTo>
                    <a:lnTo>
                      <a:pt x="1" y="4"/>
                    </a:lnTo>
                    <a:lnTo>
                      <a:pt x="0" y="11"/>
                    </a:lnTo>
                    <a:lnTo>
                      <a:pt x="6" y="1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1" name="Freeform 40"/>
              <p:cNvSpPr>
                <a:spLocks/>
              </p:cNvSpPr>
              <p:nvPr/>
            </p:nvSpPr>
            <p:spPr bwMode="auto">
              <a:xfrm rot="16200000">
                <a:off x="-141276" y="1778611"/>
                <a:ext cx="469666" cy="1393337"/>
              </a:xfrm>
              <a:custGeom>
                <a:avLst/>
                <a:gdLst/>
                <a:ahLst/>
                <a:cxnLst>
                  <a:cxn ang="0">
                    <a:pos x="221" y="7"/>
                  </a:cxn>
                  <a:cxn ang="0">
                    <a:pos x="205" y="6"/>
                  </a:cxn>
                  <a:cxn ang="0">
                    <a:pos x="0" y="747"/>
                  </a:cxn>
                  <a:cxn ang="0">
                    <a:pos x="17" y="751"/>
                  </a:cxn>
                  <a:cxn ang="0">
                    <a:pos x="221" y="11"/>
                  </a:cxn>
                  <a:cxn ang="0">
                    <a:pos x="205" y="10"/>
                  </a:cxn>
                  <a:cxn ang="0">
                    <a:pos x="221" y="11"/>
                  </a:cxn>
                  <a:cxn ang="0">
                    <a:pos x="220" y="4"/>
                  </a:cxn>
                  <a:cxn ang="0">
                    <a:pos x="215" y="0"/>
                  </a:cxn>
                  <a:cxn ang="0">
                    <a:pos x="209" y="1"/>
                  </a:cxn>
                  <a:cxn ang="0">
                    <a:pos x="205" y="6"/>
                  </a:cxn>
                  <a:cxn ang="0">
                    <a:pos x="221" y="7"/>
                  </a:cxn>
                </a:cxnLst>
                <a:rect l="0" t="0" r="r" b="b"/>
                <a:pathLst>
                  <a:path w="221" h="751">
                    <a:moveTo>
                      <a:pt x="221" y="7"/>
                    </a:moveTo>
                    <a:lnTo>
                      <a:pt x="205" y="6"/>
                    </a:lnTo>
                    <a:lnTo>
                      <a:pt x="0" y="747"/>
                    </a:lnTo>
                    <a:lnTo>
                      <a:pt x="17" y="751"/>
                    </a:lnTo>
                    <a:lnTo>
                      <a:pt x="221" y="11"/>
                    </a:lnTo>
                    <a:lnTo>
                      <a:pt x="205" y="10"/>
                    </a:lnTo>
                    <a:lnTo>
                      <a:pt x="221" y="11"/>
                    </a:lnTo>
                    <a:lnTo>
                      <a:pt x="220" y="4"/>
                    </a:lnTo>
                    <a:lnTo>
                      <a:pt x="215" y="0"/>
                    </a:lnTo>
                    <a:lnTo>
                      <a:pt x="209" y="1"/>
                    </a:lnTo>
                    <a:lnTo>
                      <a:pt x="205" y="6"/>
                    </a:lnTo>
                    <a:lnTo>
                      <a:pt x="221" y="7"/>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2" name="Freeform 41"/>
              <p:cNvSpPr>
                <a:spLocks/>
              </p:cNvSpPr>
              <p:nvPr/>
            </p:nvSpPr>
            <p:spPr bwMode="auto">
              <a:xfrm rot="16200000">
                <a:off x="83508" y="1208700"/>
                <a:ext cx="408405" cy="1743574"/>
              </a:xfrm>
              <a:custGeom>
                <a:avLst/>
                <a:gdLst/>
                <a:ahLst/>
                <a:cxnLst>
                  <a:cxn ang="0">
                    <a:pos x="8" y="0"/>
                  </a:cxn>
                  <a:cxn ang="0">
                    <a:pos x="194" y="751"/>
                  </a:cxn>
                  <a:cxn ang="0">
                    <a:pos x="0" y="938"/>
                  </a:cxn>
                  <a:cxn ang="0">
                    <a:pos x="8" y="0"/>
                  </a:cxn>
                </a:cxnLst>
                <a:rect l="0" t="0" r="r" b="b"/>
                <a:pathLst>
                  <a:path w="194" h="938">
                    <a:moveTo>
                      <a:pt x="8" y="0"/>
                    </a:moveTo>
                    <a:lnTo>
                      <a:pt x="194" y="751"/>
                    </a:lnTo>
                    <a:lnTo>
                      <a:pt x="0" y="938"/>
                    </a:lnTo>
                    <a:lnTo>
                      <a:pt x="8"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3" name="Freeform 49"/>
              <p:cNvSpPr>
                <a:spLocks/>
              </p:cNvSpPr>
              <p:nvPr/>
            </p:nvSpPr>
            <p:spPr bwMode="auto">
              <a:xfrm rot="5400000">
                <a:off x="1592719" y="2798328"/>
                <a:ext cx="741936" cy="220802"/>
              </a:xfrm>
              <a:custGeom>
                <a:avLst/>
                <a:gdLst/>
                <a:ahLst/>
                <a:cxnLst>
                  <a:cxn ang="0">
                    <a:pos x="0" y="42"/>
                  </a:cxn>
                  <a:cxn ang="0">
                    <a:pos x="134" y="0"/>
                  </a:cxn>
                </a:cxnLst>
                <a:rect l="0" t="0" r="r" b="b"/>
                <a:pathLst>
                  <a:path w="134" h="42">
                    <a:moveTo>
                      <a:pt x="0" y="42"/>
                    </a:moveTo>
                    <a:lnTo>
                      <a:pt x="134" y="0"/>
                    </a:lnTo>
                  </a:path>
                </a:pathLst>
              </a:custGeom>
              <a:grpFill/>
              <a:ln w="9525">
                <a:solidFill>
                  <a:schemeClr val="accent2">
                    <a:lumMod val="40000"/>
                    <a:lumOff val="60000"/>
                  </a:schemeClr>
                </a:solidFill>
                <a:round/>
                <a:headEnd type="none" w="med" len="med"/>
                <a:tailEnd type="none" w="med" len="med"/>
              </a:ln>
              <a:effectLst/>
              <a:scene3d>
                <a:camera prst="orthographicFront"/>
                <a:lightRig rig="threePt" dir="t"/>
              </a:scene3d>
              <a:sp3d>
                <a:bevelT w="152400" h="50800" prst="softRound"/>
              </a:sp3d>
            </p:spPr>
            <p:txBody>
              <a:bodyPr wrap="none" anchor="ct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4" name="Freeform 42"/>
              <p:cNvSpPr>
                <a:spLocks/>
              </p:cNvSpPr>
              <p:nvPr/>
            </p:nvSpPr>
            <p:spPr bwMode="auto">
              <a:xfrm rot="16200000">
                <a:off x="339848" y="1062313"/>
                <a:ext cx="2035220" cy="395921"/>
              </a:xfrm>
              <a:custGeom>
                <a:avLst/>
                <a:gdLst/>
                <a:ahLst/>
                <a:cxnLst>
                  <a:cxn ang="0">
                    <a:pos x="976" y="0"/>
                  </a:cxn>
                  <a:cxn ang="0">
                    <a:pos x="202" y="214"/>
                  </a:cxn>
                  <a:cxn ang="0">
                    <a:pos x="0" y="3"/>
                  </a:cxn>
                  <a:cxn ang="0">
                    <a:pos x="976" y="0"/>
                  </a:cxn>
                </a:cxnLst>
                <a:rect l="0" t="0" r="r" b="b"/>
                <a:pathLst>
                  <a:path w="976" h="214">
                    <a:moveTo>
                      <a:pt x="976" y="0"/>
                    </a:moveTo>
                    <a:lnTo>
                      <a:pt x="202" y="214"/>
                    </a:lnTo>
                    <a:lnTo>
                      <a:pt x="0" y="3"/>
                    </a:lnTo>
                    <a:lnTo>
                      <a:pt x="976"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5" name="Freeform 43"/>
              <p:cNvSpPr>
                <a:spLocks/>
              </p:cNvSpPr>
              <p:nvPr/>
            </p:nvSpPr>
            <p:spPr bwMode="auto">
              <a:xfrm rot="16200000">
                <a:off x="1850327" y="1594264"/>
                <a:ext cx="415212" cy="1789257"/>
              </a:xfrm>
              <a:custGeom>
                <a:avLst/>
                <a:gdLst/>
                <a:ahLst/>
                <a:cxnLst>
                  <a:cxn ang="0">
                    <a:pos x="194" y="0"/>
                  </a:cxn>
                  <a:cxn ang="0">
                    <a:pos x="197" y="963"/>
                  </a:cxn>
                  <a:cxn ang="0">
                    <a:pos x="0" y="195"/>
                  </a:cxn>
                  <a:cxn ang="0">
                    <a:pos x="194" y="0"/>
                  </a:cxn>
                </a:cxnLst>
                <a:rect l="0" t="0" r="r" b="b"/>
                <a:pathLst>
                  <a:path w="197" h="963">
                    <a:moveTo>
                      <a:pt x="194" y="0"/>
                    </a:moveTo>
                    <a:lnTo>
                      <a:pt x="197" y="963"/>
                    </a:lnTo>
                    <a:lnTo>
                      <a:pt x="0" y="195"/>
                    </a:lnTo>
                    <a:lnTo>
                      <a:pt x="194"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6" name="Freeform 44"/>
              <p:cNvSpPr>
                <a:spLocks/>
              </p:cNvSpPr>
              <p:nvPr/>
            </p:nvSpPr>
            <p:spPr bwMode="auto">
              <a:xfrm rot="10800000">
                <a:off x="813067" y="2281287"/>
                <a:ext cx="373079" cy="1742529"/>
              </a:xfrm>
              <a:custGeom>
                <a:avLst/>
                <a:gdLst/>
                <a:ahLst/>
                <a:cxnLst>
                  <a:cxn ang="0">
                    <a:pos x="1" y="0"/>
                  </a:cxn>
                  <a:cxn ang="0">
                    <a:pos x="0" y="256"/>
                  </a:cxn>
                  <a:cxn ang="0">
                    <a:pos x="49" y="198"/>
                  </a:cxn>
                  <a:cxn ang="0">
                    <a:pos x="1" y="0"/>
                  </a:cxn>
                </a:cxnLst>
                <a:rect l="0" t="0" r="r" b="b"/>
                <a:pathLst>
                  <a:path w="49" h="256">
                    <a:moveTo>
                      <a:pt x="1" y="0"/>
                    </a:moveTo>
                    <a:lnTo>
                      <a:pt x="0" y="256"/>
                    </a:lnTo>
                    <a:lnTo>
                      <a:pt x="49" y="198"/>
                    </a:lnTo>
                    <a:lnTo>
                      <a:pt x="1"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7" name="Freeform 45"/>
              <p:cNvSpPr>
                <a:spLocks/>
              </p:cNvSpPr>
              <p:nvPr/>
            </p:nvSpPr>
            <p:spPr bwMode="auto">
              <a:xfrm rot="10800000">
                <a:off x="1193760" y="2710112"/>
                <a:ext cx="335010" cy="1279670"/>
              </a:xfrm>
              <a:custGeom>
                <a:avLst/>
                <a:gdLst/>
                <a:ahLst/>
                <a:cxnLst>
                  <a:cxn ang="0">
                    <a:pos x="44" y="0"/>
                  </a:cxn>
                  <a:cxn ang="0">
                    <a:pos x="0" y="188"/>
                  </a:cxn>
                </a:cxnLst>
                <a:rect l="0" t="0" r="r" b="b"/>
                <a:pathLst>
                  <a:path w="44" h="188">
                    <a:moveTo>
                      <a:pt x="44" y="0"/>
                    </a:moveTo>
                    <a:lnTo>
                      <a:pt x="0" y="188"/>
                    </a:lnTo>
                  </a:path>
                </a:pathLst>
              </a:custGeom>
              <a:grpFill/>
              <a:ln w="9525">
                <a:solidFill>
                  <a:schemeClr val="accent2">
                    <a:lumMod val="40000"/>
                    <a:lumOff val="60000"/>
                  </a:schemeClr>
                </a:solidFill>
                <a:round/>
                <a:headEnd type="none" w="med" len="med"/>
                <a:tailEnd type="none" w="med" len="med"/>
              </a:ln>
              <a:effectLst/>
              <a:scene3d>
                <a:camera prst="orthographicFront"/>
                <a:lightRig rig="threePt" dir="t"/>
              </a:scene3d>
              <a:sp3d>
                <a:bevelT w="152400" h="50800" prst="softRound"/>
              </a:sp3d>
            </p:spPr>
            <p:txBody>
              <a:bodyPr wrap="none" anchor="ct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8" name="Freeform 46"/>
              <p:cNvSpPr>
                <a:spLocks/>
              </p:cNvSpPr>
              <p:nvPr/>
            </p:nvSpPr>
            <p:spPr bwMode="auto">
              <a:xfrm rot="16200000">
                <a:off x="169386" y="2644198"/>
                <a:ext cx="701096" cy="601495"/>
              </a:xfrm>
              <a:custGeom>
                <a:avLst/>
                <a:gdLst/>
                <a:ahLst/>
                <a:cxnLst>
                  <a:cxn ang="0">
                    <a:pos x="0" y="0"/>
                  </a:cxn>
                  <a:cxn ang="0">
                    <a:pos x="105" y="114"/>
                  </a:cxn>
                  <a:cxn ang="0">
                    <a:pos x="128" y="36"/>
                  </a:cxn>
                  <a:cxn ang="0">
                    <a:pos x="0" y="0"/>
                  </a:cxn>
                </a:cxnLst>
                <a:rect l="0" t="0" r="r" b="b"/>
                <a:pathLst>
                  <a:path w="128" h="114">
                    <a:moveTo>
                      <a:pt x="0" y="0"/>
                    </a:moveTo>
                    <a:lnTo>
                      <a:pt x="105" y="114"/>
                    </a:lnTo>
                    <a:lnTo>
                      <a:pt x="128" y="36"/>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sp>
            <p:nvSpPr>
              <p:cNvPr id="29" name="Freeform 48"/>
              <p:cNvSpPr>
                <a:spLocks/>
              </p:cNvSpPr>
              <p:nvPr/>
            </p:nvSpPr>
            <p:spPr bwMode="auto">
              <a:xfrm rot="5400000">
                <a:off x="1444262" y="1322964"/>
                <a:ext cx="707903" cy="601495"/>
              </a:xfrm>
              <a:custGeom>
                <a:avLst/>
                <a:gdLst/>
                <a:ahLst/>
                <a:cxnLst>
                  <a:cxn ang="0">
                    <a:pos x="0" y="0"/>
                  </a:cxn>
                  <a:cxn ang="0">
                    <a:pos x="105" y="114"/>
                  </a:cxn>
                  <a:cxn ang="0">
                    <a:pos x="128" y="36"/>
                  </a:cxn>
                  <a:cxn ang="0">
                    <a:pos x="0" y="0"/>
                  </a:cxn>
                </a:cxnLst>
                <a:rect l="0" t="0" r="r" b="b"/>
                <a:pathLst>
                  <a:path w="128" h="114">
                    <a:moveTo>
                      <a:pt x="0" y="0"/>
                    </a:moveTo>
                    <a:lnTo>
                      <a:pt x="105" y="114"/>
                    </a:lnTo>
                    <a:lnTo>
                      <a:pt x="128" y="36"/>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grpSp>
        <p:sp>
          <p:nvSpPr>
            <p:cNvPr id="7" name="Freeform 48"/>
            <p:cNvSpPr>
              <a:spLocks/>
            </p:cNvSpPr>
            <p:nvPr/>
          </p:nvSpPr>
          <p:spPr bwMode="auto">
            <a:xfrm rot="10625744" flipH="1" flipV="1">
              <a:off x="262292" y="1264213"/>
              <a:ext cx="629192" cy="626557"/>
            </a:xfrm>
            <a:custGeom>
              <a:avLst/>
              <a:gdLst/>
              <a:ahLst/>
              <a:cxnLst>
                <a:cxn ang="0">
                  <a:pos x="0" y="0"/>
                </a:cxn>
                <a:cxn ang="0">
                  <a:pos x="105" y="114"/>
                </a:cxn>
                <a:cxn ang="0">
                  <a:pos x="128" y="36"/>
                </a:cxn>
                <a:cxn ang="0">
                  <a:pos x="0" y="0"/>
                </a:cxn>
              </a:cxnLst>
              <a:rect l="0" t="0" r="r" b="b"/>
              <a:pathLst>
                <a:path w="128" h="114">
                  <a:moveTo>
                    <a:pt x="0" y="0"/>
                  </a:moveTo>
                  <a:lnTo>
                    <a:pt x="105" y="114"/>
                  </a:lnTo>
                  <a:lnTo>
                    <a:pt x="128" y="36"/>
                  </a:lnTo>
                  <a:lnTo>
                    <a:pt x="0" y="0"/>
                  </a:lnTo>
                  <a:close/>
                </a:path>
              </a:pathLst>
            </a:custGeom>
            <a:grpFill/>
            <a:ln w="9525">
              <a:solidFill>
                <a:schemeClr val="accent2">
                  <a:lumMod val="40000"/>
                  <a:lumOff val="60000"/>
                </a:schemeClr>
              </a:solidFill>
              <a:round/>
              <a:headEnd/>
              <a:tailEnd/>
            </a:ln>
            <a:scene3d>
              <a:camera prst="orthographicFront"/>
              <a:lightRig rig="threePt" dir="t"/>
            </a:scene3d>
            <a:sp3d>
              <a:bevelT w="152400" h="50800" prst="softRound"/>
            </a:sp3d>
          </p:spPr>
          <p:txBody>
            <a:bodyPr>
              <a:sp3d extrusionH="57150">
                <a:bevelT w="38100" h="38100" prst="angle"/>
              </a:sp3d>
            </a:bodyPr>
            <a:lstStyle/>
            <a:p>
              <a:pPr fontAlgn="base">
                <a:spcBef>
                  <a:spcPct val="0"/>
                </a:spcBef>
                <a:spcAft>
                  <a:spcPct val="0"/>
                </a:spcAft>
              </a:pPr>
              <a:endParaRPr lang="en-US" sz="2400" b="1">
                <a:solidFill>
                  <a:srgbClr val="FFFFFF"/>
                </a:solidFill>
                <a:latin typeface="Verdana" pitchFamily="34" charset="0"/>
              </a:endParaRPr>
            </a:p>
          </p:txBody>
        </p:sp>
      </p:grpSp>
      <p:grpSp>
        <p:nvGrpSpPr>
          <p:cNvPr id="4" name="Group 92"/>
          <p:cNvGrpSpPr>
            <a:grpSpLocks/>
          </p:cNvGrpSpPr>
          <p:nvPr/>
        </p:nvGrpSpPr>
        <p:grpSpPr bwMode="auto">
          <a:xfrm>
            <a:off x="2405898" y="3344091"/>
            <a:ext cx="2018759" cy="659602"/>
            <a:chOff x="3001179" y="2817799"/>
            <a:chExt cx="1648424" cy="357707"/>
          </a:xfrm>
        </p:grpSpPr>
        <p:grpSp>
          <p:nvGrpSpPr>
            <p:cNvPr id="6" name="Group 31"/>
            <p:cNvGrpSpPr>
              <a:grpSpLocks/>
            </p:cNvGrpSpPr>
            <p:nvPr/>
          </p:nvGrpSpPr>
          <p:grpSpPr bwMode="auto">
            <a:xfrm rot="-8189644">
              <a:off x="3006531" y="2817799"/>
              <a:ext cx="1643072" cy="163513"/>
              <a:chOff x="3100" y="2216"/>
              <a:chExt cx="1035" cy="103"/>
            </a:xfrm>
          </p:grpSpPr>
          <p:sp>
            <p:nvSpPr>
              <p:cNvPr id="34" name="AutoShape 32"/>
              <p:cNvSpPr>
                <a:spLocks noChangeArrowheads="1"/>
              </p:cNvSpPr>
              <p:nvPr/>
            </p:nvSpPr>
            <p:spPr bwMode="auto">
              <a:xfrm rot="5710668" flipV="1">
                <a:off x="3536" y="1780"/>
                <a:ext cx="98" cy="970"/>
              </a:xfrm>
              <a:prstGeom prst="downArrow">
                <a:avLst>
                  <a:gd name="adj1" fmla="val 50000"/>
                  <a:gd name="adj2" fmla="val 196667"/>
                </a:avLst>
              </a:prstGeom>
              <a:solidFill>
                <a:srgbClr val="FCE768"/>
              </a:solidFill>
              <a:ln w="9525" algn="ctr">
                <a:solidFill>
                  <a:schemeClr val="tx1"/>
                </a:solidFill>
                <a:miter lim="800000"/>
                <a:headEnd/>
                <a:tailEnd/>
              </a:ln>
              <a:scene3d>
                <a:camera prst="orthographicFront"/>
                <a:lightRig rig="threePt" dir="t"/>
              </a:scene3d>
              <a:sp3d>
                <a:bevelT/>
              </a:sp3d>
            </p:spPr>
            <p:txBody>
              <a:bodyPr vert="eaVert" wrap="none" anchor="ctr"/>
              <a:lstStyle/>
              <a:p>
                <a:pPr algn="ctr" fontAlgn="base">
                  <a:spcBef>
                    <a:spcPct val="0"/>
                  </a:spcBef>
                  <a:spcAft>
                    <a:spcPct val="0"/>
                  </a:spcAft>
                </a:pPr>
                <a:endParaRPr lang="en-US" sz="2400" b="1">
                  <a:solidFill>
                    <a:srgbClr val="003300"/>
                  </a:solidFill>
                  <a:latin typeface="Verdana" pitchFamily="34" charset="0"/>
                </a:endParaRPr>
              </a:p>
            </p:txBody>
          </p:sp>
          <p:sp>
            <p:nvSpPr>
              <p:cNvPr id="35" name="Text Box 34"/>
              <p:cNvSpPr txBox="1">
                <a:spLocks noChangeArrowheads="1"/>
              </p:cNvSpPr>
              <p:nvPr/>
            </p:nvSpPr>
            <p:spPr bwMode="auto">
              <a:xfrm rot="8189644">
                <a:off x="3501" y="2233"/>
                <a:ext cx="634" cy="86"/>
              </a:xfrm>
              <a:prstGeom prst="rect">
                <a:avLst/>
              </a:prstGeom>
              <a:noFill/>
              <a:ln w="9525" algn="ctr">
                <a:noFill/>
                <a:miter lim="800000"/>
                <a:headEnd/>
                <a:tailEnd/>
              </a:ln>
            </p:spPr>
            <p:txBody>
              <a:bodyPr wrap="none">
                <a:spAutoFit/>
              </a:bodyPr>
              <a:lstStyle/>
              <a:p>
                <a:pPr marL="112713" indent="-112713" algn="ctr" fontAlgn="base">
                  <a:lnSpc>
                    <a:spcPct val="60000"/>
                  </a:lnSpc>
                  <a:spcBef>
                    <a:spcPct val="0"/>
                  </a:spcBef>
                  <a:spcAft>
                    <a:spcPct val="0"/>
                  </a:spcAft>
                  <a:buSzPct val="130000"/>
                </a:pPr>
                <a:r>
                  <a:rPr lang="en-US" sz="1600" b="1" dirty="0">
                    <a:solidFill>
                      <a:srgbClr val="006600"/>
                    </a:solidFill>
                    <a:latin typeface="Arial Narrow" pitchFamily="34" charset="0"/>
                  </a:rPr>
                  <a:t>  </a:t>
                </a:r>
                <a:r>
                  <a:rPr lang="en-US" sz="1600" b="1" dirty="0">
                    <a:solidFill>
                      <a:srgbClr val="006600"/>
                    </a:solidFill>
                    <a:effectLst>
                      <a:glow rad="63500">
                        <a:srgbClr val="DADADA">
                          <a:satMod val="175000"/>
                          <a:alpha val="40000"/>
                        </a:srgbClr>
                      </a:glow>
                    </a:effectLst>
                    <a:latin typeface="Arial Narrow" pitchFamily="34" charset="0"/>
                  </a:rPr>
                  <a:t>Love</a:t>
                </a:r>
                <a:r>
                  <a:rPr lang="en-US" sz="1600" b="1" dirty="0">
                    <a:solidFill>
                      <a:srgbClr val="006600"/>
                    </a:solidFill>
                    <a:latin typeface="Arial Narrow" pitchFamily="34" charset="0"/>
                  </a:rPr>
                  <a:t> </a:t>
                </a:r>
                <a:r>
                  <a:rPr lang="en-US" sz="1200" b="1" dirty="0" smtClean="0">
                    <a:solidFill>
                      <a:srgbClr val="00B050"/>
                    </a:solidFill>
                    <a:latin typeface="Times" pitchFamily="18" charset="0"/>
                  </a:rPr>
                  <a:t>●</a:t>
                </a:r>
                <a:r>
                  <a:rPr lang="en-US" sz="1600" b="1" dirty="0" smtClean="0">
                    <a:solidFill>
                      <a:srgbClr val="00B050"/>
                    </a:solidFill>
                    <a:latin typeface="Times" pitchFamily="18" charset="0"/>
                  </a:rPr>
                  <a:t> </a:t>
                </a:r>
                <a:r>
                  <a:rPr lang="en-US" sz="1600" b="1" dirty="0" smtClean="0">
                    <a:solidFill>
                      <a:srgbClr val="006600"/>
                    </a:solidFill>
                    <a:effectLst>
                      <a:glow rad="63500">
                        <a:srgbClr val="DADADA">
                          <a:satMod val="175000"/>
                          <a:alpha val="40000"/>
                        </a:srgbClr>
                      </a:glow>
                    </a:effectLst>
                    <a:latin typeface="Arial Narrow" pitchFamily="34" charset="0"/>
                  </a:rPr>
                  <a:t>Care</a:t>
                </a:r>
                <a:endParaRPr lang="en-US" sz="1600" b="1" dirty="0">
                  <a:solidFill>
                    <a:srgbClr val="006600"/>
                  </a:solidFill>
                  <a:effectLst>
                    <a:glow rad="63500">
                      <a:srgbClr val="DADADA">
                        <a:satMod val="175000"/>
                        <a:alpha val="40000"/>
                      </a:srgbClr>
                    </a:glow>
                  </a:effectLst>
                  <a:latin typeface="Arial Narrow" pitchFamily="34" charset="0"/>
                </a:endParaRPr>
              </a:p>
            </p:txBody>
          </p:sp>
        </p:grpSp>
        <p:sp>
          <p:nvSpPr>
            <p:cNvPr id="32" name="Text Box 42"/>
            <p:cNvSpPr txBox="1">
              <a:spLocks noChangeArrowheads="1"/>
            </p:cNvSpPr>
            <p:nvPr/>
          </p:nvSpPr>
          <p:spPr bwMode="auto">
            <a:xfrm>
              <a:off x="3500433" y="3018614"/>
              <a:ext cx="750274" cy="156892"/>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600" b="1" dirty="0" smtClean="0">
                  <a:solidFill>
                    <a:srgbClr val="006600"/>
                  </a:solidFill>
                  <a:effectLst>
                    <a:glow rad="63500">
                      <a:srgbClr val="DADADA">
                        <a:satMod val="175000"/>
                        <a:alpha val="40000"/>
                      </a:srgbClr>
                    </a:glow>
                  </a:effectLst>
                  <a:latin typeface="Arial Narrow" pitchFamily="34" charset="0"/>
                </a:rPr>
                <a:t>Engage</a:t>
              </a:r>
              <a:r>
                <a:rPr lang="en-US" sz="1600" b="1" dirty="0" smtClean="0">
                  <a:solidFill>
                    <a:srgbClr val="003300"/>
                  </a:solidFill>
                  <a:latin typeface="Arial Narrow" pitchFamily="34" charset="0"/>
                </a:rPr>
                <a:t> </a:t>
              </a:r>
              <a:r>
                <a:rPr lang="en-US" sz="1050" b="1" dirty="0" smtClean="0">
                  <a:solidFill>
                    <a:srgbClr val="00B050"/>
                  </a:solidFill>
                  <a:latin typeface="Times" pitchFamily="18" charset="0"/>
                </a:rPr>
                <a:t>●</a:t>
              </a:r>
              <a:endParaRPr lang="en-US" sz="1600" b="1" dirty="0">
                <a:solidFill>
                  <a:srgbClr val="003300"/>
                </a:solidFill>
                <a:latin typeface="Arial Narrow" pitchFamily="34" charset="0"/>
              </a:endParaRPr>
            </a:p>
          </p:txBody>
        </p:sp>
        <p:sp>
          <p:nvSpPr>
            <p:cNvPr id="33" name="Text Box 42"/>
            <p:cNvSpPr txBox="1">
              <a:spLocks noChangeArrowheads="1"/>
            </p:cNvSpPr>
            <p:nvPr/>
          </p:nvSpPr>
          <p:spPr bwMode="auto">
            <a:xfrm>
              <a:off x="3001179" y="2829675"/>
              <a:ext cx="1009441" cy="156892"/>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600" b="1" dirty="0">
                  <a:solidFill>
                    <a:srgbClr val="006600"/>
                  </a:solidFill>
                  <a:effectLst>
                    <a:glow rad="63500">
                      <a:srgbClr val="DADADA">
                        <a:satMod val="175000"/>
                        <a:alpha val="40000"/>
                      </a:srgbClr>
                    </a:glow>
                  </a:effectLst>
                  <a:latin typeface="Arial Narrow" pitchFamily="34" charset="0"/>
                </a:rPr>
                <a:t>Collaborate</a:t>
              </a:r>
              <a:r>
                <a:rPr lang="en-US" sz="1600" b="1" dirty="0">
                  <a:solidFill>
                    <a:srgbClr val="003300"/>
                  </a:solidFill>
                  <a:latin typeface="Arial Narrow" pitchFamily="34" charset="0"/>
                </a:rPr>
                <a:t> </a:t>
              </a:r>
              <a:r>
                <a:rPr lang="en-US" sz="1050" b="1" dirty="0" smtClean="0">
                  <a:solidFill>
                    <a:srgbClr val="00B050"/>
                  </a:solidFill>
                  <a:latin typeface="Times" pitchFamily="18" charset="0"/>
                </a:rPr>
                <a:t>●</a:t>
              </a:r>
              <a:endParaRPr lang="en-US" sz="100" b="1" dirty="0">
                <a:solidFill>
                  <a:srgbClr val="003300"/>
                </a:solidFill>
                <a:latin typeface="Arial Narrow" pitchFamily="34" charset="0"/>
              </a:endParaRPr>
            </a:p>
          </p:txBody>
        </p:sp>
      </p:grpSp>
      <p:grpSp>
        <p:nvGrpSpPr>
          <p:cNvPr id="30" name="Group 93"/>
          <p:cNvGrpSpPr>
            <a:grpSpLocks/>
          </p:cNvGrpSpPr>
          <p:nvPr/>
        </p:nvGrpSpPr>
        <p:grpSpPr bwMode="auto">
          <a:xfrm>
            <a:off x="2235829" y="4708287"/>
            <a:ext cx="2347610" cy="797520"/>
            <a:chOff x="2819266" y="3628585"/>
            <a:chExt cx="1817366" cy="521683"/>
          </a:xfrm>
        </p:grpSpPr>
        <p:grpSp>
          <p:nvGrpSpPr>
            <p:cNvPr id="31" name="Group 37"/>
            <p:cNvGrpSpPr>
              <a:grpSpLocks/>
            </p:cNvGrpSpPr>
            <p:nvPr/>
          </p:nvGrpSpPr>
          <p:grpSpPr bwMode="auto">
            <a:xfrm rot="-2597149">
              <a:off x="3034839" y="3628585"/>
              <a:ext cx="1601793" cy="242890"/>
              <a:chOff x="2331" y="2148"/>
              <a:chExt cx="1009" cy="153"/>
            </a:xfrm>
          </p:grpSpPr>
          <p:sp>
            <p:nvSpPr>
              <p:cNvPr id="40" name="AutoShape 39"/>
              <p:cNvSpPr>
                <a:spLocks noChangeArrowheads="1"/>
              </p:cNvSpPr>
              <p:nvPr/>
            </p:nvSpPr>
            <p:spPr bwMode="auto">
              <a:xfrm rot="15999337" flipH="1" flipV="1">
                <a:off x="2705" y="1825"/>
                <a:ext cx="102" cy="849"/>
              </a:xfrm>
              <a:prstGeom prst="downArrow">
                <a:avLst>
                  <a:gd name="adj1" fmla="val 50000"/>
                  <a:gd name="adj2" fmla="val 193125"/>
                </a:avLst>
              </a:prstGeom>
              <a:solidFill>
                <a:srgbClr val="FCE768"/>
              </a:solidFill>
              <a:ln w="9525" algn="ctr">
                <a:solidFill>
                  <a:schemeClr val="tx1"/>
                </a:solidFill>
                <a:miter lim="800000"/>
                <a:headEnd/>
                <a:tailEnd/>
              </a:ln>
              <a:scene3d>
                <a:camera prst="orthographicFront"/>
                <a:lightRig rig="threePt" dir="t"/>
              </a:scene3d>
              <a:sp3d>
                <a:bevelT/>
              </a:sp3d>
            </p:spPr>
            <p:txBody>
              <a:bodyPr rot="10800000" vert="eaVert" wrap="none" anchor="ctr"/>
              <a:lstStyle/>
              <a:p>
                <a:pPr algn="ctr" fontAlgn="base">
                  <a:spcBef>
                    <a:spcPct val="0"/>
                  </a:spcBef>
                  <a:spcAft>
                    <a:spcPct val="0"/>
                  </a:spcAft>
                </a:pPr>
                <a:endParaRPr lang="en-US" sz="2400" b="1">
                  <a:solidFill>
                    <a:srgbClr val="003366"/>
                  </a:solidFill>
                  <a:latin typeface="Verdana" pitchFamily="34" charset="0"/>
                </a:endParaRPr>
              </a:p>
            </p:txBody>
          </p:sp>
          <p:sp>
            <p:nvSpPr>
              <p:cNvPr id="41" name="Text Box 40"/>
              <p:cNvSpPr txBox="1">
                <a:spLocks noChangeArrowheads="1"/>
              </p:cNvSpPr>
              <p:nvPr/>
            </p:nvSpPr>
            <p:spPr bwMode="auto">
              <a:xfrm rot="2597149">
                <a:off x="2709" y="2148"/>
                <a:ext cx="631" cy="119"/>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600" b="1" dirty="0">
                    <a:solidFill>
                      <a:srgbClr val="003366"/>
                    </a:solidFill>
                    <a:effectLst>
                      <a:glow rad="63500">
                        <a:srgbClr val="DADADA">
                          <a:satMod val="175000"/>
                          <a:alpha val="40000"/>
                        </a:srgbClr>
                      </a:glow>
                    </a:effectLst>
                    <a:latin typeface="Arial Narrow" pitchFamily="34" charset="0"/>
                  </a:rPr>
                  <a:t>Goals</a:t>
                </a:r>
                <a:r>
                  <a:rPr lang="en-US" sz="1600" b="1" dirty="0">
                    <a:solidFill>
                      <a:srgbClr val="003366"/>
                    </a:solidFill>
                    <a:latin typeface="Arial Narrow" pitchFamily="34" charset="0"/>
                  </a:rPr>
                  <a:t>   </a:t>
                </a:r>
                <a:r>
                  <a:rPr lang="en-US" sz="1000" b="1" dirty="0" smtClean="0">
                    <a:solidFill>
                      <a:srgbClr val="003366"/>
                    </a:solidFill>
                    <a:latin typeface="Arial Narrow" pitchFamily="34" charset="0"/>
                  </a:rPr>
                  <a:t>●</a:t>
                </a:r>
                <a:r>
                  <a:rPr lang="en-US" sz="1050" b="1" dirty="0" smtClean="0">
                    <a:solidFill>
                      <a:srgbClr val="003366"/>
                    </a:solidFill>
                    <a:latin typeface="Arial Narrow" pitchFamily="34" charset="0"/>
                  </a:rPr>
                  <a:t>              </a:t>
                </a:r>
                <a:endParaRPr lang="en-US" sz="1000" b="1" dirty="0">
                  <a:solidFill>
                    <a:srgbClr val="003366"/>
                  </a:solidFill>
                  <a:latin typeface="Arial Narrow" pitchFamily="34" charset="0"/>
                </a:endParaRPr>
              </a:p>
            </p:txBody>
          </p:sp>
        </p:grpSp>
        <p:sp>
          <p:nvSpPr>
            <p:cNvPr id="38" name="Text Box 64"/>
            <p:cNvSpPr txBox="1">
              <a:spLocks noChangeArrowheads="1"/>
            </p:cNvSpPr>
            <p:nvPr/>
          </p:nvSpPr>
          <p:spPr bwMode="auto">
            <a:xfrm>
              <a:off x="2819266" y="3944915"/>
              <a:ext cx="834161" cy="205353"/>
            </a:xfrm>
            <a:prstGeom prst="rect">
              <a:avLst/>
            </a:prstGeom>
            <a:noFill/>
            <a:ln w="9525" algn="ctr">
              <a:noFill/>
              <a:miter lim="800000"/>
              <a:headEnd/>
              <a:tailEnd/>
            </a:ln>
          </p:spPr>
          <p:txBody>
            <a:bodyPr wrap="none">
              <a:spAutoFit/>
            </a:bodyPr>
            <a:lstStyle/>
            <a:p>
              <a:pPr marL="112713" indent="-112713" algn="ctr" fontAlgn="base">
                <a:lnSpc>
                  <a:spcPct val="90000"/>
                </a:lnSpc>
                <a:spcBef>
                  <a:spcPct val="0"/>
                </a:spcBef>
                <a:spcAft>
                  <a:spcPct val="0"/>
                </a:spcAft>
                <a:buSzPct val="130000"/>
              </a:pPr>
              <a:r>
                <a:rPr lang="en-US" sz="1600" b="1" dirty="0" smtClean="0">
                  <a:solidFill>
                    <a:srgbClr val="003366"/>
                  </a:solidFill>
                  <a:effectLst>
                    <a:glow rad="63500">
                      <a:srgbClr val="DADADA">
                        <a:satMod val="175000"/>
                        <a:alpha val="40000"/>
                      </a:srgbClr>
                    </a:glow>
                  </a:effectLst>
                  <a:latin typeface="Arial Narrow" pitchFamily="34" charset="0"/>
                </a:rPr>
                <a:t>Dominate</a:t>
              </a:r>
              <a:r>
                <a:rPr lang="en-US" sz="1050" b="1" dirty="0" smtClean="0">
                  <a:solidFill>
                    <a:srgbClr val="003366"/>
                  </a:solidFill>
                  <a:latin typeface="Verdana" pitchFamily="34" charset="0"/>
                </a:rPr>
                <a:t> </a:t>
              </a:r>
              <a:r>
                <a:rPr lang="en-US" sz="1050" b="1" dirty="0" smtClean="0">
                  <a:solidFill>
                    <a:srgbClr val="003366"/>
                  </a:solidFill>
                  <a:latin typeface="Arial Narrow" pitchFamily="34" charset="0"/>
                </a:rPr>
                <a:t>●</a:t>
              </a:r>
              <a:endParaRPr lang="en-US" sz="1050" b="1" dirty="0">
                <a:solidFill>
                  <a:srgbClr val="003366"/>
                </a:solidFill>
                <a:latin typeface="Arial Narrow" pitchFamily="34" charset="0"/>
              </a:endParaRPr>
            </a:p>
          </p:txBody>
        </p:sp>
        <p:sp>
          <p:nvSpPr>
            <p:cNvPr id="39" name="Text Box 63"/>
            <p:cNvSpPr txBox="1">
              <a:spLocks noChangeArrowheads="1"/>
            </p:cNvSpPr>
            <p:nvPr/>
          </p:nvSpPr>
          <p:spPr bwMode="auto">
            <a:xfrm>
              <a:off x="2995262" y="3650531"/>
              <a:ext cx="1299196" cy="350307"/>
            </a:xfrm>
            <a:prstGeom prst="rect">
              <a:avLst/>
            </a:prstGeom>
            <a:noFill/>
            <a:ln w="9525" algn="ctr">
              <a:noFill/>
              <a:miter lim="800000"/>
              <a:headEnd/>
              <a:tailEnd/>
            </a:ln>
          </p:spPr>
          <p:txBody>
            <a:bodyPr wrap="square">
              <a:spAutoFit/>
            </a:bodyPr>
            <a:lstStyle/>
            <a:p>
              <a:pPr marL="112713" indent="-112713" algn="ctr" fontAlgn="base">
                <a:lnSpc>
                  <a:spcPct val="60000"/>
                </a:lnSpc>
                <a:spcBef>
                  <a:spcPct val="0"/>
                </a:spcBef>
                <a:spcAft>
                  <a:spcPct val="0"/>
                </a:spcAft>
                <a:buSzPct val="130000"/>
              </a:pPr>
              <a:r>
                <a:rPr lang="en-US" sz="1050" b="1" dirty="0">
                  <a:solidFill>
                    <a:srgbClr val="003366"/>
                  </a:solidFill>
                  <a:latin typeface="Arial Narrow" pitchFamily="34" charset="0"/>
                </a:rPr>
                <a:t> </a:t>
              </a:r>
              <a:r>
                <a:rPr lang="en-US" sz="1600" b="1" dirty="0" smtClean="0">
                  <a:solidFill>
                    <a:srgbClr val="003366"/>
                  </a:solidFill>
                  <a:effectLst>
                    <a:glow rad="63500">
                      <a:srgbClr val="DADADA">
                        <a:satMod val="175000"/>
                        <a:alpha val="40000"/>
                      </a:srgbClr>
                    </a:glow>
                  </a:effectLst>
                  <a:latin typeface="Arial Narrow" pitchFamily="34" charset="0"/>
                </a:rPr>
                <a:t>Control</a:t>
              </a:r>
              <a:r>
                <a:rPr lang="en-US" sz="1600" b="1" dirty="0" smtClean="0">
                  <a:solidFill>
                    <a:srgbClr val="003366"/>
                  </a:solidFill>
                  <a:latin typeface="Arial Narrow" pitchFamily="34" charset="0"/>
                </a:rPr>
                <a:t>   </a:t>
              </a:r>
              <a:r>
                <a:rPr lang="en-US" sz="1050" b="1" dirty="0" smtClean="0">
                  <a:solidFill>
                    <a:srgbClr val="003366"/>
                  </a:solidFill>
                  <a:latin typeface="Arial Narrow" pitchFamily="34" charset="0"/>
                </a:rPr>
                <a:t>●</a:t>
              </a:r>
            </a:p>
            <a:p>
              <a:pPr marL="112713" indent="-112713" algn="ctr" fontAlgn="base">
                <a:lnSpc>
                  <a:spcPct val="60000"/>
                </a:lnSpc>
                <a:spcBef>
                  <a:spcPct val="0"/>
                </a:spcBef>
                <a:spcAft>
                  <a:spcPct val="0"/>
                </a:spcAft>
                <a:buSzPct val="130000"/>
              </a:pPr>
              <a:r>
                <a:rPr lang="en-US" sz="1600" b="1" dirty="0" smtClean="0">
                  <a:solidFill>
                    <a:srgbClr val="003366"/>
                  </a:solidFill>
                  <a:effectLst>
                    <a:glow rad="63500">
                      <a:srgbClr val="DADADA">
                        <a:satMod val="175000"/>
                        <a:alpha val="40000"/>
                      </a:srgbClr>
                    </a:glow>
                  </a:effectLst>
                  <a:latin typeface="Arial Narrow" pitchFamily="34" charset="0"/>
                </a:rPr>
                <a:t>      Horde </a:t>
              </a:r>
              <a:r>
                <a:rPr lang="en-US" sz="1050" b="1" dirty="0" smtClean="0">
                  <a:solidFill>
                    <a:srgbClr val="003366"/>
                  </a:solidFill>
                  <a:latin typeface="Arial Narrow" pitchFamily="34" charset="0"/>
                </a:rPr>
                <a:t>●</a:t>
              </a:r>
              <a:r>
                <a:rPr lang="en-US" sz="3200" b="1" dirty="0" smtClean="0">
                  <a:solidFill>
                    <a:srgbClr val="003366"/>
                  </a:solidFill>
                  <a:latin typeface="Arial Narrow" pitchFamily="34" charset="0"/>
                </a:rPr>
                <a:t> </a:t>
              </a:r>
              <a:r>
                <a:rPr lang="en-US" sz="1600" b="1" dirty="0" smtClean="0">
                  <a:solidFill>
                    <a:srgbClr val="003366"/>
                  </a:solidFill>
                  <a:effectLst>
                    <a:glow rad="63500">
                      <a:srgbClr val="DADADA">
                        <a:satMod val="175000"/>
                        <a:alpha val="40000"/>
                      </a:srgbClr>
                    </a:glow>
                  </a:effectLst>
                  <a:latin typeface="Arial Narrow" pitchFamily="34" charset="0"/>
                </a:rPr>
                <a:t>Greed</a:t>
              </a:r>
              <a:endParaRPr lang="en-US" sz="1050" b="1" dirty="0">
                <a:solidFill>
                  <a:srgbClr val="003366"/>
                </a:solidFill>
                <a:effectLst>
                  <a:glow rad="63500">
                    <a:srgbClr val="DADADA">
                      <a:satMod val="175000"/>
                      <a:alpha val="40000"/>
                    </a:srgbClr>
                  </a:glow>
                </a:effectLst>
                <a:latin typeface="Arial Narrow" pitchFamily="34" charset="0"/>
              </a:endParaRPr>
            </a:p>
          </p:txBody>
        </p:sp>
      </p:grpSp>
      <p:grpSp>
        <p:nvGrpSpPr>
          <p:cNvPr id="36" name="Group 94"/>
          <p:cNvGrpSpPr>
            <a:grpSpLocks/>
          </p:cNvGrpSpPr>
          <p:nvPr/>
        </p:nvGrpSpPr>
        <p:grpSpPr bwMode="auto">
          <a:xfrm>
            <a:off x="3974673" y="4643739"/>
            <a:ext cx="1967023" cy="834989"/>
            <a:chOff x="4163396" y="3654386"/>
            <a:chExt cx="1565817" cy="522720"/>
          </a:xfrm>
        </p:grpSpPr>
        <p:grpSp>
          <p:nvGrpSpPr>
            <p:cNvPr id="37" name="Group 59"/>
            <p:cNvGrpSpPr>
              <a:grpSpLocks/>
            </p:cNvGrpSpPr>
            <p:nvPr/>
          </p:nvGrpSpPr>
          <p:grpSpPr bwMode="auto">
            <a:xfrm rot="-2913053">
              <a:off x="4647579" y="3170203"/>
              <a:ext cx="373072" cy="1341438"/>
              <a:chOff x="3095" y="2285"/>
              <a:chExt cx="235" cy="845"/>
            </a:xfrm>
          </p:grpSpPr>
          <p:sp>
            <p:nvSpPr>
              <p:cNvPr id="45" name="AutoShape 61"/>
              <p:cNvSpPr>
                <a:spLocks noChangeArrowheads="1"/>
              </p:cNvSpPr>
              <p:nvPr/>
            </p:nvSpPr>
            <p:spPr bwMode="auto">
              <a:xfrm rot="263413">
                <a:off x="3134" y="2285"/>
                <a:ext cx="84" cy="845"/>
              </a:xfrm>
              <a:prstGeom prst="downArrow">
                <a:avLst>
                  <a:gd name="adj1" fmla="val 50000"/>
                  <a:gd name="adj2" fmla="val 215000"/>
                </a:avLst>
              </a:prstGeom>
              <a:solidFill>
                <a:srgbClr val="FCE768"/>
              </a:solidFill>
              <a:ln w="9525" algn="ctr">
                <a:solidFill>
                  <a:schemeClr val="tx1"/>
                </a:solidFill>
                <a:miter lim="800000"/>
                <a:headEnd/>
                <a:tailEnd/>
              </a:ln>
              <a:scene3d>
                <a:camera prst="orthographicFront"/>
                <a:lightRig rig="threePt" dir="t"/>
              </a:scene3d>
              <a:sp3d>
                <a:bevelT/>
              </a:sp3d>
            </p:spPr>
            <p:txBody>
              <a:bodyPr wrap="none" anchor="ctr"/>
              <a:lstStyle/>
              <a:p>
                <a:pPr algn="ctr" fontAlgn="base">
                  <a:spcBef>
                    <a:spcPct val="0"/>
                  </a:spcBef>
                  <a:spcAft>
                    <a:spcPct val="0"/>
                  </a:spcAft>
                </a:pPr>
                <a:endParaRPr lang="en-US" sz="2400" b="1">
                  <a:solidFill>
                    <a:srgbClr val="C00000"/>
                  </a:solidFill>
                  <a:latin typeface="Verdana" pitchFamily="34" charset="0"/>
                </a:endParaRPr>
              </a:p>
            </p:txBody>
          </p:sp>
          <p:sp>
            <p:nvSpPr>
              <p:cNvPr id="46" name="Text Box 62"/>
              <p:cNvSpPr txBox="1">
                <a:spLocks noChangeArrowheads="1"/>
              </p:cNvSpPr>
              <p:nvPr/>
            </p:nvSpPr>
            <p:spPr bwMode="auto">
              <a:xfrm rot="2913053">
                <a:off x="3055" y="2497"/>
                <a:ext cx="432" cy="98"/>
              </a:xfrm>
              <a:prstGeom prst="rect">
                <a:avLst/>
              </a:prstGeom>
              <a:noFill/>
              <a:ln w="9525" algn="ctr">
                <a:noFill/>
                <a:miter lim="800000"/>
                <a:headEnd/>
                <a:tailEnd/>
              </a:ln>
            </p:spPr>
            <p:txBody>
              <a:bodyPr wrap="none">
                <a:spAutoFit/>
              </a:bodyPr>
              <a:lstStyle/>
              <a:p>
                <a:pPr marL="112713" indent="-112713" algn="ctr" fontAlgn="base">
                  <a:lnSpc>
                    <a:spcPct val="60000"/>
                  </a:lnSpc>
                  <a:spcBef>
                    <a:spcPct val="0"/>
                  </a:spcBef>
                  <a:spcAft>
                    <a:spcPct val="0"/>
                  </a:spcAft>
                  <a:buSzPct val="130000"/>
                </a:pPr>
                <a:r>
                  <a:rPr lang="en-US" sz="1050" b="1" dirty="0">
                    <a:solidFill>
                      <a:srgbClr val="C00000"/>
                    </a:solidFill>
                    <a:latin typeface="Arial Narrow" pitchFamily="34" charset="0"/>
                  </a:rPr>
                  <a:t>●   </a:t>
                </a:r>
                <a:r>
                  <a:rPr lang="en-US" sz="1600" b="1" dirty="0" smtClean="0">
                    <a:solidFill>
                      <a:srgbClr val="C00000"/>
                    </a:solidFill>
                    <a:effectLst>
                      <a:glow rad="63500">
                        <a:srgbClr val="DADADA">
                          <a:satMod val="175000"/>
                          <a:alpha val="40000"/>
                        </a:srgbClr>
                      </a:glow>
                    </a:effectLst>
                    <a:latin typeface="Arial Narrow" pitchFamily="34" charset="0"/>
                  </a:rPr>
                  <a:t>Safety</a:t>
                </a:r>
                <a:endParaRPr lang="en-US" sz="1050" b="1" dirty="0">
                  <a:solidFill>
                    <a:srgbClr val="C00000"/>
                  </a:solidFill>
                  <a:effectLst>
                    <a:glow rad="63500">
                      <a:srgbClr val="DADADA">
                        <a:satMod val="175000"/>
                        <a:alpha val="40000"/>
                      </a:srgbClr>
                    </a:glow>
                  </a:effectLst>
                  <a:latin typeface="Arial Narrow" pitchFamily="34" charset="0"/>
                </a:endParaRPr>
              </a:p>
            </p:txBody>
          </p:sp>
          <p:sp>
            <p:nvSpPr>
              <p:cNvPr id="47" name="Text Box 63"/>
              <p:cNvSpPr txBox="1">
                <a:spLocks noChangeArrowheads="1"/>
              </p:cNvSpPr>
              <p:nvPr/>
            </p:nvSpPr>
            <p:spPr bwMode="auto">
              <a:xfrm rot="2913053">
                <a:off x="2963" y="2671"/>
                <a:ext cx="500" cy="235"/>
              </a:xfrm>
              <a:prstGeom prst="rect">
                <a:avLst/>
              </a:prstGeom>
              <a:noFill/>
              <a:ln w="9525" algn="ctr">
                <a:noFill/>
                <a:miter lim="800000"/>
                <a:headEnd/>
                <a:tailEnd/>
              </a:ln>
            </p:spPr>
            <p:txBody>
              <a:bodyPr wrap="none">
                <a:spAutoFit/>
              </a:bodyPr>
              <a:lstStyle/>
              <a:p>
                <a:pPr fontAlgn="base">
                  <a:lnSpc>
                    <a:spcPct val="60000"/>
                  </a:lnSpc>
                  <a:spcBef>
                    <a:spcPct val="0"/>
                  </a:spcBef>
                  <a:spcAft>
                    <a:spcPct val="0"/>
                  </a:spcAft>
                  <a:buSzPct val="130000"/>
                </a:pPr>
                <a:r>
                  <a:rPr lang="en-US" sz="1050" b="1" dirty="0">
                    <a:solidFill>
                      <a:srgbClr val="C00000"/>
                    </a:solidFill>
                    <a:latin typeface="Arial Narrow" pitchFamily="34" charset="0"/>
                  </a:rPr>
                  <a:t> ●  </a:t>
                </a:r>
                <a:r>
                  <a:rPr lang="en-US" sz="1050" b="1" dirty="0" smtClean="0">
                    <a:solidFill>
                      <a:srgbClr val="C00000"/>
                    </a:solidFill>
                    <a:latin typeface="Arial Narrow" pitchFamily="34" charset="0"/>
                  </a:rPr>
                  <a:t>  </a:t>
                </a:r>
                <a:r>
                  <a:rPr lang="en-US" sz="1600" b="1" dirty="0" smtClean="0">
                    <a:solidFill>
                      <a:srgbClr val="C00000"/>
                    </a:solidFill>
                    <a:effectLst>
                      <a:glow rad="63500">
                        <a:srgbClr val="DADADA">
                          <a:satMod val="175000"/>
                          <a:alpha val="40000"/>
                        </a:srgbClr>
                      </a:glow>
                    </a:effectLst>
                    <a:latin typeface="Arial Narrow" pitchFamily="34" charset="0"/>
                  </a:rPr>
                  <a:t>Protect</a:t>
                </a:r>
              </a:p>
              <a:p>
                <a:pPr fontAlgn="base">
                  <a:lnSpc>
                    <a:spcPct val="60000"/>
                  </a:lnSpc>
                  <a:spcBef>
                    <a:spcPct val="0"/>
                  </a:spcBef>
                  <a:spcAft>
                    <a:spcPct val="0"/>
                  </a:spcAft>
                  <a:buSzPct val="130000"/>
                </a:pPr>
                <a:endParaRPr lang="en-US" sz="1200" b="1" dirty="0">
                  <a:solidFill>
                    <a:srgbClr val="C00000"/>
                  </a:solidFill>
                  <a:latin typeface="Arial Narrow" pitchFamily="34" charset="0"/>
                </a:endParaRPr>
              </a:p>
              <a:p>
                <a:pPr marL="57150" indent="-57150" fontAlgn="base">
                  <a:lnSpc>
                    <a:spcPct val="60000"/>
                  </a:lnSpc>
                  <a:spcBef>
                    <a:spcPct val="0"/>
                  </a:spcBef>
                  <a:spcAft>
                    <a:spcPct val="0"/>
                  </a:spcAft>
                  <a:buSzPct val="130000"/>
                </a:pPr>
                <a:r>
                  <a:rPr lang="en-US" sz="1050" b="1" dirty="0">
                    <a:solidFill>
                      <a:srgbClr val="C00000"/>
                    </a:solidFill>
                    <a:latin typeface="Arial Narrow" pitchFamily="34" charset="0"/>
                  </a:rPr>
                  <a:t>         </a:t>
                </a:r>
                <a:r>
                  <a:rPr lang="en-US" sz="1050" b="1" dirty="0" smtClean="0">
                    <a:solidFill>
                      <a:srgbClr val="C00000"/>
                    </a:solidFill>
                    <a:latin typeface="Arial Narrow" pitchFamily="34" charset="0"/>
                  </a:rPr>
                  <a:t> ●  </a:t>
                </a:r>
                <a:r>
                  <a:rPr lang="en-US" sz="1600" b="1" dirty="0">
                    <a:solidFill>
                      <a:srgbClr val="C00000"/>
                    </a:solidFill>
                    <a:effectLst>
                      <a:glow rad="63500">
                        <a:srgbClr val="DADADA">
                          <a:satMod val="175000"/>
                          <a:alpha val="40000"/>
                        </a:srgbClr>
                      </a:glow>
                    </a:effectLst>
                    <a:latin typeface="Arial Narrow" pitchFamily="34" charset="0"/>
                  </a:rPr>
                  <a:t>Fear</a:t>
                </a:r>
                <a:r>
                  <a:rPr lang="en-US" sz="1600" b="1" dirty="0">
                    <a:solidFill>
                      <a:srgbClr val="C00000"/>
                    </a:solidFill>
                    <a:latin typeface="Arial Narrow" pitchFamily="34" charset="0"/>
                  </a:rPr>
                  <a:t/>
                </a:r>
                <a:br>
                  <a:rPr lang="en-US" sz="1600" b="1" dirty="0">
                    <a:solidFill>
                      <a:srgbClr val="C00000"/>
                    </a:solidFill>
                    <a:latin typeface="Arial Narrow" pitchFamily="34" charset="0"/>
                  </a:rPr>
                </a:br>
                <a:endParaRPr lang="en-US" sz="1050" b="1" dirty="0">
                  <a:solidFill>
                    <a:srgbClr val="C00000"/>
                  </a:solidFill>
                  <a:latin typeface="Arial Narrow" pitchFamily="34" charset="0"/>
                </a:endParaRPr>
              </a:p>
            </p:txBody>
          </p:sp>
        </p:grpSp>
        <p:sp>
          <p:nvSpPr>
            <p:cNvPr id="44" name="Text Box 42"/>
            <p:cNvSpPr txBox="1">
              <a:spLocks noChangeArrowheads="1"/>
            </p:cNvSpPr>
            <p:nvPr/>
          </p:nvSpPr>
          <p:spPr bwMode="auto">
            <a:xfrm>
              <a:off x="4907184" y="3995992"/>
              <a:ext cx="822029" cy="181114"/>
            </a:xfrm>
            <a:prstGeom prst="rect">
              <a:avLst/>
            </a:prstGeom>
            <a:noFill/>
            <a:ln w="9525" algn="ctr">
              <a:noFill/>
              <a:miter lim="800000"/>
              <a:headEnd/>
              <a:tailEnd/>
            </a:ln>
          </p:spPr>
          <p:txBody>
            <a:bodyPr wrap="none">
              <a:spAutoFit/>
            </a:bodyPr>
            <a:lstStyle/>
            <a:p>
              <a:pPr marL="112713" indent="-112713" algn="ctr" fontAlgn="base">
                <a:lnSpc>
                  <a:spcPct val="80000"/>
                </a:lnSpc>
                <a:spcBef>
                  <a:spcPct val="0"/>
                </a:spcBef>
                <a:spcAft>
                  <a:spcPct val="0"/>
                </a:spcAft>
              </a:pPr>
              <a:r>
                <a:rPr lang="en-US" sz="1200" b="1" dirty="0">
                  <a:solidFill>
                    <a:srgbClr val="C00000"/>
                  </a:solidFill>
                  <a:latin typeface="Times" pitchFamily="18" charset="0"/>
                </a:rPr>
                <a:t>●</a:t>
              </a:r>
              <a:r>
                <a:rPr lang="en-US" sz="1600" b="1" dirty="0">
                  <a:solidFill>
                    <a:srgbClr val="C00000"/>
                  </a:solidFill>
                  <a:latin typeface="Times" pitchFamily="18" charset="0"/>
                </a:rPr>
                <a:t>  </a:t>
              </a:r>
              <a:r>
                <a:rPr lang="en-US" sz="1600" b="1" dirty="0">
                  <a:solidFill>
                    <a:srgbClr val="C00000"/>
                  </a:solidFill>
                  <a:effectLst>
                    <a:glow rad="63500">
                      <a:srgbClr val="DADADA">
                        <a:satMod val="175000"/>
                        <a:alpha val="40000"/>
                      </a:srgbClr>
                    </a:glow>
                  </a:effectLst>
                  <a:latin typeface="Arial Narrow" pitchFamily="34" charset="0"/>
                </a:rPr>
                <a:t>Attack</a:t>
              </a:r>
              <a:r>
                <a:rPr lang="en-US" sz="1600" b="1" dirty="0">
                  <a:solidFill>
                    <a:srgbClr val="C00000"/>
                  </a:solidFill>
                  <a:latin typeface="Arial Narrow" pitchFamily="34" charset="0"/>
                </a:rPr>
                <a:t>   </a:t>
              </a:r>
            </a:p>
          </p:txBody>
        </p:sp>
      </p:grpSp>
      <p:grpSp>
        <p:nvGrpSpPr>
          <p:cNvPr id="42" name="Group 65"/>
          <p:cNvGrpSpPr>
            <a:grpSpLocks/>
          </p:cNvGrpSpPr>
          <p:nvPr/>
        </p:nvGrpSpPr>
        <p:grpSpPr bwMode="auto">
          <a:xfrm rot="2657489">
            <a:off x="4205918" y="2734701"/>
            <a:ext cx="1358167" cy="1943402"/>
            <a:chOff x="2947" y="1294"/>
            <a:chExt cx="548" cy="878"/>
          </a:xfrm>
        </p:grpSpPr>
        <p:sp>
          <p:nvSpPr>
            <p:cNvPr id="49" name="AutoShape 67"/>
            <p:cNvSpPr>
              <a:spLocks noChangeArrowheads="1"/>
            </p:cNvSpPr>
            <p:nvPr/>
          </p:nvSpPr>
          <p:spPr bwMode="auto">
            <a:xfrm flipV="1">
              <a:off x="3124" y="1294"/>
              <a:ext cx="120" cy="878"/>
            </a:xfrm>
            <a:prstGeom prst="downArrow">
              <a:avLst>
                <a:gd name="adj1" fmla="val 50000"/>
                <a:gd name="adj2" fmla="val 182917"/>
              </a:avLst>
            </a:prstGeom>
            <a:solidFill>
              <a:srgbClr val="FCE768"/>
            </a:solidFill>
            <a:ln w="9525" algn="ctr">
              <a:solidFill>
                <a:schemeClr val="tx1"/>
              </a:solidFill>
              <a:miter lim="800000"/>
              <a:headEnd/>
              <a:tailEnd/>
            </a:ln>
            <a:scene3d>
              <a:camera prst="orthographicFront"/>
              <a:lightRig rig="threePt" dir="t"/>
            </a:scene3d>
            <a:sp3d>
              <a:bevelT/>
            </a:sp3d>
          </p:spPr>
          <p:txBody>
            <a:bodyPr rot="10800000" wrap="none" anchor="ctr"/>
            <a:lstStyle/>
            <a:p>
              <a:pPr algn="ctr" fontAlgn="base">
                <a:spcBef>
                  <a:spcPct val="0"/>
                </a:spcBef>
                <a:spcAft>
                  <a:spcPct val="0"/>
                </a:spcAft>
              </a:pPr>
              <a:endParaRPr lang="en-US" sz="2400" b="1">
                <a:solidFill>
                  <a:srgbClr val="996600"/>
                </a:solidFill>
                <a:latin typeface="Verdana" pitchFamily="34" charset="0"/>
              </a:endParaRPr>
            </a:p>
          </p:txBody>
        </p:sp>
        <p:sp>
          <p:nvSpPr>
            <p:cNvPr id="50" name="Text Box 68"/>
            <p:cNvSpPr txBox="1">
              <a:spLocks noChangeArrowheads="1"/>
            </p:cNvSpPr>
            <p:nvPr/>
          </p:nvSpPr>
          <p:spPr bwMode="auto">
            <a:xfrm rot="18942511">
              <a:off x="2958" y="1376"/>
              <a:ext cx="535" cy="120"/>
            </a:xfrm>
            <a:prstGeom prst="rect">
              <a:avLst/>
            </a:prstGeom>
            <a:noFill/>
            <a:ln w="9525">
              <a:noFill/>
              <a:miter lim="800000"/>
              <a:headEnd/>
              <a:tailEnd/>
            </a:ln>
          </p:spPr>
          <p:txBody>
            <a:bodyPr wrap="none">
              <a:spAutoFit/>
            </a:bodyPr>
            <a:lstStyle/>
            <a:p>
              <a:pPr indent="344488" algn="ctr" fontAlgn="base">
                <a:lnSpc>
                  <a:spcPct val="70000"/>
                </a:lnSpc>
                <a:spcBef>
                  <a:spcPct val="0"/>
                </a:spcBef>
                <a:spcAft>
                  <a:spcPct val="0"/>
                </a:spcAft>
                <a:buSzPct val="130000"/>
              </a:pPr>
              <a:r>
                <a:rPr lang="en-US" sz="1100" b="1" dirty="0" smtClean="0">
                  <a:solidFill>
                    <a:srgbClr val="996600"/>
                  </a:solidFill>
                  <a:latin typeface="Arial Narrow" pitchFamily="34" charset="0"/>
                </a:rPr>
                <a:t>●</a:t>
              </a:r>
              <a:r>
                <a:rPr lang="en-US" sz="1400" b="1" dirty="0" smtClean="0">
                  <a:solidFill>
                    <a:srgbClr val="996600"/>
                  </a:solidFill>
                  <a:latin typeface="Arial Narrow" pitchFamily="34" charset="0"/>
                </a:rPr>
                <a:t>   </a:t>
              </a:r>
              <a:r>
                <a:rPr lang="en-US" sz="1400" b="1" dirty="0" smtClean="0">
                  <a:solidFill>
                    <a:srgbClr val="996600"/>
                  </a:solidFill>
                  <a:effectLst>
                    <a:glow rad="63500">
                      <a:srgbClr val="DADADA">
                        <a:satMod val="175000"/>
                        <a:alpha val="40000"/>
                      </a:srgbClr>
                    </a:glow>
                  </a:effectLst>
                  <a:latin typeface="Arial Narrow" pitchFamily="34" charset="0"/>
                </a:rPr>
                <a:t> </a:t>
              </a:r>
              <a:r>
                <a:rPr lang="en-US" sz="1600" b="1" dirty="0" smtClean="0">
                  <a:solidFill>
                    <a:srgbClr val="996600"/>
                  </a:solidFill>
                  <a:effectLst>
                    <a:glow rad="63500">
                      <a:srgbClr val="DADADA">
                        <a:satMod val="175000"/>
                        <a:alpha val="40000"/>
                      </a:srgbClr>
                    </a:glow>
                  </a:effectLst>
                  <a:latin typeface="Arial Narrow" pitchFamily="34" charset="0"/>
                </a:rPr>
                <a:t>Invent</a:t>
              </a:r>
              <a:endParaRPr lang="en-US" sz="1000" b="1" dirty="0">
                <a:solidFill>
                  <a:srgbClr val="996600"/>
                </a:solidFill>
                <a:effectLst>
                  <a:glow rad="63500">
                    <a:srgbClr val="DADADA">
                      <a:satMod val="175000"/>
                      <a:alpha val="40000"/>
                    </a:srgbClr>
                  </a:glow>
                </a:effectLst>
                <a:latin typeface="Arial Narrow" pitchFamily="34" charset="0"/>
              </a:endParaRPr>
            </a:p>
          </p:txBody>
        </p:sp>
        <p:sp>
          <p:nvSpPr>
            <p:cNvPr id="51" name="Text Box 69"/>
            <p:cNvSpPr txBox="1">
              <a:spLocks noChangeArrowheads="1"/>
            </p:cNvSpPr>
            <p:nvPr/>
          </p:nvSpPr>
          <p:spPr bwMode="auto">
            <a:xfrm rot="18942511">
              <a:off x="2947" y="1604"/>
              <a:ext cx="544" cy="121"/>
            </a:xfrm>
            <a:prstGeom prst="rect">
              <a:avLst/>
            </a:prstGeom>
            <a:noFill/>
            <a:ln w="9525">
              <a:noFill/>
              <a:miter lim="800000"/>
              <a:headEnd/>
              <a:tailEnd/>
            </a:ln>
          </p:spPr>
          <p:txBody>
            <a:bodyPr wrap="square">
              <a:spAutoFit/>
            </a:bodyPr>
            <a:lstStyle/>
            <a:p>
              <a:pPr marL="112713" indent="-112713" algn="ctr" fontAlgn="base">
                <a:lnSpc>
                  <a:spcPct val="70000"/>
                </a:lnSpc>
                <a:spcBef>
                  <a:spcPct val="0"/>
                </a:spcBef>
                <a:spcAft>
                  <a:spcPct val="0"/>
                </a:spcAft>
                <a:buSzPct val="130000"/>
              </a:pPr>
              <a:r>
                <a:rPr lang="en-US" sz="1050" b="1" dirty="0">
                  <a:solidFill>
                    <a:srgbClr val="996600"/>
                  </a:solidFill>
                  <a:latin typeface="Arial Narrow" pitchFamily="34" charset="0"/>
                </a:rPr>
                <a:t>            ●</a:t>
              </a:r>
              <a:r>
                <a:rPr lang="en-US" sz="1400" b="1" dirty="0">
                  <a:solidFill>
                    <a:srgbClr val="996600"/>
                  </a:solidFill>
                  <a:latin typeface="Arial Narrow" pitchFamily="34" charset="0"/>
                </a:rPr>
                <a:t>  </a:t>
              </a:r>
              <a:r>
                <a:rPr lang="en-US" sz="1600" b="1" dirty="0" smtClean="0">
                  <a:solidFill>
                    <a:srgbClr val="996600"/>
                  </a:solidFill>
                  <a:effectLst>
                    <a:glow rad="63500">
                      <a:srgbClr val="DADADA">
                        <a:satMod val="175000"/>
                        <a:alpha val="40000"/>
                      </a:srgbClr>
                    </a:glow>
                  </a:effectLst>
                  <a:latin typeface="Arial Narrow" pitchFamily="34" charset="0"/>
                </a:rPr>
                <a:t>Inquire</a:t>
              </a:r>
              <a:endParaRPr lang="en-US" sz="500" b="1" dirty="0">
                <a:solidFill>
                  <a:srgbClr val="996600"/>
                </a:solidFill>
                <a:effectLst>
                  <a:glow rad="63500">
                    <a:srgbClr val="DADADA">
                      <a:satMod val="175000"/>
                      <a:alpha val="40000"/>
                    </a:srgbClr>
                  </a:glow>
                </a:effectLst>
                <a:latin typeface="Arial Narrow" pitchFamily="34" charset="0"/>
              </a:endParaRPr>
            </a:p>
          </p:txBody>
        </p:sp>
        <p:sp>
          <p:nvSpPr>
            <p:cNvPr id="52" name="Text Box 70"/>
            <p:cNvSpPr txBox="1">
              <a:spLocks noChangeArrowheads="1"/>
            </p:cNvSpPr>
            <p:nvPr/>
          </p:nvSpPr>
          <p:spPr bwMode="auto">
            <a:xfrm rot="18942511">
              <a:off x="3022" y="1791"/>
              <a:ext cx="473" cy="131"/>
            </a:xfrm>
            <a:prstGeom prst="rect">
              <a:avLst/>
            </a:prstGeom>
            <a:noFill/>
            <a:ln w="9525">
              <a:noFill/>
              <a:miter lim="800000"/>
              <a:headEnd/>
              <a:tailEnd/>
            </a:ln>
          </p:spPr>
          <p:txBody>
            <a:bodyPr wrap="square">
              <a:spAutoFit/>
            </a:bodyPr>
            <a:lstStyle/>
            <a:p>
              <a:pPr marL="112713" indent="-112713" algn="ctr" fontAlgn="base">
                <a:lnSpc>
                  <a:spcPct val="80000"/>
                </a:lnSpc>
                <a:spcBef>
                  <a:spcPct val="0"/>
                </a:spcBef>
                <a:spcAft>
                  <a:spcPct val="0"/>
                </a:spcAft>
                <a:buSzPct val="130000"/>
              </a:pPr>
              <a:r>
                <a:rPr lang="en-US" sz="1050" b="1" dirty="0">
                  <a:solidFill>
                    <a:srgbClr val="996600"/>
                  </a:solidFill>
                  <a:latin typeface="Arial Narrow" pitchFamily="34" charset="0"/>
                </a:rPr>
                <a:t> ●</a:t>
              </a:r>
              <a:r>
                <a:rPr lang="en-US" sz="1600" b="1" dirty="0">
                  <a:solidFill>
                    <a:srgbClr val="996600"/>
                  </a:solidFill>
                  <a:latin typeface="Arial Narrow" pitchFamily="34" charset="0"/>
                </a:rPr>
                <a:t>  </a:t>
              </a:r>
              <a:r>
                <a:rPr lang="en-US" sz="1600" b="1" dirty="0" smtClean="0">
                  <a:solidFill>
                    <a:srgbClr val="996600"/>
                  </a:solidFill>
                  <a:effectLst>
                    <a:glow rad="63500">
                      <a:srgbClr val="DADADA">
                        <a:satMod val="175000"/>
                        <a:alpha val="40000"/>
                      </a:srgbClr>
                    </a:glow>
                  </a:effectLst>
                  <a:latin typeface="Arial Narrow" pitchFamily="34" charset="0"/>
                </a:rPr>
                <a:t>Learn</a:t>
              </a:r>
              <a:endParaRPr lang="en-US" sz="1600" b="1" dirty="0">
                <a:solidFill>
                  <a:srgbClr val="996600"/>
                </a:solidFill>
                <a:effectLst>
                  <a:glow rad="63500">
                    <a:srgbClr val="DADADA">
                      <a:satMod val="175000"/>
                      <a:alpha val="40000"/>
                    </a:srgbClr>
                  </a:glow>
                </a:effectLst>
                <a:latin typeface="Arial Narrow" pitchFamily="34" charset="0"/>
              </a:endParaRPr>
            </a:p>
          </p:txBody>
        </p:sp>
      </p:grpSp>
      <p:sp>
        <p:nvSpPr>
          <p:cNvPr id="53" name="Oval 43"/>
          <p:cNvSpPr>
            <a:spLocks noChangeArrowheads="1"/>
          </p:cNvSpPr>
          <p:nvPr/>
        </p:nvSpPr>
        <p:spPr bwMode="auto">
          <a:xfrm rot="-2597149">
            <a:off x="3981332" y="4221941"/>
            <a:ext cx="281237" cy="275443"/>
          </a:xfrm>
          <a:prstGeom prst="ellipse">
            <a:avLst/>
          </a:prstGeom>
          <a:solidFill>
            <a:srgbClr val="FCE768"/>
          </a:solidFill>
          <a:ln w="9525" algn="ctr">
            <a:solidFill>
              <a:schemeClr val="tx1"/>
            </a:solidFill>
            <a:round/>
            <a:headEnd/>
            <a:tailEnd/>
          </a:ln>
          <a:scene3d>
            <a:camera prst="orthographicFront"/>
            <a:lightRig rig="threePt" dir="t"/>
          </a:scene3d>
          <a:sp3d>
            <a:bevelT/>
          </a:sp3d>
        </p:spPr>
        <p:txBody>
          <a:bodyPr wrap="none" anchor="ctr"/>
          <a:lstStyle/>
          <a:p>
            <a:pPr algn="ctr" fontAlgn="base">
              <a:spcBef>
                <a:spcPct val="0"/>
              </a:spcBef>
              <a:spcAft>
                <a:spcPct val="0"/>
              </a:spcAft>
            </a:pPr>
            <a:endParaRPr lang="en-US" sz="2400" b="1">
              <a:solidFill>
                <a:srgbClr val="FFFFFF"/>
              </a:solidFill>
              <a:latin typeface="Verdana" pitchFamily="34" charset="0"/>
            </a:endParaRPr>
          </a:p>
        </p:txBody>
      </p:sp>
      <p:sp>
        <p:nvSpPr>
          <p:cNvPr id="54" name="Rounded Rectangle 53"/>
          <p:cNvSpPr/>
          <p:nvPr/>
        </p:nvSpPr>
        <p:spPr bwMode="auto">
          <a:xfrm>
            <a:off x="1445006" y="1784909"/>
            <a:ext cx="4539916" cy="4527401"/>
          </a:xfrm>
          <a:prstGeom prst="round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110000"/>
              </a:lnSpc>
              <a:spcBef>
                <a:spcPct val="0"/>
              </a:spcBef>
              <a:spcAft>
                <a:spcPct val="0"/>
              </a:spcAft>
            </a:pPr>
            <a:endParaRPr lang="en-US" b="1" i="1">
              <a:solidFill>
                <a:srgbClr val="CC0000"/>
              </a:solidFill>
              <a:latin typeface="Arial Black" pitchFamily="34" charset="0"/>
            </a:endParaRPr>
          </a:p>
        </p:txBody>
      </p:sp>
      <p:grpSp>
        <p:nvGrpSpPr>
          <p:cNvPr id="43" name="Group 230"/>
          <p:cNvGrpSpPr>
            <a:grpSpLocks/>
          </p:cNvGrpSpPr>
          <p:nvPr/>
        </p:nvGrpSpPr>
        <p:grpSpPr bwMode="auto">
          <a:xfrm>
            <a:off x="3314535" y="309702"/>
            <a:ext cx="2209800" cy="3550521"/>
            <a:chOff x="2834232" y="1236982"/>
            <a:chExt cx="2282954" cy="4457246"/>
          </a:xfrm>
        </p:grpSpPr>
        <p:sp>
          <p:nvSpPr>
            <p:cNvPr id="56" name="Freeform 38"/>
            <p:cNvSpPr>
              <a:spLocks/>
            </p:cNvSpPr>
            <p:nvPr/>
          </p:nvSpPr>
          <p:spPr bwMode="auto">
            <a:xfrm flipH="1">
              <a:off x="4587873" y="1245645"/>
              <a:ext cx="529313" cy="4448583"/>
            </a:xfrm>
            <a:custGeom>
              <a:avLst/>
              <a:gdLst>
                <a:gd name="T0" fmla="*/ 0 w 706120"/>
                <a:gd name="T1" fmla="*/ 15041407 h 5400040"/>
                <a:gd name="T2" fmla="*/ 214507 w 706120"/>
                <a:gd name="T3" fmla="*/ 13470774 h 5400040"/>
                <a:gd name="T4" fmla="*/ 444340 w 706120"/>
                <a:gd name="T5" fmla="*/ 10753973 h 5400040"/>
                <a:gd name="T6" fmla="*/ 597563 w 706120"/>
                <a:gd name="T7" fmla="*/ 7273083 h 5400040"/>
                <a:gd name="T8" fmla="*/ 674171 w 706120"/>
                <a:gd name="T9" fmla="*/ 3155454 h 5400040"/>
                <a:gd name="T10" fmla="*/ 704816 w 706120"/>
                <a:gd name="T11" fmla="*/ 438650 h 5400040"/>
                <a:gd name="T12" fmla="*/ 704816 w 706120"/>
                <a:gd name="T13" fmla="*/ 523549 h 5400040"/>
                <a:gd name="T14" fmla="*/ 704816 w 706120"/>
                <a:gd name="T15" fmla="*/ 523549 h 5400040"/>
                <a:gd name="T16" fmla="*/ 0 60000 65536"/>
                <a:gd name="T17" fmla="*/ 0 60000 65536"/>
                <a:gd name="T18" fmla="*/ 0 60000 65536"/>
                <a:gd name="T19" fmla="*/ 0 60000 65536"/>
                <a:gd name="T20" fmla="*/ 0 60000 65536"/>
                <a:gd name="T21" fmla="*/ 0 60000 65536"/>
                <a:gd name="T22" fmla="*/ 0 60000 65536"/>
                <a:gd name="T23" fmla="*/ 0 60000 65536"/>
                <a:gd name="T24" fmla="*/ 0 w 706120"/>
                <a:gd name="T25" fmla="*/ 0 h 5400040"/>
                <a:gd name="T26" fmla="*/ 706120 w 706120"/>
                <a:gd name="T27" fmla="*/ 5400040 h 54000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6120" h="5400040">
                  <a:moveTo>
                    <a:pt x="0" y="5400040"/>
                  </a:moveTo>
                  <a:cubicBezTo>
                    <a:pt x="69850" y="5246370"/>
                    <a:pt x="139700" y="5092700"/>
                    <a:pt x="213360" y="4836160"/>
                  </a:cubicBezTo>
                  <a:cubicBezTo>
                    <a:pt x="287020" y="4579620"/>
                    <a:pt x="378460" y="4231640"/>
                    <a:pt x="441960" y="3860800"/>
                  </a:cubicBezTo>
                  <a:cubicBezTo>
                    <a:pt x="505460" y="3489960"/>
                    <a:pt x="556260" y="3065780"/>
                    <a:pt x="594360" y="2611120"/>
                  </a:cubicBezTo>
                  <a:cubicBezTo>
                    <a:pt x="632460" y="2156460"/>
                    <a:pt x="652780" y="1541780"/>
                    <a:pt x="670560" y="1132840"/>
                  </a:cubicBezTo>
                  <a:cubicBezTo>
                    <a:pt x="688340" y="723900"/>
                    <a:pt x="695960" y="314960"/>
                    <a:pt x="701040" y="157480"/>
                  </a:cubicBezTo>
                  <a:cubicBezTo>
                    <a:pt x="706120" y="0"/>
                    <a:pt x="701040" y="187960"/>
                    <a:pt x="701040" y="187960"/>
                  </a:cubicBezTo>
                </a:path>
              </a:pathLst>
            </a:custGeom>
            <a:noFill/>
            <a:ln w="101600" cap="rnd" cmpd="sng" algn="ctr">
              <a:solidFill>
                <a:srgbClr val="993300"/>
              </a:solidFill>
              <a:prstDash val="solid"/>
              <a:round/>
              <a:headEnd type="none" w="med" len="med"/>
              <a:tailEnd type="none" w="med" len="med"/>
            </a:ln>
            <a:scene3d>
              <a:camera prst="orthographicFront"/>
              <a:lightRig rig="threePt" dir="t"/>
            </a:scene3d>
            <a:sp3d>
              <a:bevelT/>
            </a:sp3d>
          </p:spPr>
          <p:txBody>
            <a:bodyPr/>
            <a:lstStyle/>
            <a:p>
              <a:pPr>
                <a:defRPr/>
              </a:pPr>
              <a:endParaRPr lang="en-US" kern="0">
                <a:solidFill>
                  <a:sysClr val="windowText" lastClr="000000"/>
                </a:solidFill>
                <a:latin typeface="Arial"/>
              </a:endParaRPr>
            </a:p>
          </p:txBody>
        </p:sp>
        <p:sp>
          <p:nvSpPr>
            <p:cNvPr id="57" name="Freeform 37"/>
            <p:cNvSpPr>
              <a:spLocks/>
            </p:cNvSpPr>
            <p:nvPr/>
          </p:nvSpPr>
          <p:spPr bwMode="auto">
            <a:xfrm>
              <a:off x="2834232" y="1236982"/>
              <a:ext cx="540792" cy="4457245"/>
            </a:xfrm>
            <a:custGeom>
              <a:avLst/>
              <a:gdLst>
                <a:gd name="T0" fmla="*/ 0 w 706120"/>
                <a:gd name="T1" fmla="*/ 14734697 h 5400040"/>
                <a:gd name="T2" fmla="*/ 214505 w 706120"/>
                <a:gd name="T3" fmla="*/ 13196081 h 5400040"/>
                <a:gd name="T4" fmla="*/ 444332 w 706120"/>
                <a:gd name="T5" fmla="*/ 10534691 h 5400040"/>
                <a:gd name="T6" fmla="*/ 597552 w 706120"/>
                <a:gd name="T7" fmla="*/ 7124785 h 5400040"/>
                <a:gd name="T8" fmla="*/ 674160 w 706120"/>
                <a:gd name="T9" fmla="*/ 3091108 h 5400040"/>
                <a:gd name="T10" fmla="*/ 704804 w 706120"/>
                <a:gd name="T11" fmla="*/ 429709 h 5400040"/>
                <a:gd name="T12" fmla="*/ 704804 w 706120"/>
                <a:gd name="T13" fmla="*/ 512878 h 5400040"/>
                <a:gd name="T14" fmla="*/ 704804 w 706120"/>
                <a:gd name="T15" fmla="*/ 512878 h 5400040"/>
                <a:gd name="T16" fmla="*/ 0 60000 65536"/>
                <a:gd name="T17" fmla="*/ 0 60000 65536"/>
                <a:gd name="T18" fmla="*/ 0 60000 65536"/>
                <a:gd name="T19" fmla="*/ 0 60000 65536"/>
                <a:gd name="T20" fmla="*/ 0 60000 65536"/>
                <a:gd name="T21" fmla="*/ 0 60000 65536"/>
                <a:gd name="T22" fmla="*/ 0 60000 65536"/>
                <a:gd name="T23" fmla="*/ 0 60000 65536"/>
                <a:gd name="T24" fmla="*/ 0 w 706120"/>
                <a:gd name="T25" fmla="*/ 0 h 5400040"/>
                <a:gd name="T26" fmla="*/ 706120 w 706120"/>
                <a:gd name="T27" fmla="*/ 5400040 h 54000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6120" h="5400040">
                  <a:moveTo>
                    <a:pt x="0" y="5400040"/>
                  </a:moveTo>
                  <a:cubicBezTo>
                    <a:pt x="69850" y="5246370"/>
                    <a:pt x="139700" y="5092700"/>
                    <a:pt x="213360" y="4836160"/>
                  </a:cubicBezTo>
                  <a:cubicBezTo>
                    <a:pt x="287020" y="4579620"/>
                    <a:pt x="378460" y="4231640"/>
                    <a:pt x="441960" y="3860800"/>
                  </a:cubicBezTo>
                  <a:cubicBezTo>
                    <a:pt x="505460" y="3489960"/>
                    <a:pt x="556260" y="3065780"/>
                    <a:pt x="594360" y="2611120"/>
                  </a:cubicBezTo>
                  <a:cubicBezTo>
                    <a:pt x="632460" y="2156460"/>
                    <a:pt x="652780" y="1541780"/>
                    <a:pt x="670560" y="1132840"/>
                  </a:cubicBezTo>
                  <a:cubicBezTo>
                    <a:pt x="688340" y="723900"/>
                    <a:pt x="695960" y="314960"/>
                    <a:pt x="701040" y="157480"/>
                  </a:cubicBezTo>
                  <a:cubicBezTo>
                    <a:pt x="706120" y="0"/>
                    <a:pt x="701040" y="187960"/>
                    <a:pt x="701040" y="187960"/>
                  </a:cubicBezTo>
                </a:path>
              </a:pathLst>
            </a:custGeom>
            <a:noFill/>
            <a:ln w="101600" cap="rnd" cmpd="sng" algn="ctr">
              <a:solidFill>
                <a:srgbClr val="993300"/>
              </a:solidFill>
              <a:prstDash val="solid"/>
              <a:round/>
              <a:headEnd type="none" w="med" len="med"/>
              <a:tailEnd type="none" w="med" len="med"/>
            </a:ln>
            <a:scene3d>
              <a:camera prst="orthographicFront"/>
              <a:lightRig rig="threePt" dir="t"/>
            </a:scene3d>
            <a:sp3d>
              <a:bevelT/>
            </a:sp3d>
          </p:spPr>
          <p:txBody>
            <a:bodyPr/>
            <a:lstStyle/>
            <a:p>
              <a:pPr>
                <a:defRPr/>
              </a:pPr>
              <a:endParaRPr lang="en-US" kern="0">
                <a:solidFill>
                  <a:sysClr val="windowText" lastClr="000000"/>
                </a:solidFill>
                <a:latin typeface="Arial"/>
              </a:endParaRPr>
            </a:p>
          </p:txBody>
        </p:sp>
        <p:cxnSp>
          <p:nvCxnSpPr>
            <p:cNvPr id="58" name="Straight Connector 55"/>
            <p:cNvCxnSpPr>
              <a:cxnSpLocks noChangeShapeType="1"/>
            </p:cNvCxnSpPr>
            <p:nvPr/>
          </p:nvCxnSpPr>
          <p:spPr bwMode="auto">
            <a:xfrm>
              <a:off x="2943225" y="5281613"/>
              <a:ext cx="2070100" cy="6350"/>
            </a:xfrm>
            <a:prstGeom prst="line">
              <a:avLst/>
            </a:prstGeom>
            <a:noFill/>
            <a:ln w="101600" cap="rnd" algn="ctr">
              <a:solidFill>
                <a:srgbClr val="993300"/>
              </a:solidFill>
              <a:round/>
              <a:headEnd/>
              <a:tailEnd/>
            </a:ln>
            <a:scene3d>
              <a:camera prst="orthographicFront"/>
              <a:lightRig rig="threePt" dir="t"/>
            </a:scene3d>
            <a:sp3d>
              <a:bevelT/>
            </a:sp3d>
          </p:spPr>
        </p:cxnSp>
        <p:cxnSp>
          <p:nvCxnSpPr>
            <p:cNvPr id="59" name="Straight Connector 45"/>
            <p:cNvCxnSpPr>
              <a:cxnSpLocks noChangeShapeType="1"/>
            </p:cNvCxnSpPr>
            <p:nvPr/>
          </p:nvCxnSpPr>
          <p:spPr bwMode="auto">
            <a:xfrm>
              <a:off x="3284538" y="1646563"/>
              <a:ext cx="1403350" cy="6351"/>
            </a:xfrm>
            <a:prstGeom prst="line">
              <a:avLst/>
            </a:prstGeom>
            <a:noFill/>
            <a:ln w="101600" cap="rnd" algn="ctr">
              <a:solidFill>
                <a:srgbClr val="993300"/>
              </a:solidFill>
              <a:round/>
              <a:headEnd/>
              <a:tailEnd/>
            </a:ln>
            <a:scene3d>
              <a:camera prst="orthographicFront"/>
              <a:lightRig rig="threePt" dir="t"/>
            </a:scene3d>
            <a:sp3d>
              <a:bevelT/>
            </a:sp3d>
          </p:spPr>
        </p:cxnSp>
        <p:cxnSp>
          <p:nvCxnSpPr>
            <p:cNvPr id="60" name="Straight Connector 46"/>
            <p:cNvCxnSpPr>
              <a:cxnSpLocks noChangeShapeType="1"/>
            </p:cNvCxnSpPr>
            <p:nvPr/>
          </p:nvCxnSpPr>
          <p:spPr bwMode="auto">
            <a:xfrm>
              <a:off x="3265488" y="2399989"/>
              <a:ext cx="1438275" cy="0"/>
            </a:xfrm>
            <a:prstGeom prst="line">
              <a:avLst/>
            </a:prstGeom>
            <a:noFill/>
            <a:ln w="101600" cap="rnd" algn="ctr">
              <a:solidFill>
                <a:srgbClr val="993300"/>
              </a:solidFill>
              <a:round/>
              <a:headEnd/>
              <a:tailEnd/>
            </a:ln>
            <a:scene3d>
              <a:camera prst="orthographicFront"/>
              <a:lightRig rig="threePt" dir="t"/>
            </a:scene3d>
            <a:sp3d>
              <a:bevelT/>
            </a:sp3d>
          </p:spPr>
        </p:cxnSp>
        <p:cxnSp>
          <p:nvCxnSpPr>
            <p:cNvPr id="61" name="Straight Connector 47"/>
            <p:cNvCxnSpPr>
              <a:cxnSpLocks noChangeShapeType="1"/>
            </p:cNvCxnSpPr>
            <p:nvPr/>
          </p:nvCxnSpPr>
          <p:spPr bwMode="auto">
            <a:xfrm>
              <a:off x="3213100" y="3134835"/>
              <a:ext cx="1547813" cy="9527"/>
            </a:xfrm>
            <a:prstGeom prst="line">
              <a:avLst/>
            </a:prstGeom>
            <a:noFill/>
            <a:ln w="101600" cap="rnd" algn="ctr">
              <a:solidFill>
                <a:srgbClr val="993300"/>
              </a:solidFill>
              <a:round/>
              <a:headEnd/>
              <a:tailEnd/>
            </a:ln>
            <a:scene3d>
              <a:camera prst="orthographicFront"/>
              <a:lightRig rig="threePt" dir="t"/>
            </a:scene3d>
            <a:sp3d>
              <a:bevelT/>
            </a:sp3d>
          </p:spPr>
        </p:cxnSp>
        <p:cxnSp>
          <p:nvCxnSpPr>
            <p:cNvPr id="62" name="Straight Connector 54"/>
            <p:cNvCxnSpPr>
              <a:cxnSpLocks noChangeShapeType="1"/>
            </p:cNvCxnSpPr>
            <p:nvPr/>
          </p:nvCxnSpPr>
          <p:spPr bwMode="auto">
            <a:xfrm flipV="1">
              <a:off x="3060700" y="4592638"/>
              <a:ext cx="1839913" cy="1587"/>
            </a:xfrm>
            <a:prstGeom prst="line">
              <a:avLst/>
            </a:prstGeom>
            <a:noFill/>
            <a:ln w="101600" cap="rnd" algn="ctr">
              <a:solidFill>
                <a:srgbClr val="993300"/>
              </a:solidFill>
              <a:round/>
              <a:headEnd/>
              <a:tailEnd/>
            </a:ln>
            <a:scene3d>
              <a:camera prst="orthographicFront"/>
              <a:lightRig rig="threePt" dir="t"/>
            </a:scene3d>
            <a:sp3d>
              <a:bevelT/>
            </a:sp3d>
          </p:spPr>
        </p:cxnSp>
        <p:cxnSp>
          <p:nvCxnSpPr>
            <p:cNvPr id="63" name="Straight Connector 53"/>
            <p:cNvCxnSpPr>
              <a:cxnSpLocks noChangeShapeType="1"/>
            </p:cNvCxnSpPr>
            <p:nvPr/>
          </p:nvCxnSpPr>
          <p:spPr bwMode="auto">
            <a:xfrm>
              <a:off x="3152775" y="3868448"/>
              <a:ext cx="1662113" cy="1587"/>
            </a:xfrm>
            <a:prstGeom prst="line">
              <a:avLst/>
            </a:prstGeom>
            <a:noFill/>
            <a:ln w="101600" cap="rnd" algn="ctr">
              <a:solidFill>
                <a:srgbClr val="993300"/>
              </a:solidFill>
              <a:round/>
              <a:headEnd/>
              <a:tailEnd/>
            </a:ln>
            <a:scene3d>
              <a:camera prst="orthographicFront"/>
              <a:lightRig rig="threePt" dir="t"/>
            </a:scene3d>
            <a:sp3d>
              <a:bevelT/>
            </a:sp3d>
          </p:spPr>
        </p:cxnSp>
      </p:grpSp>
      <p:sp>
        <p:nvSpPr>
          <p:cNvPr id="64" name="Rectangle 44"/>
          <p:cNvSpPr>
            <a:spLocks noChangeArrowheads="1"/>
          </p:cNvSpPr>
          <p:nvPr/>
        </p:nvSpPr>
        <p:spPr bwMode="auto">
          <a:xfrm>
            <a:off x="2448239" y="58998"/>
            <a:ext cx="3952579" cy="257605"/>
          </a:xfrm>
          <a:prstGeom prst="rect">
            <a:avLst/>
          </a:prstGeom>
          <a:solidFill>
            <a:schemeClr val="bg1"/>
          </a:solidFill>
          <a:ln w="9525">
            <a:noFill/>
            <a:round/>
            <a:headEnd/>
            <a:tailEnd/>
          </a:ln>
        </p:spPr>
        <p:txBody>
          <a:bodyPr lIns="90000" tIns="46800" rIns="90000" bIns="46800" anchor="ctr">
            <a:scene3d>
              <a:camera prst="orthographicFront"/>
              <a:lightRig rig="threePt" dir="t"/>
            </a:scene3d>
            <a:sp3d extrusionH="57150" prstMaterial="plastic">
              <a:bevelT w="101600" h="31750" prst="angle"/>
              <a:bevelB w="69850" h="107950"/>
            </a:sp3d>
          </a:bodyPr>
          <a:lstStyle/>
          <a:p>
            <a:pPr algn="ctr">
              <a:buClr>
                <a:srgbClr val="003366"/>
              </a:buClr>
              <a:buFont typeface="Arial Black" pitchFamily="34" charset="0"/>
              <a:buNone/>
            </a:pPr>
            <a:r>
              <a:rPr lang="en-US" sz="2800" dirty="0" smtClean="0">
                <a:solidFill>
                  <a:srgbClr val="7FA0B1">
                    <a:lumMod val="75000"/>
                  </a:srgbClr>
                </a:solidFill>
                <a:latin typeface="Arial Black" pitchFamily="34" charset="0"/>
              </a:rPr>
              <a:t>Ladder of Trust</a:t>
            </a:r>
            <a:endParaRPr lang="en-US" dirty="0">
              <a:solidFill>
                <a:srgbClr val="7FA0B1">
                  <a:lumMod val="75000"/>
                </a:srgbClr>
              </a:solidFill>
              <a:latin typeface="Arial Black" pitchFamily="34" charset="0"/>
            </a:endParaRPr>
          </a:p>
        </p:txBody>
      </p:sp>
      <p:grpSp>
        <p:nvGrpSpPr>
          <p:cNvPr id="48" name="Group 67"/>
          <p:cNvGrpSpPr>
            <a:grpSpLocks/>
          </p:cNvGrpSpPr>
          <p:nvPr/>
        </p:nvGrpSpPr>
        <p:grpSpPr bwMode="auto">
          <a:xfrm>
            <a:off x="3040080" y="1303405"/>
            <a:ext cx="3090671" cy="469900"/>
            <a:chOff x="3535549" y="2136492"/>
            <a:chExt cx="3091055" cy="471415"/>
          </a:xfrm>
        </p:grpSpPr>
        <p:grpSp>
          <p:nvGrpSpPr>
            <p:cNvPr id="55" name="Group 555"/>
            <p:cNvGrpSpPr>
              <a:grpSpLocks/>
            </p:cNvGrpSpPr>
            <p:nvPr/>
          </p:nvGrpSpPr>
          <p:grpSpPr bwMode="auto">
            <a:xfrm>
              <a:off x="4528305" y="2136492"/>
              <a:ext cx="519061" cy="471415"/>
              <a:chOff x="4187145" y="2250335"/>
              <a:chExt cx="519113" cy="471487"/>
            </a:xfrm>
          </p:grpSpPr>
          <p:sp>
            <p:nvSpPr>
              <p:cNvPr id="69" name="Oval 111"/>
              <p:cNvSpPr>
                <a:spLocks noChangeArrowheads="1"/>
              </p:cNvSpPr>
              <p:nvPr/>
            </p:nvSpPr>
            <p:spPr bwMode="auto">
              <a:xfrm>
                <a:off x="4187145" y="2250335"/>
                <a:ext cx="519113" cy="471487"/>
              </a:xfrm>
              <a:prstGeom prst="ellipse">
                <a:avLst/>
              </a:prstGeom>
              <a:solidFill>
                <a:sysClr val="window" lastClr="FFFFFF"/>
              </a:solidFill>
              <a:ln w="38100" algn="ctr">
                <a:solidFill>
                  <a:srgbClr val="339933"/>
                </a:solidFill>
                <a:round/>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sp>
            <p:nvSpPr>
              <p:cNvPr id="70" name="Freeform 109"/>
              <p:cNvSpPr>
                <a:spLocks/>
              </p:cNvSpPr>
              <p:nvPr/>
            </p:nvSpPr>
            <p:spPr bwMode="auto">
              <a:xfrm>
                <a:off x="4258583" y="2413880"/>
                <a:ext cx="279400" cy="201612"/>
              </a:xfrm>
              <a:custGeom>
                <a:avLst/>
                <a:gdLst>
                  <a:gd name="T0" fmla="*/ 2147483647 w 849"/>
                  <a:gd name="T1" fmla="*/ 2147483647 h 674"/>
                  <a:gd name="T2" fmla="*/ 0 w 849"/>
                  <a:gd name="T3" fmla="*/ 2147483647 h 674"/>
                  <a:gd name="T4" fmla="*/ 2147483647 w 849"/>
                  <a:gd name="T5" fmla="*/ 2147483647 h 674"/>
                  <a:gd name="T6" fmla="*/ 2147483647 w 849"/>
                  <a:gd name="T7" fmla="*/ 2147483647 h 674"/>
                  <a:gd name="T8" fmla="*/ 2147483647 w 849"/>
                  <a:gd name="T9" fmla="*/ 2147483647 h 674"/>
                  <a:gd name="T10" fmla="*/ 2147483647 w 849"/>
                  <a:gd name="T11" fmla="*/ 2147483647 h 674"/>
                  <a:gd name="T12" fmla="*/ 2147483647 w 849"/>
                  <a:gd name="T13" fmla="*/ 2147483647 h 674"/>
                  <a:gd name="T14" fmla="*/ 2147483647 w 849"/>
                  <a:gd name="T15" fmla="*/ 2147483647 h 674"/>
                  <a:gd name="T16" fmla="*/ 2147483647 w 849"/>
                  <a:gd name="T17" fmla="*/ 2147483647 h 674"/>
                  <a:gd name="T18" fmla="*/ 2147483647 w 849"/>
                  <a:gd name="T19" fmla="*/ 2147483647 h 674"/>
                  <a:gd name="T20" fmla="*/ 2147483647 w 849"/>
                  <a:gd name="T21" fmla="*/ 2147483647 h 674"/>
                  <a:gd name="T22" fmla="*/ 2147483647 w 849"/>
                  <a:gd name="T23" fmla="*/ 2147483647 h 674"/>
                  <a:gd name="T24" fmla="*/ 2147483647 w 849"/>
                  <a:gd name="T25" fmla="*/ 2147483647 h 674"/>
                  <a:gd name="T26" fmla="*/ 2147483647 w 849"/>
                  <a:gd name="T27" fmla="*/ 2147483647 h 674"/>
                  <a:gd name="T28" fmla="*/ 2147483647 w 849"/>
                  <a:gd name="T29" fmla="*/ 2147483647 h 674"/>
                  <a:gd name="T30" fmla="*/ 2147483647 w 849"/>
                  <a:gd name="T31" fmla="*/ 2147483647 h 674"/>
                  <a:gd name="T32" fmla="*/ 2147483647 w 849"/>
                  <a:gd name="T33" fmla="*/ 2147483647 h 674"/>
                  <a:gd name="T34" fmla="*/ 2147483647 w 849"/>
                  <a:gd name="T35" fmla="*/ 2147483647 h 674"/>
                  <a:gd name="T36" fmla="*/ 2147483647 w 849"/>
                  <a:gd name="T37" fmla="*/ 2147483647 h 674"/>
                  <a:gd name="T38" fmla="*/ 2147483647 w 849"/>
                  <a:gd name="T39" fmla="*/ 2147483647 h 674"/>
                  <a:gd name="T40" fmla="*/ 2147483647 w 849"/>
                  <a:gd name="T41" fmla="*/ 2147483647 h 674"/>
                  <a:gd name="T42" fmla="*/ 2147483647 w 849"/>
                  <a:gd name="T43" fmla="*/ 2147483647 h 674"/>
                  <a:gd name="T44" fmla="*/ 2147483647 w 849"/>
                  <a:gd name="T45" fmla="*/ 2147483647 h 674"/>
                  <a:gd name="T46" fmla="*/ 2147483647 w 849"/>
                  <a:gd name="T47" fmla="*/ 2147483647 h 674"/>
                  <a:gd name="T48" fmla="*/ 2147483647 w 849"/>
                  <a:gd name="T49" fmla="*/ 2147483647 h 674"/>
                  <a:gd name="T50" fmla="*/ 2147483647 w 849"/>
                  <a:gd name="T51" fmla="*/ 2147483647 h 674"/>
                  <a:gd name="T52" fmla="*/ 2147483647 w 849"/>
                  <a:gd name="T53" fmla="*/ 2147483647 h 674"/>
                  <a:gd name="T54" fmla="*/ 2147483647 w 849"/>
                  <a:gd name="T55" fmla="*/ 2147483647 h 674"/>
                  <a:gd name="T56" fmla="*/ 2147483647 w 849"/>
                  <a:gd name="T57" fmla="*/ 2147483647 h 674"/>
                  <a:gd name="T58" fmla="*/ 2147483647 w 849"/>
                  <a:gd name="T59" fmla="*/ 2147483647 h 674"/>
                  <a:gd name="T60" fmla="*/ 2147483647 w 849"/>
                  <a:gd name="T61" fmla="*/ 2147483647 h 674"/>
                  <a:gd name="T62" fmla="*/ 2147483647 w 849"/>
                  <a:gd name="T63" fmla="*/ 2147483647 h 674"/>
                  <a:gd name="T64" fmla="*/ 2147483647 w 849"/>
                  <a:gd name="T65" fmla="*/ 2147483647 h 674"/>
                  <a:gd name="T66" fmla="*/ 2147483647 w 849"/>
                  <a:gd name="T67" fmla="*/ 2147483647 h 674"/>
                  <a:gd name="T68" fmla="*/ 2147483647 w 849"/>
                  <a:gd name="T69" fmla="*/ 2147483647 h 674"/>
                  <a:gd name="T70" fmla="*/ 2147483647 w 849"/>
                  <a:gd name="T71" fmla="*/ 2147483647 h 674"/>
                  <a:gd name="T72" fmla="*/ 2147483647 w 849"/>
                  <a:gd name="T73" fmla="*/ 2147483647 h 674"/>
                  <a:gd name="T74" fmla="*/ 2147483647 w 849"/>
                  <a:gd name="T75" fmla="*/ 2147483647 h 674"/>
                  <a:gd name="T76" fmla="*/ 2147483647 w 849"/>
                  <a:gd name="T77" fmla="*/ 0 h 674"/>
                  <a:gd name="T78" fmla="*/ 2147483647 w 849"/>
                  <a:gd name="T79" fmla="*/ 0 h 674"/>
                  <a:gd name="T80" fmla="*/ 2147483647 w 849"/>
                  <a:gd name="T81" fmla="*/ 2147483647 h 674"/>
                  <a:gd name="T82" fmla="*/ 2147483647 w 849"/>
                  <a:gd name="T83" fmla="*/ 2147483647 h 674"/>
                  <a:gd name="T84" fmla="*/ 2147483647 w 849"/>
                  <a:gd name="T85" fmla="*/ 2147483647 h 674"/>
                  <a:gd name="T86" fmla="*/ 2147483647 w 849"/>
                  <a:gd name="T87" fmla="*/ 2147483647 h 674"/>
                  <a:gd name="T88" fmla="*/ 2147483647 w 849"/>
                  <a:gd name="T89" fmla="*/ 2147483647 h 674"/>
                  <a:gd name="T90" fmla="*/ 2147483647 w 849"/>
                  <a:gd name="T91" fmla="*/ 2147483647 h 6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49"/>
                  <a:gd name="T139" fmla="*/ 0 h 674"/>
                  <a:gd name="T140" fmla="*/ 849 w 849"/>
                  <a:gd name="T141" fmla="*/ 674 h 6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49" h="674">
                    <a:moveTo>
                      <a:pt x="53" y="69"/>
                    </a:moveTo>
                    <a:lnTo>
                      <a:pt x="33" y="62"/>
                    </a:lnTo>
                    <a:lnTo>
                      <a:pt x="0" y="165"/>
                    </a:lnTo>
                    <a:lnTo>
                      <a:pt x="8" y="305"/>
                    </a:lnTo>
                    <a:lnTo>
                      <a:pt x="11" y="329"/>
                    </a:lnTo>
                    <a:lnTo>
                      <a:pt x="48" y="339"/>
                    </a:lnTo>
                    <a:lnTo>
                      <a:pt x="120" y="357"/>
                    </a:lnTo>
                    <a:lnTo>
                      <a:pt x="147" y="380"/>
                    </a:lnTo>
                    <a:lnTo>
                      <a:pt x="203" y="386"/>
                    </a:lnTo>
                    <a:lnTo>
                      <a:pt x="246" y="381"/>
                    </a:lnTo>
                    <a:lnTo>
                      <a:pt x="293" y="413"/>
                    </a:lnTo>
                    <a:lnTo>
                      <a:pt x="345" y="431"/>
                    </a:lnTo>
                    <a:lnTo>
                      <a:pt x="368" y="467"/>
                    </a:lnTo>
                    <a:lnTo>
                      <a:pt x="357" y="492"/>
                    </a:lnTo>
                    <a:lnTo>
                      <a:pt x="392" y="507"/>
                    </a:lnTo>
                    <a:lnTo>
                      <a:pt x="399" y="540"/>
                    </a:lnTo>
                    <a:lnTo>
                      <a:pt x="401" y="567"/>
                    </a:lnTo>
                    <a:lnTo>
                      <a:pt x="405" y="591"/>
                    </a:lnTo>
                    <a:lnTo>
                      <a:pt x="420" y="609"/>
                    </a:lnTo>
                    <a:lnTo>
                      <a:pt x="446" y="608"/>
                    </a:lnTo>
                    <a:lnTo>
                      <a:pt x="573" y="674"/>
                    </a:lnTo>
                    <a:lnTo>
                      <a:pt x="603" y="654"/>
                    </a:lnTo>
                    <a:lnTo>
                      <a:pt x="617" y="630"/>
                    </a:lnTo>
                    <a:lnTo>
                      <a:pt x="632" y="618"/>
                    </a:lnTo>
                    <a:lnTo>
                      <a:pt x="648" y="609"/>
                    </a:lnTo>
                    <a:lnTo>
                      <a:pt x="662" y="593"/>
                    </a:lnTo>
                    <a:lnTo>
                      <a:pt x="671" y="579"/>
                    </a:lnTo>
                    <a:lnTo>
                      <a:pt x="675" y="570"/>
                    </a:lnTo>
                    <a:lnTo>
                      <a:pt x="684" y="558"/>
                    </a:lnTo>
                    <a:lnTo>
                      <a:pt x="710" y="557"/>
                    </a:lnTo>
                    <a:lnTo>
                      <a:pt x="710" y="531"/>
                    </a:lnTo>
                    <a:lnTo>
                      <a:pt x="713" y="498"/>
                    </a:lnTo>
                    <a:lnTo>
                      <a:pt x="710" y="488"/>
                    </a:lnTo>
                    <a:lnTo>
                      <a:pt x="752" y="471"/>
                    </a:lnTo>
                    <a:lnTo>
                      <a:pt x="782" y="462"/>
                    </a:lnTo>
                    <a:lnTo>
                      <a:pt x="801" y="446"/>
                    </a:lnTo>
                    <a:lnTo>
                      <a:pt x="822" y="413"/>
                    </a:lnTo>
                    <a:lnTo>
                      <a:pt x="833" y="392"/>
                    </a:lnTo>
                    <a:lnTo>
                      <a:pt x="848" y="359"/>
                    </a:lnTo>
                    <a:lnTo>
                      <a:pt x="849" y="335"/>
                    </a:lnTo>
                    <a:lnTo>
                      <a:pt x="840" y="315"/>
                    </a:lnTo>
                    <a:lnTo>
                      <a:pt x="809" y="333"/>
                    </a:lnTo>
                    <a:lnTo>
                      <a:pt x="783" y="354"/>
                    </a:lnTo>
                    <a:lnTo>
                      <a:pt x="762" y="371"/>
                    </a:lnTo>
                    <a:lnTo>
                      <a:pt x="732" y="384"/>
                    </a:lnTo>
                    <a:lnTo>
                      <a:pt x="701" y="402"/>
                    </a:lnTo>
                    <a:lnTo>
                      <a:pt x="683" y="395"/>
                    </a:lnTo>
                    <a:lnTo>
                      <a:pt x="639" y="354"/>
                    </a:lnTo>
                    <a:lnTo>
                      <a:pt x="611" y="321"/>
                    </a:lnTo>
                    <a:lnTo>
                      <a:pt x="590" y="302"/>
                    </a:lnTo>
                    <a:lnTo>
                      <a:pt x="578" y="281"/>
                    </a:lnTo>
                    <a:lnTo>
                      <a:pt x="564" y="243"/>
                    </a:lnTo>
                    <a:lnTo>
                      <a:pt x="533" y="204"/>
                    </a:lnTo>
                    <a:lnTo>
                      <a:pt x="506" y="183"/>
                    </a:lnTo>
                    <a:lnTo>
                      <a:pt x="485" y="173"/>
                    </a:lnTo>
                    <a:lnTo>
                      <a:pt x="465" y="167"/>
                    </a:lnTo>
                    <a:lnTo>
                      <a:pt x="435" y="173"/>
                    </a:lnTo>
                    <a:lnTo>
                      <a:pt x="413" y="188"/>
                    </a:lnTo>
                    <a:lnTo>
                      <a:pt x="384" y="215"/>
                    </a:lnTo>
                    <a:lnTo>
                      <a:pt x="357" y="215"/>
                    </a:lnTo>
                    <a:lnTo>
                      <a:pt x="332" y="215"/>
                    </a:lnTo>
                    <a:lnTo>
                      <a:pt x="327" y="203"/>
                    </a:lnTo>
                    <a:lnTo>
                      <a:pt x="315" y="206"/>
                    </a:lnTo>
                    <a:lnTo>
                      <a:pt x="305" y="194"/>
                    </a:lnTo>
                    <a:lnTo>
                      <a:pt x="297" y="177"/>
                    </a:lnTo>
                    <a:lnTo>
                      <a:pt x="312" y="152"/>
                    </a:lnTo>
                    <a:lnTo>
                      <a:pt x="335" y="138"/>
                    </a:lnTo>
                    <a:lnTo>
                      <a:pt x="344" y="128"/>
                    </a:lnTo>
                    <a:lnTo>
                      <a:pt x="351" y="114"/>
                    </a:lnTo>
                    <a:lnTo>
                      <a:pt x="375" y="86"/>
                    </a:lnTo>
                    <a:lnTo>
                      <a:pt x="387" y="69"/>
                    </a:lnTo>
                    <a:lnTo>
                      <a:pt x="402" y="54"/>
                    </a:lnTo>
                    <a:lnTo>
                      <a:pt x="434" y="50"/>
                    </a:lnTo>
                    <a:lnTo>
                      <a:pt x="453" y="41"/>
                    </a:lnTo>
                    <a:lnTo>
                      <a:pt x="488" y="32"/>
                    </a:lnTo>
                    <a:lnTo>
                      <a:pt x="497" y="21"/>
                    </a:lnTo>
                    <a:lnTo>
                      <a:pt x="473" y="9"/>
                    </a:lnTo>
                    <a:lnTo>
                      <a:pt x="450" y="3"/>
                    </a:lnTo>
                    <a:lnTo>
                      <a:pt x="423" y="0"/>
                    </a:lnTo>
                    <a:lnTo>
                      <a:pt x="399" y="2"/>
                    </a:lnTo>
                    <a:lnTo>
                      <a:pt x="380" y="14"/>
                    </a:lnTo>
                    <a:lnTo>
                      <a:pt x="348" y="26"/>
                    </a:lnTo>
                    <a:lnTo>
                      <a:pt x="308" y="32"/>
                    </a:lnTo>
                    <a:lnTo>
                      <a:pt x="285" y="48"/>
                    </a:lnTo>
                    <a:lnTo>
                      <a:pt x="255" y="65"/>
                    </a:lnTo>
                    <a:lnTo>
                      <a:pt x="237" y="77"/>
                    </a:lnTo>
                    <a:lnTo>
                      <a:pt x="215" y="83"/>
                    </a:lnTo>
                    <a:lnTo>
                      <a:pt x="201" y="98"/>
                    </a:lnTo>
                    <a:lnTo>
                      <a:pt x="161" y="96"/>
                    </a:lnTo>
                    <a:lnTo>
                      <a:pt x="96" y="80"/>
                    </a:lnTo>
                    <a:lnTo>
                      <a:pt x="75" y="75"/>
                    </a:lnTo>
                    <a:lnTo>
                      <a:pt x="63" y="69"/>
                    </a:lnTo>
                  </a:path>
                </a:pathLst>
              </a:custGeom>
              <a:solidFill>
                <a:srgbClr val="FFCC99"/>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71" name="Freeform 110"/>
              <p:cNvSpPr>
                <a:spLocks/>
              </p:cNvSpPr>
              <p:nvPr/>
            </p:nvSpPr>
            <p:spPr bwMode="auto">
              <a:xfrm>
                <a:off x="4571320" y="2371018"/>
                <a:ext cx="112713" cy="146050"/>
              </a:xfrm>
              <a:custGeom>
                <a:avLst/>
                <a:gdLst>
                  <a:gd name="T0" fmla="*/ 2147483647 w 248"/>
                  <a:gd name="T1" fmla="*/ 2147483647 h 346"/>
                  <a:gd name="T2" fmla="*/ 2147483647 w 248"/>
                  <a:gd name="T3" fmla="*/ 2147483647 h 346"/>
                  <a:gd name="T4" fmla="*/ 2147483647 w 248"/>
                  <a:gd name="T5" fmla="*/ 2147483647 h 346"/>
                  <a:gd name="T6" fmla="*/ 2147483647 w 248"/>
                  <a:gd name="T7" fmla="*/ 2147483647 h 346"/>
                  <a:gd name="T8" fmla="*/ 2147483647 w 248"/>
                  <a:gd name="T9" fmla="*/ 2147483647 h 346"/>
                  <a:gd name="T10" fmla="*/ 2147483647 w 248"/>
                  <a:gd name="T11" fmla="*/ 2147483647 h 346"/>
                  <a:gd name="T12" fmla="*/ 2147483647 w 248"/>
                  <a:gd name="T13" fmla="*/ 2147483647 h 346"/>
                  <a:gd name="T14" fmla="*/ 2147483647 w 248"/>
                  <a:gd name="T15" fmla="*/ 2147483647 h 346"/>
                  <a:gd name="T16" fmla="*/ 2147483647 w 248"/>
                  <a:gd name="T17" fmla="*/ 2147483647 h 3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8"/>
                  <a:gd name="T28" fmla="*/ 0 h 346"/>
                  <a:gd name="T29" fmla="*/ 248 w 248"/>
                  <a:gd name="T30" fmla="*/ 346 h 3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8" h="346">
                    <a:moveTo>
                      <a:pt x="160" y="32"/>
                    </a:moveTo>
                    <a:cubicBezTo>
                      <a:pt x="120" y="0"/>
                      <a:pt x="38" y="48"/>
                      <a:pt x="16" y="80"/>
                    </a:cubicBezTo>
                    <a:cubicBezTo>
                      <a:pt x="0" y="136"/>
                      <a:pt x="12" y="176"/>
                      <a:pt x="28" y="224"/>
                    </a:cubicBezTo>
                    <a:cubicBezTo>
                      <a:pt x="44" y="272"/>
                      <a:pt x="52" y="310"/>
                      <a:pt x="60" y="318"/>
                    </a:cubicBezTo>
                    <a:cubicBezTo>
                      <a:pt x="68" y="326"/>
                      <a:pt x="80" y="346"/>
                      <a:pt x="88" y="346"/>
                    </a:cubicBezTo>
                    <a:cubicBezTo>
                      <a:pt x="96" y="346"/>
                      <a:pt x="122" y="322"/>
                      <a:pt x="138" y="326"/>
                    </a:cubicBezTo>
                    <a:lnTo>
                      <a:pt x="194" y="298"/>
                    </a:lnTo>
                    <a:cubicBezTo>
                      <a:pt x="209" y="286"/>
                      <a:pt x="236" y="298"/>
                      <a:pt x="230" y="254"/>
                    </a:cubicBezTo>
                    <a:cubicBezTo>
                      <a:pt x="248" y="222"/>
                      <a:pt x="175" y="78"/>
                      <a:pt x="160" y="32"/>
                    </a:cubicBezTo>
                    <a:close/>
                  </a:path>
                </a:pathLst>
              </a:custGeom>
              <a:solidFill>
                <a:sysClr val="windowText" lastClr="000000"/>
              </a:solidFill>
              <a:ln w="9525">
                <a:solidFill>
                  <a:sysClr val="windowText" lastClr="000000"/>
                </a:solidFill>
                <a:round/>
                <a:headEnd/>
                <a:tailEnd/>
              </a:ln>
            </p:spPr>
            <p:txBody>
              <a:bodyPr/>
              <a:lstStyle/>
              <a:p>
                <a:pPr>
                  <a:defRPr/>
                </a:pPr>
                <a:endParaRPr lang="en-US" kern="0">
                  <a:solidFill>
                    <a:sysClr val="windowText" lastClr="000000"/>
                  </a:solidFill>
                  <a:latin typeface="Arial"/>
                </a:endParaRPr>
              </a:p>
            </p:txBody>
          </p:sp>
          <p:sp>
            <p:nvSpPr>
              <p:cNvPr id="72" name="Freeform 112"/>
              <p:cNvSpPr>
                <a:spLocks/>
              </p:cNvSpPr>
              <p:nvPr/>
            </p:nvSpPr>
            <p:spPr bwMode="auto">
              <a:xfrm>
                <a:off x="4364945" y="2410705"/>
                <a:ext cx="211138" cy="88900"/>
              </a:xfrm>
              <a:custGeom>
                <a:avLst/>
                <a:gdLst>
                  <a:gd name="T0" fmla="*/ 0 w 1414"/>
                  <a:gd name="T1" fmla="*/ 2147483647 h 409"/>
                  <a:gd name="T2" fmla="*/ 0 w 1414"/>
                  <a:gd name="T3" fmla="*/ 2147483647 h 409"/>
                  <a:gd name="T4" fmla="*/ 2147483647 w 1414"/>
                  <a:gd name="T5" fmla="*/ 2147483647 h 409"/>
                  <a:gd name="T6" fmla="*/ 2147483647 w 1414"/>
                  <a:gd name="T7" fmla="*/ 2147483647 h 409"/>
                  <a:gd name="T8" fmla="*/ 2147483647 w 1414"/>
                  <a:gd name="T9" fmla="*/ 2147483647 h 409"/>
                  <a:gd name="T10" fmla="*/ 2147483647 w 1414"/>
                  <a:gd name="T11" fmla="*/ 2147483647 h 409"/>
                  <a:gd name="T12" fmla="*/ 2147483647 w 1414"/>
                  <a:gd name="T13" fmla="*/ 2147483647 h 409"/>
                  <a:gd name="T14" fmla="*/ 2147483647 w 1414"/>
                  <a:gd name="T15" fmla="*/ 2147483647 h 409"/>
                  <a:gd name="T16" fmla="*/ 2147483647 w 1414"/>
                  <a:gd name="T17" fmla="*/ 0 h 409"/>
                  <a:gd name="T18" fmla="*/ 2147483647 w 1414"/>
                  <a:gd name="T19" fmla="*/ 0 h 409"/>
                  <a:gd name="T20" fmla="*/ 2147483647 w 1414"/>
                  <a:gd name="T21" fmla="*/ 0 h 409"/>
                  <a:gd name="T22" fmla="*/ 2147483647 w 1414"/>
                  <a:gd name="T23" fmla="*/ 0 h 409"/>
                  <a:gd name="T24" fmla="*/ 2147483647 w 1414"/>
                  <a:gd name="T25" fmla="*/ 0 h 409"/>
                  <a:gd name="T26" fmla="*/ 2147483647 w 1414"/>
                  <a:gd name="T27" fmla="*/ 0 h 409"/>
                  <a:gd name="T28" fmla="*/ 2147483647 w 1414"/>
                  <a:gd name="T29" fmla="*/ 0 h 409"/>
                  <a:gd name="T30" fmla="*/ 2147483647 w 1414"/>
                  <a:gd name="T31" fmla="*/ 0 h 409"/>
                  <a:gd name="T32" fmla="*/ 2147483647 w 1414"/>
                  <a:gd name="T33" fmla="*/ 2147483647 h 409"/>
                  <a:gd name="T34" fmla="*/ 2147483647 w 1414"/>
                  <a:gd name="T35" fmla="*/ 2147483647 h 409"/>
                  <a:gd name="T36" fmla="*/ 2147483647 w 1414"/>
                  <a:gd name="T37" fmla="*/ 2147483647 h 409"/>
                  <a:gd name="T38" fmla="*/ 2147483647 w 1414"/>
                  <a:gd name="T39" fmla="*/ 2147483647 h 409"/>
                  <a:gd name="T40" fmla="*/ 2147483647 w 1414"/>
                  <a:gd name="T41" fmla="*/ 2147483647 h 409"/>
                  <a:gd name="T42" fmla="*/ 2147483647 w 1414"/>
                  <a:gd name="T43" fmla="*/ 0 h 409"/>
                  <a:gd name="T44" fmla="*/ 2147483647 w 1414"/>
                  <a:gd name="T45" fmla="*/ 0 h 409"/>
                  <a:gd name="T46" fmla="*/ 2147483647 w 1414"/>
                  <a:gd name="T47" fmla="*/ 0 h 409"/>
                  <a:gd name="T48" fmla="*/ 2147483647 w 1414"/>
                  <a:gd name="T49" fmla="*/ 0 h 409"/>
                  <a:gd name="T50" fmla="*/ 2147483647 w 1414"/>
                  <a:gd name="T51" fmla="*/ 2147483647 h 409"/>
                  <a:gd name="T52" fmla="*/ 2147483647 w 1414"/>
                  <a:gd name="T53" fmla="*/ 2147483647 h 409"/>
                  <a:gd name="T54" fmla="*/ 2147483647 w 1414"/>
                  <a:gd name="T55" fmla="*/ 2147483647 h 409"/>
                  <a:gd name="T56" fmla="*/ 2147483647 w 1414"/>
                  <a:gd name="T57" fmla="*/ 2147483647 h 409"/>
                  <a:gd name="T58" fmla="*/ 2147483647 w 1414"/>
                  <a:gd name="T59" fmla="*/ 2147483647 h 409"/>
                  <a:gd name="T60" fmla="*/ 2147483647 w 1414"/>
                  <a:gd name="T61" fmla="*/ 2147483647 h 409"/>
                  <a:gd name="T62" fmla="*/ 2147483647 w 1414"/>
                  <a:gd name="T63" fmla="*/ 2147483647 h 409"/>
                  <a:gd name="T64" fmla="*/ 2147483647 w 1414"/>
                  <a:gd name="T65" fmla="*/ 2147483647 h 409"/>
                  <a:gd name="T66" fmla="*/ 2147483647 w 1414"/>
                  <a:gd name="T67" fmla="*/ 2147483647 h 409"/>
                  <a:gd name="T68" fmla="*/ 2147483647 w 1414"/>
                  <a:gd name="T69" fmla="*/ 2147483647 h 409"/>
                  <a:gd name="T70" fmla="*/ 2147483647 w 1414"/>
                  <a:gd name="T71" fmla="*/ 2147483647 h 409"/>
                  <a:gd name="T72" fmla="*/ 2147483647 w 1414"/>
                  <a:gd name="T73" fmla="*/ 2147483647 h 409"/>
                  <a:gd name="T74" fmla="*/ 2147483647 w 1414"/>
                  <a:gd name="T75" fmla="*/ 2147483647 h 409"/>
                  <a:gd name="T76" fmla="*/ 2147483647 w 1414"/>
                  <a:gd name="T77" fmla="*/ 2147483647 h 409"/>
                  <a:gd name="T78" fmla="*/ 2147483647 w 1414"/>
                  <a:gd name="T79" fmla="*/ 2147483647 h 409"/>
                  <a:gd name="T80" fmla="*/ 2147483647 w 1414"/>
                  <a:gd name="T81" fmla="*/ 2147483647 h 409"/>
                  <a:gd name="T82" fmla="*/ 2147483647 w 1414"/>
                  <a:gd name="T83" fmla="*/ 2147483647 h 409"/>
                  <a:gd name="T84" fmla="*/ 2147483647 w 1414"/>
                  <a:gd name="T85" fmla="*/ 2147483647 h 409"/>
                  <a:gd name="T86" fmla="*/ 2147483647 w 1414"/>
                  <a:gd name="T87" fmla="*/ 2147483647 h 409"/>
                  <a:gd name="T88" fmla="*/ 2147483647 w 1414"/>
                  <a:gd name="T89" fmla="*/ 2147483647 h 409"/>
                  <a:gd name="T90" fmla="*/ 2147483647 w 1414"/>
                  <a:gd name="T91" fmla="*/ 2147483647 h 409"/>
                  <a:gd name="T92" fmla="*/ 2147483647 w 1414"/>
                  <a:gd name="T93" fmla="*/ 2147483647 h 409"/>
                  <a:gd name="T94" fmla="*/ 2147483647 w 1414"/>
                  <a:gd name="T95" fmla="*/ 2147483647 h 409"/>
                  <a:gd name="T96" fmla="*/ 2147483647 w 1414"/>
                  <a:gd name="T97" fmla="*/ 2147483647 h 409"/>
                  <a:gd name="T98" fmla="*/ 2147483647 w 1414"/>
                  <a:gd name="T99" fmla="*/ 2147483647 h 409"/>
                  <a:gd name="T100" fmla="*/ 2147483647 w 1414"/>
                  <a:gd name="T101" fmla="*/ 2147483647 h 409"/>
                  <a:gd name="T102" fmla="*/ 2147483647 w 1414"/>
                  <a:gd name="T103" fmla="*/ 2147483647 h 409"/>
                  <a:gd name="T104" fmla="*/ 2147483647 w 1414"/>
                  <a:gd name="T105" fmla="*/ 2147483647 h 409"/>
                  <a:gd name="T106" fmla="*/ 0 w 1414"/>
                  <a:gd name="T107" fmla="*/ 2147483647 h 409"/>
                  <a:gd name="T108" fmla="*/ 0 w 1414"/>
                  <a:gd name="T109" fmla="*/ 2147483647 h 409"/>
                  <a:gd name="T110" fmla="*/ 0 w 1414"/>
                  <a:gd name="T111" fmla="*/ 2147483647 h 409"/>
                  <a:gd name="T112" fmla="*/ 0 w 1414"/>
                  <a:gd name="T113" fmla="*/ 2147483647 h 409"/>
                  <a:gd name="T114" fmla="*/ 0 w 1414"/>
                  <a:gd name="T115" fmla="*/ 2147483647 h 409"/>
                  <a:gd name="T116" fmla="*/ 0 w 1414"/>
                  <a:gd name="T117" fmla="*/ 2147483647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14"/>
                  <a:gd name="T178" fmla="*/ 0 h 409"/>
                  <a:gd name="T179" fmla="*/ 1414 w 1414"/>
                  <a:gd name="T180" fmla="*/ 409 h 4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14" h="409">
                    <a:moveTo>
                      <a:pt x="55" y="198"/>
                    </a:moveTo>
                    <a:lnTo>
                      <a:pt x="55" y="196"/>
                    </a:lnTo>
                    <a:lnTo>
                      <a:pt x="59" y="194"/>
                    </a:lnTo>
                    <a:lnTo>
                      <a:pt x="63" y="188"/>
                    </a:lnTo>
                    <a:lnTo>
                      <a:pt x="70" y="182"/>
                    </a:lnTo>
                    <a:lnTo>
                      <a:pt x="78" y="175"/>
                    </a:lnTo>
                    <a:lnTo>
                      <a:pt x="87" y="167"/>
                    </a:lnTo>
                    <a:lnTo>
                      <a:pt x="93" y="161"/>
                    </a:lnTo>
                    <a:lnTo>
                      <a:pt x="97" y="158"/>
                    </a:lnTo>
                    <a:lnTo>
                      <a:pt x="105" y="154"/>
                    </a:lnTo>
                    <a:lnTo>
                      <a:pt x="110" y="148"/>
                    </a:lnTo>
                    <a:lnTo>
                      <a:pt x="116" y="142"/>
                    </a:lnTo>
                    <a:lnTo>
                      <a:pt x="122" y="139"/>
                    </a:lnTo>
                    <a:lnTo>
                      <a:pt x="127" y="133"/>
                    </a:lnTo>
                    <a:lnTo>
                      <a:pt x="133" y="129"/>
                    </a:lnTo>
                    <a:lnTo>
                      <a:pt x="139" y="123"/>
                    </a:lnTo>
                    <a:lnTo>
                      <a:pt x="146" y="120"/>
                    </a:lnTo>
                    <a:lnTo>
                      <a:pt x="152" y="114"/>
                    </a:lnTo>
                    <a:lnTo>
                      <a:pt x="158" y="112"/>
                    </a:lnTo>
                    <a:lnTo>
                      <a:pt x="163" y="106"/>
                    </a:lnTo>
                    <a:lnTo>
                      <a:pt x="169" y="102"/>
                    </a:lnTo>
                    <a:lnTo>
                      <a:pt x="175" y="99"/>
                    </a:lnTo>
                    <a:lnTo>
                      <a:pt x="182" y="97"/>
                    </a:lnTo>
                    <a:lnTo>
                      <a:pt x="192" y="91"/>
                    </a:lnTo>
                    <a:lnTo>
                      <a:pt x="203" y="89"/>
                    </a:lnTo>
                    <a:lnTo>
                      <a:pt x="213" y="85"/>
                    </a:lnTo>
                    <a:lnTo>
                      <a:pt x="222" y="83"/>
                    </a:lnTo>
                    <a:lnTo>
                      <a:pt x="228" y="83"/>
                    </a:lnTo>
                    <a:lnTo>
                      <a:pt x="234" y="82"/>
                    </a:lnTo>
                    <a:lnTo>
                      <a:pt x="241" y="80"/>
                    </a:lnTo>
                    <a:lnTo>
                      <a:pt x="247" y="80"/>
                    </a:lnTo>
                    <a:lnTo>
                      <a:pt x="253" y="80"/>
                    </a:lnTo>
                    <a:lnTo>
                      <a:pt x="259" y="80"/>
                    </a:lnTo>
                    <a:lnTo>
                      <a:pt x="264" y="78"/>
                    </a:lnTo>
                    <a:lnTo>
                      <a:pt x="270" y="78"/>
                    </a:lnTo>
                    <a:lnTo>
                      <a:pt x="278" y="78"/>
                    </a:lnTo>
                    <a:lnTo>
                      <a:pt x="283" y="78"/>
                    </a:lnTo>
                    <a:lnTo>
                      <a:pt x="289" y="76"/>
                    </a:lnTo>
                    <a:lnTo>
                      <a:pt x="297" y="76"/>
                    </a:lnTo>
                    <a:lnTo>
                      <a:pt x="302" y="74"/>
                    </a:lnTo>
                    <a:lnTo>
                      <a:pt x="308" y="74"/>
                    </a:lnTo>
                    <a:lnTo>
                      <a:pt x="316" y="72"/>
                    </a:lnTo>
                    <a:lnTo>
                      <a:pt x="321" y="72"/>
                    </a:lnTo>
                    <a:lnTo>
                      <a:pt x="329" y="70"/>
                    </a:lnTo>
                    <a:lnTo>
                      <a:pt x="336" y="70"/>
                    </a:lnTo>
                    <a:lnTo>
                      <a:pt x="342" y="68"/>
                    </a:lnTo>
                    <a:lnTo>
                      <a:pt x="350" y="66"/>
                    </a:lnTo>
                    <a:lnTo>
                      <a:pt x="355" y="64"/>
                    </a:lnTo>
                    <a:lnTo>
                      <a:pt x="361" y="63"/>
                    </a:lnTo>
                    <a:lnTo>
                      <a:pt x="367" y="61"/>
                    </a:lnTo>
                    <a:lnTo>
                      <a:pt x="374" y="61"/>
                    </a:lnTo>
                    <a:lnTo>
                      <a:pt x="380" y="57"/>
                    </a:lnTo>
                    <a:lnTo>
                      <a:pt x="388" y="55"/>
                    </a:lnTo>
                    <a:lnTo>
                      <a:pt x="394" y="53"/>
                    </a:lnTo>
                    <a:lnTo>
                      <a:pt x="401" y="51"/>
                    </a:lnTo>
                    <a:lnTo>
                      <a:pt x="405" y="47"/>
                    </a:lnTo>
                    <a:lnTo>
                      <a:pt x="413" y="43"/>
                    </a:lnTo>
                    <a:lnTo>
                      <a:pt x="418" y="42"/>
                    </a:lnTo>
                    <a:lnTo>
                      <a:pt x="424" y="38"/>
                    </a:lnTo>
                    <a:lnTo>
                      <a:pt x="430" y="36"/>
                    </a:lnTo>
                    <a:lnTo>
                      <a:pt x="435" y="34"/>
                    </a:lnTo>
                    <a:lnTo>
                      <a:pt x="441" y="30"/>
                    </a:lnTo>
                    <a:lnTo>
                      <a:pt x="449" y="28"/>
                    </a:lnTo>
                    <a:lnTo>
                      <a:pt x="452" y="26"/>
                    </a:lnTo>
                    <a:lnTo>
                      <a:pt x="460" y="24"/>
                    </a:lnTo>
                    <a:lnTo>
                      <a:pt x="464" y="23"/>
                    </a:lnTo>
                    <a:lnTo>
                      <a:pt x="471" y="21"/>
                    </a:lnTo>
                    <a:lnTo>
                      <a:pt x="475" y="17"/>
                    </a:lnTo>
                    <a:lnTo>
                      <a:pt x="483" y="15"/>
                    </a:lnTo>
                    <a:lnTo>
                      <a:pt x="487" y="13"/>
                    </a:lnTo>
                    <a:lnTo>
                      <a:pt x="494" y="13"/>
                    </a:lnTo>
                    <a:lnTo>
                      <a:pt x="502" y="9"/>
                    </a:lnTo>
                    <a:lnTo>
                      <a:pt x="513" y="5"/>
                    </a:lnTo>
                    <a:lnTo>
                      <a:pt x="523" y="4"/>
                    </a:lnTo>
                    <a:lnTo>
                      <a:pt x="532" y="2"/>
                    </a:lnTo>
                    <a:lnTo>
                      <a:pt x="538" y="0"/>
                    </a:lnTo>
                    <a:lnTo>
                      <a:pt x="548" y="0"/>
                    </a:lnTo>
                    <a:lnTo>
                      <a:pt x="553" y="0"/>
                    </a:lnTo>
                    <a:lnTo>
                      <a:pt x="559" y="0"/>
                    </a:lnTo>
                    <a:lnTo>
                      <a:pt x="561" y="0"/>
                    </a:lnTo>
                    <a:lnTo>
                      <a:pt x="565" y="0"/>
                    </a:lnTo>
                    <a:lnTo>
                      <a:pt x="570" y="0"/>
                    </a:lnTo>
                    <a:lnTo>
                      <a:pt x="576" y="0"/>
                    </a:lnTo>
                    <a:lnTo>
                      <a:pt x="582" y="0"/>
                    </a:lnTo>
                    <a:lnTo>
                      <a:pt x="587" y="2"/>
                    </a:lnTo>
                    <a:lnTo>
                      <a:pt x="597" y="2"/>
                    </a:lnTo>
                    <a:lnTo>
                      <a:pt x="606" y="4"/>
                    </a:lnTo>
                    <a:lnTo>
                      <a:pt x="614" y="4"/>
                    </a:lnTo>
                    <a:lnTo>
                      <a:pt x="624" y="4"/>
                    </a:lnTo>
                    <a:lnTo>
                      <a:pt x="633" y="5"/>
                    </a:lnTo>
                    <a:lnTo>
                      <a:pt x="644" y="7"/>
                    </a:lnTo>
                    <a:lnTo>
                      <a:pt x="654" y="7"/>
                    </a:lnTo>
                    <a:lnTo>
                      <a:pt x="665" y="11"/>
                    </a:lnTo>
                    <a:lnTo>
                      <a:pt x="671" y="11"/>
                    </a:lnTo>
                    <a:lnTo>
                      <a:pt x="679" y="11"/>
                    </a:lnTo>
                    <a:lnTo>
                      <a:pt x="684" y="13"/>
                    </a:lnTo>
                    <a:lnTo>
                      <a:pt x="690" y="13"/>
                    </a:lnTo>
                    <a:lnTo>
                      <a:pt x="696" y="13"/>
                    </a:lnTo>
                    <a:lnTo>
                      <a:pt x="702" y="13"/>
                    </a:lnTo>
                    <a:lnTo>
                      <a:pt x="707" y="15"/>
                    </a:lnTo>
                    <a:lnTo>
                      <a:pt x="715" y="15"/>
                    </a:lnTo>
                    <a:lnTo>
                      <a:pt x="721" y="15"/>
                    </a:lnTo>
                    <a:lnTo>
                      <a:pt x="726" y="17"/>
                    </a:lnTo>
                    <a:lnTo>
                      <a:pt x="732" y="17"/>
                    </a:lnTo>
                    <a:lnTo>
                      <a:pt x="740" y="19"/>
                    </a:lnTo>
                    <a:lnTo>
                      <a:pt x="743" y="19"/>
                    </a:lnTo>
                    <a:lnTo>
                      <a:pt x="751" y="21"/>
                    </a:lnTo>
                    <a:lnTo>
                      <a:pt x="757" y="21"/>
                    </a:lnTo>
                    <a:lnTo>
                      <a:pt x="762" y="23"/>
                    </a:lnTo>
                    <a:lnTo>
                      <a:pt x="768" y="23"/>
                    </a:lnTo>
                    <a:lnTo>
                      <a:pt x="776" y="23"/>
                    </a:lnTo>
                    <a:lnTo>
                      <a:pt x="781" y="24"/>
                    </a:lnTo>
                    <a:lnTo>
                      <a:pt x="787" y="26"/>
                    </a:lnTo>
                    <a:lnTo>
                      <a:pt x="798" y="26"/>
                    </a:lnTo>
                    <a:lnTo>
                      <a:pt x="808" y="28"/>
                    </a:lnTo>
                    <a:lnTo>
                      <a:pt x="819" y="30"/>
                    </a:lnTo>
                    <a:lnTo>
                      <a:pt x="831" y="34"/>
                    </a:lnTo>
                    <a:lnTo>
                      <a:pt x="840" y="34"/>
                    </a:lnTo>
                    <a:lnTo>
                      <a:pt x="850" y="38"/>
                    </a:lnTo>
                    <a:lnTo>
                      <a:pt x="859" y="38"/>
                    </a:lnTo>
                    <a:lnTo>
                      <a:pt x="869" y="42"/>
                    </a:lnTo>
                    <a:lnTo>
                      <a:pt x="876" y="42"/>
                    </a:lnTo>
                    <a:lnTo>
                      <a:pt x="884" y="43"/>
                    </a:lnTo>
                    <a:lnTo>
                      <a:pt x="892" y="43"/>
                    </a:lnTo>
                    <a:lnTo>
                      <a:pt x="901" y="47"/>
                    </a:lnTo>
                    <a:lnTo>
                      <a:pt x="911" y="47"/>
                    </a:lnTo>
                    <a:lnTo>
                      <a:pt x="920" y="49"/>
                    </a:lnTo>
                    <a:lnTo>
                      <a:pt x="928" y="49"/>
                    </a:lnTo>
                    <a:lnTo>
                      <a:pt x="937" y="51"/>
                    </a:lnTo>
                    <a:lnTo>
                      <a:pt x="947" y="51"/>
                    </a:lnTo>
                    <a:lnTo>
                      <a:pt x="954" y="51"/>
                    </a:lnTo>
                    <a:lnTo>
                      <a:pt x="962" y="51"/>
                    </a:lnTo>
                    <a:lnTo>
                      <a:pt x="971" y="51"/>
                    </a:lnTo>
                    <a:lnTo>
                      <a:pt x="979" y="51"/>
                    </a:lnTo>
                    <a:lnTo>
                      <a:pt x="989" y="51"/>
                    </a:lnTo>
                    <a:lnTo>
                      <a:pt x="996" y="51"/>
                    </a:lnTo>
                    <a:lnTo>
                      <a:pt x="1006" y="51"/>
                    </a:lnTo>
                    <a:lnTo>
                      <a:pt x="1011" y="49"/>
                    </a:lnTo>
                    <a:lnTo>
                      <a:pt x="1019" y="49"/>
                    </a:lnTo>
                    <a:lnTo>
                      <a:pt x="1025" y="49"/>
                    </a:lnTo>
                    <a:lnTo>
                      <a:pt x="1032" y="49"/>
                    </a:lnTo>
                    <a:lnTo>
                      <a:pt x="1038" y="47"/>
                    </a:lnTo>
                    <a:lnTo>
                      <a:pt x="1046" y="47"/>
                    </a:lnTo>
                    <a:lnTo>
                      <a:pt x="1049" y="47"/>
                    </a:lnTo>
                    <a:lnTo>
                      <a:pt x="1057" y="47"/>
                    </a:lnTo>
                    <a:lnTo>
                      <a:pt x="1065" y="43"/>
                    </a:lnTo>
                    <a:lnTo>
                      <a:pt x="1072" y="43"/>
                    </a:lnTo>
                    <a:lnTo>
                      <a:pt x="1078" y="42"/>
                    </a:lnTo>
                    <a:lnTo>
                      <a:pt x="1082" y="42"/>
                    </a:lnTo>
                    <a:lnTo>
                      <a:pt x="1084" y="40"/>
                    </a:lnTo>
                    <a:lnTo>
                      <a:pt x="1091" y="38"/>
                    </a:lnTo>
                    <a:lnTo>
                      <a:pt x="1097" y="36"/>
                    </a:lnTo>
                    <a:lnTo>
                      <a:pt x="1108" y="34"/>
                    </a:lnTo>
                    <a:lnTo>
                      <a:pt x="1114" y="32"/>
                    </a:lnTo>
                    <a:lnTo>
                      <a:pt x="1120" y="30"/>
                    </a:lnTo>
                    <a:lnTo>
                      <a:pt x="1125" y="30"/>
                    </a:lnTo>
                    <a:lnTo>
                      <a:pt x="1133" y="28"/>
                    </a:lnTo>
                    <a:lnTo>
                      <a:pt x="1139" y="28"/>
                    </a:lnTo>
                    <a:lnTo>
                      <a:pt x="1146" y="26"/>
                    </a:lnTo>
                    <a:lnTo>
                      <a:pt x="1156" y="26"/>
                    </a:lnTo>
                    <a:lnTo>
                      <a:pt x="1165" y="26"/>
                    </a:lnTo>
                    <a:lnTo>
                      <a:pt x="1173" y="24"/>
                    </a:lnTo>
                    <a:lnTo>
                      <a:pt x="1181" y="23"/>
                    </a:lnTo>
                    <a:lnTo>
                      <a:pt x="1190" y="23"/>
                    </a:lnTo>
                    <a:lnTo>
                      <a:pt x="1200" y="21"/>
                    </a:lnTo>
                    <a:lnTo>
                      <a:pt x="1209" y="21"/>
                    </a:lnTo>
                    <a:lnTo>
                      <a:pt x="1219" y="19"/>
                    </a:lnTo>
                    <a:lnTo>
                      <a:pt x="1228" y="19"/>
                    </a:lnTo>
                    <a:lnTo>
                      <a:pt x="1240" y="19"/>
                    </a:lnTo>
                    <a:lnTo>
                      <a:pt x="1249" y="17"/>
                    </a:lnTo>
                    <a:lnTo>
                      <a:pt x="1259" y="17"/>
                    </a:lnTo>
                    <a:lnTo>
                      <a:pt x="1268" y="17"/>
                    </a:lnTo>
                    <a:lnTo>
                      <a:pt x="1279" y="17"/>
                    </a:lnTo>
                    <a:lnTo>
                      <a:pt x="1289" y="17"/>
                    </a:lnTo>
                    <a:lnTo>
                      <a:pt x="1300" y="19"/>
                    </a:lnTo>
                    <a:lnTo>
                      <a:pt x="1310" y="21"/>
                    </a:lnTo>
                    <a:lnTo>
                      <a:pt x="1321" y="21"/>
                    </a:lnTo>
                    <a:lnTo>
                      <a:pt x="1321" y="23"/>
                    </a:lnTo>
                    <a:lnTo>
                      <a:pt x="1321" y="26"/>
                    </a:lnTo>
                    <a:lnTo>
                      <a:pt x="1321" y="28"/>
                    </a:lnTo>
                    <a:lnTo>
                      <a:pt x="1323" y="34"/>
                    </a:lnTo>
                    <a:lnTo>
                      <a:pt x="1323" y="38"/>
                    </a:lnTo>
                    <a:lnTo>
                      <a:pt x="1325" y="43"/>
                    </a:lnTo>
                    <a:lnTo>
                      <a:pt x="1325" y="49"/>
                    </a:lnTo>
                    <a:lnTo>
                      <a:pt x="1327" y="57"/>
                    </a:lnTo>
                    <a:lnTo>
                      <a:pt x="1329" y="63"/>
                    </a:lnTo>
                    <a:lnTo>
                      <a:pt x="1331" y="72"/>
                    </a:lnTo>
                    <a:lnTo>
                      <a:pt x="1331" y="80"/>
                    </a:lnTo>
                    <a:lnTo>
                      <a:pt x="1335" y="89"/>
                    </a:lnTo>
                    <a:lnTo>
                      <a:pt x="1337" y="99"/>
                    </a:lnTo>
                    <a:lnTo>
                      <a:pt x="1340" y="108"/>
                    </a:lnTo>
                    <a:lnTo>
                      <a:pt x="1342" y="118"/>
                    </a:lnTo>
                    <a:lnTo>
                      <a:pt x="1344" y="129"/>
                    </a:lnTo>
                    <a:lnTo>
                      <a:pt x="1348" y="139"/>
                    </a:lnTo>
                    <a:lnTo>
                      <a:pt x="1350" y="150"/>
                    </a:lnTo>
                    <a:lnTo>
                      <a:pt x="1354" y="160"/>
                    </a:lnTo>
                    <a:lnTo>
                      <a:pt x="1357" y="171"/>
                    </a:lnTo>
                    <a:lnTo>
                      <a:pt x="1357" y="177"/>
                    </a:lnTo>
                    <a:lnTo>
                      <a:pt x="1359" y="182"/>
                    </a:lnTo>
                    <a:lnTo>
                      <a:pt x="1361" y="190"/>
                    </a:lnTo>
                    <a:lnTo>
                      <a:pt x="1363" y="196"/>
                    </a:lnTo>
                    <a:lnTo>
                      <a:pt x="1365" y="199"/>
                    </a:lnTo>
                    <a:lnTo>
                      <a:pt x="1367" y="207"/>
                    </a:lnTo>
                    <a:lnTo>
                      <a:pt x="1369" y="213"/>
                    </a:lnTo>
                    <a:lnTo>
                      <a:pt x="1371" y="218"/>
                    </a:lnTo>
                    <a:lnTo>
                      <a:pt x="1373" y="226"/>
                    </a:lnTo>
                    <a:lnTo>
                      <a:pt x="1375" y="232"/>
                    </a:lnTo>
                    <a:lnTo>
                      <a:pt x="1376" y="238"/>
                    </a:lnTo>
                    <a:lnTo>
                      <a:pt x="1380" y="243"/>
                    </a:lnTo>
                    <a:lnTo>
                      <a:pt x="1382" y="249"/>
                    </a:lnTo>
                    <a:lnTo>
                      <a:pt x="1384" y="255"/>
                    </a:lnTo>
                    <a:lnTo>
                      <a:pt x="1386" y="262"/>
                    </a:lnTo>
                    <a:lnTo>
                      <a:pt x="1390" y="268"/>
                    </a:lnTo>
                    <a:lnTo>
                      <a:pt x="1392" y="274"/>
                    </a:lnTo>
                    <a:lnTo>
                      <a:pt x="1395" y="279"/>
                    </a:lnTo>
                    <a:lnTo>
                      <a:pt x="1397" y="287"/>
                    </a:lnTo>
                    <a:lnTo>
                      <a:pt x="1401" y="293"/>
                    </a:lnTo>
                    <a:lnTo>
                      <a:pt x="1403" y="298"/>
                    </a:lnTo>
                    <a:lnTo>
                      <a:pt x="1407" y="302"/>
                    </a:lnTo>
                    <a:lnTo>
                      <a:pt x="1409" y="304"/>
                    </a:lnTo>
                    <a:lnTo>
                      <a:pt x="1411" y="308"/>
                    </a:lnTo>
                    <a:lnTo>
                      <a:pt x="1413" y="310"/>
                    </a:lnTo>
                    <a:lnTo>
                      <a:pt x="1414" y="312"/>
                    </a:lnTo>
                    <a:lnTo>
                      <a:pt x="1413" y="312"/>
                    </a:lnTo>
                    <a:lnTo>
                      <a:pt x="1411" y="312"/>
                    </a:lnTo>
                    <a:lnTo>
                      <a:pt x="1405" y="312"/>
                    </a:lnTo>
                    <a:lnTo>
                      <a:pt x="1399" y="312"/>
                    </a:lnTo>
                    <a:lnTo>
                      <a:pt x="1390" y="312"/>
                    </a:lnTo>
                    <a:lnTo>
                      <a:pt x="1380" y="312"/>
                    </a:lnTo>
                    <a:lnTo>
                      <a:pt x="1375" y="312"/>
                    </a:lnTo>
                    <a:lnTo>
                      <a:pt x="1367" y="312"/>
                    </a:lnTo>
                    <a:lnTo>
                      <a:pt x="1361" y="312"/>
                    </a:lnTo>
                    <a:lnTo>
                      <a:pt x="1356" y="312"/>
                    </a:lnTo>
                    <a:lnTo>
                      <a:pt x="1348" y="312"/>
                    </a:lnTo>
                    <a:lnTo>
                      <a:pt x="1340" y="312"/>
                    </a:lnTo>
                    <a:lnTo>
                      <a:pt x="1331" y="312"/>
                    </a:lnTo>
                    <a:lnTo>
                      <a:pt x="1325" y="312"/>
                    </a:lnTo>
                    <a:lnTo>
                      <a:pt x="1316" y="312"/>
                    </a:lnTo>
                    <a:lnTo>
                      <a:pt x="1306" y="314"/>
                    </a:lnTo>
                    <a:lnTo>
                      <a:pt x="1297" y="314"/>
                    </a:lnTo>
                    <a:lnTo>
                      <a:pt x="1289" y="316"/>
                    </a:lnTo>
                    <a:lnTo>
                      <a:pt x="1278" y="316"/>
                    </a:lnTo>
                    <a:lnTo>
                      <a:pt x="1268" y="316"/>
                    </a:lnTo>
                    <a:lnTo>
                      <a:pt x="1259" y="316"/>
                    </a:lnTo>
                    <a:lnTo>
                      <a:pt x="1249" y="317"/>
                    </a:lnTo>
                    <a:lnTo>
                      <a:pt x="1238" y="317"/>
                    </a:lnTo>
                    <a:lnTo>
                      <a:pt x="1228" y="319"/>
                    </a:lnTo>
                    <a:lnTo>
                      <a:pt x="1217" y="321"/>
                    </a:lnTo>
                    <a:lnTo>
                      <a:pt x="1207" y="323"/>
                    </a:lnTo>
                    <a:lnTo>
                      <a:pt x="1194" y="323"/>
                    </a:lnTo>
                    <a:lnTo>
                      <a:pt x="1183" y="325"/>
                    </a:lnTo>
                    <a:lnTo>
                      <a:pt x="1171" y="325"/>
                    </a:lnTo>
                    <a:lnTo>
                      <a:pt x="1160" y="327"/>
                    </a:lnTo>
                    <a:lnTo>
                      <a:pt x="1148" y="327"/>
                    </a:lnTo>
                    <a:lnTo>
                      <a:pt x="1135" y="329"/>
                    </a:lnTo>
                    <a:lnTo>
                      <a:pt x="1124" y="331"/>
                    </a:lnTo>
                    <a:lnTo>
                      <a:pt x="1112" y="333"/>
                    </a:lnTo>
                    <a:lnTo>
                      <a:pt x="1099" y="335"/>
                    </a:lnTo>
                    <a:lnTo>
                      <a:pt x="1086" y="336"/>
                    </a:lnTo>
                    <a:lnTo>
                      <a:pt x="1074" y="338"/>
                    </a:lnTo>
                    <a:lnTo>
                      <a:pt x="1061" y="340"/>
                    </a:lnTo>
                    <a:lnTo>
                      <a:pt x="1049" y="342"/>
                    </a:lnTo>
                    <a:lnTo>
                      <a:pt x="1036" y="344"/>
                    </a:lnTo>
                    <a:lnTo>
                      <a:pt x="1025" y="346"/>
                    </a:lnTo>
                    <a:lnTo>
                      <a:pt x="1011" y="350"/>
                    </a:lnTo>
                    <a:lnTo>
                      <a:pt x="998" y="352"/>
                    </a:lnTo>
                    <a:lnTo>
                      <a:pt x="987" y="354"/>
                    </a:lnTo>
                    <a:lnTo>
                      <a:pt x="973" y="355"/>
                    </a:lnTo>
                    <a:lnTo>
                      <a:pt x="962" y="359"/>
                    </a:lnTo>
                    <a:lnTo>
                      <a:pt x="949" y="361"/>
                    </a:lnTo>
                    <a:lnTo>
                      <a:pt x="937" y="365"/>
                    </a:lnTo>
                    <a:lnTo>
                      <a:pt x="924" y="367"/>
                    </a:lnTo>
                    <a:lnTo>
                      <a:pt x="913" y="373"/>
                    </a:lnTo>
                    <a:lnTo>
                      <a:pt x="899" y="374"/>
                    </a:lnTo>
                    <a:lnTo>
                      <a:pt x="888" y="378"/>
                    </a:lnTo>
                    <a:lnTo>
                      <a:pt x="875" y="382"/>
                    </a:lnTo>
                    <a:lnTo>
                      <a:pt x="863" y="386"/>
                    </a:lnTo>
                    <a:lnTo>
                      <a:pt x="852" y="388"/>
                    </a:lnTo>
                    <a:lnTo>
                      <a:pt x="840" y="394"/>
                    </a:lnTo>
                    <a:lnTo>
                      <a:pt x="829" y="397"/>
                    </a:lnTo>
                    <a:lnTo>
                      <a:pt x="817" y="401"/>
                    </a:lnTo>
                    <a:lnTo>
                      <a:pt x="816" y="401"/>
                    </a:lnTo>
                    <a:lnTo>
                      <a:pt x="814" y="401"/>
                    </a:lnTo>
                    <a:lnTo>
                      <a:pt x="810" y="403"/>
                    </a:lnTo>
                    <a:lnTo>
                      <a:pt x="804" y="403"/>
                    </a:lnTo>
                    <a:lnTo>
                      <a:pt x="798" y="405"/>
                    </a:lnTo>
                    <a:lnTo>
                      <a:pt x="789" y="407"/>
                    </a:lnTo>
                    <a:lnTo>
                      <a:pt x="779" y="407"/>
                    </a:lnTo>
                    <a:lnTo>
                      <a:pt x="770" y="409"/>
                    </a:lnTo>
                    <a:lnTo>
                      <a:pt x="764" y="407"/>
                    </a:lnTo>
                    <a:lnTo>
                      <a:pt x="757" y="407"/>
                    </a:lnTo>
                    <a:lnTo>
                      <a:pt x="751" y="407"/>
                    </a:lnTo>
                    <a:lnTo>
                      <a:pt x="745" y="407"/>
                    </a:lnTo>
                    <a:lnTo>
                      <a:pt x="738" y="407"/>
                    </a:lnTo>
                    <a:lnTo>
                      <a:pt x="732" y="405"/>
                    </a:lnTo>
                    <a:lnTo>
                      <a:pt x="724" y="403"/>
                    </a:lnTo>
                    <a:lnTo>
                      <a:pt x="719" y="403"/>
                    </a:lnTo>
                    <a:lnTo>
                      <a:pt x="709" y="401"/>
                    </a:lnTo>
                    <a:lnTo>
                      <a:pt x="703" y="399"/>
                    </a:lnTo>
                    <a:lnTo>
                      <a:pt x="694" y="397"/>
                    </a:lnTo>
                    <a:lnTo>
                      <a:pt x="686" y="397"/>
                    </a:lnTo>
                    <a:lnTo>
                      <a:pt x="679" y="394"/>
                    </a:lnTo>
                    <a:lnTo>
                      <a:pt x="671" y="392"/>
                    </a:lnTo>
                    <a:lnTo>
                      <a:pt x="662" y="388"/>
                    </a:lnTo>
                    <a:lnTo>
                      <a:pt x="656" y="386"/>
                    </a:lnTo>
                    <a:lnTo>
                      <a:pt x="646" y="382"/>
                    </a:lnTo>
                    <a:lnTo>
                      <a:pt x="637" y="376"/>
                    </a:lnTo>
                    <a:lnTo>
                      <a:pt x="627" y="373"/>
                    </a:lnTo>
                    <a:lnTo>
                      <a:pt x="618" y="367"/>
                    </a:lnTo>
                    <a:lnTo>
                      <a:pt x="608" y="363"/>
                    </a:lnTo>
                    <a:lnTo>
                      <a:pt x="597" y="357"/>
                    </a:lnTo>
                    <a:lnTo>
                      <a:pt x="587" y="352"/>
                    </a:lnTo>
                    <a:lnTo>
                      <a:pt x="578" y="348"/>
                    </a:lnTo>
                    <a:lnTo>
                      <a:pt x="567" y="340"/>
                    </a:lnTo>
                    <a:lnTo>
                      <a:pt x="557" y="335"/>
                    </a:lnTo>
                    <a:lnTo>
                      <a:pt x="546" y="329"/>
                    </a:lnTo>
                    <a:lnTo>
                      <a:pt x="536" y="323"/>
                    </a:lnTo>
                    <a:lnTo>
                      <a:pt x="525" y="317"/>
                    </a:lnTo>
                    <a:lnTo>
                      <a:pt x="515" y="312"/>
                    </a:lnTo>
                    <a:lnTo>
                      <a:pt x="508" y="304"/>
                    </a:lnTo>
                    <a:lnTo>
                      <a:pt x="498" y="300"/>
                    </a:lnTo>
                    <a:lnTo>
                      <a:pt x="487" y="293"/>
                    </a:lnTo>
                    <a:lnTo>
                      <a:pt x="477" y="287"/>
                    </a:lnTo>
                    <a:lnTo>
                      <a:pt x="470" y="281"/>
                    </a:lnTo>
                    <a:lnTo>
                      <a:pt x="462" y="277"/>
                    </a:lnTo>
                    <a:lnTo>
                      <a:pt x="452" y="272"/>
                    </a:lnTo>
                    <a:lnTo>
                      <a:pt x="447" y="268"/>
                    </a:lnTo>
                    <a:lnTo>
                      <a:pt x="439" y="262"/>
                    </a:lnTo>
                    <a:lnTo>
                      <a:pt x="433" y="258"/>
                    </a:lnTo>
                    <a:lnTo>
                      <a:pt x="428" y="255"/>
                    </a:lnTo>
                    <a:lnTo>
                      <a:pt x="422" y="253"/>
                    </a:lnTo>
                    <a:lnTo>
                      <a:pt x="418" y="249"/>
                    </a:lnTo>
                    <a:lnTo>
                      <a:pt x="414" y="247"/>
                    </a:lnTo>
                    <a:lnTo>
                      <a:pt x="411" y="243"/>
                    </a:lnTo>
                    <a:lnTo>
                      <a:pt x="409" y="243"/>
                    </a:lnTo>
                    <a:lnTo>
                      <a:pt x="405" y="241"/>
                    </a:lnTo>
                    <a:lnTo>
                      <a:pt x="397" y="239"/>
                    </a:lnTo>
                    <a:lnTo>
                      <a:pt x="392" y="238"/>
                    </a:lnTo>
                    <a:lnTo>
                      <a:pt x="386" y="238"/>
                    </a:lnTo>
                    <a:lnTo>
                      <a:pt x="378" y="236"/>
                    </a:lnTo>
                    <a:lnTo>
                      <a:pt x="371" y="236"/>
                    </a:lnTo>
                    <a:lnTo>
                      <a:pt x="361" y="234"/>
                    </a:lnTo>
                    <a:lnTo>
                      <a:pt x="352" y="234"/>
                    </a:lnTo>
                    <a:lnTo>
                      <a:pt x="342" y="232"/>
                    </a:lnTo>
                    <a:lnTo>
                      <a:pt x="331" y="232"/>
                    </a:lnTo>
                    <a:lnTo>
                      <a:pt x="319" y="232"/>
                    </a:lnTo>
                    <a:lnTo>
                      <a:pt x="310" y="232"/>
                    </a:lnTo>
                    <a:lnTo>
                      <a:pt x="304" y="232"/>
                    </a:lnTo>
                    <a:lnTo>
                      <a:pt x="298" y="234"/>
                    </a:lnTo>
                    <a:lnTo>
                      <a:pt x="293" y="234"/>
                    </a:lnTo>
                    <a:lnTo>
                      <a:pt x="287" y="236"/>
                    </a:lnTo>
                    <a:lnTo>
                      <a:pt x="281" y="236"/>
                    </a:lnTo>
                    <a:lnTo>
                      <a:pt x="276" y="239"/>
                    </a:lnTo>
                    <a:lnTo>
                      <a:pt x="268" y="239"/>
                    </a:lnTo>
                    <a:lnTo>
                      <a:pt x="262" y="241"/>
                    </a:lnTo>
                    <a:lnTo>
                      <a:pt x="257" y="243"/>
                    </a:lnTo>
                    <a:lnTo>
                      <a:pt x="251" y="247"/>
                    </a:lnTo>
                    <a:lnTo>
                      <a:pt x="243" y="251"/>
                    </a:lnTo>
                    <a:lnTo>
                      <a:pt x="240" y="253"/>
                    </a:lnTo>
                    <a:lnTo>
                      <a:pt x="232" y="257"/>
                    </a:lnTo>
                    <a:lnTo>
                      <a:pt x="226" y="258"/>
                    </a:lnTo>
                    <a:lnTo>
                      <a:pt x="220" y="262"/>
                    </a:lnTo>
                    <a:lnTo>
                      <a:pt x="215" y="266"/>
                    </a:lnTo>
                    <a:lnTo>
                      <a:pt x="207" y="268"/>
                    </a:lnTo>
                    <a:lnTo>
                      <a:pt x="201" y="272"/>
                    </a:lnTo>
                    <a:lnTo>
                      <a:pt x="196" y="276"/>
                    </a:lnTo>
                    <a:lnTo>
                      <a:pt x="190" y="279"/>
                    </a:lnTo>
                    <a:lnTo>
                      <a:pt x="182" y="281"/>
                    </a:lnTo>
                    <a:lnTo>
                      <a:pt x="177" y="285"/>
                    </a:lnTo>
                    <a:lnTo>
                      <a:pt x="169" y="289"/>
                    </a:lnTo>
                    <a:lnTo>
                      <a:pt x="163" y="291"/>
                    </a:lnTo>
                    <a:lnTo>
                      <a:pt x="156" y="293"/>
                    </a:lnTo>
                    <a:lnTo>
                      <a:pt x="148" y="296"/>
                    </a:lnTo>
                    <a:lnTo>
                      <a:pt x="143" y="298"/>
                    </a:lnTo>
                    <a:lnTo>
                      <a:pt x="135" y="302"/>
                    </a:lnTo>
                    <a:lnTo>
                      <a:pt x="125" y="302"/>
                    </a:lnTo>
                    <a:lnTo>
                      <a:pt x="118" y="304"/>
                    </a:lnTo>
                    <a:lnTo>
                      <a:pt x="110" y="304"/>
                    </a:lnTo>
                    <a:lnTo>
                      <a:pt x="103" y="306"/>
                    </a:lnTo>
                    <a:lnTo>
                      <a:pt x="93" y="306"/>
                    </a:lnTo>
                    <a:lnTo>
                      <a:pt x="86" y="308"/>
                    </a:lnTo>
                    <a:lnTo>
                      <a:pt x="76" y="308"/>
                    </a:lnTo>
                    <a:lnTo>
                      <a:pt x="68" y="308"/>
                    </a:lnTo>
                    <a:lnTo>
                      <a:pt x="65" y="306"/>
                    </a:lnTo>
                    <a:lnTo>
                      <a:pt x="61" y="306"/>
                    </a:lnTo>
                    <a:lnTo>
                      <a:pt x="53" y="306"/>
                    </a:lnTo>
                    <a:lnTo>
                      <a:pt x="46" y="304"/>
                    </a:lnTo>
                    <a:lnTo>
                      <a:pt x="38" y="302"/>
                    </a:lnTo>
                    <a:lnTo>
                      <a:pt x="34" y="300"/>
                    </a:lnTo>
                    <a:lnTo>
                      <a:pt x="27" y="298"/>
                    </a:lnTo>
                    <a:lnTo>
                      <a:pt x="23" y="298"/>
                    </a:lnTo>
                    <a:lnTo>
                      <a:pt x="11" y="293"/>
                    </a:lnTo>
                    <a:lnTo>
                      <a:pt x="0" y="287"/>
                    </a:lnTo>
                    <a:lnTo>
                      <a:pt x="4" y="285"/>
                    </a:lnTo>
                    <a:lnTo>
                      <a:pt x="8" y="285"/>
                    </a:lnTo>
                    <a:lnTo>
                      <a:pt x="13" y="283"/>
                    </a:lnTo>
                    <a:lnTo>
                      <a:pt x="21" y="279"/>
                    </a:lnTo>
                    <a:lnTo>
                      <a:pt x="30" y="277"/>
                    </a:lnTo>
                    <a:lnTo>
                      <a:pt x="38" y="276"/>
                    </a:lnTo>
                    <a:lnTo>
                      <a:pt x="47" y="272"/>
                    </a:lnTo>
                    <a:lnTo>
                      <a:pt x="57" y="268"/>
                    </a:lnTo>
                    <a:lnTo>
                      <a:pt x="66" y="266"/>
                    </a:lnTo>
                    <a:lnTo>
                      <a:pt x="76" y="262"/>
                    </a:lnTo>
                    <a:lnTo>
                      <a:pt x="86" y="257"/>
                    </a:lnTo>
                    <a:lnTo>
                      <a:pt x="95" y="253"/>
                    </a:lnTo>
                    <a:lnTo>
                      <a:pt x="105" y="249"/>
                    </a:lnTo>
                    <a:lnTo>
                      <a:pt x="110" y="243"/>
                    </a:lnTo>
                    <a:lnTo>
                      <a:pt x="118" y="239"/>
                    </a:lnTo>
                    <a:lnTo>
                      <a:pt x="116" y="236"/>
                    </a:lnTo>
                    <a:lnTo>
                      <a:pt x="114" y="232"/>
                    </a:lnTo>
                    <a:lnTo>
                      <a:pt x="110" y="222"/>
                    </a:lnTo>
                    <a:lnTo>
                      <a:pt x="105" y="215"/>
                    </a:lnTo>
                    <a:lnTo>
                      <a:pt x="97" y="205"/>
                    </a:lnTo>
                    <a:lnTo>
                      <a:pt x="89" y="198"/>
                    </a:lnTo>
                    <a:lnTo>
                      <a:pt x="82" y="194"/>
                    </a:lnTo>
                    <a:lnTo>
                      <a:pt x="72" y="194"/>
                    </a:lnTo>
                    <a:lnTo>
                      <a:pt x="55" y="198"/>
                    </a:lnTo>
                    <a:close/>
                  </a:path>
                </a:pathLst>
              </a:custGeom>
              <a:solidFill>
                <a:srgbClr val="CC9900"/>
              </a:solidFill>
              <a:ln w="9525">
                <a:noFill/>
                <a:round/>
                <a:headEnd/>
                <a:tailEnd/>
              </a:ln>
            </p:spPr>
            <p:txBody>
              <a:bodyPr/>
              <a:lstStyle/>
              <a:p>
                <a:pPr>
                  <a:defRPr/>
                </a:pPr>
                <a:endParaRPr lang="en-US" kern="0">
                  <a:solidFill>
                    <a:sysClr val="windowText" lastClr="000000"/>
                  </a:solidFill>
                  <a:latin typeface="Arial"/>
                </a:endParaRPr>
              </a:p>
            </p:txBody>
          </p:sp>
          <p:sp>
            <p:nvSpPr>
              <p:cNvPr id="73" name="Freeform 113"/>
              <p:cNvSpPr>
                <a:spLocks/>
              </p:cNvSpPr>
              <p:nvPr/>
            </p:nvSpPr>
            <p:spPr bwMode="auto">
              <a:xfrm>
                <a:off x="4528458" y="2513893"/>
                <a:ext cx="12700" cy="20637"/>
              </a:xfrm>
              <a:custGeom>
                <a:avLst/>
                <a:gdLst>
                  <a:gd name="T0" fmla="*/ 0 w 85"/>
                  <a:gd name="T1" fmla="*/ 2147483647 h 93"/>
                  <a:gd name="T2" fmla="*/ 0 w 85"/>
                  <a:gd name="T3" fmla="*/ 2147483647 h 93"/>
                  <a:gd name="T4" fmla="*/ 0 w 85"/>
                  <a:gd name="T5" fmla="*/ 0 h 93"/>
                  <a:gd name="T6" fmla="*/ 0 w 85"/>
                  <a:gd name="T7" fmla="*/ 0 h 93"/>
                  <a:gd name="T8" fmla="*/ 0 w 85"/>
                  <a:gd name="T9" fmla="*/ 0 h 93"/>
                  <a:gd name="T10" fmla="*/ 0 w 85"/>
                  <a:gd name="T11" fmla="*/ 0 h 93"/>
                  <a:gd name="T12" fmla="*/ 0 w 85"/>
                  <a:gd name="T13" fmla="*/ 0 h 93"/>
                  <a:gd name="T14" fmla="*/ 0 w 85"/>
                  <a:gd name="T15" fmla="*/ 0 h 93"/>
                  <a:gd name="T16" fmla="*/ 0 w 85"/>
                  <a:gd name="T17" fmla="*/ 0 h 93"/>
                  <a:gd name="T18" fmla="*/ 0 w 85"/>
                  <a:gd name="T19" fmla="*/ 0 h 93"/>
                  <a:gd name="T20" fmla="*/ 0 w 85"/>
                  <a:gd name="T21" fmla="*/ 0 h 93"/>
                  <a:gd name="T22" fmla="*/ 0 w 85"/>
                  <a:gd name="T23" fmla="*/ 0 h 93"/>
                  <a:gd name="T24" fmla="*/ 0 w 85"/>
                  <a:gd name="T25" fmla="*/ 0 h 93"/>
                  <a:gd name="T26" fmla="*/ 0 w 85"/>
                  <a:gd name="T27" fmla="*/ 0 h 93"/>
                  <a:gd name="T28" fmla="*/ 0 w 85"/>
                  <a:gd name="T29" fmla="*/ 0 h 93"/>
                  <a:gd name="T30" fmla="*/ 0 w 85"/>
                  <a:gd name="T31" fmla="*/ 0 h 93"/>
                  <a:gd name="T32" fmla="*/ 0 w 85"/>
                  <a:gd name="T33" fmla="*/ 0 h 93"/>
                  <a:gd name="T34" fmla="*/ 0 w 85"/>
                  <a:gd name="T35" fmla="*/ 0 h 93"/>
                  <a:gd name="T36" fmla="*/ 0 w 85"/>
                  <a:gd name="T37" fmla="*/ 0 h 93"/>
                  <a:gd name="T38" fmla="*/ 0 w 85"/>
                  <a:gd name="T39" fmla="*/ 2147483647 h 93"/>
                  <a:gd name="T40" fmla="*/ 0 w 85"/>
                  <a:gd name="T41" fmla="*/ 2147483647 h 93"/>
                  <a:gd name="T42" fmla="*/ 0 w 85"/>
                  <a:gd name="T43" fmla="*/ 2147483647 h 93"/>
                  <a:gd name="T44" fmla="*/ 0 w 85"/>
                  <a:gd name="T45" fmla="*/ 2147483647 h 93"/>
                  <a:gd name="T46" fmla="*/ 0 w 85"/>
                  <a:gd name="T47" fmla="*/ 2147483647 h 93"/>
                  <a:gd name="T48" fmla="*/ 0 w 85"/>
                  <a:gd name="T49" fmla="*/ 2147483647 h 93"/>
                  <a:gd name="T50" fmla="*/ 0 w 85"/>
                  <a:gd name="T51" fmla="*/ 2147483647 h 93"/>
                  <a:gd name="T52" fmla="*/ 0 w 85"/>
                  <a:gd name="T53" fmla="*/ 2147483647 h 93"/>
                  <a:gd name="T54" fmla="*/ 0 w 85"/>
                  <a:gd name="T55" fmla="*/ 2147483647 h 93"/>
                  <a:gd name="T56" fmla="*/ 0 w 85"/>
                  <a:gd name="T57" fmla="*/ 2147483647 h 93"/>
                  <a:gd name="T58" fmla="*/ 0 w 85"/>
                  <a:gd name="T59" fmla="*/ 2147483647 h 93"/>
                  <a:gd name="T60" fmla="*/ 0 w 85"/>
                  <a:gd name="T61" fmla="*/ 2147483647 h 93"/>
                  <a:gd name="T62" fmla="*/ 0 w 85"/>
                  <a:gd name="T63" fmla="*/ 2147483647 h 93"/>
                  <a:gd name="T64" fmla="*/ 0 w 85"/>
                  <a:gd name="T65" fmla="*/ 2147483647 h 93"/>
                  <a:gd name="T66" fmla="*/ 0 w 85"/>
                  <a:gd name="T67" fmla="*/ 2147483647 h 93"/>
                  <a:gd name="T68" fmla="*/ 0 w 85"/>
                  <a:gd name="T69" fmla="*/ 2147483647 h 93"/>
                  <a:gd name="T70" fmla="*/ 0 w 85"/>
                  <a:gd name="T71" fmla="*/ 2147483647 h 93"/>
                  <a:gd name="T72" fmla="*/ 0 w 85"/>
                  <a:gd name="T73" fmla="*/ 2147483647 h 93"/>
                  <a:gd name="T74" fmla="*/ 0 w 85"/>
                  <a:gd name="T75" fmla="*/ 2147483647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5"/>
                  <a:gd name="T115" fmla="*/ 0 h 93"/>
                  <a:gd name="T116" fmla="*/ 85 w 8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5" h="93">
                    <a:moveTo>
                      <a:pt x="6" y="44"/>
                    </a:moveTo>
                    <a:lnTo>
                      <a:pt x="7" y="40"/>
                    </a:lnTo>
                    <a:lnTo>
                      <a:pt x="17" y="34"/>
                    </a:lnTo>
                    <a:lnTo>
                      <a:pt x="21" y="29"/>
                    </a:lnTo>
                    <a:lnTo>
                      <a:pt x="28" y="25"/>
                    </a:lnTo>
                    <a:lnTo>
                      <a:pt x="36" y="19"/>
                    </a:lnTo>
                    <a:lnTo>
                      <a:pt x="42" y="15"/>
                    </a:lnTo>
                    <a:lnTo>
                      <a:pt x="49" y="10"/>
                    </a:lnTo>
                    <a:lnTo>
                      <a:pt x="55" y="6"/>
                    </a:lnTo>
                    <a:lnTo>
                      <a:pt x="63" y="2"/>
                    </a:lnTo>
                    <a:lnTo>
                      <a:pt x="68" y="2"/>
                    </a:lnTo>
                    <a:lnTo>
                      <a:pt x="74" y="0"/>
                    </a:lnTo>
                    <a:lnTo>
                      <a:pt x="78" y="2"/>
                    </a:lnTo>
                    <a:lnTo>
                      <a:pt x="82" y="4"/>
                    </a:lnTo>
                    <a:lnTo>
                      <a:pt x="85" y="10"/>
                    </a:lnTo>
                    <a:lnTo>
                      <a:pt x="85" y="13"/>
                    </a:lnTo>
                    <a:lnTo>
                      <a:pt x="84" y="19"/>
                    </a:lnTo>
                    <a:lnTo>
                      <a:pt x="80" y="27"/>
                    </a:lnTo>
                    <a:lnTo>
                      <a:pt x="78" y="34"/>
                    </a:lnTo>
                    <a:lnTo>
                      <a:pt x="74" y="40"/>
                    </a:lnTo>
                    <a:lnTo>
                      <a:pt x="68" y="48"/>
                    </a:lnTo>
                    <a:lnTo>
                      <a:pt x="63" y="53"/>
                    </a:lnTo>
                    <a:lnTo>
                      <a:pt x="57" y="61"/>
                    </a:lnTo>
                    <a:lnTo>
                      <a:pt x="49" y="67"/>
                    </a:lnTo>
                    <a:lnTo>
                      <a:pt x="44" y="72"/>
                    </a:lnTo>
                    <a:lnTo>
                      <a:pt x="38" y="78"/>
                    </a:lnTo>
                    <a:lnTo>
                      <a:pt x="34" y="84"/>
                    </a:lnTo>
                    <a:lnTo>
                      <a:pt x="25" y="90"/>
                    </a:lnTo>
                    <a:lnTo>
                      <a:pt x="23" y="93"/>
                    </a:lnTo>
                    <a:lnTo>
                      <a:pt x="19" y="90"/>
                    </a:lnTo>
                    <a:lnTo>
                      <a:pt x="11" y="84"/>
                    </a:lnTo>
                    <a:lnTo>
                      <a:pt x="6" y="78"/>
                    </a:lnTo>
                    <a:lnTo>
                      <a:pt x="2" y="72"/>
                    </a:lnTo>
                    <a:lnTo>
                      <a:pt x="0" y="67"/>
                    </a:lnTo>
                    <a:lnTo>
                      <a:pt x="0" y="61"/>
                    </a:lnTo>
                    <a:lnTo>
                      <a:pt x="0" y="52"/>
                    </a:lnTo>
                    <a:lnTo>
                      <a:pt x="6" y="44"/>
                    </a:lnTo>
                    <a:close/>
                  </a:path>
                </a:pathLst>
              </a:custGeom>
              <a:solidFill>
                <a:srgbClr val="FF0000"/>
              </a:solidFill>
              <a:ln w="9525">
                <a:noFill/>
                <a:round/>
                <a:headEnd/>
                <a:tailEnd/>
              </a:ln>
            </p:spPr>
            <p:txBody>
              <a:bodyPr/>
              <a:lstStyle/>
              <a:p>
                <a:pPr>
                  <a:defRPr/>
                </a:pPr>
                <a:endParaRPr lang="en-US" kern="0">
                  <a:solidFill>
                    <a:sysClr val="windowText" lastClr="000000"/>
                  </a:solidFill>
                  <a:latin typeface="Arial"/>
                </a:endParaRPr>
              </a:p>
            </p:txBody>
          </p:sp>
          <p:sp>
            <p:nvSpPr>
              <p:cNvPr id="74" name="Freeform 114"/>
              <p:cNvSpPr>
                <a:spLocks/>
              </p:cNvSpPr>
              <p:nvPr/>
            </p:nvSpPr>
            <p:spPr bwMode="auto">
              <a:xfrm>
                <a:off x="4352245" y="2451980"/>
                <a:ext cx="20638" cy="19050"/>
              </a:xfrm>
              <a:custGeom>
                <a:avLst/>
                <a:gdLst>
                  <a:gd name="T0" fmla="*/ 2147483647 w 145"/>
                  <a:gd name="T1" fmla="*/ 2147483647 h 86"/>
                  <a:gd name="T2" fmla="*/ 2147483647 w 145"/>
                  <a:gd name="T3" fmla="*/ 2147483647 h 86"/>
                  <a:gd name="T4" fmla="*/ 0 w 145"/>
                  <a:gd name="T5" fmla="*/ 2147483647 h 86"/>
                  <a:gd name="T6" fmla="*/ 0 w 145"/>
                  <a:gd name="T7" fmla="*/ 2147483647 h 86"/>
                  <a:gd name="T8" fmla="*/ 0 w 145"/>
                  <a:gd name="T9" fmla="*/ 2147483647 h 86"/>
                  <a:gd name="T10" fmla="*/ 0 w 145"/>
                  <a:gd name="T11" fmla="*/ 2147483647 h 86"/>
                  <a:gd name="T12" fmla="*/ 0 w 145"/>
                  <a:gd name="T13" fmla="*/ 2147483647 h 86"/>
                  <a:gd name="T14" fmla="*/ 0 w 145"/>
                  <a:gd name="T15" fmla="*/ 2147483647 h 86"/>
                  <a:gd name="T16" fmla="*/ 0 w 145"/>
                  <a:gd name="T17" fmla="*/ 2147483647 h 86"/>
                  <a:gd name="T18" fmla="*/ 0 w 145"/>
                  <a:gd name="T19" fmla="*/ 2147483647 h 86"/>
                  <a:gd name="T20" fmla="*/ 0 w 145"/>
                  <a:gd name="T21" fmla="*/ 2147483647 h 86"/>
                  <a:gd name="T22" fmla="*/ 0 w 145"/>
                  <a:gd name="T23" fmla="*/ 2147483647 h 86"/>
                  <a:gd name="T24" fmla="*/ 0 w 145"/>
                  <a:gd name="T25" fmla="*/ 2147483647 h 86"/>
                  <a:gd name="T26" fmla="*/ 0 w 145"/>
                  <a:gd name="T27" fmla="*/ 2147483647 h 86"/>
                  <a:gd name="T28" fmla="*/ 0 w 145"/>
                  <a:gd name="T29" fmla="*/ 2147483647 h 86"/>
                  <a:gd name="T30" fmla="*/ 0 w 145"/>
                  <a:gd name="T31" fmla="*/ 2147483647 h 86"/>
                  <a:gd name="T32" fmla="*/ 0 w 145"/>
                  <a:gd name="T33" fmla="*/ 2147483647 h 86"/>
                  <a:gd name="T34" fmla="*/ 0 w 145"/>
                  <a:gd name="T35" fmla="*/ 2147483647 h 86"/>
                  <a:gd name="T36" fmla="*/ 0 w 145"/>
                  <a:gd name="T37" fmla="*/ 2147483647 h 86"/>
                  <a:gd name="T38" fmla="*/ 0 w 145"/>
                  <a:gd name="T39" fmla="*/ 2147483647 h 86"/>
                  <a:gd name="T40" fmla="*/ 0 w 145"/>
                  <a:gd name="T41" fmla="*/ 2147483647 h 86"/>
                  <a:gd name="T42" fmla="*/ 0 w 145"/>
                  <a:gd name="T43" fmla="*/ 2147483647 h 86"/>
                  <a:gd name="T44" fmla="*/ 0 w 145"/>
                  <a:gd name="T45" fmla="*/ 2147483647 h 86"/>
                  <a:gd name="T46" fmla="*/ 0 w 145"/>
                  <a:gd name="T47" fmla="*/ 2147483647 h 86"/>
                  <a:gd name="T48" fmla="*/ 0 w 145"/>
                  <a:gd name="T49" fmla="*/ 2147483647 h 86"/>
                  <a:gd name="T50" fmla="*/ 0 w 145"/>
                  <a:gd name="T51" fmla="*/ 2147483647 h 86"/>
                  <a:gd name="T52" fmla="*/ 0 w 145"/>
                  <a:gd name="T53" fmla="*/ 2147483647 h 86"/>
                  <a:gd name="T54" fmla="*/ 0 w 145"/>
                  <a:gd name="T55" fmla="*/ 2147483647 h 86"/>
                  <a:gd name="T56" fmla="*/ 0 w 145"/>
                  <a:gd name="T57" fmla="*/ 2147483647 h 86"/>
                  <a:gd name="T58" fmla="*/ 0 w 145"/>
                  <a:gd name="T59" fmla="*/ 2147483647 h 86"/>
                  <a:gd name="T60" fmla="*/ 0 w 145"/>
                  <a:gd name="T61" fmla="*/ 2147483647 h 86"/>
                  <a:gd name="T62" fmla="*/ 0 w 145"/>
                  <a:gd name="T63" fmla="*/ 0 h 86"/>
                  <a:gd name="T64" fmla="*/ 0 w 145"/>
                  <a:gd name="T65" fmla="*/ 0 h 86"/>
                  <a:gd name="T66" fmla="*/ 0 w 145"/>
                  <a:gd name="T67" fmla="*/ 0 h 86"/>
                  <a:gd name="T68" fmla="*/ 0 w 145"/>
                  <a:gd name="T69" fmla="*/ 0 h 86"/>
                  <a:gd name="T70" fmla="*/ 0 w 145"/>
                  <a:gd name="T71" fmla="*/ 0 h 86"/>
                  <a:gd name="T72" fmla="*/ 0 w 145"/>
                  <a:gd name="T73" fmla="*/ 0 h 86"/>
                  <a:gd name="T74" fmla="*/ 0 w 145"/>
                  <a:gd name="T75" fmla="*/ 0 h 86"/>
                  <a:gd name="T76" fmla="*/ 0 w 145"/>
                  <a:gd name="T77" fmla="*/ 0 h 86"/>
                  <a:gd name="T78" fmla="*/ 0 w 145"/>
                  <a:gd name="T79" fmla="*/ 0 h 86"/>
                  <a:gd name="T80" fmla="*/ 0 w 145"/>
                  <a:gd name="T81" fmla="*/ 0 h 86"/>
                  <a:gd name="T82" fmla="*/ 0 w 145"/>
                  <a:gd name="T83" fmla="*/ 0 h 86"/>
                  <a:gd name="T84" fmla="*/ 0 w 145"/>
                  <a:gd name="T85" fmla="*/ 0 h 86"/>
                  <a:gd name="T86" fmla="*/ 0 w 145"/>
                  <a:gd name="T87" fmla="*/ 0 h 86"/>
                  <a:gd name="T88" fmla="*/ 0 w 145"/>
                  <a:gd name="T89" fmla="*/ 0 h 86"/>
                  <a:gd name="T90" fmla="*/ 0 w 145"/>
                  <a:gd name="T91" fmla="*/ 0 h 86"/>
                  <a:gd name="T92" fmla="*/ 0 w 145"/>
                  <a:gd name="T93" fmla="*/ 0 h 86"/>
                  <a:gd name="T94" fmla="*/ 0 w 145"/>
                  <a:gd name="T95" fmla="*/ 0 h 86"/>
                  <a:gd name="T96" fmla="*/ 0 w 145"/>
                  <a:gd name="T97" fmla="*/ 0 h 86"/>
                  <a:gd name="T98" fmla="*/ 0 w 145"/>
                  <a:gd name="T99" fmla="*/ 0 h 86"/>
                  <a:gd name="T100" fmla="*/ 0 w 145"/>
                  <a:gd name="T101" fmla="*/ 0 h 86"/>
                  <a:gd name="T102" fmla="*/ 2147483647 w 145"/>
                  <a:gd name="T103" fmla="*/ 2147483647 h 86"/>
                  <a:gd name="T104" fmla="*/ 2147483647 w 145"/>
                  <a:gd name="T105" fmla="*/ 2147483647 h 8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5"/>
                  <a:gd name="T160" fmla="*/ 0 h 86"/>
                  <a:gd name="T161" fmla="*/ 145 w 145"/>
                  <a:gd name="T162" fmla="*/ 86 h 8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5" h="86">
                    <a:moveTo>
                      <a:pt x="145" y="48"/>
                    </a:moveTo>
                    <a:lnTo>
                      <a:pt x="143" y="48"/>
                    </a:lnTo>
                    <a:lnTo>
                      <a:pt x="139" y="50"/>
                    </a:lnTo>
                    <a:lnTo>
                      <a:pt x="133" y="52"/>
                    </a:lnTo>
                    <a:lnTo>
                      <a:pt x="127" y="55"/>
                    </a:lnTo>
                    <a:lnTo>
                      <a:pt x="118" y="59"/>
                    </a:lnTo>
                    <a:lnTo>
                      <a:pt x="110" y="65"/>
                    </a:lnTo>
                    <a:lnTo>
                      <a:pt x="99" y="69"/>
                    </a:lnTo>
                    <a:lnTo>
                      <a:pt x="89" y="74"/>
                    </a:lnTo>
                    <a:lnTo>
                      <a:pt x="84" y="76"/>
                    </a:lnTo>
                    <a:lnTo>
                      <a:pt x="76" y="78"/>
                    </a:lnTo>
                    <a:lnTo>
                      <a:pt x="70" y="80"/>
                    </a:lnTo>
                    <a:lnTo>
                      <a:pt x="65" y="82"/>
                    </a:lnTo>
                    <a:lnTo>
                      <a:pt x="59" y="82"/>
                    </a:lnTo>
                    <a:lnTo>
                      <a:pt x="53" y="84"/>
                    </a:lnTo>
                    <a:lnTo>
                      <a:pt x="48" y="84"/>
                    </a:lnTo>
                    <a:lnTo>
                      <a:pt x="42" y="86"/>
                    </a:lnTo>
                    <a:lnTo>
                      <a:pt x="36" y="86"/>
                    </a:lnTo>
                    <a:lnTo>
                      <a:pt x="31" y="86"/>
                    </a:lnTo>
                    <a:lnTo>
                      <a:pt x="25" y="84"/>
                    </a:lnTo>
                    <a:lnTo>
                      <a:pt x="21" y="84"/>
                    </a:lnTo>
                    <a:lnTo>
                      <a:pt x="11" y="80"/>
                    </a:lnTo>
                    <a:lnTo>
                      <a:pt x="4" y="76"/>
                    </a:lnTo>
                    <a:lnTo>
                      <a:pt x="2" y="73"/>
                    </a:lnTo>
                    <a:lnTo>
                      <a:pt x="0" y="67"/>
                    </a:lnTo>
                    <a:lnTo>
                      <a:pt x="2" y="59"/>
                    </a:lnTo>
                    <a:lnTo>
                      <a:pt x="10" y="54"/>
                    </a:lnTo>
                    <a:lnTo>
                      <a:pt x="13" y="48"/>
                    </a:lnTo>
                    <a:lnTo>
                      <a:pt x="19" y="44"/>
                    </a:lnTo>
                    <a:lnTo>
                      <a:pt x="27" y="40"/>
                    </a:lnTo>
                    <a:lnTo>
                      <a:pt x="36" y="36"/>
                    </a:lnTo>
                    <a:lnTo>
                      <a:pt x="46" y="31"/>
                    </a:lnTo>
                    <a:lnTo>
                      <a:pt x="53" y="27"/>
                    </a:lnTo>
                    <a:lnTo>
                      <a:pt x="61" y="21"/>
                    </a:lnTo>
                    <a:lnTo>
                      <a:pt x="67" y="19"/>
                    </a:lnTo>
                    <a:lnTo>
                      <a:pt x="74" y="14"/>
                    </a:lnTo>
                    <a:lnTo>
                      <a:pt x="80" y="12"/>
                    </a:lnTo>
                    <a:lnTo>
                      <a:pt x="86" y="10"/>
                    </a:lnTo>
                    <a:lnTo>
                      <a:pt x="89" y="8"/>
                    </a:lnTo>
                    <a:lnTo>
                      <a:pt x="97" y="4"/>
                    </a:lnTo>
                    <a:lnTo>
                      <a:pt x="103" y="4"/>
                    </a:lnTo>
                    <a:lnTo>
                      <a:pt x="107" y="2"/>
                    </a:lnTo>
                    <a:lnTo>
                      <a:pt x="108" y="2"/>
                    </a:lnTo>
                    <a:lnTo>
                      <a:pt x="110" y="0"/>
                    </a:lnTo>
                    <a:lnTo>
                      <a:pt x="118" y="4"/>
                    </a:lnTo>
                    <a:lnTo>
                      <a:pt x="122" y="6"/>
                    </a:lnTo>
                    <a:lnTo>
                      <a:pt x="129" y="12"/>
                    </a:lnTo>
                    <a:lnTo>
                      <a:pt x="131" y="14"/>
                    </a:lnTo>
                    <a:lnTo>
                      <a:pt x="135" y="19"/>
                    </a:lnTo>
                    <a:lnTo>
                      <a:pt x="137" y="25"/>
                    </a:lnTo>
                    <a:lnTo>
                      <a:pt x="141" y="33"/>
                    </a:lnTo>
                    <a:lnTo>
                      <a:pt x="145" y="48"/>
                    </a:lnTo>
                    <a:close/>
                  </a:path>
                </a:pathLst>
              </a:custGeom>
              <a:solidFill>
                <a:sysClr val="window" lastClr="FFFFFF"/>
              </a:solidFill>
              <a:ln w="9525">
                <a:noFill/>
                <a:round/>
                <a:headEnd/>
                <a:tailEnd/>
              </a:ln>
            </p:spPr>
            <p:txBody>
              <a:bodyPr/>
              <a:lstStyle/>
              <a:p>
                <a:pPr>
                  <a:defRPr/>
                </a:pPr>
                <a:endParaRPr lang="en-US" kern="0">
                  <a:solidFill>
                    <a:sysClr val="windowText" lastClr="000000"/>
                  </a:solidFill>
                  <a:latin typeface="Arial"/>
                </a:endParaRPr>
              </a:p>
            </p:txBody>
          </p:sp>
          <p:sp>
            <p:nvSpPr>
              <p:cNvPr id="75" name="Freeform 115"/>
              <p:cNvSpPr>
                <a:spLocks/>
              </p:cNvSpPr>
              <p:nvPr/>
            </p:nvSpPr>
            <p:spPr bwMode="auto">
              <a:xfrm>
                <a:off x="4441145" y="2478968"/>
                <a:ext cx="136525" cy="50800"/>
              </a:xfrm>
              <a:custGeom>
                <a:avLst/>
                <a:gdLst>
                  <a:gd name="T0" fmla="*/ 0 w 919"/>
                  <a:gd name="T1" fmla="*/ 2147483647 h 242"/>
                  <a:gd name="T2" fmla="*/ 2147483647 w 919"/>
                  <a:gd name="T3" fmla="*/ 2147483647 h 242"/>
                  <a:gd name="T4" fmla="*/ 2147483647 w 919"/>
                  <a:gd name="T5" fmla="*/ 2147483647 h 242"/>
                  <a:gd name="T6" fmla="*/ 2147483647 w 919"/>
                  <a:gd name="T7" fmla="*/ 2147483647 h 242"/>
                  <a:gd name="T8" fmla="*/ 2147483647 w 919"/>
                  <a:gd name="T9" fmla="*/ 2147483647 h 242"/>
                  <a:gd name="T10" fmla="*/ 2147483647 w 919"/>
                  <a:gd name="T11" fmla="*/ 2147483647 h 242"/>
                  <a:gd name="T12" fmla="*/ 2147483647 w 919"/>
                  <a:gd name="T13" fmla="*/ 2147483647 h 242"/>
                  <a:gd name="T14" fmla="*/ 2147483647 w 919"/>
                  <a:gd name="T15" fmla="*/ 2147483647 h 242"/>
                  <a:gd name="T16" fmla="*/ 2147483647 w 919"/>
                  <a:gd name="T17" fmla="*/ 2147483647 h 242"/>
                  <a:gd name="T18" fmla="*/ 2147483647 w 919"/>
                  <a:gd name="T19" fmla="*/ 2147483647 h 242"/>
                  <a:gd name="T20" fmla="*/ 2147483647 w 919"/>
                  <a:gd name="T21" fmla="*/ 2147483647 h 242"/>
                  <a:gd name="T22" fmla="*/ 2147483647 w 919"/>
                  <a:gd name="T23" fmla="*/ 2147483647 h 242"/>
                  <a:gd name="T24" fmla="*/ 2147483647 w 919"/>
                  <a:gd name="T25" fmla="*/ 2147483647 h 242"/>
                  <a:gd name="T26" fmla="*/ 2147483647 w 919"/>
                  <a:gd name="T27" fmla="*/ 2147483647 h 242"/>
                  <a:gd name="T28" fmla="*/ 2147483647 w 919"/>
                  <a:gd name="T29" fmla="*/ 0 h 242"/>
                  <a:gd name="T30" fmla="*/ 2147483647 w 919"/>
                  <a:gd name="T31" fmla="*/ 0 h 242"/>
                  <a:gd name="T32" fmla="*/ 2147483647 w 919"/>
                  <a:gd name="T33" fmla="*/ 0 h 242"/>
                  <a:gd name="T34" fmla="*/ 2147483647 w 919"/>
                  <a:gd name="T35" fmla="*/ 0 h 242"/>
                  <a:gd name="T36" fmla="*/ 2147483647 w 919"/>
                  <a:gd name="T37" fmla="*/ 0 h 242"/>
                  <a:gd name="T38" fmla="*/ 2147483647 w 919"/>
                  <a:gd name="T39" fmla="*/ 0 h 242"/>
                  <a:gd name="T40" fmla="*/ 2147483647 w 919"/>
                  <a:gd name="T41" fmla="*/ 0 h 242"/>
                  <a:gd name="T42" fmla="*/ 2147483647 w 919"/>
                  <a:gd name="T43" fmla="*/ 0 h 242"/>
                  <a:gd name="T44" fmla="*/ 2147483647 w 919"/>
                  <a:gd name="T45" fmla="*/ 0 h 242"/>
                  <a:gd name="T46" fmla="*/ 2147483647 w 919"/>
                  <a:gd name="T47" fmla="*/ 0 h 242"/>
                  <a:gd name="T48" fmla="*/ 2147483647 w 919"/>
                  <a:gd name="T49" fmla="*/ 0 h 242"/>
                  <a:gd name="T50" fmla="*/ 2147483647 w 919"/>
                  <a:gd name="T51" fmla="*/ 0 h 242"/>
                  <a:gd name="T52" fmla="*/ 2147483647 w 919"/>
                  <a:gd name="T53" fmla="*/ 0 h 242"/>
                  <a:gd name="T54" fmla="*/ 2147483647 w 919"/>
                  <a:gd name="T55" fmla="*/ 2147483647 h 242"/>
                  <a:gd name="T56" fmla="*/ 2147483647 w 919"/>
                  <a:gd name="T57" fmla="*/ 2147483647 h 242"/>
                  <a:gd name="T58" fmla="*/ 2147483647 w 919"/>
                  <a:gd name="T59" fmla="*/ 2147483647 h 242"/>
                  <a:gd name="T60" fmla="*/ 2147483647 w 919"/>
                  <a:gd name="T61" fmla="*/ 2147483647 h 242"/>
                  <a:gd name="T62" fmla="*/ 2147483647 w 919"/>
                  <a:gd name="T63" fmla="*/ 2147483647 h 242"/>
                  <a:gd name="T64" fmla="*/ 2147483647 w 919"/>
                  <a:gd name="T65" fmla="*/ 2147483647 h 242"/>
                  <a:gd name="T66" fmla="*/ 2147483647 w 919"/>
                  <a:gd name="T67" fmla="*/ 2147483647 h 242"/>
                  <a:gd name="T68" fmla="*/ 2147483647 w 919"/>
                  <a:gd name="T69" fmla="*/ 2147483647 h 242"/>
                  <a:gd name="T70" fmla="*/ 2147483647 w 919"/>
                  <a:gd name="T71" fmla="*/ 2147483647 h 242"/>
                  <a:gd name="T72" fmla="*/ 2147483647 w 919"/>
                  <a:gd name="T73" fmla="*/ 2147483647 h 242"/>
                  <a:gd name="T74" fmla="*/ 2147483647 w 919"/>
                  <a:gd name="T75" fmla="*/ 2147483647 h 242"/>
                  <a:gd name="T76" fmla="*/ 2147483647 w 919"/>
                  <a:gd name="T77" fmla="*/ 2147483647 h 242"/>
                  <a:gd name="T78" fmla="*/ 2147483647 w 919"/>
                  <a:gd name="T79" fmla="*/ 2147483647 h 242"/>
                  <a:gd name="T80" fmla="*/ 2147483647 w 919"/>
                  <a:gd name="T81" fmla="*/ 2147483647 h 242"/>
                  <a:gd name="T82" fmla="*/ 2147483647 w 919"/>
                  <a:gd name="T83" fmla="*/ 2147483647 h 242"/>
                  <a:gd name="T84" fmla="*/ 2147483647 w 919"/>
                  <a:gd name="T85" fmla="*/ 2147483647 h 242"/>
                  <a:gd name="T86" fmla="*/ 2147483647 w 919"/>
                  <a:gd name="T87" fmla="*/ 2147483647 h 242"/>
                  <a:gd name="T88" fmla="*/ 2147483647 w 919"/>
                  <a:gd name="T89" fmla="*/ 2147483647 h 242"/>
                  <a:gd name="T90" fmla="*/ 2147483647 w 919"/>
                  <a:gd name="T91" fmla="*/ 2147483647 h 242"/>
                  <a:gd name="T92" fmla="*/ 2147483647 w 919"/>
                  <a:gd name="T93" fmla="*/ 2147483647 h 242"/>
                  <a:gd name="T94" fmla="*/ 2147483647 w 919"/>
                  <a:gd name="T95" fmla="*/ 2147483647 h 242"/>
                  <a:gd name="T96" fmla="*/ 2147483647 w 919"/>
                  <a:gd name="T97" fmla="*/ 2147483647 h 242"/>
                  <a:gd name="T98" fmla="*/ 2147483647 w 919"/>
                  <a:gd name="T99" fmla="*/ 2147483647 h 242"/>
                  <a:gd name="T100" fmla="*/ 2147483647 w 919"/>
                  <a:gd name="T101" fmla="*/ 2147483647 h 242"/>
                  <a:gd name="T102" fmla="*/ 2147483647 w 919"/>
                  <a:gd name="T103" fmla="*/ 2147483647 h 242"/>
                  <a:gd name="T104" fmla="*/ 2147483647 w 919"/>
                  <a:gd name="T105" fmla="*/ 2147483647 h 242"/>
                  <a:gd name="T106" fmla="*/ 2147483647 w 919"/>
                  <a:gd name="T107" fmla="*/ 2147483647 h 242"/>
                  <a:gd name="T108" fmla="*/ 0 w 919"/>
                  <a:gd name="T109" fmla="*/ 2147483647 h 242"/>
                  <a:gd name="T110" fmla="*/ 0 w 919"/>
                  <a:gd name="T111" fmla="*/ 2147483647 h 242"/>
                  <a:gd name="T112" fmla="*/ 0 w 919"/>
                  <a:gd name="T113" fmla="*/ 2147483647 h 242"/>
                  <a:gd name="T114" fmla="*/ 0 w 919"/>
                  <a:gd name="T115" fmla="*/ 2147483647 h 242"/>
                  <a:gd name="T116" fmla="*/ 0 w 919"/>
                  <a:gd name="T117" fmla="*/ 2147483647 h 242"/>
                  <a:gd name="T118" fmla="*/ 0 w 919"/>
                  <a:gd name="T119" fmla="*/ 2147483647 h 2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19"/>
                  <a:gd name="T181" fmla="*/ 0 h 242"/>
                  <a:gd name="T182" fmla="*/ 919 w 919"/>
                  <a:gd name="T183" fmla="*/ 242 h 2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19" h="242">
                    <a:moveTo>
                      <a:pt x="99" y="95"/>
                    </a:moveTo>
                    <a:lnTo>
                      <a:pt x="101" y="97"/>
                    </a:lnTo>
                    <a:lnTo>
                      <a:pt x="109" y="99"/>
                    </a:lnTo>
                    <a:lnTo>
                      <a:pt x="115" y="103"/>
                    </a:lnTo>
                    <a:lnTo>
                      <a:pt x="124" y="105"/>
                    </a:lnTo>
                    <a:lnTo>
                      <a:pt x="128" y="105"/>
                    </a:lnTo>
                    <a:lnTo>
                      <a:pt x="134" y="107"/>
                    </a:lnTo>
                    <a:lnTo>
                      <a:pt x="141" y="107"/>
                    </a:lnTo>
                    <a:lnTo>
                      <a:pt x="149" y="109"/>
                    </a:lnTo>
                    <a:lnTo>
                      <a:pt x="154" y="109"/>
                    </a:lnTo>
                    <a:lnTo>
                      <a:pt x="162" y="109"/>
                    </a:lnTo>
                    <a:lnTo>
                      <a:pt x="168" y="109"/>
                    </a:lnTo>
                    <a:lnTo>
                      <a:pt x="177" y="109"/>
                    </a:lnTo>
                    <a:lnTo>
                      <a:pt x="187" y="107"/>
                    </a:lnTo>
                    <a:lnTo>
                      <a:pt x="196" y="107"/>
                    </a:lnTo>
                    <a:lnTo>
                      <a:pt x="200" y="107"/>
                    </a:lnTo>
                    <a:lnTo>
                      <a:pt x="206" y="107"/>
                    </a:lnTo>
                    <a:lnTo>
                      <a:pt x="212" y="107"/>
                    </a:lnTo>
                    <a:lnTo>
                      <a:pt x="217" y="107"/>
                    </a:lnTo>
                    <a:lnTo>
                      <a:pt x="223" y="105"/>
                    </a:lnTo>
                    <a:lnTo>
                      <a:pt x="229" y="105"/>
                    </a:lnTo>
                    <a:lnTo>
                      <a:pt x="234" y="103"/>
                    </a:lnTo>
                    <a:lnTo>
                      <a:pt x="240" y="103"/>
                    </a:lnTo>
                    <a:lnTo>
                      <a:pt x="246" y="99"/>
                    </a:lnTo>
                    <a:lnTo>
                      <a:pt x="251" y="99"/>
                    </a:lnTo>
                    <a:lnTo>
                      <a:pt x="259" y="97"/>
                    </a:lnTo>
                    <a:lnTo>
                      <a:pt x="267" y="97"/>
                    </a:lnTo>
                    <a:lnTo>
                      <a:pt x="272" y="95"/>
                    </a:lnTo>
                    <a:lnTo>
                      <a:pt x="278" y="93"/>
                    </a:lnTo>
                    <a:lnTo>
                      <a:pt x="286" y="91"/>
                    </a:lnTo>
                    <a:lnTo>
                      <a:pt x="295" y="91"/>
                    </a:lnTo>
                    <a:lnTo>
                      <a:pt x="301" y="90"/>
                    </a:lnTo>
                    <a:lnTo>
                      <a:pt x="310" y="86"/>
                    </a:lnTo>
                    <a:lnTo>
                      <a:pt x="316" y="84"/>
                    </a:lnTo>
                    <a:lnTo>
                      <a:pt x="326" y="84"/>
                    </a:lnTo>
                    <a:lnTo>
                      <a:pt x="333" y="80"/>
                    </a:lnTo>
                    <a:lnTo>
                      <a:pt x="341" y="78"/>
                    </a:lnTo>
                    <a:lnTo>
                      <a:pt x="348" y="74"/>
                    </a:lnTo>
                    <a:lnTo>
                      <a:pt x="356" y="72"/>
                    </a:lnTo>
                    <a:lnTo>
                      <a:pt x="364" y="70"/>
                    </a:lnTo>
                    <a:lnTo>
                      <a:pt x="371" y="69"/>
                    </a:lnTo>
                    <a:lnTo>
                      <a:pt x="377" y="67"/>
                    </a:lnTo>
                    <a:lnTo>
                      <a:pt x="386" y="65"/>
                    </a:lnTo>
                    <a:lnTo>
                      <a:pt x="392" y="61"/>
                    </a:lnTo>
                    <a:lnTo>
                      <a:pt x="400" y="61"/>
                    </a:lnTo>
                    <a:lnTo>
                      <a:pt x="405" y="59"/>
                    </a:lnTo>
                    <a:lnTo>
                      <a:pt x="413" y="57"/>
                    </a:lnTo>
                    <a:lnTo>
                      <a:pt x="419" y="55"/>
                    </a:lnTo>
                    <a:lnTo>
                      <a:pt x="426" y="55"/>
                    </a:lnTo>
                    <a:lnTo>
                      <a:pt x="432" y="53"/>
                    </a:lnTo>
                    <a:lnTo>
                      <a:pt x="440" y="51"/>
                    </a:lnTo>
                    <a:lnTo>
                      <a:pt x="445" y="50"/>
                    </a:lnTo>
                    <a:lnTo>
                      <a:pt x="451" y="48"/>
                    </a:lnTo>
                    <a:lnTo>
                      <a:pt x="457" y="46"/>
                    </a:lnTo>
                    <a:lnTo>
                      <a:pt x="464" y="46"/>
                    </a:lnTo>
                    <a:lnTo>
                      <a:pt x="468" y="44"/>
                    </a:lnTo>
                    <a:lnTo>
                      <a:pt x="474" y="42"/>
                    </a:lnTo>
                    <a:lnTo>
                      <a:pt x="480" y="40"/>
                    </a:lnTo>
                    <a:lnTo>
                      <a:pt x="485" y="40"/>
                    </a:lnTo>
                    <a:lnTo>
                      <a:pt x="497" y="36"/>
                    </a:lnTo>
                    <a:lnTo>
                      <a:pt x="506" y="36"/>
                    </a:lnTo>
                    <a:lnTo>
                      <a:pt x="516" y="34"/>
                    </a:lnTo>
                    <a:lnTo>
                      <a:pt x="527" y="32"/>
                    </a:lnTo>
                    <a:lnTo>
                      <a:pt x="535" y="31"/>
                    </a:lnTo>
                    <a:lnTo>
                      <a:pt x="542" y="31"/>
                    </a:lnTo>
                    <a:lnTo>
                      <a:pt x="552" y="27"/>
                    </a:lnTo>
                    <a:lnTo>
                      <a:pt x="559" y="27"/>
                    </a:lnTo>
                    <a:lnTo>
                      <a:pt x="567" y="25"/>
                    </a:lnTo>
                    <a:lnTo>
                      <a:pt x="573" y="25"/>
                    </a:lnTo>
                    <a:lnTo>
                      <a:pt x="580" y="23"/>
                    </a:lnTo>
                    <a:lnTo>
                      <a:pt x="588" y="23"/>
                    </a:lnTo>
                    <a:lnTo>
                      <a:pt x="592" y="23"/>
                    </a:lnTo>
                    <a:lnTo>
                      <a:pt x="599" y="21"/>
                    </a:lnTo>
                    <a:lnTo>
                      <a:pt x="603" y="21"/>
                    </a:lnTo>
                    <a:lnTo>
                      <a:pt x="609" y="21"/>
                    </a:lnTo>
                    <a:lnTo>
                      <a:pt x="618" y="19"/>
                    </a:lnTo>
                    <a:lnTo>
                      <a:pt x="628" y="19"/>
                    </a:lnTo>
                    <a:lnTo>
                      <a:pt x="632" y="19"/>
                    </a:lnTo>
                    <a:lnTo>
                      <a:pt x="637" y="17"/>
                    </a:lnTo>
                    <a:lnTo>
                      <a:pt x="643" y="17"/>
                    </a:lnTo>
                    <a:lnTo>
                      <a:pt x="651" y="17"/>
                    </a:lnTo>
                    <a:lnTo>
                      <a:pt x="656" y="15"/>
                    </a:lnTo>
                    <a:lnTo>
                      <a:pt x="666" y="15"/>
                    </a:lnTo>
                    <a:lnTo>
                      <a:pt x="675" y="13"/>
                    </a:lnTo>
                    <a:lnTo>
                      <a:pt x="687" y="13"/>
                    </a:lnTo>
                    <a:lnTo>
                      <a:pt x="694" y="13"/>
                    </a:lnTo>
                    <a:lnTo>
                      <a:pt x="706" y="12"/>
                    </a:lnTo>
                    <a:lnTo>
                      <a:pt x="715" y="12"/>
                    </a:lnTo>
                    <a:lnTo>
                      <a:pt x="727" y="12"/>
                    </a:lnTo>
                    <a:lnTo>
                      <a:pt x="738" y="10"/>
                    </a:lnTo>
                    <a:lnTo>
                      <a:pt x="750" y="10"/>
                    </a:lnTo>
                    <a:lnTo>
                      <a:pt x="753" y="8"/>
                    </a:lnTo>
                    <a:lnTo>
                      <a:pt x="761" y="8"/>
                    </a:lnTo>
                    <a:lnTo>
                      <a:pt x="767" y="8"/>
                    </a:lnTo>
                    <a:lnTo>
                      <a:pt x="772" y="8"/>
                    </a:lnTo>
                    <a:lnTo>
                      <a:pt x="784" y="8"/>
                    </a:lnTo>
                    <a:lnTo>
                      <a:pt x="793" y="6"/>
                    </a:lnTo>
                    <a:lnTo>
                      <a:pt x="803" y="4"/>
                    </a:lnTo>
                    <a:lnTo>
                      <a:pt x="814" y="4"/>
                    </a:lnTo>
                    <a:lnTo>
                      <a:pt x="824" y="4"/>
                    </a:lnTo>
                    <a:lnTo>
                      <a:pt x="833" y="2"/>
                    </a:lnTo>
                    <a:lnTo>
                      <a:pt x="843" y="2"/>
                    </a:lnTo>
                    <a:lnTo>
                      <a:pt x="852" y="2"/>
                    </a:lnTo>
                    <a:lnTo>
                      <a:pt x="858" y="2"/>
                    </a:lnTo>
                    <a:lnTo>
                      <a:pt x="866" y="0"/>
                    </a:lnTo>
                    <a:lnTo>
                      <a:pt x="871" y="0"/>
                    </a:lnTo>
                    <a:lnTo>
                      <a:pt x="877" y="0"/>
                    </a:lnTo>
                    <a:lnTo>
                      <a:pt x="885" y="0"/>
                    </a:lnTo>
                    <a:lnTo>
                      <a:pt x="886" y="0"/>
                    </a:lnTo>
                    <a:lnTo>
                      <a:pt x="919" y="72"/>
                    </a:lnTo>
                    <a:lnTo>
                      <a:pt x="917" y="70"/>
                    </a:lnTo>
                    <a:lnTo>
                      <a:pt x="915" y="70"/>
                    </a:lnTo>
                    <a:lnTo>
                      <a:pt x="909" y="69"/>
                    </a:lnTo>
                    <a:lnTo>
                      <a:pt x="904" y="67"/>
                    </a:lnTo>
                    <a:lnTo>
                      <a:pt x="898" y="63"/>
                    </a:lnTo>
                    <a:lnTo>
                      <a:pt x="892" y="63"/>
                    </a:lnTo>
                    <a:lnTo>
                      <a:pt x="886" y="61"/>
                    </a:lnTo>
                    <a:lnTo>
                      <a:pt x="881" y="61"/>
                    </a:lnTo>
                    <a:lnTo>
                      <a:pt x="873" y="61"/>
                    </a:lnTo>
                    <a:lnTo>
                      <a:pt x="867" y="61"/>
                    </a:lnTo>
                    <a:lnTo>
                      <a:pt x="860" y="61"/>
                    </a:lnTo>
                    <a:lnTo>
                      <a:pt x="852" y="61"/>
                    </a:lnTo>
                    <a:lnTo>
                      <a:pt x="843" y="61"/>
                    </a:lnTo>
                    <a:lnTo>
                      <a:pt x="833" y="61"/>
                    </a:lnTo>
                    <a:lnTo>
                      <a:pt x="822" y="61"/>
                    </a:lnTo>
                    <a:lnTo>
                      <a:pt x="812" y="63"/>
                    </a:lnTo>
                    <a:lnTo>
                      <a:pt x="807" y="63"/>
                    </a:lnTo>
                    <a:lnTo>
                      <a:pt x="799" y="63"/>
                    </a:lnTo>
                    <a:lnTo>
                      <a:pt x="793" y="65"/>
                    </a:lnTo>
                    <a:lnTo>
                      <a:pt x="788" y="67"/>
                    </a:lnTo>
                    <a:lnTo>
                      <a:pt x="782" y="67"/>
                    </a:lnTo>
                    <a:lnTo>
                      <a:pt x="776" y="69"/>
                    </a:lnTo>
                    <a:lnTo>
                      <a:pt x="770" y="70"/>
                    </a:lnTo>
                    <a:lnTo>
                      <a:pt x="763" y="72"/>
                    </a:lnTo>
                    <a:lnTo>
                      <a:pt x="757" y="72"/>
                    </a:lnTo>
                    <a:lnTo>
                      <a:pt x="750" y="74"/>
                    </a:lnTo>
                    <a:lnTo>
                      <a:pt x="742" y="76"/>
                    </a:lnTo>
                    <a:lnTo>
                      <a:pt x="736" y="80"/>
                    </a:lnTo>
                    <a:lnTo>
                      <a:pt x="727" y="82"/>
                    </a:lnTo>
                    <a:lnTo>
                      <a:pt x="721" y="84"/>
                    </a:lnTo>
                    <a:lnTo>
                      <a:pt x="712" y="86"/>
                    </a:lnTo>
                    <a:lnTo>
                      <a:pt x="704" y="90"/>
                    </a:lnTo>
                    <a:lnTo>
                      <a:pt x="696" y="93"/>
                    </a:lnTo>
                    <a:lnTo>
                      <a:pt x="689" y="95"/>
                    </a:lnTo>
                    <a:lnTo>
                      <a:pt x="679" y="99"/>
                    </a:lnTo>
                    <a:lnTo>
                      <a:pt x="672" y="103"/>
                    </a:lnTo>
                    <a:lnTo>
                      <a:pt x="662" y="107"/>
                    </a:lnTo>
                    <a:lnTo>
                      <a:pt x="655" y="110"/>
                    </a:lnTo>
                    <a:lnTo>
                      <a:pt x="645" y="114"/>
                    </a:lnTo>
                    <a:lnTo>
                      <a:pt x="637" y="120"/>
                    </a:lnTo>
                    <a:lnTo>
                      <a:pt x="626" y="122"/>
                    </a:lnTo>
                    <a:lnTo>
                      <a:pt x="616" y="128"/>
                    </a:lnTo>
                    <a:lnTo>
                      <a:pt x="609" y="131"/>
                    </a:lnTo>
                    <a:lnTo>
                      <a:pt x="601" y="135"/>
                    </a:lnTo>
                    <a:lnTo>
                      <a:pt x="592" y="139"/>
                    </a:lnTo>
                    <a:lnTo>
                      <a:pt x="584" y="143"/>
                    </a:lnTo>
                    <a:lnTo>
                      <a:pt x="577" y="147"/>
                    </a:lnTo>
                    <a:lnTo>
                      <a:pt x="569" y="150"/>
                    </a:lnTo>
                    <a:lnTo>
                      <a:pt x="561" y="154"/>
                    </a:lnTo>
                    <a:lnTo>
                      <a:pt x="554" y="156"/>
                    </a:lnTo>
                    <a:lnTo>
                      <a:pt x="548" y="160"/>
                    </a:lnTo>
                    <a:lnTo>
                      <a:pt x="542" y="164"/>
                    </a:lnTo>
                    <a:lnTo>
                      <a:pt x="535" y="166"/>
                    </a:lnTo>
                    <a:lnTo>
                      <a:pt x="529" y="169"/>
                    </a:lnTo>
                    <a:lnTo>
                      <a:pt x="523" y="173"/>
                    </a:lnTo>
                    <a:lnTo>
                      <a:pt x="518" y="177"/>
                    </a:lnTo>
                    <a:lnTo>
                      <a:pt x="512" y="179"/>
                    </a:lnTo>
                    <a:lnTo>
                      <a:pt x="506" y="181"/>
                    </a:lnTo>
                    <a:lnTo>
                      <a:pt x="501" y="183"/>
                    </a:lnTo>
                    <a:lnTo>
                      <a:pt x="497" y="187"/>
                    </a:lnTo>
                    <a:lnTo>
                      <a:pt x="487" y="192"/>
                    </a:lnTo>
                    <a:lnTo>
                      <a:pt x="480" y="196"/>
                    </a:lnTo>
                    <a:lnTo>
                      <a:pt x="470" y="202"/>
                    </a:lnTo>
                    <a:lnTo>
                      <a:pt x="462" y="206"/>
                    </a:lnTo>
                    <a:lnTo>
                      <a:pt x="455" y="209"/>
                    </a:lnTo>
                    <a:lnTo>
                      <a:pt x="449" y="213"/>
                    </a:lnTo>
                    <a:lnTo>
                      <a:pt x="442" y="215"/>
                    </a:lnTo>
                    <a:lnTo>
                      <a:pt x="436" y="219"/>
                    </a:lnTo>
                    <a:lnTo>
                      <a:pt x="430" y="223"/>
                    </a:lnTo>
                    <a:lnTo>
                      <a:pt x="424" y="225"/>
                    </a:lnTo>
                    <a:lnTo>
                      <a:pt x="413" y="228"/>
                    </a:lnTo>
                    <a:lnTo>
                      <a:pt x="402" y="232"/>
                    </a:lnTo>
                    <a:lnTo>
                      <a:pt x="392" y="236"/>
                    </a:lnTo>
                    <a:lnTo>
                      <a:pt x="381" y="238"/>
                    </a:lnTo>
                    <a:lnTo>
                      <a:pt x="375" y="240"/>
                    </a:lnTo>
                    <a:lnTo>
                      <a:pt x="369" y="240"/>
                    </a:lnTo>
                    <a:lnTo>
                      <a:pt x="362" y="242"/>
                    </a:lnTo>
                    <a:lnTo>
                      <a:pt x="358" y="242"/>
                    </a:lnTo>
                    <a:lnTo>
                      <a:pt x="350" y="242"/>
                    </a:lnTo>
                    <a:lnTo>
                      <a:pt x="343" y="242"/>
                    </a:lnTo>
                    <a:lnTo>
                      <a:pt x="335" y="242"/>
                    </a:lnTo>
                    <a:lnTo>
                      <a:pt x="329" y="242"/>
                    </a:lnTo>
                    <a:lnTo>
                      <a:pt x="324" y="242"/>
                    </a:lnTo>
                    <a:lnTo>
                      <a:pt x="316" y="242"/>
                    </a:lnTo>
                    <a:lnTo>
                      <a:pt x="310" y="242"/>
                    </a:lnTo>
                    <a:lnTo>
                      <a:pt x="307" y="242"/>
                    </a:lnTo>
                    <a:lnTo>
                      <a:pt x="299" y="240"/>
                    </a:lnTo>
                    <a:lnTo>
                      <a:pt x="293" y="240"/>
                    </a:lnTo>
                    <a:lnTo>
                      <a:pt x="288" y="238"/>
                    </a:lnTo>
                    <a:lnTo>
                      <a:pt x="284" y="238"/>
                    </a:lnTo>
                    <a:lnTo>
                      <a:pt x="272" y="236"/>
                    </a:lnTo>
                    <a:lnTo>
                      <a:pt x="263" y="234"/>
                    </a:lnTo>
                    <a:lnTo>
                      <a:pt x="251" y="230"/>
                    </a:lnTo>
                    <a:lnTo>
                      <a:pt x="242" y="228"/>
                    </a:lnTo>
                    <a:lnTo>
                      <a:pt x="234" y="225"/>
                    </a:lnTo>
                    <a:lnTo>
                      <a:pt x="227" y="223"/>
                    </a:lnTo>
                    <a:lnTo>
                      <a:pt x="217" y="219"/>
                    </a:lnTo>
                    <a:lnTo>
                      <a:pt x="212" y="215"/>
                    </a:lnTo>
                    <a:lnTo>
                      <a:pt x="204" y="213"/>
                    </a:lnTo>
                    <a:lnTo>
                      <a:pt x="200" y="209"/>
                    </a:lnTo>
                    <a:lnTo>
                      <a:pt x="193" y="204"/>
                    </a:lnTo>
                    <a:lnTo>
                      <a:pt x="185" y="198"/>
                    </a:lnTo>
                    <a:lnTo>
                      <a:pt x="174" y="190"/>
                    </a:lnTo>
                    <a:lnTo>
                      <a:pt x="164" y="183"/>
                    </a:lnTo>
                    <a:lnTo>
                      <a:pt x="156" y="179"/>
                    </a:lnTo>
                    <a:lnTo>
                      <a:pt x="151" y="173"/>
                    </a:lnTo>
                    <a:lnTo>
                      <a:pt x="145" y="168"/>
                    </a:lnTo>
                    <a:lnTo>
                      <a:pt x="139" y="164"/>
                    </a:lnTo>
                    <a:lnTo>
                      <a:pt x="132" y="158"/>
                    </a:lnTo>
                    <a:lnTo>
                      <a:pt x="126" y="152"/>
                    </a:lnTo>
                    <a:lnTo>
                      <a:pt x="118" y="147"/>
                    </a:lnTo>
                    <a:lnTo>
                      <a:pt x="113" y="143"/>
                    </a:lnTo>
                    <a:lnTo>
                      <a:pt x="105" y="135"/>
                    </a:lnTo>
                    <a:lnTo>
                      <a:pt x="99" y="129"/>
                    </a:lnTo>
                    <a:lnTo>
                      <a:pt x="90" y="124"/>
                    </a:lnTo>
                    <a:lnTo>
                      <a:pt x="84" y="118"/>
                    </a:lnTo>
                    <a:lnTo>
                      <a:pt x="77" y="110"/>
                    </a:lnTo>
                    <a:lnTo>
                      <a:pt x="69" y="105"/>
                    </a:lnTo>
                    <a:lnTo>
                      <a:pt x="61" y="99"/>
                    </a:lnTo>
                    <a:lnTo>
                      <a:pt x="56" y="93"/>
                    </a:lnTo>
                    <a:lnTo>
                      <a:pt x="46" y="88"/>
                    </a:lnTo>
                    <a:lnTo>
                      <a:pt x="40" y="82"/>
                    </a:lnTo>
                    <a:lnTo>
                      <a:pt x="33" y="74"/>
                    </a:lnTo>
                    <a:lnTo>
                      <a:pt x="27" y="69"/>
                    </a:lnTo>
                    <a:lnTo>
                      <a:pt x="20" y="63"/>
                    </a:lnTo>
                    <a:lnTo>
                      <a:pt x="12" y="57"/>
                    </a:lnTo>
                    <a:lnTo>
                      <a:pt x="6" y="53"/>
                    </a:lnTo>
                    <a:lnTo>
                      <a:pt x="0" y="48"/>
                    </a:lnTo>
                    <a:lnTo>
                      <a:pt x="99" y="95"/>
                    </a:lnTo>
                    <a:close/>
                  </a:path>
                </a:pathLst>
              </a:custGeom>
              <a:solidFill>
                <a:srgbClr val="CC9900"/>
              </a:solidFill>
              <a:ln w="9525">
                <a:noFill/>
                <a:round/>
                <a:headEnd/>
                <a:tailEnd/>
              </a:ln>
            </p:spPr>
            <p:txBody>
              <a:bodyPr/>
              <a:lstStyle/>
              <a:p>
                <a:pPr>
                  <a:defRPr/>
                </a:pPr>
                <a:endParaRPr lang="en-US" kern="0">
                  <a:solidFill>
                    <a:sysClr val="windowText" lastClr="000000"/>
                  </a:solidFill>
                  <a:latin typeface="Arial"/>
                </a:endParaRPr>
              </a:p>
            </p:txBody>
          </p:sp>
          <p:sp>
            <p:nvSpPr>
              <p:cNvPr id="76" name="Freeform 116"/>
              <p:cNvSpPr>
                <a:spLocks/>
              </p:cNvSpPr>
              <p:nvPr/>
            </p:nvSpPr>
            <p:spPr bwMode="auto">
              <a:xfrm>
                <a:off x="4604658" y="2478968"/>
                <a:ext cx="14288" cy="20637"/>
              </a:xfrm>
              <a:custGeom>
                <a:avLst/>
                <a:gdLst>
                  <a:gd name="T0" fmla="*/ 0 w 94"/>
                  <a:gd name="T1" fmla="*/ 0 h 103"/>
                  <a:gd name="T2" fmla="*/ 0 w 94"/>
                  <a:gd name="T3" fmla="*/ 0 h 103"/>
                  <a:gd name="T4" fmla="*/ 0 w 94"/>
                  <a:gd name="T5" fmla="*/ 0 h 103"/>
                  <a:gd name="T6" fmla="*/ 0 w 94"/>
                  <a:gd name="T7" fmla="*/ 0 h 103"/>
                  <a:gd name="T8" fmla="*/ 0 w 94"/>
                  <a:gd name="T9" fmla="*/ 0 h 103"/>
                  <a:gd name="T10" fmla="*/ 0 w 94"/>
                  <a:gd name="T11" fmla="*/ 0 h 103"/>
                  <a:gd name="T12" fmla="*/ 0 w 94"/>
                  <a:gd name="T13" fmla="*/ 0 h 103"/>
                  <a:gd name="T14" fmla="*/ 0 w 94"/>
                  <a:gd name="T15" fmla="*/ 0 h 103"/>
                  <a:gd name="T16" fmla="*/ 0 w 94"/>
                  <a:gd name="T17" fmla="*/ 0 h 103"/>
                  <a:gd name="T18" fmla="*/ 0 w 94"/>
                  <a:gd name="T19" fmla="*/ 0 h 103"/>
                  <a:gd name="T20" fmla="*/ 0 w 94"/>
                  <a:gd name="T21" fmla="*/ 0 h 103"/>
                  <a:gd name="T22" fmla="*/ 0 w 94"/>
                  <a:gd name="T23" fmla="*/ 0 h 103"/>
                  <a:gd name="T24" fmla="*/ 0 w 94"/>
                  <a:gd name="T25" fmla="*/ 0 h 103"/>
                  <a:gd name="T26" fmla="*/ 0 w 94"/>
                  <a:gd name="T27" fmla="*/ 0 h 103"/>
                  <a:gd name="T28" fmla="*/ 0 w 94"/>
                  <a:gd name="T29" fmla="*/ 0 h 103"/>
                  <a:gd name="T30" fmla="*/ 0 w 94"/>
                  <a:gd name="T31" fmla="*/ 0 h 103"/>
                  <a:gd name="T32" fmla="*/ 0 w 94"/>
                  <a:gd name="T33" fmla="*/ 0 h 103"/>
                  <a:gd name="T34" fmla="*/ 0 w 94"/>
                  <a:gd name="T35" fmla="*/ 0 h 103"/>
                  <a:gd name="T36" fmla="*/ 0 w 94"/>
                  <a:gd name="T37" fmla="*/ 2147483647 h 103"/>
                  <a:gd name="T38" fmla="*/ 0 w 94"/>
                  <a:gd name="T39" fmla="*/ 2147483647 h 103"/>
                  <a:gd name="T40" fmla="*/ 0 w 94"/>
                  <a:gd name="T41" fmla="*/ 2147483647 h 103"/>
                  <a:gd name="T42" fmla="*/ 0 w 94"/>
                  <a:gd name="T43" fmla="*/ 2147483647 h 103"/>
                  <a:gd name="T44" fmla="*/ 0 w 94"/>
                  <a:gd name="T45" fmla="*/ 2147483647 h 103"/>
                  <a:gd name="T46" fmla="*/ 0 w 94"/>
                  <a:gd name="T47" fmla="*/ 2147483647 h 103"/>
                  <a:gd name="T48" fmla="*/ 0 w 94"/>
                  <a:gd name="T49" fmla="*/ 2147483647 h 103"/>
                  <a:gd name="T50" fmla="*/ 0 w 94"/>
                  <a:gd name="T51" fmla="*/ 2147483647 h 103"/>
                  <a:gd name="T52" fmla="*/ 0 w 94"/>
                  <a:gd name="T53" fmla="*/ 2147483647 h 103"/>
                  <a:gd name="T54" fmla="*/ 0 w 94"/>
                  <a:gd name="T55" fmla="*/ 2147483647 h 103"/>
                  <a:gd name="T56" fmla="*/ 0 w 94"/>
                  <a:gd name="T57" fmla="*/ 2147483647 h 103"/>
                  <a:gd name="T58" fmla="*/ 0 w 94"/>
                  <a:gd name="T59" fmla="*/ 2147483647 h 103"/>
                  <a:gd name="T60" fmla="*/ 0 w 94"/>
                  <a:gd name="T61" fmla="*/ 2147483647 h 103"/>
                  <a:gd name="T62" fmla="*/ 0 w 94"/>
                  <a:gd name="T63" fmla="*/ 2147483647 h 103"/>
                  <a:gd name="T64" fmla="*/ 0 w 94"/>
                  <a:gd name="T65" fmla="*/ 2147483647 h 103"/>
                  <a:gd name="T66" fmla="*/ 0 w 94"/>
                  <a:gd name="T67" fmla="*/ 2147483647 h 103"/>
                  <a:gd name="T68" fmla="*/ 0 w 94"/>
                  <a:gd name="T69" fmla="*/ 2147483647 h 103"/>
                  <a:gd name="T70" fmla="*/ 0 w 94"/>
                  <a:gd name="T71" fmla="*/ 2147483647 h 103"/>
                  <a:gd name="T72" fmla="*/ 0 w 94"/>
                  <a:gd name="T73" fmla="*/ 2147483647 h 103"/>
                  <a:gd name="T74" fmla="*/ 0 w 94"/>
                  <a:gd name="T75" fmla="*/ 2147483647 h 103"/>
                  <a:gd name="T76" fmla="*/ 0 w 94"/>
                  <a:gd name="T77" fmla="*/ 2147483647 h 103"/>
                  <a:gd name="T78" fmla="*/ 0 w 94"/>
                  <a:gd name="T79" fmla="*/ 2147483647 h 103"/>
                  <a:gd name="T80" fmla="*/ 0 w 94"/>
                  <a:gd name="T81" fmla="*/ 2147483647 h 103"/>
                  <a:gd name="T82" fmla="*/ 0 w 94"/>
                  <a:gd name="T83" fmla="*/ 2147483647 h 103"/>
                  <a:gd name="T84" fmla="*/ 0 w 94"/>
                  <a:gd name="T85" fmla="*/ 2147483647 h 103"/>
                  <a:gd name="T86" fmla="*/ 0 w 94"/>
                  <a:gd name="T87" fmla="*/ 0 h 103"/>
                  <a:gd name="T88" fmla="*/ 0 w 94"/>
                  <a:gd name="T89" fmla="*/ 0 h 103"/>
                  <a:gd name="T90" fmla="*/ 0 w 94"/>
                  <a:gd name="T91" fmla="*/ 0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103"/>
                  <a:gd name="T140" fmla="*/ 94 w 94"/>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103">
                    <a:moveTo>
                      <a:pt x="6" y="33"/>
                    </a:moveTo>
                    <a:lnTo>
                      <a:pt x="6" y="29"/>
                    </a:lnTo>
                    <a:lnTo>
                      <a:pt x="14" y="23"/>
                    </a:lnTo>
                    <a:lnTo>
                      <a:pt x="16" y="19"/>
                    </a:lnTo>
                    <a:lnTo>
                      <a:pt x="21" y="16"/>
                    </a:lnTo>
                    <a:lnTo>
                      <a:pt x="27" y="12"/>
                    </a:lnTo>
                    <a:lnTo>
                      <a:pt x="33" y="8"/>
                    </a:lnTo>
                    <a:lnTo>
                      <a:pt x="38" y="4"/>
                    </a:lnTo>
                    <a:lnTo>
                      <a:pt x="44" y="2"/>
                    </a:lnTo>
                    <a:lnTo>
                      <a:pt x="50" y="0"/>
                    </a:lnTo>
                    <a:lnTo>
                      <a:pt x="57" y="0"/>
                    </a:lnTo>
                    <a:lnTo>
                      <a:pt x="63" y="0"/>
                    </a:lnTo>
                    <a:lnTo>
                      <a:pt x="71" y="2"/>
                    </a:lnTo>
                    <a:lnTo>
                      <a:pt x="78" y="6"/>
                    </a:lnTo>
                    <a:lnTo>
                      <a:pt x="86" y="14"/>
                    </a:lnTo>
                    <a:lnTo>
                      <a:pt x="90" y="19"/>
                    </a:lnTo>
                    <a:lnTo>
                      <a:pt x="92" y="25"/>
                    </a:lnTo>
                    <a:lnTo>
                      <a:pt x="94" y="33"/>
                    </a:lnTo>
                    <a:lnTo>
                      <a:pt x="94" y="40"/>
                    </a:lnTo>
                    <a:lnTo>
                      <a:pt x="94" y="46"/>
                    </a:lnTo>
                    <a:lnTo>
                      <a:pt x="92" y="52"/>
                    </a:lnTo>
                    <a:lnTo>
                      <a:pt x="90" y="59"/>
                    </a:lnTo>
                    <a:lnTo>
                      <a:pt x="88" y="65"/>
                    </a:lnTo>
                    <a:lnTo>
                      <a:pt x="80" y="76"/>
                    </a:lnTo>
                    <a:lnTo>
                      <a:pt x="75" y="84"/>
                    </a:lnTo>
                    <a:lnTo>
                      <a:pt x="69" y="90"/>
                    </a:lnTo>
                    <a:lnTo>
                      <a:pt x="67" y="94"/>
                    </a:lnTo>
                    <a:lnTo>
                      <a:pt x="65" y="94"/>
                    </a:lnTo>
                    <a:lnTo>
                      <a:pt x="63" y="95"/>
                    </a:lnTo>
                    <a:lnTo>
                      <a:pt x="57" y="97"/>
                    </a:lnTo>
                    <a:lnTo>
                      <a:pt x="52" y="99"/>
                    </a:lnTo>
                    <a:lnTo>
                      <a:pt x="44" y="101"/>
                    </a:lnTo>
                    <a:lnTo>
                      <a:pt x="36" y="103"/>
                    </a:lnTo>
                    <a:lnTo>
                      <a:pt x="29" y="101"/>
                    </a:lnTo>
                    <a:lnTo>
                      <a:pt x="21" y="99"/>
                    </a:lnTo>
                    <a:lnTo>
                      <a:pt x="14" y="95"/>
                    </a:lnTo>
                    <a:lnTo>
                      <a:pt x="8" y="90"/>
                    </a:lnTo>
                    <a:lnTo>
                      <a:pt x="4" y="86"/>
                    </a:lnTo>
                    <a:lnTo>
                      <a:pt x="2" y="80"/>
                    </a:lnTo>
                    <a:lnTo>
                      <a:pt x="0" y="69"/>
                    </a:lnTo>
                    <a:lnTo>
                      <a:pt x="0" y="61"/>
                    </a:lnTo>
                    <a:lnTo>
                      <a:pt x="0" y="50"/>
                    </a:lnTo>
                    <a:lnTo>
                      <a:pt x="2" y="40"/>
                    </a:lnTo>
                    <a:lnTo>
                      <a:pt x="4" y="35"/>
                    </a:lnTo>
                    <a:lnTo>
                      <a:pt x="6" y="33"/>
                    </a:lnTo>
                    <a:close/>
                  </a:path>
                </a:pathLst>
              </a:custGeom>
              <a:solidFill>
                <a:srgbClr val="E6FFE6"/>
              </a:solidFill>
              <a:ln w="9525">
                <a:noFill/>
                <a:round/>
                <a:headEnd/>
                <a:tailEnd/>
              </a:ln>
            </p:spPr>
            <p:txBody>
              <a:bodyPr/>
              <a:lstStyle/>
              <a:p>
                <a:pPr>
                  <a:defRPr/>
                </a:pPr>
                <a:endParaRPr lang="en-US" kern="0">
                  <a:solidFill>
                    <a:sysClr val="windowText" lastClr="000000"/>
                  </a:solidFill>
                  <a:latin typeface="Arial"/>
                </a:endParaRPr>
              </a:p>
            </p:txBody>
          </p:sp>
          <p:sp>
            <p:nvSpPr>
              <p:cNvPr id="77" name="Freeform 119"/>
              <p:cNvSpPr>
                <a:spLocks/>
              </p:cNvSpPr>
              <p:nvPr/>
            </p:nvSpPr>
            <p:spPr bwMode="auto">
              <a:xfrm>
                <a:off x="4401458" y="2437693"/>
                <a:ext cx="3175" cy="17462"/>
              </a:xfrm>
              <a:custGeom>
                <a:avLst/>
                <a:gdLst>
                  <a:gd name="T0" fmla="*/ 0 w 35"/>
                  <a:gd name="T1" fmla="*/ 0 h 88"/>
                  <a:gd name="T2" fmla="*/ 0 w 35"/>
                  <a:gd name="T3" fmla="*/ 0 h 88"/>
                  <a:gd name="T4" fmla="*/ 0 w 35"/>
                  <a:gd name="T5" fmla="*/ 0 h 88"/>
                  <a:gd name="T6" fmla="*/ 0 w 35"/>
                  <a:gd name="T7" fmla="*/ 0 h 88"/>
                  <a:gd name="T8" fmla="*/ 0 w 35"/>
                  <a:gd name="T9" fmla="*/ 0 h 88"/>
                  <a:gd name="T10" fmla="*/ 0 w 35"/>
                  <a:gd name="T11" fmla="*/ 0 h 88"/>
                  <a:gd name="T12" fmla="*/ 0 w 35"/>
                  <a:gd name="T13" fmla="*/ 0 h 88"/>
                  <a:gd name="T14" fmla="*/ 0 w 35"/>
                  <a:gd name="T15" fmla="*/ 0 h 88"/>
                  <a:gd name="T16" fmla="*/ 0 w 35"/>
                  <a:gd name="T17" fmla="*/ 0 h 88"/>
                  <a:gd name="T18" fmla="*/ 0 w 35"/>
                  <a:gd name="T19" fmla="*/ 0 h 88"/>
                  <a:gd name="T20" fmla="*/ 0 w 35"/>
                  <a:gd name="T21" fmla="*/ 0 h 88"/>
                  <a:gd name="T22" fmla="*/ 0 w 35"/>
                  <a:gd name="T23" fmla="*/ 2147483647 h 88"/>
                  <a:gd name="T24" fmla="*/ 0 w 35"/>
                  <a:gd name="T25" fmla="*/ 2147483647 h 88"/>
                  <a:gd name="T26" fmla="*/ 0 w 35"/>
                  <a:gd name="T27" fmla="*/ 2147483647 h 88"/>
                  <a:gd name="T28" fmla="*/ 0 w 35"/>
                  <a:gd name="T29" fmla="*/ 2147483647 h 88"/>
                  <a:gd name="T30" fmla="*/ 0 w 35"/>
                  <a:gd name="T31" fmla="*/ 2147483647 h 88"/>
                  <a:gd name="T32" fmla="*/ 0 w 35"/>
                  <a:gd name="T33" fmla="*/ 2147483647 h 88"/>
                  <a:gd name="T34" fmla="*/ 0 w 35"/>
                  <a:gd name="T35" fmla="*/ 2147483647 h 88"/>
                  <a:gd name="T36" fmla="*/ 0 w 35"/>
                  <a:gd name="T37" fmla="*/ 2147483647 h 88"/>
                  <a:gd name="T38" fmla="*/ 0 w 35"/>
                  <a:gd name="T39" fmla="*/ 2147483647 h 88"/>
                  <a:gd name="T40" fmla="*/ 0 w 35"/>
                  <a:gd name="T41" fmla="*/ 2147483647 h 88"/>
                  <a:gd name="T42" fmla="*/ 0 w 35"/>
                  <a:gd name="T43" fmla="*/ 2147483647 h 88"/>
                  <a:gd name="T44" fmla="*/ 0 w 35"/>
                  <a:gd name="T45" fmla="*/ 2147483647 h 88"/>
                  <a:gd name="T46" fmla="*/ 0 w 35"/>
                  <a:gd name="T47" fmla="*/ 2147483647 h 88"/>
                  <a:gd name="T48" fmla="*/ 0 w 35"/>
                  <a:gd name="T49" fmla="*/ 2147483647 h 88"/>
                  <a:gd name="T50" fmla="*/ 0 w 35"/>
                  <a:gd name="T51" fmla="*/ 0 h 88"/>
                  <a:gd name="T52" fmla="*/ 0 w 35"/>
                  <a:gd name="T53" fmla="*/ 0 h 88"/>
                  <a:gd name="T54" fmla="*/ 0 w 35"/>
                  <a:gd name="T55" fmla="*/ 0 h 88"/>
                  <a:gd name="T56" fmla="*/ 0 w 35"/>
                  <a:gd name="T57" fmla="*/ 0 h 88"/>
                  <a:gd name="T58" fmla="*/ 0 w 35"/>
                  <a:gd name="T59" fmla="*/ 0 h 88"/>
                  <a:gd name="T60" fmla="*/ 0 w 35"/>
                  <a:gd name="T61" fmla="*/ 0 h 8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88"/>
                  <a:gd name="T95" fmla="*/ 35 w 35"/>
                  <a:gd name="T96" fmla="*/ 88 h 8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88">
                    <a:moveTo>
                      <a:pt x="0" y="2"/>
                    </a:moveTo>
                    <a:lnTo>
                      <a:pt x="2" y="0"/>
                    </a:lnTo>
                    <a:lnTo>
                      <a:pt x="8" y="0"/>
                    </a:lnTo>
                    <a:lnTo>
                      <a:pt x="17" y="0"/>
                    </a:lnTo>
                    <a:lnTo>
                      <a:pt x="29" y="4"/>
                    </a:lnTo>
                    <a:lnTo>
                      <a:pt x="29" y="8"/>
                    </a:lnTo>
                    <a:lnTo>
                      <a:pt x="31" y="13"/>
                    </a:lnTo>
                    <a:lnTo>
                      <a:pt x="33" y="23"/>
                    </a:lnTo>
                    <a:lnTo>
                      <a:pt x="33" y="27"/>
                    </a:lnTo>
                    <a:lnTo>
                      <a:pt x="35" y="32"/>
                    </a:lnTo>
                    <a:lnTo>
                      <a:pt x="35" y="38"/>
                    </a:lnTo>
                    <a:lnTo>
                      <a:pt x="35" y="46"/>
                    </a:lnTo>
                    <a:lnTo>
                      <a:pt x="35" y="51"/>
                    </a:lnTo>
                    <a:lnTo>
                      <a:pt x="35" y="59"/>
                    </a:lnTo>
                    <a:lnTo>
                      <a:pt x="35" y="68"/>
                    </a:lnTo>
                    <a:lnTo>
                      <a:pt x="35" y="78"/>
                    </a:lnTo>
                    <a:lnTo>
                      <a:pt x="25" y="88"/>
                    </a:lnTo>
                    <a:lnTo>
                      <a:pt x="23" y="86"/>
                    </a:lnTo>
                    <a:lnTo>
                      <a:pt x="23" y="82"/>
                    </a:lnTo>
                    <a:lnTo>
                      <a:pt x="23" y="76"/>
                    </a:lnTo>
                    <a:lnTo>
                      <a:pt x="23" y="67"/>
                    </a:lnTo>
                    <a:lnTo>
                      <a:pt x="23" y="61"/>
                    </a:lnTo>
                    <a:lnTo>
                      <a:pt x="21" y="55"/>
                    </a:lnTo>
                    <a:lnTo>
                      <a:pt x="21" y="49"/>
                    </a:lnTo>
                    <a:lnTo>
                      <a:pt x="19" y="44"/>
                    </a:lnTo>
                    <a:lnTo>
                      <a:pt x="17" y="36"/>
                    </a:lnTo>
                    <a:lnTo>
                      <a:pt x="16" y="30"/>
                    </a:lnTo>
                    <a:lnTo>
                      <a:pt x="12" y="25"/>
                    </a:lnTo>
                    <a:lnTo>
                      <a:pt x="10" y="19"/>
                    </a:lnTo>
                    <a:lnTo>
                      <a:pt x="0" y="2"/>
                    </a:lnTo>
                    <a:close/>
                  </a:path>
                </a:pathLst>
              </a:custGeom>
              <a:solidFill>
                <a:srgbClr val="C29970"/>
              </a:solidFill>
              <a:ln w="9525">
                <a:noFill/>
                <a:round/>
                <a:headEnd/>
                <a:tailEnd/>
              </a:ln>
            </p:spPr>
            <p:txBody>
              <a:bodyPr/>
              <a:lstStyle/>
              <a:p>
                <a:pPr>
                  <a:defRPr/>
                </a:pPr>
                <a:endParaRPr lang="en-US" kern="0">
                  <a:solidFill>
                    <a:sysClr val="windowText" lastClr="000000"/>
                  </a:solidFill>
                  <a:latin typeface="Arial"/>
                </a:endParaRPr>
              </a:p>
            </p:txBody>
          </p:sp>
          <p:sp>
            <p:nvSpPr>
              <p:cNvPr id="78" name="Freeform 120"/>
              <p:cNvSpPr>
                <a:spLocks/>
              </p:cNvSpPr>
              <p:nvPr/>
            </p:nvSpPr>
            <p:spPr bwMode="auto">
              <a:xfrm>
                <a:off x="4490358" y="2553580"/>
                <a:ext cx="12700" cy="23812"/>
              </a:xfrm>
              <a:custGeom>
                <a:avLst/>
                <a:gdLst>
                  <a:gd name="T0" fmla="*/ 0 w 95"/>
                  <a:gd name="T1" fmla="*/ 0 h 107"/>
                  <a:gd name="T2" fmla="*/ 0 w 95"/>
                  <a:gd name="T3" fmla="*/ 0 h 107"/>
                  <a:gd name="T4" fmla="*/ 0 w 95"/>
                  <a:gd name="T5" fmla="*/ 0 h 107"/>
                  <a:gd name="T6" fmla="*/ 0 w 95"/>
                  <a:gd name="T7" fmla="*/ 0 h 107"/>
                  <a:gd name="T8" fmla="*/ 0 w 95"/>
                  <a:gd name="T9" fmla="*/ 0 h 107"/>
                  <a:gd name="T10" fmla="*/ 0 w 95"/>
                  <a:gd name="T11" fmla="*/ 0 h 107"/>
                  <a:gd name="T12" fmla="*/ 0 w 95"/>
                  <a:gd name="T13" fmla="*/ 2147483647 h 107"/>
                  <a:gd name="T14" fmla="*/ 0 w 95"/>
                  <a:gd name="T15" fmla="*/ 2147483647 h 107"/>
                  <a:gd name="T16" fmla="*/ 0 w 95"/>
                  <a:gd name="T17" fmla="*/ 2147483647 h 107"/>
                  <a:gd name="T18" fmla="*/ 0 w 95"/>
                  <a:gd name="T19" fmla="*/ 2147483647 h 107"/>
                  <a:gd name="T20" fmla="*/ 0 w 95"/>
                  <a:gd name="T21" fmla="*/ 2147483647 h 107"/>
                  <a:gd name="T22" fmla="*/ 0 w 95"/>
                  <a:gd name="T23" fmla="*/ 2147483647 h 107"/>
                  <a:gd name="T24" fmla="*/ 0 w 95"/>
                  <a:gd name="T25" fmla="*/ 2147483647 h 107"/>
                  <a:gd name="T26" fmla="*/ 0 w 95"/>
                  <a:gd name="T27" fmla="*/ 2147483647 h 107"/>
                  <a:gd name="T28" fmla="*/ 0 w 95"/>
                  <a:gd name="T29" fmla="*/ 2147483647 h 107"/>
                  <a:gd name="T30" fmla="*/ 0 w 95"/>
                  <a:gd name="T31" fmla="*/ 2147483647 h 107"/>
                  <a:gd name="T32" fmla="*/ 0 w 95"/>
                  <a:gd name="T33" fmla="*/ 2147483647 h 107"/>
                  <a:gd name="T34" fmla="*/ 0 w 95"/>
                  <a:gd name="T35" fmla="*/ 2147483647 h 107"/>
                  <a:gd name="T36" fmla="*/ 0 w 95"/>
                  <a:gd name="T37" fmla="*/ 2147483647 h 107"/>
                  <a:gd name="T38" fmla="*/ 0 w 95"/>
                  <a:gd name="T39" fmla="*/ 2147483647 h 107"/>
                  <a:gd name="T40" fmla="*/ 0 w 95"/>
                  <a:gd name="T41" fmla="*/ 2147483647 h 107"/>
                  <a:gd name="T42" fmla="*/ 0 w 95"/>
                  <a:gd name="T43" fmla="*/ 2147483647 h 107"/>
                  <a:gd name="T44" fmla="*/ 0 w 95"/>
                  <a:gd name="T45" fmla="*/ 2147483647 h 107"/>
                  <a:gd name="T46" fmla="*/ 0 w 95"/>
                  <a:gd name="T47" fmla="*/ 2147483647 h 107"/>
                  <a:gd name="T48" fmla="*/ 0 w 95"/>
                  <a:gd name="T49" fmla="*/ 2147483647 h 107"/>
                  <a:gd name="T50" fmla="*/ 0 w 95"/>
                  <a:gd name="T51" fmla="*/ 2147483647 h 107"/>
                  <a:gd name="T52" fmla="*/ 0 w 95"/>
                  <a:gd name="T53" fmla="*/ 2147483647 h 107"/>
                  <a:gd name="T54" fmla="*/ 0 w 95"/>
                  <a:gd name="T55" fmla="*/ 2147483647 h 107"/>
                  <a:gd name="T56" fmla="*/ 0 w 95"/>
                  <a:gd name="T57" fmla="*/ 2147483647 h 107"/>
                  <a:gd name="T58" fmla="*/ 0 w 95"/>
                  <a:gd name="T59" fmla="*/ 0 h 107"/>
                  <a:gd name="T60" fmla="*/ 0 w 95"/>
                  <a:gd name="T61" fmla="*/ 0 h 107"/>
                  <a:gd name="T62" fmla="*/ 0 w 95"/>
                  <a:gd name="T63" fmla="*/ 0 h 107"/>
                  <a:gd name="T64" fmla="*/ 0 w 95"/>
                  <a:gd name="T65" fmla="*/ 0 h 1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5"/>
                  <a:gd name="T100" fmla="*/ 0 h 107"/>
                  <a:gd name="T101" fmla="*/ 95 w 95"/>
                  <a:gd name="T102" fmla="*/ 107 h 1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5" h="107">
                    <a:moveTo>
                      <a:pt x="29" y="21"/>
                    </a:moveTo>
                    <a:lnTo>
                      <a:pt x="95" y="0"/>
                    </a:lnTo>
                    <a:lnTo>
                      <a:pt x="94" y="4"/>
                    </a:lnTo>
                    <a:lnTo>
                      <a:pt x="92" y="13"/>
                    </a:lnTo>
                    <a:lnTo>
                      <a:pt x="90" y="19"/>
                    </a:lnTo>
                    <a:lnTo>
                      <a:pt x="86" y="27"/>
                    </a:lnTo>
                    <a:lnTo>
                      <a:pt x="82" y="34"/>
                    </a:lnTo>
                    <a:lnTo>
                      <a:pt x="80" y="44"/>
                    </a:lnTo>
                    <a:lnTo>
                      <a:pt x="75" y="51"/>
                    </a:lnTo>
                    <a:lnTo>
                      <a:pt x="69" y="61"/>
                    </a:lnTo>
                    <a:lnTo>
                      <a:pt x="61" y="68"/>
                    </a:lnTo>
                    <a:lnTo>
                      <a:pt x="56" y="76"/>
                    </a:lnTo>
                    <a:lnTo>
                      <a:pt x="48" y="84"/>
                    </a:lnTo>
                    <a:lnTo>
                      <a:pt x="38" y="91"/>
                    </a:lnTo>
                    <a:lnTo>
                      <a:pt x="29" y="97"/>
                    </a:lnTo>
                    <a:lnTo>
                      <a:pt x="19" y="101"/>
                    </a:lnTo>
                    <a:lnTo>
                      <a:pt x="0" y="107"/>
                    </a:lnTo>
                    <a:lnTo>
                      <a:pt x="0" y="105"/>
                    </a:lnTo>
                    <a:lnTo>
                      <a:pt x="6" y="101"/>
                    </a:lnTo>
                    <a:lnTo>
                      <a:pt x="10" y="97"/>
                    </a:lnTo>
                    <a:lnTo>
                      <a:pt x="16" y="91"/>
                    </a:lnTo>
                    <a:lnTo>
                      <a:pt x="21" y="82"/>
                    </a:lnTo>
                    <a:lnTo>
                      <a:pt x="25" y="74"/>
                    </a:lnTo>
                    <a:lnTo>
                      <a:pt x="29" y="63"/>
                    </a:lnTo>
                    <a:lnTo>
                      <a:pt x="31" y="53"/>
                    </a:lnTo>
                    <a:lnTo>
                      <a:pt x="31" y="48"/>
                    </a:lnTo>
                    <a:lnTo>
                      <a:pt x="31" y="42"/>
                    </a:lnTo>
                    <a:lnTo>
                      <a:pt x="31" y="38"/>
                    </a:lnTo>
                    <a:lnTo>
                      <a:pt x="31" y="36"/>
                    </a:lnTo>
                    <a:lnTo>
                      <a:pt x="29" y="29"/>
                    </a:lnTo>
                    <a:lnTo>
                      <a:pt x="29" y="27"/>
                    </a:lnTo>
                    <a:lnTo>
                      <a:pt x="29" y="21"/>
                    </a:lnTo>
                    <a:close/>
                  </a:path>
                </a:pathLst>
              </a:custGeom>
              <a:solidFill>
                <a:srgbClr val="808080"/>
              </a:solidFill>
              <a:ln w="9525">
                <a:noFill/>
                <a:round/>
                <a:headEnd/>
                <a:tailEnd/>
              </a:ln>
            </p:spPr>
            <p:txBody>
              <a:bodyPr/>
              <a:lstStyle/>
              <a:p>
                <a:pPr>
                  <a:defRPr/>
                </a:pPr>
                <a:endParaRPr lang="en-US" kern="0">
                  <a:solidFill>
                    <a:sysClr val="windowText" lastClr="000000"/>
                  </a:solidFill>
                  <a:latin typeface="Arial"/>
                </a:endParaRPr>
              </a:p>
            </p:txBody>
          </p:sp>
          <p:sp>
            <p:nvSpPr>
              <p:cNvPr id="79" name="Freeform 121"/>
              <p:cNvSpPr>
                <a:spLocks/>
              </p:cNvSpPr>
              <p:nvPr/>
            </p:nvSpPr>
            <p:spPr bwMode="auto">
              <a:xfrm>
                <a:off x="4256995" y="2404355"/>
                <a:ext cx="34925" cy="168275"/>
              </a:xfrm>
              <a:custGeom>
                <a:avLst/>
                <a:gdLst>
                  <a:gd name="T0" fmla="*/ 2147483647 w 234"/>
                  <a:gd name="T1" fmla="*/ 2147483647 h 781"/>
                  <a:gd name="T2" fmla="*/ 2147483647 w 234"/>
                  <a:gd name="T3" fmla="*/ 2147483647 h 781"/>
                  <a:gd name="T4" fmla="*/ 2147483647 w 234"/>
                  <a:gd name="T5" fmla="*/ 2147483647 h 781"/>
                  <a:gd name="T6" fmla="*/ 2147483647 w 234"/>
                  <a:gd name="T7" fmla="*/ 2147483647 h 781"/>
                  <a:gd name="T8" fmla="*/ 2147483647 w 234"/>
                  <a:gd name="T9" fmla="*/ 2147483647 h 781"/>
                  <a:gd name="T10" fmla="*/ 2147483647 w 234"/>
                  <a:gd name="T11" fmla="*/ 2147483647 h 781"/>
                  <a:gd name="T12" fmla="*/ 2147483647 w 234"/>
                  <a:gd name="T13" fmla="*/ 2147483647 h 781"/>
                  <a:gd name="T14" fmla="*/ 0 w 234"/>
                  <a:gd name="T15" fmla="*/ 2147483647 h 781"/>
                  <a:gd name="T16" fmla="*/ 0 w 234"/>
                  <a:gd name="T17" fmla="*/ 2147483647 h 781"/>
                  <a:gd name="T18" fmla="*/ 0 w 234"/>
                  <a:gd name="T19" fmla="*/ 2147483647 h 781"/>
                  <a:gd name="T20" fmla="*/ 0 w 234"/>
                  <a:gd name="T21" fmla="*/ 2147483647 h 781"/>
                  <a:gd name="T22" fmla="*/ 0 w 234"/>
                  <a:gd name="T23" fmla="*/ 2147483647 h 781"/>
                  <a:gd name="T24" fmla="*/ 0 w 234"/>
                  <a:gd name="T25" fmla="*/ 2147483647 h 781"/>
                  <a:gd name="T26" fmla="*/ 0 w 234"/>
                  <a:gd name="T27" fmla="*/ 2147483647 h 781"/>
                  <a:gd name="T28" fmla="*/ 0 w 234"/>
                  <a:gd name="T29" fmla="*/ 2147483647 h 781"/>
                  <a:gd name="T30" fmla="*/ 0 w 234"/>
                  <a:gd name="T31" fmla="*/ 2147483647 h 781"/>
                  <a:gd name="T32" fmla="*/ 0 w 234"/>
                  <a:gd name="T33" fmla="*/ 2147483647 h 781"/>
                  <a:gd name="T34" fmla="*/ 0 w 234"/>
                  <a:gd name="T35" fmla="*/ 2147483647 h 781"/>
                  <a:gd name="T36" fmla="*/ 0 w 234"/>
                  <a:gd name="T37" fmla="*/ 2147483647 h 781"/>
                  <a:gd name="T38" fmla="*/ 0 w 234"/>
                  <a:gd name="T39" fmla="*/ 2147483647 h 781"/>
                  <a:gd name="T40" fmla="*/ 0 w 234"/>
                  <a:gd name="T41" fmla="*/ 2147483647 h 781"/>
                  <a:gd name="T42" fmla="*/ 0 w 234"/>
                  <a:gd name="T43" fmla="*/ 2147483647 h 781"/>
                  <a:gd name="T44" fmla="*/ 0 w 234"/>
                  <a:gd name="T45" fmla="*/ 2147483647 h 781"/>
                  <a:gd name="T46" fmla="*/ 0 w 234"/>
                  <a:gd name="T47" fmla="*/ 2147483647 h 781"/>
                  <a:gd name="T48" fmla="*/ 0 w 234"/>
                  <a:gd name="T49" fmla="*/ 2147483647 h 781"/>
                  <a:gd name="T50" fmla="*/ 0 w 234"/>
                  <a:gd name="T51" fmla="*/ 2147483647 h 781"/>
                  <a:gd name="T52" fmla="*/ 0 w 234"/>
                  <a:gd name="T53" fmla="*/ 2147483647 h 781"/>
                  <a:gd name="T54" fmla="*/ 0 w 234"/>
                  <a:gd name="T55" fmla="*/ 0 h 781"/>
                  <a:gd name="T56" fmla="*/ 0 w 234"/>
                  <a:gd name="T57" fmla="*/ 0 h 781"/>
                  <a:gd name="T58" fmla="*/ 0 w 234"/>
                  <a:gd name="T59" fmla="*/ 0 h 781"/>
                  <a:gd name="T60" fmla="*/ 2147483647 w 234"/>
                  <a:gd name="T61" fmla="*/ 0 h 781"/>
                  <a:gd name="T62" fmla="*/ 2147483647 w 234"/>
                  <a:gd name="T63" fmla="*/ 0 h 781"/>
                  <a:gd name="T64" fmla="*/ 2147483647 w 234"/>
                  <a:gd name="T65" fmla="*/ 2147483647 h 781"/>
                  <a:gd name="T66" fmla="*/ 2147483647 w 234"/>
                  <a:gd name="T67" fmla="*/ 2147483647 h 781"/>
                  <a:gd name="T68" fmla="*/ 2147483647 w 234"/>
                  <a:gd name="T69" fmla="*/ 2147483647 h 781"/>
                  <a:gd name="T70" fmla="*/ 2147483647 w 234"/>
                  <a:gd name="T71" fmla="*/ 2147483647 h 781"/>
                  <a:gd name="T72" fmla="*/ 2147483647 w 234"/>
                  <a:gd name="T73" fmla="*/ 2147483647 h 781"/>
                  <a:gd name="T74" fmla="*/ 2147483647 w 234"/>
                  <a:gd name="T75" fmla="*/ 2147483647 h 781"/>
                  <a:gd name="T76" fmla="*/ 2147483647 w 234"/>
                  <a:gd name="T77" fmla="*/ 2147483647 h 781"/>
                  <a:gd name="T78" fmla="*/ 0 w 234"/>
                  <a:gd name="T79" fmla="*/ 2147483647 h 781"/>
                  <a:gd name="T80" fmla="*/ 0 w 234"/>
                  <a:gd name="T81" fmla="*/ 2147483647 h 781"/>
                  <a:gd name="T82" fmla="*/ 0 w 234"/>
                  <a:gd name="T83" fmla="*/ 2147483647 h 781"/>
                  <a:gd name="T84" fmla="*/ 0 w 234"/>
                  <a:gd name="T85" fmla="*/ 2147483647 h 781"/>
                  <a:gd name="T86" fmla="*/ 0 w 234"/>
                  <a:gd name="T87" fmla="*/ 2147483647 h 781"/>
                  <a:gd name="T88" fmla="*/ 0 w 234"/>
                  <a:gd name="T89" fmla="*/ 2147483647 h 781"/>
                  <a:gd name="T90" fmla="*/ 0 w 234"/>
                  <a:gd name="T91" fmla="*/ 2147483647 h 781"/>
                  <a:gd name="T92" fmla="*/ 0 w 234"/>
                  <a:gd name="T93" fmla="*/ 2147483647 h 781"/>
                  <a:gd name="T94" fmla="*/ 0 w 234"/>
                  <a:gd name="T95" fmla="*/ 2147483647 h 781"/>
                  <a:gd name="T96" fmla="*/ 0 w 234"/>
                  <a:gd name="T97" fmla="*/ 2147483647 h 781"/>
                  <a:gd name="T98" fmla="*/ 0 w 234"/>
                  <a:gd name="T99" fmla="*/ 2147483647 h 781"/>
                  <a:gd name="T100" fmla="*/ 0 w 234"/>
                  <a:gd name="T101" fmla="*/ 2147483647 h 781"/>
                  <a:gd name="T102" fmla="*/ 0 w 234"/>
                  <a:gd name="T103" fmla="*/ 2147483647 h 781"/>
                  <a:gd name="T104" fmla="*/ 0 w 234"/>
                  <a:gd name="T105" fmla="*/ 2147483647 h 781"/>
                  <a:gd name="T106" fmla="*/ 0 w 234"/>
                  <a:gd name="T107" fmla="*/ 2147483647 h 781"/>
                  <a:gd name="T108" fmla="*/ 2147483647 w 234"/>
                  <a:gd name="T109" fmla="*/ 2147483647 h 781"/>
                  <a:gd name="T110" fmla="*/ 2147483647 w 234"/>
                  <a:gd name="T111" fmla="*/ 2147483647 h 781"/>
                  <a:gd name="T112" fmla="*/ 2147483647 w 234"/>
                  <a:gd name="T113" fmla="*/ 2147483647 h 781"/>
                  <a:gd name="T114" fmla="*/ 2147483647 w 234"/>
                  <a:gd name="T115" fmla="*/ 2147483647 h 7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4"/>
                  <a:gd name="T175" fmla="*/ 0 h 781"/>
                  <a:gd name="T176" fmla="*/ 234 w 234"/>
                  <a:gd name="T177" fmla="*/ 781 h 7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4" h="781">
                    <a:moveTo>
                      <a:pt x="223" y="603"/>
                    </a:moveTo>
                    <a:lnTo>
                      <a:pt x="225" y="606"/>
                    </a:lnTo>
                    <a:lnTo>
                      <a:pt x="225" y="610"/>
                    </a:lnTo>
                    <a:lnTo>
                      <a:pt x="226" y="616"/>
                    </a:lnTo>
                    <a:lnTo>
                      <a:pt x="228" y="624"/>
                    </a:lnTo>
                    <a:lnTo>
                      <a:pt x="230" y="631"/>
                    </a:lnTo>
                    <a:lnTo>
                      <a:pt x="232" y="641"/>
                    </a:lnTo>
                    <a:lnTo>
                      <a:pt x="234" y="650"/>
                    </a:lnTo>
                    <a:lnTo>
                      <a:pt x="234" y="660"/>
                    </a:lnTo>
                    <a:lnTo>
                      <a:pt x="234" y="671"/>
                    </a:lnTo>
                    <a:lnTo>
                      <a:pt x="232" y="677"/>
                    </a:lnTo>
                    <a:lnTo>
                      <a:pt x="232" y="683"/>
                    </a:lnTo>
                    <a:lnTo>
                      <a:pt x="230" y="688"/>
                    </a:lnTo>
                    <a:lnTo>
                      <a:pt x="230" y="696"/>
                    </a:lnTo>
                    <a:lnTo>
                      <a:pt x="226" y="705"/>
                    </a:lnTo>
                    <a:lnTo>
                      <a:pt x="221" y="717"/>
                    </a:lnTo>
                    <a:lnTo>
                      <a:pt x="213" y="726"/>
                    </a:lnTo>
                    <a:lnTo>
                      <a:pt x="206" y="740"/>
                    </a:lnTo>
                    <a:lnTo>
                      <a:pt x="196" y="747"/>
                    </a:lnTo>
                    <a:lnTo>
                      <a:pt x="187" y="755"/>
                    </a:lnTo>
                    <a:lnTo>
                      <a:pt x="177" y="761"/>
                    </a:lnTo>
                    <a:lnTo>
                      <a:pt x="171" y="768"/>
                    </a:lnTo>
                    <a:lnTo>
                      <a:pt x="164" y="772"/>
                    </a:lnTo>
                    <a:lnTo>
                      <a:pt x="158" y="776"/>
                    </a:lnTo>
                    <a:lnTo>
                      <a:pt x="152" y="778"/>
                    </a:lnTo>
                    <a:lnTo>
                      <a:pt x="148" y="781"/>
                    </a:lnTo>
                    <a:lnTo>
                      <a:pt x="139" y="780"/>
                    </a:lnTo>
                    <a:lnTo>
                      <a:pt x="129" y="778"/>
                    </a:lnTo>
                    <a:lnTo>
                      <a:pt x="118" y="770"/>
                    </a:lnTo>
                    <a:lnTo>
                      <a:pt x="109" y="761"/>
                    </a:lnTo>
                    <a:lnTo>
                      <a:pt x="105" y="755"/>
                    </a:lnTo>
                    <a:lnTo>
                      <a:pt x="101" y="749"/>
                    </a:lnTo>
                    <a:lnTo>
                      <a:pt x="97" y="743"/>
                    </a:lnTo>
                    <a:lnTo>
                      <a:pt x="93" y="734"/>
                    </a:lnTo>
                    <a:lnTo>
                      <a:pt x="90" y="730"/>
                    </a:lnTo>
                    <a:lnTo>
                      <a:pt x="88" y="724"/>
                    </a:lnTo>
                    <a:lnTo>
                      <a:pt x="86" y="719"/>
                    </a:lnTo>
                    <a:lnTo>
                      <a:pt x="84" y="713"/>
                    </a:lnTo>
                    <a:lnTo>
                      <a:pt x="80" y="707"/>
                    </a:lnTo>
                    <a:lnTo>
                      <a:pt x="78" y="700"/>
                    </a:lnTo>
                    <a:lnTo>
                      <a:pt x="76" y="694"/>
                    </a:lnTo>
                    <a:lnTo>
                      <a:pt x="74" y="688"/>
                    </a:lnTo>
                    <a:lnTo>
                      <a:pt x="71" y="681"/>
                    </a:lnTo>
                    <a:lnTo>
                      <a:pt x="69" y="673"/>
                    </a:lnTo>
                    <a:lnTo>
                      <a:pt x="65" y="664"/>
                    </a:lnTo>
                    <a:lnTo>
                      <a:pt x="63" y="658"/>
                    </a:lnTo>
                    <a:lnTo>
                      <a:pt x="59" y="648"/>
                    </a:lnTo>
                    <a:lnTo>
                      <a:pt x="57" y="639"/>
                    </a:lnTo>
                    <a:lnTo>
                      <a:pt x="55" y="631"/>
                    </a:lnTo>
                    <a:lnTo>
                      <a:pt x="53" y="624"/>
                    </a:lnTo>
                    <a:lnTo>
                      <a:pt x="52" y="612"/>
                    </a:lnTo>
                    <a:lnTo>
                      <a:pt x="48" y="603"/>
                    </a:lnTo>
                    <a:lnTo>
                      <a:pt x="46" y="593"/>
                    </a:lnTo>
                    <a:lnTo>
                      <a:pt x="44" y="586"/>
                    </a:lnTo>
                    <a:lnTo>
                      <a:pt x="40" y="574"/>
                    </a:lnTo>
                    <a:lnTo>
                      <a:pt x="38" y="565"/>
                    </a:lnTo>
                    <a:lnTo>
                      <a:pt x="36" y="555"/>
                    </a:lnTo>
                    <a:lnTo>
                      <a:pt x="34" y="546"/>
                    </a:lnTo>
                    <a:lnTo>
                      <a:pt x="31" y="534"/>
                    </a:lnTo>
                    <a:lnTo>
                      <a:pt x="29" y="525"/>
                    </a:lnTo>
                    <a:lnTo>
                      <a:pt x="27" y="513"/>
                    </a:lnTo>
                    <a:lnTo>
                      <a:pt x="25" y="502"/>
                    </a:lnTo>
                    <a:lnTo>
                      <a:pt x="21" y="490"/>
                    </a:lnTo>
                    <a:lnTo>
                      <a:pt x="19" y="481"/>
                    </a:lnTo>
                    <a:lnTo>
                      <a:pt x="17" y="470"/>
                    </a:lnTo>
                    <a:lnTo>
                      <a:pt x="17" y="458"/>
                    </a:lnTo>
                    <a:lnTo>
                      <a:pt x="13" y="447"/>
                    </a:lnTo>
                    <a:lnTo>
                      <a:pt x="13" y="435"/>
                    </a:lnTo>
                    <a:lnTo>
                      <a:pt x="10" y="424"/>
                    </a:lnTo>
                    <a:lnTo>
                      <a:pt x="10" y="414"/>
                    </a:lnTo>
                    <a:lnTo>
                      <a:pt x="8" y="403"/>
                    </a:lnTo>
                    <a:lnTo>
                      <a:pt x="6" y="392"/>
                    </a:lnTo>
                    <a:lnTo>
                      <a:pt x="6" y="380"/>
                    </a:lnTo>
                    <a:lnTo>
                      <a:pt x="6" y="371"/>
                    </a:lnTo>
                    <a:lnTo>
                      <a:pt x="4" y="357"/>
                    </a:lnTo>
                    <a:lnTo>
                      <a:pt x="2" y="348"/>
                    </a:lnTo>
                    <a:lnTo>
                      <a:pt x="2" y="334"/>
                    </a:lnTo>
                    <a:lnTo>
                      <a:pt x="2" y="325"/>
                    </a:lnTo>
                    <a:lnTo>
                      <a:pt x="0" y="314"/>
                    </a:lnTo>
                    <a:lnTo>
                      <a:pt x="0" y="302"/>
                    </a:lnTo>
                    <a:lnTo>
                      <a:pt x="0" y="291"/>
                    </a:lnTo>
                    <a:lnTo>
                      <a:pt x="0" y="281"/>
                    </a:lnTo>
                    <a:lnTo>
                      <a:pt x="0" y="270"/>
                    </a:lnTo>
                    <a:lnTo>
                      <a:pt x="0" y="260"/>
                    </a:lnTo>
                    <a:lnTo>
                      <a:pt x="0" y="249"/>
                    </a:lnTo>
                    <a:lnTo>
                      <a:pt x="2" y="239"/>
                    </a:lnTo>
                    <a:lnTo>
                      <a:pt x="2" y="228"/>
                    </a:lnTo>
                    <a:lnTo>
                      <a:pt x="2" y="218"/>
                    </a:lnTo>
                    <a:lnTo>
                      <a:pt x="4" y="209"/>
                    </a:lnTo>
                    <a:lnTo>
                      <a:pt x="6" y="199"/>
                    </a:lnTo>
                    <a:lnTo>
                      <a:pt x="6" y="190"/>
                    </a:lnTo>
                    <a:lnTo>
                      <a:pt x="8" y="180"/>
                    </a:lnTo>
                    <a:lnTo>
                      <a:pt x="8" y="171"/>
                    </a:lnTo>
                    <a:lnTo>
                      <a:pt x="10" y="161"/>
                    </a:lnTo>
                    <a:lnTo>
                      <a:pt x="12" y="152"/>
                    </a:lnTo>
                    <a:lnTo>
                      <a:pt x="13" y="144"/>
                    </a:lnTo>
                    <a:lnTo>
                      <a:pt x="15" y="137"/>
                    </a:lnTo>
                    <a:lnTo>
                      <a:pt x="17" y="131"/>
                    </a:lnTo>
                    <a:lnTo>
                      <a:pt x="17" y="121"/>
                    </a:lnTo>
                    <a:lnTo>
                      <a:pt x="19" y="116"/>
                    </a:lnTo>
                    <a:lnTo>
                      <a:pt x="21" y="108"/>
                    </a:lnTo>
                    <a:lnTo>
                      <a:pt x="25" y="102"/>
                    </a:lnTo>
                    <a:lnTo>
                      <a:pt x="27" y="97"/>
                    </a:lnTo>
                    <a:lnTo>
                      <a:pt x="29" y="91"/>
                    </a:lnTo>
                    <a:lnTo>
                      <a:pt x="31" y="85"/>
                    </a:lnTo>
                    <a:lnTo>
                      <a:pt x="34" y="80"/>
                    </a:lnTo>
                    <a:lnTo>
                      <a:pt x="38" y="68"/>
                    </a:lnTo>
                    <a:lnTo>
                      <a:pt x="44" y="61"/>
                    </a:lnTo>
                    <a:lnTo>
                      <a:pt x="48" y="51"/>
                    </a:lnTo>
                    <a:lnTo>
                      <a:pt x="53" y="45"/>
                    </a:lnTo>
                    <a:lnTo>
                      <a:pt x="57" y="36"/>
                    </a:lnTo>
                    <a:lnTo>
                      <a:pt x="63" y="32"/>
                    </a:lnTo>
                    <a:lnTo>
                      <a:pt x="67" y="24"/>
                    </a:lnTo>
                    <a:lnTo>
                      <a:pt x="72" y="22"/>
                    </a:lnTo>
                    <a:lnTo>
                      <a:pt x="80" y="13"/>
                    </a:lnTo>
                    <a:lnTo>
                      <a:pt x="90" y="7"/>
                    </a:lnTo>
                    <a:lnTo>
                      <a:pt x="99" y="3"/>
                    </a:lnTo>
                    <a:lnTo>
                      <a:pt x="105" y="2"/>
                    </a:lnTo>
                    <a:lnTo>
                      <a:pt x="110" y="0"/>
                    </a:lnTo>
                    <a:lnTo>
                      <a:pt x="116" y="0"/>
                    </a:lnTo>
                    <a:lnTo>
                      <a:pt x="118" y="0"/>
                    </a:lnTo>
                    <a:lnTo>
                      <a:pt x="122" y="2"/>
                    </a:lnTo>
                    <a:lnTo>
                      <a:pt x="126" y="2"/>
                    </a:lnTo>
                    <a:lnTo>
                      <a:pt x="129" y="3"/>
                    </a:lnTo>
                    <a:lnTo>
                      <a:pt x="137" y="5"/>
                    </a:lnTo>
                    <a:lnTo>
                      <a:pt x="143" y="9"/>
                    </a:lnTo>
                    <a:lnTo>
                      <a:pt x="154" y="13"/>
                    </a:lnTo>
                    <a:lnTo>
                      <a:pt x="164" y="19"/>
                    </a:lnTo>
                    <a:lnTo>
                      <a:pt x="175" y="26"/>
                    </a:lnTo>
                    <a:lnTo>
                      <a:pt x="185" y="32"/>
                    </a:lnTo>
                    <a:lnTo>
                      <a:pt x="194" y="40"/>
                    </a:lnTo>
                    <a:lnTo>
                      <a:pt x="202" y="49"/>
                    </a:lnTo>
                    <a:lnTo>
                      <a:pt x="211" y="61"/>
                    </a:lnTo>
                    <a:lnTo>
                      <a:pt x="215" y="64"/>
                    </a:lnTo>
                    <a:lnTo>
                      <a:pt x="217" y="70"/>
                    </a:lnTo>
                    <a:lnTo>
                      <a:pt x="221" y="76"/>
                    </a:lnTo>
                    <a:lnTo>
                      <a:pt x="225" y="83"/>
                    </a:lnTo>
                    <a:lnTo>
                      <a:pt x="226" y="89"/>
                    </a:lnTo>
                    <a:lnTo>
                      <a:pt x="228" y="97"/>
                    </a:lnTo>
                    <a:lnTo>
                      <a:pt x="228" y="104"/>
                    </a:lnTo>
                    <a:lnTo>
                      <a:pt x="230" y="112"/>
                    </a:lnTo>
                    <a:lnTo>
                      <a:pt x="228" y="110"/>
                    </a:lnTo>
                    <a:lnTo>
                      <a:pt x="223" y="108"/>
                    </a:lnTo>
                    <a:lnTo>
                      <a:pt x="217" y="106"/>
                    </a:lnTo>
                    <a:lnTo>
                      <a:pt x="213" y="104"/>
                    </a:lnTo>
                    <a:lnTo>
                      <a:pt x="207" y="102"/>
                    </a:lnTo>
                    <a:lnTo>
                      <a:pt x="202" y="100"/>
                    </a:lnTo>
                    <a:lnTo>
                      <a:pt x="196" y="99"/>
                    </a:lnTo>
                    <a:lnTo>
                      <a:pt x="188" y="97"/>
                    </a:lnTo>
                    <a:lnTo>
                      <a:pt x="181" y="95"/>
                    </a:lnTo>
                    <a:lnTo>
                      <a:pt x="175" y="95"/>
                    </a:lnTo>
                    <a:lnTo>
                      <a:pt x="167" y="95"/>
                    </a:lnTo>
                    <a:lnTo>
                      <a:pt x="162" y="95"/>
                    </a:lnTo>
                    <a:lnTo>
                      <a:pt x="154" y="95"/>
                    </a:lnTo>
                    <a:lnTo>
                      <a:pt x="150" y="97"/>
                    </a:lnTo>
                    <a:lnTo>
                      <a:pt x="143" y="97"/>
                    </a:lnTo>
                    <a:lnTo>
                      <a:pt x="135" y="100"/>
                    </a:lnTo>
                    <a:lnTo>
                      <a:pt x="126" y="106"/>
                    </a:lnTo>
                    <a:lnTo>
                      <a:pt x="116" y="114"/>
                    </a:lnTo>
                    <a:lnTo>
                      <a:pt x="109" y="118"/>
                    </a:lnTo>
                    <a:lnTo>
                      <a:pt x="105" y="121"/>
                    </a:lnTo>
                    <a:lnTo>
                      <a:pt x="99" y="127"/>
                    </a:lnTo>
                    <a:lnTo>
                      <a:pt x="95" y="133"/>
                    </a:lnTo>
                    <a:lnTo>
                      <a:pt x="90" y="140"/>
                    </a:lnTo>
                    <a:lnTo>
                      <a:pt x="86" y="148"/>
                    </a:lnTo>
                    <a:lnTo>
                      <a:pt x="80" y="156"/>
                    </a:lnTo>
                    <a:lnTo>
                      <a:pt x="76" y="165"/>
                    </a:lnTo>
                    <a:lnTo>
                      <a:pt x="71" y="175"/>
                    </a:lnTo>
                    <a:lnTo>
                      <a:pt x="67" y="184"/>
                    </a:lnTo>
                    <a:lnTo>
                      <a:pt x="63" y="190"/>
                    </a:lnTo>
                    <a:lnTo>
                      <a:pt x="61" y="196"/>
                    </a:lnTo>
                    <a:lnTo>
                      <a:pt x="59" y="203"/>
                    </a:lnTo>
                    <a:lnTo>
                      <a:pt x="57" y="209"/>
                    </a:lnTo>
                    <a:lnTo>
                      <a:pt x="55" y="216"/>
                    </a:lnTo>
                    <a:lnTo>
                      <a:pt x="53" y="222"/>
                    </a:lnTo>
                    <a:lnTo>
                      <a:pt x="52" y="230"/>
                    </a:lnTo>
                    <a:lnTo>
                      <a:pt x="52" y="237"/>
                    </a:lnTo>
                    <a:lnTo>
                      <a:pt x="50" y="243"/>
                    </a:lnTo>
                    <a:lnTo>
                      <a:pt x="48" y="253"/>
                    </a:lnTo>
                    <a:lnTo>
                      <a:pt x="46" y="260"/>
                    </a:lnTo>
                    <a:lnTo>
                      <a:pt x="46" y="270"/>
                    </a:lnTo>
                    <a:lnTo>
                      <a:pt x="44" y="277"/>
                    </a:lnTo>
                    <a:lnTo>
                      <a:pt x="44" y="287"/>
                    </a:lnTo>
                    <a:lnTo>
                      <a:pt x="42" y="296"/>
                    </a:lnTo>
                    <a:lnTo>
                      <a:pt x="42" y="304"/>
                    </a:lnTo>
                    <a:lnTo>
                      <a:pt x="42" y="314"/>
                    </a:lnTo>
                    <a:lnTo>
                      <a:pt x="42" y="325"/>
                    </a:lnTo>
                    <a:lnTo>
                      <a:pt x="42" y="334"/>
                    </a:lnTo>
                    <a:lnTo>
                      <a:pt x="42" y="346"/>
                    </a:lnTo>
                    <a:lnTo>
                      <a:pt x="42" y="357"/>
                    </a:lnTo>
                    <a:lnTo>
                      <a:pt x="42" y="369"/>
                    </a:lnTo>
                    <a:lnTo>
                      <a:pt x="42" y="380"/>
                    </a:lnTo>
                    <a:lnTo>
                      <a:pt x="42" y="392"/>
                    </a:lnTo>
                    <a:lnTo>
                      <a:pt x="42" y="405"/>
                    </a:lnTo>
                    <a:lnTo>
                      <a:pt x="44" y="416"/>
                    </a:lnTo>
                    <a:lnTo>
                      <a:pt x="44" y="430"/>
                    </a:lnTo>
                    <a:lnTo>
                      <a:pt x="46" y="445"/>
                    </a:lnTo>
                    <a:lnTo>
                      <a:pt x="46" y="456"/>
                    </a:lnTo>
                    <a:lnTo>
                      <a:pt x="50" y="470"/>
                    </a:lnTo>
                    <a:lnTo>
                      <a:pt x="50" y="481"/>
                    </a:lnTo>
                    <a:lnTo>
                      <a:pt x="52" y="492"/>
                    </a:lnTo>
                    <a:lnTo>
                      <a:pt x="53" y="502"/>
                    </a:lnTo>
                    <a:lnTo>
                      <a:pt x="55" y="513"/>
                    </a:lnTo>
                    <a:lnTo>
                      <a:pt x="57" y="521"/>
                    </a:lnTo>
                    <a:lnTo>
                      <a:pt x="61" y="532"/>
                    </a:lnTo>
                    <a:lnTo>
                      <a:pt x="63" y="540"/>
                    </a:lnTo>
                    <a:lnTo>
                      <a:pt x="65" y="548"/>
                    </a:lnTo>
                    <a:lnTo>
                      <a:pt x="69" y="555"/>
                    </a:lnTo>
                    <a:lnTo>
                      <a:pt x="71" y="563"/>
                    </a:lnTo>
                    <a:lnTo>
                      <a:pt x="74" y="568"/>
                    </a:lnTo>
                    <a:lnTo>
                      <a:pt x="78" y="576"/>
                    </a:lnTo>
                    <a:lnTo>
                      <a:pt x="80" y="584"/>
                    </a:lnTo>
                    <a:lnTo>
                      <a:pt x="86" y="589"/>
                    </a:lnTo>
                    <a:lnTo>
                      <a:pt x="91" y="599"/>
                    </a:lnTo>
                    <a:lnTo>
                      <a:pt x="99" y="606"/>
                    </a:lnTo>
                    <a:lnTo>
                      <a:pt x="105" y="612"/>
                    </a:lnTo>
                    <a:lnTo>
                      <a:pt x="112" y="620"/>
                    </a:lnTo>
                    <a:lnTo>
                      <a:pt x="120" y="624"/>
                    </a:lnTo>
                    <a:lnTo>
                      <a:pt x="128" y="626"/>
                    </a:lnTo>
                    <a:lnTo>
                      <a:pt x="137" y="627"/>
                    </a:lnTo>
                    <a:lnTo>
                      <a:pt x="145" y="629"/>
                    </a:lnTo>
                    <a:lnTo>
                      <a:pt x="150" y="629"/>
                    </a:lnTo>
                    <a:lnTo>
                      <a:pt x="158" y="629"/>
                    </a:lnTo>
                    <a:lnTo>
                      <a:pt x="166" y="627"/>
                    </a:lnTo>
                    <a:lnTo>
                      <a:pt x="173" y="627"/>
                    </a:lnTo>
                    <a:lnTo>
                      <a:pt x="179" y="624"/>
                    </a:lnTo>
                    <a:lnTo>
                      <a:pt x="187" y="622"/>
                    </a:lnTo>
                    <a:lnTo>
                      <a:pt x="192" y="620"/>
                    </a:lnTo>
                    <a:lnTo>
                      <a:pt x="198" y="618"/>
                    </a:lnTo>
                    <a:lnTo>
                      <a:pt x="207" y="612"/>
                    </a:lnTo>
                    <a:lnTo>
                      <a:pt x="215" y="608"/>
                    </a:lnTo>
                    <a:lnTo>
                      <a:pt x="221" y="603"/>
                    </a:lnTo>
                    <a:lnTo>
                      <a:pt x="223" y="603"/>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0" name="Freeform 122"/>
              <p:cNvSpPr>
                <a:spLocks/>
              </p:cNvSpPr>
              <p:nvPr/>
            </p:nvSpPr>
            <p:spPr bwMode="auto">
              <a:xfrm>
                <a:off x="4480833" y="2531355"/>
                <a:ext cx="6350" cy="20637"/>
              </a:xfrm>
              <a:custGeom>
                <a:avLst/>
                <a:gdLst>
                  <a:gd name="T0" fmla="*/ 0 w 36"/>
                  <a:gd name="T1" fmla="*/ 0 h 99"/>
                  <a:gd name="T2" fmla="*/ 0 w 36"/>
                  <a:gd name="T3" fmla="*/ 0 h 99"/>
                  <a:gd name="T4" fmla="*/ 0 w 36"/>
                  <a:gd name="T5" fmla="*/ 0 h 99"/>
                  <a:gd name="T6" fmla="*/ 0 w 36"/>
                  <a:gd name="T7" fmla="*/ 0 h 99"/>
                  <a:gd name="T8" fmla="*/ 0 w 36"/>
                  <a:gd name="T9" fmla="*/ 0 h 99"/>
                  <a:gd name="T10" fmla="*/ 0 w 36"/>
                  <a:gd name="T11" fmla="*/ 0 h 99"/>
                  <a:gd name="T12" fmla="*/ 0 w 36"/>
                  <a:gd name="T13" fmla="*/ 0 h 99"/>
                  <a:gd name="T14" fmla="*/ 0 w 36"/>
                  <a:gd name="T15" fmla="*/ 0 h 99"/>
                  <a:gd name="T16" fmla="*/ 0 w 36"/>
                  <a:gd name="T17" fmla="*/ 2147483647 h 99"/>
                  <a:gd name="T18" fmla="*/ 0 w 36"/>
                  <a:gd name="T19" fmla="*/ 2147483647 h 99"/>
                  <a:gd name="T20" fmla="*/ 0 w 36"/>
                  <a:gd name="T21" fmla="*/ 2147483647 h 99"/>
                  <a:gd name="T22" fmla="*/ 0 w 36"/>
                  <a:gd name="T23" fmla="*/ 2147483647 h 99"/>
                  <a:gd name="T24" fmla="*/ 0 w 36"/>
                  <a:gd name="T25" fmla="*/ 2147483647 h 99"/>
                  <a:gd name="T26" fmla="*/ 0 w 36"/>
                  <a:gd name="T27" fmla="*/ 2147483647 h 99"/>
                  <a:gd name="T28" fmla="*/ 0 w 36"/>
                  <a:gd name="T29" fmla="*/ 2147483647 h 99"/>
                  <a:gd name="T30" fmla="*/ 0 w 36"/>
                  <a:gd name="T31" fmla="*/ 2147483647 h 99"/>
                  <a:gd name="T32" fmla="*/ 0 w 36"/>
                  <a:gd name="T33" fmla="*/ 2147483647 h 99"/>
                  <a:gd name="T34" fmla="*/ 0 w 36"/>
                  <a:gd name="T35" fmla="*/ 2147483647 h 99"/>
                  <a:gd name="T36" fmla="*/ 0 w 36"/>
                  <a:gd name="T37" fmla="*/ 2147483647 h 99"/>
                  <a:gd name="T38" fmla="*/ 0 w 36"/>
                  <a:gd name="T39" fmla="*/ 2147483647 h 99"/>
                  <a:gd name="T40" fmla="*/ 0 w 36"/>
                  <a:gd name="T41" fmla="*/ 2147483647 h 99"/>
                  <a:gd name="T42" fmla="*/ 0 w 36"/>
                  <a:gd name="T43" fmla="*/ 2147483647 h 99"/>
                  <a:gd name="T44" fmla="*/ 0 w 36"/>
                  <a:gd name="T45" fmla="*/ 2147483647 h 99"/>
                  <a:gd name="T46" fmla="*/ 0 w 36"/>
                  <a:gd name="T47" fmla="*/ 2147483647 h 99"/>
                  <a:gd name="T48" fmla="*/ 0 w 36"/>
                  <a:gd name="T49" fmla="*/ 2147483647 h 99"/>
                  <a:gd name="T50" fmla="*/ 0 w 36"/>
                  <a:gd name="T51" fmla="*/ 2147483647 h 99"/>
                  <a:gd name="T52" fmla="*/ 0 w 36"/>
                  <a:gd name="T53" fmla="*/ 0 h 99"/>
                  <a:gd name="T54" fmla="*/ 0 w 36"/>
                  <a:gd name="T55" fmla="*/ 0 h 99"/>
                  <a:gd name="T56" fmla="*/ 0 w 36"/>
                  <a:gd name="T57" fmla="*/ 0 h 99"/>
                  <a:gd name="T58" fmla="*/ 0 w 36"/>
                  <a:gd name="T59" fmla="*/ 0 h 99"/>
                  <a:gd name="T60" fmla="*/ 0 w 36"/>
                  <a:gd name="T61" fmla="*/ 0 h 99"/>
                  <a:gd name="T62" fmla="*/ 0 w 36"/>
                  <a:gd name="T63" fmla="*/ 0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
                  <a:gd name="T97" fmla="*/ 0 h 99"/>
                  <a:gd name="T98" fmla="*/ 36 w 36"/>
                  <a:gd name="T99" fmla="*/ 99 h 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 h="99">
                    <a:moveTo>
                      <a:pt x="13" y="0"/>
                    </a:moveTo>
                    <a:lnTo>
                      <a:pt x="34" y="2"/>
                    </a:lnTo>
                    <a:lnTo>
                      <a:pt x="34" y="5"/>
                    </a:lnTo>
                    <a:lnTo>
                      <a:pt x="36" y="9"/>
                    </a:lnTo>
                    <a:lnTo>
                      <a:pt x="36" y="17"/>
                    </a:lnTo>
                    <a:lnTo>
                      <a:pt x="36" y="21"/>
                    </a:lnTo>
                    <a:lnTo>
                      <a:pt x="36" y="26"/>
                    </a:lnTo>
                    <a:lnTo>
                      <a:pt x="34" y="32"/>
                    </a:lnTo>
                    <a:lnTo>
                      <a:pt x="34" y="40"/>
                    </a:lnTo>
                    <a:lnTo>
                      <a:pt x="34" y="47"/>
                    </a:lnTo>
                    <a:lnTo>
                      <a:pt x="32" y="57"/>
                    </a:lnTo>
                    <a:lnTo>
                      <a:pt x="32" y="62"/>
                    </a:lnTo>
                    <a:lnTo>
                      <a:pt x="30" y="66"/>
                    </a:lnTo>
                    <a:lnTo>
                      <a:pt x="30" y="74"/>
                    </a:lnTo>
                    <a:lnTo>
                      <a:pt x="30" y="80"/>
                    </a:lnTo>
                    <a:lnTo>
                      <a:pt x="0" y="99"/>
                    </a:lnTo>
                    <a:lnTo>
                      <a:pt x="0" y="97"/>
                    </a:lnTo>
                    <a:lnTo>
                      <a:pt x="4" y="91"/>
                    </a:lnTo>
                    <a:lnTo>
                      <a:pt x="4" y="87"/>
                    </a:lnTo>
                    <a:lnTo>
                      <a:pt x="8" y="80"/>
                    </a:lnTo>
                    <a:lnTo>
                      <a:pt x="10" y="72"/>
                    </a:lnTo>
                    <a:lnTo>
                      <a:pt x="11" y="62"/>
                    </a:lnTo>
                    <a:lnTo>
                      <a:pt x="11" y="57"/>
                    </a:lnTo>
                    <a:lnTo>
                      <a:pt x="11" y="53"/>
                    </a:lnTo>
                    <a:lnTo>
                      <a:pt x="11" y="45"/>
                    </a:lnTo>
                    <a:lnTo>
                      <a:pt x="13" y="42"/>
                    </a:lnTo>
                    <a:lnTo>
                      <a:pt x="13" y="34"/>
                    </a:lnTo>
                    <a:lnTo>
                      <a:pt x="15" y="28"/>
                    </a:lnTo>
                    <a:lnTo>
                      <a:pt x="15" y="21"/>
                    </a:lnTo>
                    <a:lnTo>
                      <a:pt x="15" y="13"/>
                    </a:lnTo>
                    <a:lnTo>
                      <a:pt x="13" y="0"/>
                    </a:lnTo>
                    <a:close/>
                  </a:path>
                </a:pathLst>
              </a:custGeom>
              <a:solidFill>
                <a:srgbClr val="E6B380"/>
              </a:solidFill>
              <a:ln w="9525">
                <a:noFill/>
                <a:round/>
                <a:headEnd/>
                <a:tailEnd/>
              </a:ln>
            </p:spPr>
            <p:txBody>
              <a:bodyPr/>
              <a:lstStyle/>
              <a:p>
                <a:pPr>
                  <a:defRPr/>
                </a:pPr>
                <a:endParaRPr lang="en-US" kern="0">
                  <a:solidFill>
                    <a:sysClr val="windowText" lastClr="000000"/>
                  </a:solidFill>
                  <a:latin typeface="Arial"/>
                </a:endParaRPr>
              </a:p>
            </p:txBody>
          </p:sp>
          <p:sp>
            <p:nvSpPr>
              <p:cNvPr id="81" name="Freeform 123"/>
              <p:cNvSpPr>
                <a:spLocks/>
              </p:cNvSpPr>
              <p:nvPr/>
            </p:nvSpPr>
            <p:spPr bwMode="auto">
              <a:xfrm>
                <a:off x="4196670" y="2398005"/>
                <a:ext cx="63500" cy="153987"/>
              </a:xfrm>
              <a:custGeom>
                <a:avLst/>
                <a:gdLst>
                  <a:gd name="T0" fmla="*/ 2147483647 w 420"/>
                  <a:gd name="T1" fmla="*/ 2147483647 h 723"/>
                  <a:gd name="T2" fmla="*/ 2147483647 w 420"/>
                  <a:gd name="T3" fmla="*/ 2147483647 h 723"/>
                  <a:gd name="T4" fmla="*/ 2147483647 w 420"/>
                  <a:gd name="T5" fmla="*/ 2147483647 h 723"/>
                  <a:gd name="T6" fmla="*/ 2147483647 w 420"/>
                  <a:gd name="T7" fmla="*/ 2147483647 h 723"/>
                  <a:gd name="T8" fmla="*/ 2147483647 w 420"/>
                  <a:gd name="T9" fmla="*/ 2147483647 h 723"/>
                  <a:gd name="T10" fmla="*/ 2147483647 w 420"/>
                  <a:gd name="T11" fmla="*/ 2147483647 h 723"/>
                  <a:gd name="T12" fmla="*/ 2147483647 w 420"/>
                  <a:gd name="T13" fmla="*/ 2147483647 h 723"/>
                  <a:gd name="T14" fmla="*/ 2147483647 w 420"/>
                  <a:gd name="T15" fmla="*/ 2147483647 h 723"/>
                  <a:gd name="T16" fmla="*/ 2147483647 w 420"/>
                  <a:gd name="T17" fmla="*/ 2147483647 h 723"/>
                  <a:gd name="T18" fmla="*/ 2147483647 w 420"/>
                  <a:gd name="T19" fmla="*/ 2147483647 h 723"/>
                  <a:gd name="T20" fmla="*/ 2147483647 w 420"/>
                  <a:gd name="T21" fmla="*/ 2147483647 h 723"/>
                  <a:gd name="T22" fmla="*/ 0 w 420"/>
                  <a:gd name="T23" fmla="*/ 2147483647 h 723"/>
                  <a:gd name="T24" fmla="*/ 0 w 420"/>
                  <a:gd name="T25" fmla="*/ 2147483647 h 723"/>
                  <a:gd name="T26" fmla="*/ 0 w 420"/>
                  <a:gd name="T27" fmla="*/ 2147483647 h 723"/>
                  <a:gd name="T28" fmla="*/ 0 w 420"/>
                  <a:gd name="T29" fmla="*/ 2147483647 h 723"/>
                  <a:gd name="T30" fmla="*/ 0 w 420"/>
                  <a:gd name="T31" fmla="*/ 2147483647 h 723"/>
                  <a:gd name="T32" fmla="*/ 0 w 420"/>
                  <a:gd name="T33" fmla="*/ 2147483647 h 723"/>
                  <a:gd name="T34" fmla="*/ 0 w 420"/>
                  <a:gd name="T35" fmla="*/ 2147483647 h 723"/>
                  <a:gd name="T36" fmla="*/ 0 w 420"/>
                  <a:gd name="T37" fmla="*/ 2147483647 h 723"/>
                  <a:gd name="T38" fmla="*/ 0 w 420"/>
                  <a:gd name="T39" fmla="*/ 2147483647 h 723"/>
                  <a:gd name="T40" fmla="*/ 0 w 420"/>
                  <a:gd name="T41" fmla="*/ 2147483647 h 723"/>
                  <a:gd name="T42" fmla="*/ 0 w 420"/>
                  <a:gd name="T43" fmla="*/ 2147483647 h 723"/>
                  <a:gd name="T44" fmla="*/ 0 w 420"/>
                  <a:gd name="T45" fmla="*/ 2147483647 h 723"/>
                  <a:gd name="T46" fmla="*/ 0 w 420"/>
                  <a:gd name="T47" fmla="*/ 2147483647 h 723"/>
                  <a:gd name="T48" fmla="*/ 0 w 420"/>
                  <a:gd name="T49" fmla="*/ 2147483647 h 723"/>
                  <a:gd name="T50" fmla="*/ 0 w 420"/>
                  <a:gd name="T51" fmla="*/ 2147483647 h 723"/>
                  <a:gd name="T52" fmla="*/ 0 w 420"/>
                  <a:gd name="T53" fmla="*/ 2147483647 h 723"/>
                  <a:gd name="T54" fmla="*/ 0 w 420"/>
                  <a:gd name="T55" fmla="*/ 2147483647 h 723"/>
                  <a:gd name="T56" fmla="*/ 0 w 420"/>
                  <a:gd name="T57" fmla="*/ 2147483647 h 723"/>
                  <a:gd name="T58" fmla="*/ 0 w 420"/>
                  <a:gd name="T59" fmla="*/ 2147483647 h 723"/>
                  <a:gd name="T60" fmla="*/ 0 w 420"/>
                  <a:gd name="T61" fmla="*/ 2147483647 h 723"/>
                  <a:gd name="T62" fmla="*/ 0 w 420"/>
                  <a:gd name="T63" fmla="*/ 2147483647 h 723"/>
                  <a:gd name="T64" fmla="*/ 0 w 420"/>
                  <a:gd name="T65" fmla="*/ 2147483647 h 723"/>
                  <a:gd name="T66" fmla="*/ 0 w 420"/>
                  <a:gd name="T67" fmla="*/ 2147483647 h 723"/>
                  <a:gd name="T68" fmla="*/ 0 w 420"/>
                  <a:gd name="T69" fmla="*/ 2147483647 h 723"/>
                  <a:gd name="T70" fmla="*/ 0 w 420"/>
                  <a:gd name="T71" fmla="*/ 2147483647 h 723"/>
                  <a:gd name="T72" fmla="*/ 0 w 420"/>
                  <a:gd name="T73" fmla="*/ 2147483647 h 723"/>
                  <a:gd name="T74" fmla="*/ 0 w 420"/>
                  <a:gd name="T75" fmla="*/ 2147483647 h 723"/>
                  <a:gd name="T76" fmla="*/ 0 w 420"/>
                  <a:gd name="T77" fmla="*/ 2147483647 h 723"/>
                  <a:gd name="T78" fmla="*/ 0 w 420"/>
                  <a:gd name="T79" fmla="*/ 2147483647 h 723"/>
                  <a:gd name="T80" fmla="*/ 0 w 420"/>
                  <a:gd name="T81" fmla="*/ 2147483647 h 723"/>
                  <a:gd name="T82" fmla="*/ 0 w 420"/>
                  <a:gd name="T83" fmla="*/ 2147483647 h 723"/>
                  <a:gd name="T84" fmla="*/ 0 w 420"/>
                  <a:gd name="T85" fmla="*/ 2147483647 h 723"/>
                  <a:gd name="T86" fmla="*/ 0 w 420"/>
                  <a:gd name="T87" fmla="*/ 2147483647 h 723"/>
                  <a:gd name="T88" fmla="*/ 0 w 420"/>
                  <a:gd name="T89" fmla="*/ 2147483647 h 723"/>
                  <a:gd name="T90" fmla="*/ 0 w 420"/>
                  <a:gd name="T91" fmla="*/ 2147483647 h 723"/>
                  <a:gd name="T92" fmla="*/ 0 w 420"/>
                  <a:gd name="T93" fmla="*/ 2147483647 h 723"/>
                  <a:gd name="T94" fmla="*/ 0 w 420"/>
                  <a:gd name="T95" fmla="*/ 2147483647 h 723"/>
                  <a:gd name="T96" fmla="*/ 0 w 420"/>
                  <a:gd name="T97" fmla="*/ 2147483647 h 723"/>
                  <a:gd name="T98" fmla="*/ 0 w 420"/>
                  <a:gd name="T99" fmla="*/ 2147483647 h 723"/>
                  <a:gd name="T100" fmla="*/ 2147483647 w 420"/>
                  <a:gd name="T101" fmla="*/ 2147483647 h 723"/>
                  <a:gd name="T102" fmla="*/ 2147483647 w 420"/>
                  <a:gd name="T103" fmla="*/ 0 h 723"/>
                  <a:gd name="T104" fmla="*/ 2147483647 w 420"/>
                  <a:gd name="T105" fmla="*/ 0 h 72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723"/>
                  <a:gd name="T161" fmla="*/ 420 w 420"/>
                  <a:gd name="T162" fmla="*/ 723 h 72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723">
                    <a:moveTo>
                      <a:pt x="179" y="0"/>
                    </a:moveTo>
                    <a:lnTo>
                      <a:pt x="420" y="43"/>
                    </a:lnTo>
                    <a:lnTo>
                      <a:pt x="354" y="89"/>
                    </a:lnTo>
                    <a:lnTo>
                      <a:pt x="352" y="89"/>
                    </a:lnTo>
                    <a:lnTo>
                      <a:pt x="348" y="87"/>
                    </a:lnTo>
                    <a:lnTo>
                      <a:pt x="342" y="83"/>
                    </a:lnTo>
                    <a:lnTo>
                      <a:pt x="335" y="81"/>
                    </a:lnTo>
                    <a:lnTo>
                      <a:pt x="325" y="76"/>
                    </a:lnTo>
                    <a:lnTo>
                      <a:pt x="314" y="74"/>
                    </a:lnTo>
                    <a:lnTo>
                      <a:pt x="308" y="70"/>
                    </a:lnTo>
                    <a:lnTo>
                      <a:pt x="303" y="68"/>
                    </a:lnTo>
                    <a:lnTo>
                      <a:pt x="297" y="66"/>
                    </a:lnTo>
                    <a:lnTo>
                      <a:pt x="291" y="64"/>
                    </a:lnTo>
                    <a:lnTo>
                      <a:pt x="284" y="62"/>
                    </a:lnTo>
                    <a:lnTo>
                      <a:pt x="278" y="61"/>
                    </a:lnTo>
                    <a:lnTo>
                      <a:pt x="270" y="59"/>
                    </a:lnTo>
                    <a:lnTo>
                      <a:pt x="264" y="57"/>
                    </a:lnTo>
                    <a:lnTo>
                      <a:pt x="257" y="55"/>
                    </a:lnTo>
                    <a:lnTo>
                      <a:pt x="251" y="53"/>
                    </a:lnTo>
                    <a:lnTo>
                      <a:pt x="245" y="51"/>
                    </a:lnTo>
                    <a:lnTo>
                      <a:pt x="240" y="51"/>
                    </a:lnTo>
                    <a:lnTo>
                      <a:pt x="234" y="49"/>
                    </a:lnTo>
                    <a:lnTo>
                      <a:pt x="228" y="49"/>
                    </a:lnTo>
                    <a:lnTo>
                      <a:pt x="223" y="49"/>
                    </a:lnTo>
                    <a:lnTo>
                      <a:pt x="219" y="49"/>
                    </a:lnTo>
                    <a:lnTo>
                      <a:pt x="211" y="49"/>
                    </a:lnTo>
                    <a:lnTo>
                      <a:pt x="206" y="51"/>
                    </a:lnTo>
                    <a:lnTo>
                      <a:pt x="198" y="53"/>
                    </a:lnTo>
                    <a:lnTo>
                      <a:pt x="190" y="62"/>
                    </a:lnTo>
                    <a:lnTo>
                      <a:pt x="185" y="68"/>
                    </a:lnTo>
                    <a:lnTo>
                      <a:pt x="179" y="76"/>
                    </a:lnTo>
                    <a:lnTo>
                      <a:pt x="175" y="81"/>
                    </a:lnTo>
                    <a:lnTo>
                      <a:pt x="169" y="91"/>
                    </a:lnTo>
                    <a:lnTo>
                      <a:pt x="164" y="99"/>
                    </a:lnTo>
                    <a:lnTo>
                      <a:pt x="158" y="108"/>
                    </a:lnTo>
                    <a:lnTo>
                      <a:pt x="152" y="118"/>
                    </a:lnTo>
                    <a:lnTo>
                      <a:pt x="147" y="129"/>
                    </a:lnTo>
                    <a:lnTo>
                      <a:pt x="143" y="135"/>
                    </a:lnTo>
                    <a:lnTo>
                      <a:pt x="141" y="139"/>
                    </a:lnTo>
                    <a:lnTo>
                      <a:pt x="137" y="146"/>
                    </a:lnTo>
                    <a:lnTo>
                      <a:pt x="133" y="152"/>
                    </a:lnTo>
                    <a:lnTo>
                      <a:pt x="131" y="158"/>
                    </a:lnTo>
                    <a:lnTo>
                      <a:pt x="128" y="163"/>
                    </a:lnTo>
                    <a:lnTo>
                      <a:pt x="126" y="171"/>
                    </a:lnTo>
                    <a:lnTo>
                      <a:pt x="122" y="177"/>
                    </a:lnTo>
                    <a:lnTo>
                      <a:pt x="118" y="182"/>
                    </a:lnTo>
                    <a:lnTo>
                      <a:pt x="116" y="188"/>
                    </a:lnTo>
                    <a:lnTo>
                      <a:pt x="112" y="194"/>
                    </a:lnTo>
                    <a:lnTo>
                      <a:pt x="109" y="199"/>
                    </a:lnTo>
                    <a:lnTo>
                      <a:pt x="107" y="207"/>
                    </a:lnTo>
                    <a:lnTo>
                      <a:pt x="103" y="213"/>
                    </a:lnTo>
                    <a:lnTo>
                      <a:pt x="101" y="218"/>
                    </a:lnTo>
                    <a:lnTo>
                      <a:pt x="97" y="226"/>
                    </a:lnTo>
                    <a:lnTo>
                      <a:pt x="93" y="232"/>
                    </a:lnTo>
                    <a:lnTo>
                      <a:pt x="91" y="237"/>
                    </a:lnTo>
                    <a:lnTo>
                      <a:pt x="88" y="245"/>
                    </a:lnTo>
                    <a:lnTo>
                      <a:pt x="84" y="251"/>
                    </a:lnTo>
                    <a:lnTo>
                      <a:pt x="82" y="256"/>
                    </a:lnTo>
                    <a:lnTo>
                      <a:pt x="80" y="264"/>
                    </a:lnTo>
                    <a:lnTo>
                      <a:pt x="76" y="270"/>
                    </a:lnTo>
                    <a:lnTo>
                      <a:pt x="74" y="276"/>
                    </a:lnTo>
                    <a:lnTo>
                      <a:pt x="71" y="281"/>
                    </a:lnTo>
                    <a:lnTo>
                      <a:pt x="69" y="287"/>
                    </a:lnTo>
                    <a:lnTo>
                      <a:pt x="67" y="293"/>
                    </a:lnTo>
                    <a:lnTo>
                      <a:pt x="65" y="298"/>
                    </a:lnTo>
                    <a:lnTo>
                      <a:pt x="61" y="304"/>
                    </a:lnTo>
                    <a:lnTo>
                      <a:pt x="59" y="310"/>
                    </a:lnTo>
                    <a:lnTo>
                      <a:pt x="57" y="315"/>
                    </a:lnTo>
                    <a:lnTo>
                      <a:pt x="55" y="321"/>
                    </a:lnTo>
                    <a:lnTo>
                      <a:pt x="52" y="331"/>
                    </a:lnTo>
                    <a:lnTo>
                      <a:pt x="48" y="342"/>
                    </a:lnTo>
                    <a:lnTo>
                      <a:pt x="46" y="352"/>
                    </a:lnTo>
                    <a:lnTo>
                      <a:pt x="44" y="361"/>
                    </a:lnTo>
                    <a:lnTo>
                      <a:pt x="40" y="367"/>
                    </a:lnTo>
                    <a:lnTo>
                      <a:pt x="38" y="378"/>
                    </a:lnTo>
                    <a:lnTo>
                      <a:pt x="36" y="388"/>
                    </a:lnTo>
                    <a:lnTo>
                      <a:pt x="36" y="399"/>
                    </a:lnTo>
                    <a:lnTo>
                      <a:pt x="34" y="409"/>
                    </a:lnTo>
                    <a:lnTo>
                      <a:pt x="33" y="420"/>
                    </a:lnTo>
                    <a:lnTo>
                      <a:pt x="33" y="426"/>
                    </a:lnTo>
                    <a:lnTo>
                      <a:pt x="33" y="433"/>
                    </a:lnTo>
                    <a:lnTo>
                      <a:pt x="33" y="439"/>
                    </a:lnTo>
                    <a:lnTo>
                      <a:pt x="33" y="447"/>
                    </a:lnTo>
                    <a:lnTo>
                      <a:pt x="33" y="452"/>
                    </a:lnTo>
                    <a:lnTo>
                      <a:pt x="33" y="458"/>
                    </a:lnTo>
                    <a:lnTo>
                      <a:pt x="33" y="464"/>
                    </a:lnTo>
                    <a:lnTo>
                      <a:pt x="33" y="471"/>
                    </a:lnTo>
                    <a:lnTo>
                      <a:pt x="33" y="477"/>
                    </a:lnTo>
                    <a:lnTo>
                      <a:pt x="33" y="485"/>
                    </a:lnTo>
                    <a:lnTo>
                      <a:pt x="33" y="492"/>
                    </a:lnTo>
                    <a:lnTo>
                      <a:pt x="33" y="498"/>
                    </a:lnTo>
                    <a:lnTo>
                      <a:pt x="33" y="506"/>
                    </a:lnTo>
                    <a:lnTo>
                      <a:pt x="33" y="511"/>
                    </a:lnTo>
                    <a:lnTo>
                      <a:pt x="33" y="517"/>
                    </a:lnTo>
                    <a:lnTo>
                      <a:pt x="33" y="525"/>
                    </a:lnTo>
                    <a:lnTo>
                      <a:pt x="33" y="530"/>
                    </a:lnTo>
                    <a:lnTo>
                      <a:pt x="34" y="538"/>
                    </a:lnTo>
                    <a:lnTo>
                      <a:pt x="34" y="544"/>
                    </a:lnTo>
                    <a:lnTo>
                      <a:pt x="34" y="551"/>
                    </a:lnTo>
                    <a:lnTo>
                      <a:pt x="34" y="557"/>
                    </a:lnTo>
                    <a:lnTo>
                      <a:pt x="34" y="563"/>
                    </a:lnTo>
                    <a:lnTo>
                      <a:pt x="34" y="568"/>
                    </a:lnTo>
                    <a:lnTo>
                      <a:pt x="34" y="574"/>
                    </a:lnTo>
                    <a:lnTo>
                      <a:pt x="34" y="582"/>
                    </a:lnTo>
                    <a:lnTo>
                      <a:pt x="36" y="588"/>
                    </a:lnTo>
                    <a:lnTo>
                      <a:pt x="36" y="593"/>
                    </a:lnTo>
                    <a:lnTo>
                      <a:pt x="36" y="601"/>
                    </a:lnTo>
                    <a:lnTo>
                      <a:pt x="36" y="610"/>
                    </a:lnTo>
                    <a:lnTo>
                      <a:pt x="38" y="620"/>
                    </a:lnTo>
                    <a:lnTo>
                      <a:pt x="38" y="629"/>
                    </a:lnTo>
                    <a:lnTo>
                      <a:pt x="42" y="641"/>
                    </a:lnTo>
                    <a:lnTo>
                      <a:pt x="42" y="648"/>
                    </a:lnTo>
                    <a:lnTo>
                      <a:pt x="42" y="656"/>
                    </a:lnTo>
                    <a:lnTo>
                      <a:pt x="42" y="662"/>
                    </a:lnTo>
                    <a:lnTo>
                      <a:pt x="44" y="667"/>
                    </a:lnTo>
                    <a:lnTo>
                      <a:pt x="44" y="675"/>
                    </a:lnTo>
                    <a:lnTo>
                      <a:pt x="46" y="679"/>
                    </a:lnTo>
                    <a:lnTo>
                      <a:pt x="38" y="723"/>
                    </a:lnTo>
                    <a:lnTo>
                      <a:pt x="36" y="721"/>
                    </a:lnTo>
                    <a:lnTo>
                      <a:pt x="34" y="715"/>
                    </a:lnTo>
                    <a:lnTo>
                      <a:pt x="33" y="709"/>
                    </a:lnTo>
                    <a:lnTo>
                      <a:pt x="33" y="705"/>
                    </a:lnTo>
                    <a:lnTo>
                      <a:pt x="31" y="700"/>
                    </a:lnTo>
                    <a:lnTo>
                      <a:pt x="29" y="692"/>
                    </a:lnTo>
                    <a:lnTo>
                      <a:pt x="25" y="685"/>
                    </a:lnTo>
                    <a:lnTo>
                      <a:pt x="23" y="677"/>
                    </a:lnTo>
                    <a:lnTo>
                      <a:pt x="21" y="667"/>
                    </a:lnTo>
                    <a:lnTo>
                      <a:pt x="19" y="660"/>
                    </a:lnTo>
                    <a:lnTo>
                      <a:pt x="17" y="648"/>
                    </a:lnTo>
                    <a:lnTo>
                      <a:pt x="15" y="637"/>
                    </a:lnTo>
                    <a:lnTo>
                      <a:pt x="14" y="631"/>
                    </a:lnTo>
                    <a:lnTo>
                      <a:pt x="12" y="626"/>
                    </a:lnTo>
                    <a:lnTo>
                      <a:pt x="12" y="620"/>
                    </a:lnTo>
                    <a:lnTo>
                      <a:pt x="12" y="614"/>
                    </a:lnTo>
                    <a:lnTo>
                      <a:pt x="10" y="607"/>
                    </a:lnTo>
                    <a:lnTo>
                      <a:pt x="8" y="601"/>
                    </a:lnTo>
                    <a:lnTo>
                      <a:pt x="8" y="593"/>
                    </a:lnTo>
                    <a:lnTo>
                      <a:pt x="6" y="588"/>
                    </a:lnTo>
                    <a:lnTo>
                      <a:pt x="6" y="580"/>
                    </a:lnTo>
                    <a:lnTo>
                      <a:pt x="4" y="572"/>
                    </a:lnTo>
                    <a:lnTo>
                      <a:pt x="4" y="567"/>
                    </a:lnTo>
                    <a:lnTo>
                      <a:pt x="4" y="559"/>
                    </a:lnTo>
                    <a:lnTo>
                      <a:pt x="2" y="551"/>
                    </a:lnTo>
                    <a:lnTo>
                      <a:pt x="2" y="544"/>
                    </a:lnTo>
                    <a:lnTo>
                      <a:pt x="0" y="534"/>
                    </a:lnTo>
                    <a:lnTo>
                      <a:pt x="0" y="529"/>
                    </a:lnTo>
                    <a:lnTo>
                      <a:pt x="0" y="519"/>
                    </a:lnTo>
                    <a:lnTo>
                      <a:pt x="0" y="511"/>
                    </a:lnTo>
                    <a:lnTo>
                      <a:pt x="0" y="502"/>
                    </a:lnTo>
                    <a:lnTo>
                      <a:pt x="2" y="496"/>
                    </a:lnTo>
                    <a:lnTo>
                      <a:pt x="2" y="487"/>
                    </a:lnTo>
                    <a:lnTo>
                      <a:pt x="2" y="477"/>
                    </a:lnTo>
                    <a:lnTo>
                      <a:pt x="2" y="470"/>
                    </a:lnTo>
                    <a:lnTo>
                      <a:pt x="4" y="460"/>
                    </a:lnTo>
                    <a:lnTo>
                      <a:pt x="4" y="451"/>
                    </a:lnTo>
                    <a:lnTo>
                      <a:pt x="4" y="443"/>
                    </a:lnTo>
                    <a:lnTo>
                      <a:pt x="6" y="433"/>
                    </a:lnTo>
                    <a:lnTo>
                      <a:pt x="8" y="426"/>
                    </a:lnTo>
                    <a:lnTo>
                      <a:pt x="8" y="414"/>
                    </a:lnTo>
                    <a:lnTo>
                      <a:pt x="10" y="405"/>
                    </a:lnTo>
                    <a:lnTo>
                      <a:pt x="10" y="397"/>
                    </a:lnTo>
                    <a:lnTo>
                      <a:pt x="12" y="388"/>
                    </a:lnTo>
                    <a:lnTo>
                      <a:pt x="14" y="376"/>
                    </a:lnTo>
                    <a:lnTo>
                      <a:pt x="15" y="367"/>
                    </a:lnTo>
                    <a:lnTo>
                      <a:pt x="19" y="359"/>
                    </a:lnTo>
                    <a:lnTo>
                      <a:pt x="21" y="350"/>
                    </a:lnTo>
                    <a:lnTo>
                      <a:pt x="23" y="338"/>
                    </a:lnTo>
                    <a:lnTo>
                      <a:pt x="25" y="329"/>
                    </a:lnTo>
                    <a:lnTo>
                      <a:pt x="29" y="319"/>
                    </a:lnTo>
                    <a:lnTo>
                      <a:pt x="31" y="310"/>
                    </a:lnTo>
                    <a:lnTo>
                      <a:pt x="33" y="300"/>
                    </a:lnTo>
                    <a:lnTo>
                      <a:pt x="36" y="291"/>
                    </a:lnTo>
                    <a:lnTo>
                      <a:pt x="38" y="281"/>
                    </a:lnTo>
                    <a:lnTo>
                      <a:pt x="42" y="272"/>
                    </a:lnTo>
                    <a:lnTo>
                      <a:pt x="44" y="264"/>
                    </a:lnTo>
                    <a:lnTo>
                      <a:pt x="48" y="255"/>
                    </a:lnTo>
                    <a:lnTo>
                      <a:pt x="52" y="245"/>
                    </a:lnTo>
                    <a:lnTo>
                      <a:pt x="53" y="237"/>
                    </a:lnTo>
                    <a:lnTo>
                      <a:pt x="57" y="228"/>
                    </a:lnTo>
                    <a:lnTo>
                      <a:pt x="59" y="220"/>
                    </a:lnTo>
                    <a:lnTo>
                      <a:pt x="63" y="213"/>
                    </a:lnTo>
                    <a:lnTo>
                      <a:pt x="67" y="205"/>
                    </a:lnTo>
                    <a:lnTo>
                      <a:pt x="71" y="196"/>
                    </a:lnTo>
                    <a:lnTo>
                      <a:pt x="72" y="188"/>
                    </a:lnTo>
                    <a:lnTo>
                      <a:pt x="76" y="180"/>
                    </a:lnTo>
                    <a:lnTo>
                      <a:pt x="80" y="173"/>
                    </a:lnTo>
                    <a:lnTo>
                      <a:pt x="82" y="167"/>
                    </a:lnTo>
                    <a:lnTo>
                      <a:pt x="86" y="159"/>
                    </a:lnTo>
                    <a:lnTo>
                      <a:pt x="90" y="152"/>
                    </a:lnTo>
                    <a:lnTo>
                      <a:pt x="93" y="146"/>
                    </a:lnTo>
                    <a:lnTo>
                      <a:pt x="95" y="139"/>
                    </a:lnTo>
                    <a:lnTo>
                      <a:pt x="99" y="131"/>
                    </a:lnTo>
                    <a:lnTo>
                      <a:pt x="103" y="125"/>
                    </a:lnTo>
                    <a:lnTo>
                      <a:pt x="105" y="118"/>
                    </a:lnTo>
                    <a:lnTo>
                      <a:pt x="109" y="112"/>
                    </a:lnTo>
                    <a:lnTo>
                      <a:pt x="110" y="106"/>
                    </a:lnTo>
                    <a:lnTo>
                      <a:pt x="114" y="101"/>
                    </a:lnTo>
                    <a:lnTo>
                      <a:pt x="118" y="95"/>
                    </a:lnTo>
                    <a:lnTo>
                      <a:pt x="120" y="89"/>
                    </a:lnTo>
                    <a:lnTo>
                      <a:pt x="124" y="81"/>
                    </a:lnTo>
                    <a:lnTo>
                      <a:pt x="128" y="78"/>
                    </a:lnTo>
                    <a:lnTo>
                      <a:pt x="130" y="72"/>
                    </a:lnTo>
                    <a:lnTo>
                      <a:pt x="135" y="62"/>
                    </a:lnTo>
                    <a:lnTo>
                      <a:pt x="141" y="53"/>
                    </a:lnTo>
                    <a:lnTo>
                      <a:pt x="145" y="43"/>
                    </a:lnTo>
                    <a:lnTo>
                      <a:pt x="150" y="38"/>
                    </a:lnTo>
                    <a:lnTo>
                      <a:pt x="156" y="30"/>
                    </a:lnTo>
                    <a:lnTo>
                      <a:pt x="160" y="24"/>
                    </a:lnTo>
                    <a:lnTo>
                      <a:pt x="164" y="17"/>
                    </a:lnTo>
                    <a:lnTo>
                      <a:pt x="168" y="13"/>
                    </a:lnTo>
                    <a:lnTo>
                      <a:pt x="169" y="7"/>
                    </a:lnTo>
                    <a:lnTo>
                      <a:pt x="173" y="5"/>
                    </a:lnTo>
                    <a:lnTo>
                      <a:pt x="177" y="2"/>
                    </a:lnTo>
                    <a:lnTo>
                      <a:pt x="179"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2" name="Freeform 125"/>
              <p:cNvSpPr>
                <a:spLocks/>
              </p:cNvSpPr>
              <p:nvPr/>
            </p:nvSpPr>
            <p:spPr bwMode="auto">
              <a:xfrm>
                <a:off x="4268108" y="2512305"/>
                <a:ext cx="127000" cy="84137"/>
              </a:xfrm>
              <a:custGeom>
                <a:avLst/>
                <a:gdLst>
                  <a:gd name="T0" fmla="*/ 0 w 852"/>
                  <a:gd name="T1" fmla="*/ 0 h 400"/>
                  <a:gd name="T2" fmla="*/ 0 w 852"/>
                  <a:gd name="T3" fmla="*/ 0 h 400"/>
                  <a:gd name="T4" fmla="*/ 0 w 852"/>
                  <a:gd name="T5" fmla="*/ 0 h 400"/>
                  <a:gd name="T6" fmla="*/ 0 w 852"/>
                  <a:gd name="T7" fmla="*/ 0 h 400"/>
                  <a:gd name="T8" fmla="*/ 2147483647 w 852"/>
                  <a:gd name="T9" fmla="*/ 0 h 400"/>
                  <a:gd name="T10" fmla="*/ 2147483647 w 852"/>
                  <a:gd name="T11" fmla="*/ 0 h 400"/>
                  <a:gd name="T12" fmla="*/ 2147483647 w 852"/>
                  <a:gd name="T13" fmla="*/ 0 h 400"/>
                  <a:gd name="T14" fmla="*/ 2147483647 w 852"/>
                  <a:gd name="T15" fmla="*/ 0 h 400"/>
                  <a:gd name="T16" fmla="*/ 2147483647 w 852"/>
                  <a:gd name="T17" fmla="*/ 2147483647 h 400"/>
                  <a:gd name="T18" fmla="*/ 2147483647 w 852"/>
                  <a:gd name="T19" fmla="*/ 2147483647 h 400"/>
                  <a:gd name="T20" fmla="*/ 2147483647 w 852"/>
                  <a:gd name="T21" fmla="*/ 2147483647 h 400"/>
                  <a:gd name="T22" fmla="*/ 2147483647 w 852"/>
                  <a:gd name="T23" fmla="*/ 2147483647 h 400"/>
                  <a:gd name="T24" fmla="*/ 2147483647 w 852"/>
                  <a:gd name="T25" fmla="*/ 2147483647 h 400"/>
                  <a:gd name="T26" fmla="*/ 2147483647 w 852"/>
                  <a:gd name="T27" fmla="*/ 2147483647 h 400"/>
                  <a:gd name="T28" fmla="*/ 2147483647 w 852"/>
                  <a:gd name="T29" fmla="*/ 2147483647 h 400"/>
                  <a:gd name="T30" fmla="*/ 2147483647 w 852"/>
                  <a:gd name="T31" fmla="*/ 2147483647 h 400"/>
                  <a:gd name="T32" fmla="*/ 2147483647 w 852"/>
                  <a:gd name="T33" fmla="*/ 2147483647 h 400"/>
                  <a:gd name="T34" fmla="*/ 2147483647 w 852"/>
                  <a:gd name="T35" fmla="*/ 2147483647 h 400"/>
                  <a:gd name="T36" fmla="*/ 2147483647 w 852"/>
                  <a:gd name="T37" fmla="*/ 2147483647 h 400"/>
                  <a:gd name="T38" fmla="*/ 2147483647 w 852"/>
                  <a:gd name="T39" fmla="*/ 2147483647 h 400"/>
                  <a:gd name="T40" fmla="*/ 2147483647 w 852"/>
                  <a:gd name="T41" fmla="*/ 2147483647 h 400"/>
                  <a:gd name="T42" fmla="*/ 2147483647 w 852"/>
                  <a:gd name="T43" fmla="*/ 2147483647 h 400"/>
                  <a:gd name="T44" fmla="*/ 2147483647 w 852"/>
                  <a:gd name="T45" fmla="*/ 2147483647 h 400"/>
                  <a:gd name="T46" fmla="*/ 2147483647 w 852"/>
                  <a:gd name="T47" fmla="*/ 2147483647 h 400"/>
                  <a:gd name="T48" fmla="*/ 2147483647 w 852"/>
                  <a:gd name="T49" fmla="*/ 2147483647 h 400"/>
                  <a:gd name="T50" fmla="*/ 2147483647 w 852"/>
                  <a:gd name="T51" fmla="*/ 2147483647 h 400"/>
                  <a:gd name="T52" fmla="*/ 2147483647 w 852"/>
                  <a:gd name="T53" fmla="*/ 2147483647 h 400"/>
                  <a:gd name="T54" fmla="*/ 2147483647 w 852"/>
                  <a:gd name="T55" fmla="*/ 2147483647 h 400"/>
                  <a:gd name="T56" fmla="*/ 2147483647 w 852"/>
                  <a:gd name="T57" fmla="*/ 2147483647 h 400"/>
                  <a:gd name="T58" fmla="*/ 2147483647 w 852"/>
                  <a:gd name="T59" fmla="*/ 2147483647 h 400"/>
                  <a:gd name="T60" fmla="*/ 2147483647 w 852"/>
                  <a:gd name="T61" fmla="*/ 2147483647 h 400"/>
                  <a:gd name="T62" fmla="*/ 2147483647 w 852"/>
                  <a:gd name="T63" fmla="*/ 2147483647 h 400"/>
                  <a:gd name="T64" fmla="*/ 2147483647 w 852"/>
                  <a:gd name="T65" fmla="*/ 2147483647 h 400"/>
                  <a:gd name="T66" fmla="*/ 2147483647 w 852"/>
                  <a:gd name="T67" fmla="*/ 2147483647 h 400"/>
                  <a:gd name="T68" fmla="*/ 2147483647 w 852"/>
                  <a:gd name="T69" fmla="*/ 2147483647 h 400"/>
                  <a:gd name="T70" fmla="*/ 2147483647 w 852"/>
                  <a:gd name="T71" fmla="*/ 2147483647 h 400"/>
                  <a:gd name="T72" fmla="*/ 2147483647 w 852"/>
                  <a:gd name="T73" fmla="*/ 2147483647 h 400"/>
                  <a:gd name="T74" fmla="*/ 2147483647 w 852"/>
                  <a:gd name="T75" fmla="*/ 2147483647 h 400"/>
                  <a:gd name="T76" fmla="*/ 2147483647 w 852"/>
                  <a:gd name="T77" fmla="*/ 2147483647 h 400"/>
                  <a:gd name="T78" fmla="*/ 2147483647 w 852"/>
                  <a:gd name="T79" fmla="*/ 2147483647 h 400"/>
                  <a:gd name="T80" fmla="*/ 2147483647 w 852"/>
                  <a:gd name="T81" fmla="*/ 2147483647 h 400"/>
                  <a:gd name="T82" fmla="*/ 2147483647 w 852"/>
                  <a:gd name="T83" fmla="*/ 2147483647 h 400"/>
                  <a:gd name="T84" fmla="*/ 2147483647 w 852"/>
                  <a:gd name="T85" fmla="*/ 2147483647 h 400"/>
                  <a:gd name="T86" fmla="*/ 2147483647 w 852"/>
                  <a:gd name="T87" fmla="*/ 2147483647 h 400"/>
                  <a:gd name="T88" fmla="*/ 2147483647 w 852"/>
                  <a:gd name="T89" fmla="*/ 2147483647 h 400"/>
                  <a:gd name="T90" fmla="*/ 2147483647 w 852"/>
                  <a:gd name="T91" fmla="*/ 2147483647 h 400"/>
                  <a:gd name="T92" fmla="*/ 2147483647 w 852"/>
                  <a:gd name="T93" fmla="*/ 2147483647 h 400"/>
                  <a:gd name="T94" fmla="*/ 2147483647 w 852"/>
                  <a:gd name="T95" fmla="*/ 2147483647 h 400"/>
                  <a:gd name="T96" fmla="*/ 2147483647 w 852"/>
                  <a:gd name="T97" fmla="*/ 2147483647 h 400"/>
                  <a:gd name="T98" fmla="*/ 2147483647 w 852"/>
                  <a:gd name="T99" fmla="*/ 2147483647 h 400"/>
                  <a:gd name="T100" fmla="*/ 2147483647 w 852"/>
                  <a:gd name="T101" fmla="*/ 2147483647 h 400"/>
                  <a:gd name="T102" fmla="*/ 2147483647 w 852"/>
                  <a:gd name="T103" fmla="*/ 2147483647 h 400"/>
                  <a:gd name="T104" fmla="*/ 2147483647 w 852"/>
                  <a:gd name="T105" fmla="*/ 2147483647 h 400"/>
                  <a:gd name="T106" fmla="*/ 2147483647 w 852"/>
                  <a:gd name="T107" fmla="*/ 2147483647 h 400"/>
                  <a:gd name="T108" fmla="*/ 2147483647 w 852"/>
                  <a:gd name="T109" fmla="*/ 2147483647 h 400"/>
                  <a:gd name="T110" fmla="*/ 2147483647 w 852"/>
                  <a:gd name="T111" fmla="*/ 2147483647 h 400"/>
                  <a:gd name="T112" fmla="*/ 0 w 852"/>
                  <a:gd name="T113" fmla="*/ 0 h 400"/>
                  <a:gd name="T114" fmla="*/ 0 w 852"/>
                  <a:gd name="T115" fmla="*/ 0 h 400"/>
                  <a:gd name="T116" fmla="*/ 0 w 852"/>
                  <a:gd name="T117" fmla="*/ 0 h 400"/>
                  <a:gd name="T118" fmla="*/ 0 w 852"/>
                  <a:gd name="T119" fmla="*/ 0 h 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52"/>
                  <a:gd name="T181" fmla="*/ 0 h 400"/>
                  <a:gd name="T182" fmla="*/ 852 w 852"/>
                  <a:gd name="T183" fmla="*/ 400 h 4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52" h="400">
                    <a:moveTo>
                      <a:pt x="0" y="2"/>
                    </a:moveTo>
                    <a:lnTo>
                      <a:pt x="0" y="0"/>
                    </a:lnTo>
                    <a:lnTo>
                      <a:pt x="6" y="0"/>
                    </a:lnTo>
                    <a:lnTo>
                      <a:pt x="14" y="0"/>
                    </a:lnTo>
                    <a:lnTo>
                      <a:pt x="23" y="0"/>
                    </a:lnTo>
                    <a:lnTo>
                      <a:pt x="29" y="0"/>
                    </a:lnTo>
                    <a:lnTo>
                      <a:pt x="35" y="0"/>
                    </a:lnTo>
                    <a:lnTo>
                      <a:pt x="42" y="0"/>
                    </a:lnTo>
                    <a:lnTo>
                      <a:pt x="50" y="0"/>
                    </a:lnTo>
                    <a:lnTo>
                      <a:pt x="55" y="0"/>
                    </a:lnTo>
                    <a:lnTo>
                      <a:pt x="63" y="0"/>
                    </a:lnTo>
                    <a:lnTo>
                      <a:pt x="71" y="0"/>
                    </a:lnTo>
                    <a:lnTo>
                      <a:pt x="80" y="2"/>
                    </a:lnTo>
                    <a:lnTo>
                      <a:pt x="88" y="2"/>
                    </a:lnTo>
                    <a:lnTo>
                      <a:pt x="95" y="2"/>
                    </a:lnTo>
                    <a:lnTo>
                      <a:pt x="103" y="2"/>
                    </a:lnTo>
                    <a:lnTo>
                      <a:pt x="113" y="2"/>
                    </a:lnTo>
                    <a:lnTo>
                      <a:pt x="118" y="2"/>
                    </a:lnTo>
                    <a:lnTo>
                      <a:pt x="128" y="4"/>
                    </a:lnTo>
                    <a:lnTo>
                      <a:pt x="135" y="4"/>
                    </a:lnTo>
                    <a:lnTo>
                      <a:pt x="143" y="6"/>
                    </a:lnTo>
                    <a:lnTo>
                      <a:pt x="151" y="6"/>
                    </a:lnTo>
                    <a:lnTo>
                      <a:pt x="156" y="8"/>
                    </a:lnTo>
                    <a:lnTo>
                      <a:pt x="164" y="10"/>
                    </a:lnTo>
                    <a:lnTo>
                      <a:pt x="170" y="12"/>
                    </a:lnTo>
                    <a:lnTo>
                      <a:pt x="175" y="14"/>
                    </a:lnTo>
                    <a:lnTo>
                      <a:pt x="181" y="16"/>
                    </a:lnTo>
                    <a:lnTo>
                      <a:pt x="185" y="17"/>
                    </a:lnTo>
                    <a:lnTo>
                      <a:pt x="190" y="21"/>
                    </a:lnTo>
                    <a:lnTo>
                      <a:pt x="196" y="25"/>
                    </a:lnTo>
                    <a:lnTo>
                      <a:pt x="206" y="29"/>
                    </a:lnTo>
                    <a:lnTo>
                      <a:pt x="215" y="35"/>
                    </a:lnTo>
                    <a:lnTo>
                      <a:pt x="225" y="40"/>
                    </a:lnTo>
                    <a:lnTo>
                      <a:pt x="234" y="44"/>
                    </a:lnTo>
                    <a:lnTo>
                      <a:pt x="246" y="48"/>
                    </a:lnTo>
                    <a:lnTo>
                      <a:pt x="249" y="50"/>
                    </a:lnTo>
                    <a:lnTo>
                      <a:pt x="255" y="52"/>
                    </a:lnTo>
                    <a:lnTo>
                      <a:pt x="261" y="56"/>
                    </a:lnTo>
                    <a:lnTo>
                      <a:pt x="268" y="57"/>
                    </a:lnTo>
                    <a:lnTo>
                      <a:pt x="278" y="61"/>
                    </a:lnTo>
                    <a:lnTo>
                      <a:pt x="289" y="63"/>
                    </a:lnTo>
                    <a:lnTo>
                      <a:pt x="295" y="63"/>
                    </a:lnTo>
                    <a:lnTo>
                      <a:pt x="301" y="65"/>
                    </a:lnTo>
                    <a:lnTo>
                      <a:pt x="308" y="65"/>
                    </a:lnTo>
                    <a:lnTo>
                      <a:pt x="314" y="69"/>
                    </a:lnTo>
                    <a:lnTo>
                      <a:pt x="320" y="69"/>
                    </a:lnTo>
                    <a:lnTo>
                      <a:pt x="325" y="69"/>
                    </a:lnTo>
                    <a:lnTo>
                      <a:pt x="331" y="69"/>
                    </a:lnTo>
                    <a:lnTo>
                      <a:pt x="337" y="69"/>
                    </a:lnTo>
                    <a:lnTo>
                      <a:pt x="343" y="69"/>
                    </a:lnTo>
                    <a:lnTo>
                      <a:pt x="348" y="69"/>
                    </a:lnTo>
                    <a:lnTo>
                      <a:pt x="354" y="69"/>
                    </a:lnTo>
                    <a:lnTo>
                      <a:pt x="360" y="69"/>
                    </a:lnTo>
                    <a:lnTo>
                      <a:pt x="369" y="65"/>
                    </a:lnTo>
                    <a:lnTo>
                      <a:pt x="379" y="63"/>
                    </a:lnTo>
                    <a:lnTo>
                      <a:pt x="386" y="61"/>
                    </a:lnTo>
                    <a:lnTo>
                      <a:pt x="394" y="61"/>
                    </a:lnTo>
                    <a:lnTo>
                      <a:pt x="400" y="59"/>
                    </a:lnTo>
                    <a:lnTo>
                      <a:pt x="407" y="57"/>
                    </a:lnTo>
                    <a:lnTo>
                      <a:pt x="411" y="57"/>
                    </a:lnTo>
                    <a:lnTo>
                      <a:pt x="417" y="57"/>
                    </a:lnTo>
                    <a:lnTo>
                      <a:pt x="422" y="56"/>
                    </a:lnTo>
                    <a:lnTo>
                      <a:pt x="426" y="56"/>
                    </a:lnTo>
                    <a:lnTo>
                      <a:pt x="428" y="56"/>
                    </a:lnTo>
                    <a:lnTo>
                      <a:pt x="430" y="56"/>
                    </a:lnTo>
                    <a:lnTo>
                      <a:pt x="432" y="57"/>
                    </a:lnTo>
                    <a:lnTo>
                      <a:pt x="440" y="61"/>
                    </a:lnTo>
                    <a:lnTo>
                      <a:pt x="443" y="65"/>
                    </a:lnTo>
                    <a:lnTo>
                      <a:pt x="449" y="71"/>
                    </a:lnTo>
                    <a:lnTo>
                      <a:pt x="455" y="75"/>
                    </a:lnTo>
                    <a:lnTo>
                      <a:pt x="464" y="82"/>
                    </a:lnTo>
                    <a:lnTo>
                      <a:pt x="472" y="88"/>
                    </a:lnTo>
                    <a:lnTo>
                      <a:pt x="481" y="94"/>
                    </a:lnTo>
                    <a:lnTo>
                      <a:pt x="491" y="101"/>
                    </a:lnTo>
                    <a:lnTo>
                      <a:pt x="502" y="111"/>
                    </a:lnTo>
                    <a:lnTo>
                      <a:pt x="514" y="118"/>
                    </a:lnTo>
                    <a:lnTo>
                      <a:pt x="525" y="128"/>
                    </a:lnTo>
                    <a:lnTo>
                      <a:pt x="531" y="132"/>
                    </a:lnTo>
                    <a:lnTo>
                      <a:pt x="536" y="135"/>
                    </a:lnTo>
                    <a:lnTo>
                      <a:pt x="542" y="141"/>
                    </a:lnTo>
                    <a:lnTo>
                      <a:pt x="550" y="145"/>
                    </a:lnTo>
                    <a:lnTo>
                      <a:pt x="555" y="149"/>
                    </a:lnTo>
                    <a:lnTo>
                      <a:pt x="563" y="154"/>
                    </a:lnTo>
                    <a:lnTo>
                      <a:pt x="569" y="158"/>
                    </a:lnTo>
                    <a:lnTo>
                      <a:pt x="574" y="164"/>
                    </a:lnTo>
                    <a:lnTo>
                      <a:pt x="580" y="166"/>
                    </a:lnTo>
                    <a:lnTo>
                      <a:pt x="588" y="172"/>
                    </a:lnTo>
                    <a:lnTo>
                      <a:pt x="595" y="175"/>
                    </a:lnTo>
                    <a:lnTo>
                      <a:pt x="603" y="181"/>
                    </a:lnTo>
                    <a:lnTo>
                      <a:pt x="609" y="185"/>
                    </a:lnTo>
                    <a:lnTo>
                      <a:pt x="614" y="189"/>
                    </a:lnTo>
                    <a:lnTo>
                      <a:pt x="622" y="192"/>
                    </a:lnTo>
                    <a:lnTo>
                      <a:pt x="630" y="198"/>
                    </a:lnTo>
                    <a:lnTo>
                      <a:pt x="635" y="202"/>
                    </a:lnTo>
                    <a:lnTo>
                      <a:pt x="643" y="208"/>
                    </a:lnTo>
                    <a:lnTo>
                      <a:pt x="651" y="212"/>
                    </a:lnTo>
                    <a:lnTo>
                      <a:pt x="658" y="217"/>
                    </a:lnTo>
                    <a:lnTo>
                      <a:pt x="664" y="219"/>
                    </a:lnTo>
                    <a:lnTo>
                      <a:pt x="670" y="225"/>
                    </a:lnTo>
                    <a:lnTo>
                      <a:pt x="675" y="229"/>
                    </a:lnTo>
                    <a:lnTo>
                      <a:pt x="683" y="232"/>
                    </a:lnTo>
                    <a:lnTo>
                      <a:pt x="689" y="236"/>
                    </a:lnTo>
                    <a:lnTo>
                      <a:pt x="696" y="240"/>
                    </a:lnTo>
                    <a:lnTo>
                      <a:pt x="702" y="244"/>
                    </a:lnTo>
                    <a:lnTo>
                      <a:pt x="709" y="250"/>
                    </a:lnTo>
                    <a:lnTo>
                      <a:pt x="713" y="251"/>
                    </a:lnTo>
                    <a:lnTo>
                      <a:pt x="721" y="255"/>
                    </a:lnTo>
                    <a:lnTo>
                      <a:pt x="727" y="257"/>
                    </a:lnTo>
                    <a:lnTo>
                      <a:pt x="732" y="261"/>
                    </a:lnTo>
                    <a:lnTo>
                      <a:pt x="738" y="265"/>
                    </a:lnTo>
                    <a:lnTo>
                      <a:pt x="744" y="267"/>
                    </a:lnTo>
                    <a:lnTo>
                      <a:pt x="749" y="270"/>
                    </a:lnTo>
                    <a:lnTo>
                      <a:pt x="755" y="274"/>
                    </a:lnTo>
                    <a:lnTo>
                      <a:pt x="757" y="276"/>
                    </a:lnTo>
                    <a:lnTo>
                      <a:pt x="767" y="282"/>
                    </a:lnTo>
                    <a:lnTo>
                      <a:pt x="770" y="286"/>
                    </a:lnTo>
                    <a:lnTo>
                      <a:pt x="778" y="291"/>
                    </a:lnTo>
                    <a:lnTo>
                      <a:pt x="784" y="299"/>
                    </a:lnTo>
                    <a:lnTo>
                      <a:pt x="793" y="307"/>
                    </a:lnTo>
                    <a:lnTo>
                      <a:pt x="799" y="312"/>
                    </a:lnTo>
                    <a:lnTo>
                      <a:pt x="806" y="322"/>
                    </a:lnTo>
                    <a:lnTo>
                      <a:pt x="814" y="328"/>
                    </a:lnTo>
                    <a:lnTo>
                      <a:pt x="822" y="337"/>
                    </a:lnTo>
                    <a:lnTo>
                      <a:pt x="829" y="345"/>
                    </a:lnTo>
                    <a:lnTo>
                      <a:pt x="835" y="352"/>
                    </a:lnTo>
                    <a:lnTo>
                      <a:pt x="839" y="360"/>
                    </a:lnTo>
                    <a:lnTo>
                      <a:pt x="844" y="367"/>
                    </a:lnTo>
                    <a:lnTo>
                      <a:pt x="852" y="400"/>
                    </a:lnTo>
                    <a:lnTo>
                      <a:pt x="848" y="398"/>
                    </a:lnTo>
                    <a:lnTo>
                      <a:pt x="844" y="392"/>
                    </a:lnTo>
                    <a:lnTo>
                      <a:pt x="839" y="387"/>
                    </a:lnTo>
                    <a:lnTo>
                      <a:pt x="835" y="383"/>
                    </a:lnTo>
                    <a:lnTo>
                      <a:pt x="829" y="375"/>
                    </a:lnTo>
                    <a:lnTo>
                      <a:pt x="824" y="371"/>
                    </a:lnTo>
                    <a:lnTo>
                      <a:pt x="816" y="364"/>
                    </a:lnTo>
                    <a:lnTo>
                      <a:pt x="808" y="356"/>
                    </a:lnTo>
                    <a:lnTo>
                      <a:pt x="799" y="348"/>
                    </a:lnTo>
                    <a:lnTo>
                      <a:pt x="793" y="343"/>
                    </a:lnTo>
                    <a:lnTo>
                      <a:pt x="784" y="333"/>
                    </a:lnTo>
                    <a:lnTo>
                      <a:pt x="774" y="326"/>
                    </a:lnTo>
                    <a:lnTo>
                      <a:pt x="765" y="320"/>
                    </a:lnTo>
                    <a:lnTo>
                      <a:pt x="755" y="312"/>
                    </a:lnTo>
                    <a:lnTo>
                      <a:pt x="749" y="309"/>
                    </a:lnTo>
                    <a:lnTo>
                      <a:pt x="744" y="305"/>
                    </a:lnTo>
                    <a:lnTo>
                      <a:pt x="736" y="301"/>
                    </a:lnTo>
                    <a:lnTo>
                      <a:pt x="730" y="297"/>
                    </a:lnTo>
                    <a:lnTo>
                      <a:pt x="723" y="293"/>
                    </a:lnTo>
                    <a:lnTo>
                      <a:pt x="715" y="289"/>
                    </a:lnTo>
                    <a:lnTo>
                      <a:pt x="708" y="286"/>
                    </a:lnTo>
                    <a:lnTo>
                      <a:pt x="700" y="280"/>
                    </a:lnTo>
                    <a:lnTo>
                      <a:pt x="690" y="276"/>
                    </a:lnTo>
                    <a:lnTo>
                      <a:pt x="681" y="272"/>
                    </a:lnTo>
                    <a:lnTo>
                      <a:pt x="671" y="267"/>
                    </a:lnTo>
                    <a:lnTo>
                      <a:pt x="664" y="263"/>
                    </a:lnTo>
                    <a:lnTo>
                      <a:pt x="652" y="257"/>
                    </a:lnTo>
                    <a:lnTo>
                      <a:pt x="645" y="253"/>
                    </a:lnTo>
                    <a:lnTo>
                      <a:pt x="633" y="248"/>
                    </a:lnTo>
                    <a:lnTo>
                      <a:pt x="624" y="244"/>
                    </a:lnTo>
                    <a:lnTo>
                      <a:pt x="613" y="238"/>
                    </a:lnTo>
                    <a:lnTo>
                      <a:pt x="603" y="232"/>
                    </a:lnTo>
                    <a:lnTo>
                      <a:pt x="592" y="227"/>
                    </a:lnTo>
                    <a:lnTo>
                      <a:pt x="582" y="221"/>
                    </a:lnTo>
                    <a:lnTo>
                      <a:pt x="571" y="215"/>
                    </a:lnTo>
                    <a:lnTo>
                      <a:pt x="561" y="212"/>
                    </a:lnTo>
                    <a:lnTo>
                      <a:pt x="550" y="206"/>
                    </a:lnTo>
                    <a:lnTo>
                      <a:pt x="540" y="200"/>
                    </a:lnTo>
                    <a:lnTo>
                      <a:pt x="531" y="194"/>
                    </a:lnTo>
                    <a:lnTo>
                      <a:pt x="519" y="189"/>
                    </a:lnTo>
                    <a:lnTo>
                      <a:pt x="512" y="183"/>
                    </a:lnTo>
                    <a:lnTo>
                      <a:pt x="502" y="177"/>
                    </a:lnTo>
                    <a:lnTo>
                      <a:pt x="493" y="172"/>
                    </a:lnTo>
                    <a:lnTo>
                      <a:pt x="483" y="166"/>
                    </a:lnTo>
                    <a:lnTo>
                      <a:pt x="476" y="158"/>
                    </a:lnTo>
                    <a:lnTo>
                      <a:pt x="468" y="154"/>
                    </a:lnTo>
                    <a:lnTo>
                      <a:pt x="464" y="153"/>
                    </a:lnTo>
                    <a:lnTo>
                      <a:pt x="459" y="149"/>
                    </a:lnTo>
                    <a:lnTo>
                      <a:pt x="455" y="145"/>
                    </a:lnTo>
                    <a:lnTo>
                      <a:pt x="449" y="143"/>
                    </a:lnTo>
                    <a:lnTo>
                      <a:pt x="443" y="141"/>
                    </a:lnTo>
                    <a:lnTo>
                      <a:pt x="436" y="139"/>
                    </a:lnTo>
                    <a:lnTo>
                      <a:pt x="428" y="135"/>
                    </a:lnTo>
                    <a:lnTo>
                      <a:pt x="419" y="134"/>
                    </a:lnTo>
                    <a:lnTo>
                      <a:pt x="407" y="132"/>
                    </a:lnTo>
                    <a:lnTo>
                      <a:pt x="398" y="130"/>
                    </a:lnTo>
                    <a:lnTo>
                      <a:pt x="390" y="130"/>
                    </a:lnTo>
                    <a:lnTo>
                      <a:pt x="384" y="128"/>
                    </a:lnTo>
                    <a:lnTo>
                      <a:pt x="379" y="128"/>
                    </a:lnTo>
                    <a:lnTo>
                      <a:pt x="371" y="128"/>
                    </a:lnTo>
                    <a:lnTo>
                      <a:pt x="365" y="128"/>
                    </a:lnTo>
                    <a:lnTo>
                      <a:pt x="358" y="128"/>
                    </a:lnTo>
                    <a:lnTo>
                      <a:pt x="350" y="128"/>
                    </a:lnTo>
                    <a:lnTo>
                      <a:pt x="343" y="130"/>
                    </a:lnTo>
                    <a:lnTo>
                      <a:pt x="341" y="128"/>
                    </a:lnTo>
                    <a:lnTo>
                      <a:pt x="337" y="128"/>
                    </a:lnTo>
                    <a:lnTo>
                      <a:pt x="333" y="124"/>
                    </a:lnTo>
                    <a:lnTo>
                      <a:pt x="327" y="124"/>
                    </a:lnTo>
                    <a:lnTo>
                      <a:pt x="318" y="120"/>
                    </a:lnTo>
                    <a:lnTo>
                      <a:pt x="308" y="118"/>
                    </a:lnTo>
                    <a:lnTo>
                      <a:pt x="299" y="113"/>
                    </a:lnTo>
                    <a:lnTo>
                      <a:pt x="289" y="111"/>
                    </a:lnTo>
                    <a:lnTo>
                      <a:pt x="284" y="107"/>
                    </a:lnTo>
                    <a:lnTo>
                      <a:pt x="276" y="105"/>
                    </a:lnTo>
                    <a:lnTo>
                      <a:pt x="270" y="101"/>
                    </a:lnTo>
                    <a:lnTo>
                      <a:pt x="265" y="99"/>
                    </a:lnTo>
                    <a:lnTo>
                      <a:pt x="259" y="97"/>
                    </a:lnTo>
                    <a:lnTo>
                      <a:pt x="255" y="94"/>
                    </a:lnTo>
                    <a:lnTo>
                      <a:pt x="247" y="92"/>
                    </a:lnTo>
                    <a:lnTo>
                      <a:pt x="244" y="88"/>
                    </a:lnTo>
                    <a:lnTo>
                      <a:pt x="232" y="82"/>
                    </a:lnTo>
                    <a:lnTo>
                      <a:pt x="221" y="75"/>
                    </a:lnTo>
                    <a:lnTo>
                      <a:pt x="211" y="65"/>
                    </a:lnTo>
                    <a:lnTo>
                      <a:pt x="202" y="59"/>
                    </a:lnTo>
                    <a:lnTo>
                      <a:pt x="200" y="57"/>
                    </a:lnTo>
                    <a:lnTo>
                      <a:pt x="198" y="57"/>
                    </a:lnTo>
                    <a:lnTo>
                      <a:pt x="192" y="56"/>
                    </a:lnTo>
                    <a:lnTo>
                      <a:pt x="189" y="52"/>
                    </a:lnTo>
                    <a:lnTo>
                      <a:pt x="179" y="50"/>
                    </a:lnTo>
                    <a:lnTo>
                      <a:pt x="171" y="46"/>
                    </a:lnTo>
                    <a:lnTo>
                      <a:pt x="166" y="44"/>
                    </a:lnTo>
                    <a:lnTo>
                      <a:pt x="162" y="42"/>
                    </a:lnTo>
                    <a:lnTo>
                      <a:pt x="154" y="40"/>
                    </a:lnTo>
                    <a:lnTo>
                      <a:pt x="151" y="40"/>
                    </a:lnTo>
                    <a:lnTo>
                      <a:pt x="143" y="38"/>
                    </a:lnTo>
                    <a:lnTo>
                      <a:pt x="137" y="38"/>
                    </a:lnTo>
                    <a:lnTo>
                      <a:pt x="130" y="36"/>
                    </a:lnTo>
                    <a:lnTo>
                      <a:pt x="122" y="35"/>
                    </a:lnTo>
                    <a:lnTo>
                      <a:pt x="114" y="35"/>
                    </a:lnTo>
                    <a:lnTo>
                      <a:pt x="105" y="33"/>
                    </a:lnTo>
                    <a:lnTo>
                      <a:pt x="97" y="33"/>
                    </a:lnTo>
                    <a:lnTo>
                      <a:pt x="90" y="33"/>
                    </a:lnTo>
                    <a:lnTo>
                      <a:pt x="78" y="33"/>
                    </a:lnTo>
                    <a:lnTo>
                      <a:pt x="69" y="33"/>
                    </a:lnTo>
                    <a:lnTo>
                      <a:pt x="59" y="33"/>
                    </a:lnTo>
                    <a:lnTo>
                      <a:pt x="50" y="33"/>
                    </a:lnTo>
                    <a:lnTo>
                      <a:pt x="38" y="33"/>
                    </a:lnTo>
                    <a:lnTo>
                      <a:pt x="29" y="35"/>
                    </a:lnTo>
                    <a:lnTo>
                      <a:pt x="17" y="35"/>
                    </a:lnTo>
                    <a:lnTo>
                      <a:pt x="8" y="38"/>
                    </a:lnTo>
                    <a:lnTo>
                      <a:pt x="0" y="2"/>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3" name="Freeform 127"/>
              <p:cNvSpPr>
                <a:spLocks/>
              </p:cNvSpPr>
              <p:nvPr/>
            </p:nvSpPr>
            <p:spPr bwMode="auto">
              <a:xfrm>
                <a:off x="4272870" y="2410705"/>
                <a:ext cx="149225" cy="39687"/>
              </a:xfrm>
              <a:custGeom>
                <a:avLst/>
                <a:gdLst>
                  <a:gd name="T0" fmla="*/ 0 w 990"/>
                  <a:gd name="T1" fmla="*/ 2147483647 h 183"/>
                  <a:gd name="T2" fmla="*/ 0 w 990"/>
                  <a:gd name="T3" fmla="*/ 2147483647 h 183"/>
                  <a:gd name="T4" fmla="*/ 0 w 990"/>
                  <a:gd name="T5" fmla="*/ 2147483647 h 183"/>
                  <a:gd name="T6" fmla="*/ 0 w 990"/>
                  <a:gd name="T7" fmla="*/ 2147483647 h 183"/>
                  <a:gd name="T8" fmla="*/ 0 w 990"/>
                  <a:gd name="T9" fmla="*/ 2147483647 h 183"/>
                  <a:gd name="T10" fmla="*/ 2147483647 w 990"/>
                  <a:gd name="T11" fmla="*/ 2147483647 h 183"/>
                  <a:gd name="T12" fmla="*/ 2147483647 w 990"/>
                  <a:gd name="T13" fmla="*/ 2147483647 h 183"/>
                  <a:gd name="T14" fmla="*/ 2147483647 w 990"/>
                  <a:gd name="T15" fmla="*/ 2147483647 h 183"/>
                  <a:gd name="T16" fmla="*/ 2147483647 w 990"/>
                  <a:gd name="T17" fmla="*/ 2147483647 h 183"/>
                  <a:gd name="T18" fmla="*/ 2147483647 w 990"/>
                  <a:gd name="T19" fmla="*/ 2147483647 h 183"/>
                  <a:gd name="T20" fmla="*/ 2147483647 w 990"/>
                  <a:gd name="T21" fmla="*/ 2147483647 h 183"/>
                  <a:gd name="T22" fmla="*/ 2147483647 w 990"/>
                  <a:gd name="T23" fmla="*/ 2147483647 h 183"/>
                  <a:gd name="T24" fmla="*/ 2147483647 w 990"/>
                  <a:gd name="T25" fmla="*/ 2147483647 h 183"/>
                  <a:gd name="T26" fmla="*/ 2147483647 w 990"/>
                  <a:gd name="T27" fmla="*/ 2147483647 h 183"/>
                  <a:gd name="T28" fmla="*/ 2147483647 w 990"/>
                  <a:gd name="T29" fmla="*/ 2147483647 h 183"/>
                  <a:gd name="T30" fmla="*/ 2147483647 w 990"/>
                  <a:gd name="T31" fmla="*/ 2147483647 h 183"/>
                  <a:gd name="T32" fmla="*/ 2147483647 w 990"/>
                  <a:gd name="T33" fmla="*/ 2147483647 h 183"/>
                  <a:gd name="T34" fmla="*/ 2147483647 w 990"/>
                  <a:gd name="T35" fmla="*/ 2147483647 h 183"/>
                  <a:gd name="T36" fmla="*/ 2147483647 w 990"/>
                  <a:gd name="T37" fmla="*/ 2147483647 h 183"/>
                  <a:gd name="T38" fmla="*/ 2147483647 w 990"/>
                  <a:gd name="T39" fmla="*/ 2147483647 h 183"/>
                  <a:gd name="T40" fmla="*/ 2147483647 w 990"/>
                  <a:gd name="T41" fmla="*/ 0 h 183"/>
                  <a:gd name="T42" fmla="*/ 2147483647 w 990"/>
                  <a:gd name="T43" fmla="*/ 0 h 183"/>
                  <a:gd name="T44" fmla="*/ 2147483647 w 990"/>
                  <a:gd name="T45" fmla="*/ 0 h 183"/>
                  <a:gd name="T46" fmla="*/ 2147483647 w 990"/>
                  <a:gd name="T47" fmla="*/ 0 h 183"/>
                  <a:gd name="T48" fmla="*/ 2147483647 w 990"/>
                  <a:gd name="T49" fmla="*/ 0 h 183"/>
                  <a:gd name="T50" fmla="*/ 2147483647 w 990"/>
                  <a:gd name="T51" fmla="*/ 0 h 183"/>
                  <a:gd name="T52" fmla="*/ 2147483647 w 990"/>
                  <a:gd name="T53" fmla="*/ 0 h 183"/>
                  <a:gd name="T54" fmla="*/ 2147483647 w 990"/>
                  <a:gd name="T55" fmla="*/ 0 h 183"/>
                  <a:gd name="T56" fmla="*/ 2147483647 w 990"/>
                  <a:gd name="T57" fmla="*/ 0 h 183"/>
                  <a:gd name="T58" fmla="*/ 2147483647 w 990"/>
                  <a:gd name="T59" fmla="*/ 0 h 183"/>
                  <a:gd name="T60" fmla="*/ 2147483647 w 990"/>
                  <a:gd name="T61" fmla="*/ 2147483647 h 183"/>
                  <a:gd name="T62" fmla="*/ 2147483647 w 990"/>
                  <a:gd name="T63" fmla="*/ 2147483647 h 183"/>
                  <a:gd name="T64" fmla="*/ 2147483647 w 990"/>
                  <a:gd name="T65" fmla="*/ 2147483647 h 183"/>
                  <a:gd name="T66" fmla="*/ 2147483647 w 990"/>
                  <a:gd name="T67" fmla="*/ 2147483647 h 183"/>
                  <a:gd name="T68" fmla="*/ 2147483647 w 990"/>
                  <a:gd name="T69" fmla="*/ 2147483647 h 183"/>
                  <a:gd name="T70" fmla="*/ 2147483647 w 990"/>
                  <a:gd name="T71" fmla="*/ 2147483647 h 183"/>
                  <a:gd name="T72" fmla="*/ 2147483647 w 990"/>
                  <a:gd name="T73" fmla="*/ 2147483647 h 183"/>
                  <a:gd name="T74" fmla="*/ 2147483647 w 990"/>
                  <a:gd name="T75" fmla="*/ 2147483647 h 183"/>
                  <a:gd name="T76" fmla="*/ 2147483647 w 990"/>
                  <a:gd name="T77" fmla="*/ 2147483647 h 183"/>
                  <a:gd name="T78" fmla="*/ 2147483647 w 990"/>
                  <a:gd name="T79" fmla="*/ 2147483647 h 183"/>
                  <a:gd name="T80" fmla="*/ 2147483647 w 990"/>
                  <a:gd name="T81" fmla="*/ 2147483647 h 183"/>
                  <a:gd name="T82" fmla="*/ 2147483647 w 990"/>
                  <a:gd name="T83" fmla="*/ 2147483647 h 183"/>
                  <a:gd name="T84" fmla="*/ 2147483647 w 990"/>
                  <a:gd name="T85" fmla="*/ 2147483647 h 183"/>
                  <a:gd name="T86" fmla="*/ 2147483647 w 990"/>
                  <a:gd name="T87" fmla="*/ 2147483647 h 183"/>
                  <a:gd name="T88" fmla="*/ 2147483647 w 990"/>
                  <a:gd name="T89" fmla="*/ 2147483647 h 183"/>
                  <a:gd name="T90" fmla="*/ 2147483647 w 990"/>
                  <a:gd name="T91" fmla="*/ 2147483647 h 183"/>
                  <a:gd name="T92" fmla="*/ 2147483647 w 990"/>
                  <a:gd name="T93" fmla="*/ 2147483647 h 183"/>
                  <a:gd name="T94" fmla="*/ 2147483647 w 990"/>
                  <a:gd name="T95" fmla="*/ 2147483647 h 183"/>
                  <a:gd name="T96" fmla="*/ 2147483647 w 990"/>
                  <a:gd name="T97" fmla="*/ 2147483647 h 183"/>
                  <a:gd name="T98" fmla="*/ 2147483647 w 990"/>
                  <a:gd name="T99" fmla="*/ 2147483647 h 183"/>
                  <a:gd name="T100" fmla="*/ 2147483647 w 990"/>
                  <a:gd name="T101" fmla="*/ 2147483647 h 183"/>
                  <a:gd name="T102" fmla="*/ 2147483647 w 990"/>
                  <a:gd name="T103" fmla="*/ 2147483647 h 183"/>
                  <a:gd name="T104" fmla="*/ 2147483647 w 990"/>
                  <a:gd name="T105" fmla="*/ 2147483647 h 183"/>
                  <a:gd name="T106" fmla="*/ 2147483647 w 990"/>
                  <a:gd name="T107" fmla="*/ 2147483647 h 183"/>
                  <a:gd name="T108" fmla="*/ 2147483647 w 990"/>
                  <a:gd name="T109" fmla="*/ 2147483647 h 183"/>
                  <a:gd name="T110" fmla="*/ 2147483647 w 990"/>
                  <a:gd name="T111" fmla="*/ 2147483647 h 183"/>
                  <a:gd name="T112" fmla="*/ 2147483647 w 990"/>
                  <a:gd name="T113" fmla="*/ 2147483647 h 183"/>
                  <a:gd name="T114" fmla="*/ 2147483647 w 990"/>
                  <a:gd name="T115" fmla="*/ 2147483647 h 183"/>
                  <a:gd name="T116" fmla="*/ 2147483647 w 990"/>
                  <a:gd name="T117" fmla="*/ 2147483647 h 183"/>
                  <a:gd name="T118" fmla="*/ 0 w 990"/>
                  <a:gd name="T119" fmla="*/ 2147483647 h 183"/>
                  <a:gd name="T120" fmla="*/ 0 w 990"/>
                  <a:gd name="T121" fmla="*/ 2147483647 h 183"/>
                  <a:gd name="T122" fmla="*/ 0 w 990"/>
                  <a:gd name="T123" fmla="*/ 2147483647 h 183"/>
                  <a:gd name="T124" fmla="*/ 0 w 990"/>
                  <a:gd name="T125" fmla="*/ 2147483647 h 18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90"/>
                  <a:gd name="T190" fmla="*/ 0 h 183"/>
                  <a:gd name="T191" fmla="*/ 990 w 990"/>
                  <a:gd name="T192" fmla="*/ 183 h 18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90" h="183">
                    <a:moveTo>
                      <a:pt x="0" y="126"/>
                    </a:moveTo>
                    <a:lnTo>
                      <a:pt x="0" y="124"/>
                    </a:lnTo>
                    <a:lnTo>
                      <a:pt x="3" y="118"/>
                    </a:lnTo>
                    <a:lnTo>
                      <a:pt x="5" y="115"/>
                    </a:lnTo>
                    <a:lnTo>
                      <a:pt x="7" y="111"/>
                    </a:lnTo>
                    <a:lnTo>
                      <a:pt x="13" y="107"/>
                    </a:lnTo>
                    <a:lnTo>
                      <a:pt x="19" y="103"/>
                    </a:lnTo>
                    <a:lnTo>
                      <a:pt x="22" y="99"/>
                    </a:lnTo>
                    <a:lnTo>
                      <a:pt x="30" y="96"/>
                    </a:lnTo>
                    <a:lnTo>
                      <a:pt x="39" y="94"/>
                    </a:lnTo>
                    <a:lnTo>
                      <a:pt x="49" y="94"/>
                    </a:lnTo>
                    <a:lnTo>
                      <a:pt x="55" y="92"/>
                    </a:lnTo>
                    <a:lnTo>
                      <a:pt x="60" y="92"/>
                    </a:lnTo>
                    <a:lnTo>
                      <a:pt x="66" y="92"/>
                    </a:lnTo>
                    <a:lnTo>
                      <a:pt x="74" y="94"/>
                    </a:lnTo>
                    <a:lnTo>
                      <a:pt x="79" y="94"/>
                    </a:lnTo>
                    <a:lnTo>
                      <a:pt x="89" y="96"/>
                    </a:lnTo>
                    <a:lnTo>
                      <a:pt x="95" y="97"/>
                    </a:lnTo>
                    <a:lnTo>
                      <a:pt x="104" y="99"/>
                    </a:lnTo>
                    <a:lnTo>
                      <a:pt x="112" y="101"/>
                    </a:lnTo>
                    <a:lnTo>
                      <a:pt x="119" y="103"/>
                    </a:lnTo>
                    <a:lnTo>
                      <a:pt x="127" y="105"/>
                    </a:lnTo>
                    <a:lnTo>
                      <a:pt x="136" y="107"/>
                    </a:lnTo>
                    <a:lnTo>
                      <a:pt x="142" y="109"/>
                    </a:lnTo>
                    <a:lnTo>
                      <a:pt x="152" y="111"/>
                    </a:lnTo>
                    <a:lnTo>
                      <a:pt x="157" y="113"/>
                    </a:lnTo>
                    <a:lnTo>
                      <a:pt x="167" y="115"/>
                    </a:lnTo>
                    <a:lnTo>
                      <a:pt x="173" y="116"/>
                    </a:lnTo>
                    <a:lnTo>
                      <a:pt x="180" y="118"/>
                    </a:lnTo>
                    <a:lnTo>
                      <a:pt x="186" y="118"/>
                    </a:lnTo>
                    <a:lnTo>
                      <a:pt x="193" y="120"/>
                    </a:lnTo>
                    <a:lnTo>
                      <a:pt x="199" y="122"/>
                    </a:lnTo>
                    <a:lnTo>
                      <a:pt x="207" y="124"/>
                    </a:lnTo>
                    <a:lnTo>
                      <a:pt x="212" y="124"/>
                    </a:lnTo>
                    <a:lnTo>
                      <a:pt x="220" y="126"/>
                    </a:lnTo>
                    <a:lnTo>
                      <a:pt x="226" y="126"/>
                    </a:lnTo>
                    <a:lnTo>
                      <a:pt x="232" y="128"/>
                    </a:lnTo>
                    <a:lnTo>
                      <a:pt x="237" y="128"/>
                    </a:lnTo>
                    <a:lnTo>
                      <a:pt x="243" y="130"/>
                    </a:lnTo>
                    <a:lnTo>
                      <a:pt x="249" y="130"/>
                    </a:lnTo>
                    <a:lnTo>
                      <a:pt x="256" y="130"/>
                    </a:lnTo>
                    <a:lnTo>
                      <a:pt x="260" y="130"/>
                    </a:lnTo>
                    <a:lnTo>
                      <a:pt x="266" y="132"/>
                    </a:lnTo>
                    <a:lnTo>
                      <a:pt x="277" y="130"/>
                    </a:lnTo>
                    <a:lnTo>
                      <a:pt x="287" y="130"/>
                    </a:lnTo>
                    <a:lnTo>
                      <a:pt x="298" y="128"/>
                    </a:lnTo>
                    <a:lnTo>
                      <a:pt x="308" y="126"/>
                    </a:lnTo>
                    <a:lnTo>
                      <a:pt x="317" y="122"/>
                    </a:lnTo>
                    <a:lnTo>
                      <a:pt x="328" y="120"/>
                    </a:lnTo>
                    <a:lnTo>
                      <a:pt x="334" y="116"/>
                    </a:lnTo>
                    <a:lnTo>
                      <a:pt x="342" y="115"/>
                    </a:lnTo>
                    <a:lnTo>
                      <a:pt x="347" y="113"/>
                    </a:lnTo>
                    <a:lnTo>
                      <a:pt x="357" y="111"/>
                    </a:lnTo>
                    <a:lnTo>
                      <a:pt x="363" y="109"/>
                    </a:lnTo>
                    <a:lnTo>
                      <a:pt x="370" y="107"/>
                    </a:lnTo>
                    <a:lnTo>
                      <a:pt x="378" y="105"/>
                    </a:lnTo>
                    <a:lnTo>
                      <a:pt x="385" y="101"/>
                    </a:lnTo>
                    <a:lnTo>
                      <a:pt x="391" y="99"/>
                    </a:lnTo>
                    <a:lnTo>
                      <a:pt x="399" y="97"/>
                    </a:lnTo>
                    <a:lnTo>
                      <a:pt x="406" y="96"/>
                    </a:lnTo>
                    <a:lnTo>
                      <a:pt x="414" y="94"/>
                    </a:lnTo>
                    <a:lnTo>
                      <a:pt x="420" y="90"/>
                    </a:lnTo>
                    <a:lnTo>
                      <a:pt x="427" y="86"/>
                    </a:lnTo>
                    <a:lnTo>
                      <a:pt x="433" y="84"/>
                    </a:lnTo>
                    <a:lnTo>
                      <a:pt x="441" y="82"/>
                    </a:lnTo>
                    <a:lnTo>
                      <a:pt x="444" y="78"/>
                    </a:lnTo>
                    <a:lnTo>
                      <a:pt x="452" y="78"/>
                    </a:lnTo>
                    <a:lnTo>
                      <a:pt x="456" y="77"/>
                    </a:lnTo>
                    <a:lnTo>
                      <a:pt x="463" y="75"/>
                    </a:lnTo>
                    <a:lnTo>
                      <a:pt x="471" y="73"/>
                    </a:lnTo>
                    <a:lnTo>
                      <a:pt x="477" y="71"/>
                    </a:lnTo>
                    <a:lnTo>
                      <a:pt x="481" y="69"/>
                    </a:lnTo>
                    <a:lnTo>
                      <a:pt x="482" y="69"/>
                    </a:lnTo>
                    <a:lnTo>
                      <a:pt x="484" y="65"/>
                    </a:lnTo>
                    <a:lnTo>
                      <a:pt x="494" y="59"/>
                    </a:lnTo>
                    <a:lnTo>
                      <a:pt x="501" y="54"/>
                    </a:lnTo>
                    <a:lnTo>
                      <a:pt x="509" y="50"/>
                    </a:lnTo>
                    <a:lnTo>
                      <a:pt x="517" y="44"/>
                    </a:lnTo>
                    <a:lnTo>
                      <a:pt x="528" y="40"/>
                    </a:lnTo>
                    <a:lnTo>
                      <a:pt x="532" y="37"/>
                    </a:lnTo>
                    <a:lnTo>
                      <a:pt x="538" y="35"/>
                    </a:lnTo>
                    <a:lnTo>
                      <a:pt x="543" y="33"/>
                    </a:lnTo>
                    <a:lnTo>
                      <a:pt x="549" y="29"/>
                    </a:lnTo>
                    <a:lnTo>
                      <a:pt x="555" y="27"/>
                    </a:lnTo>
                    <a:lnTo>
                      <a:pt x="562" y="25"/>
                    </a:lnTo>
                    <a:lnTo>
                      <a:pt x="568" y="23"/>
                    </a:lnTo>
                    <a:lnTo>
                      <a:pt x="574" y="23"/>
                    </a:lnTo>
                    <a:lnTo>
                      <a:pt x="579" y="19"/>
                    </a:lnTo>
                    <a:lnTo>
                      <a:pt x="587" y="19"/>
                    </a:lnTo>
                    <a:lnTo>
                      <a:pt x="593" y="18"/>
                    </a:lnTo>
                    <a:lnTo>
                      <a:pt x="600" y="18"/>
                    </a:lnTo>
                    <a:lnTo>
                      <a:pt x="606" y="18"/>
                    </a:lnTo>
                    <a:lnTo>
                      <a:pt x="614" y="18"/>
                    </a:lnTo>
                    <a:lnTo>
                      <a:pt x="621" y="18"/>
                    </a:lnTo>
                    <a:lnTo>
                      <a:pt x="627" y="19"/>
                    </a:lnTo>
                    <a:lnTo>
                      <a:pt x="635" y="19"/>
                    </a:lnTo>
                    <a:lnTo>
                      <a:pt x="640" y="21"/>
                    </a:lnTo>
                    <a:lnTo>
                      <a:pt x="648" y="21"/>
                    </a:lnTo>
                    <a:lnTo>
                      <a:pt x="654" y="23"/>
                    </a:lnTo>
                    <a:lnTo>
                      <a:pt x="661" y="23"/>
                    </a:lnTo>
                    <a:lnTo>
                      <a:pt x="669" y="23"/>
                    </a:lnTo>
                    <a:lnTo>
                      <a:pt x="676" y="23"/>
                    </a:lnTo>
                    <a:lnTo>
                      <a:pt x="684" y="23"/>
                    </a:lnTo>
                    <a:lnTo>
                      <a:pt x="690" y="21"/>
                    </a:lnTo>
                    <a:lnTo>
                      <a:pt x="697" y="19"/>
                    </a:lnTo>
                    <a:lnTo>
                      <a:pt x="705" y="19"/>
                    </a:lnTo>
                    <a:lnTo>
                      <a:pt x="713" y="18"/>
                    </a:lnTo>
                    <a:lnTo>
                      <a:pt x="718" y="18"/>
                    </a:lnTo>
                    <a:lnTo>
                      <a:pt x="726" y="16"/>
                    </a:lnTo>
                    <a:lnTo>
                      <a:pt x="732" y="16"/>
                    </a:lnTo>
                    <a:lnTo>
                      <a:pt x="739" y="16"/>
                    </a:lnTo>
                    <a:lnTo>
                      <a:pt x="745" y="14"/>
                    </a:lnTo>
                    <a:lnTo>
                      <a:pt x="751" y="12"/>
                    </a:lnTo>
                    <a:lnTo>
                      <a:pt x="756" y="10"/>
                    </a:lnTo>
                    <a:lnTo>
                      <a:pt x="762" y="10"/>
                    </a:lnTo>
                    <a:lnTo>
                      <a:pt x="771" y="6"/>
                    </a:lnTo>
                    <a:lnTo>
                      <a:pt x="781" y="4"/>
                    </a:lnTo>
                    <a:lnTo>
                      <a:pt x="787" y="2"/>
                    </a:lnTo>
                    <a:lnTo>
                      <a:pt x="792" y="0"/>
                    </a:lnTo>
                    <a:lnTo>
                      <a:pt x="794" y="0"/>
                    </a:lnTo>
                    <a:lnTo>
                      <a:pt x="796" y="0"/>
                    </a:lnTo>
                    <a:lnTo>
                      <a:pt x="990" y="27"/>
                    </a:lnTo>
                    <a:lnTo>
                      <a:pt x="918" y="48"/>
                    </a:lnTo>
                    <a:lnTo>
                      <a:pt x="916" y="46"/>
                    </a:lnTo>
                    <a:lnTo>
                      <a:pt x="914" y="46"/>
                    </a:lnTo>
                    <a:lnTo>
                      <a:pt x="906" y="44"/>
                    </a:lnTo>
                    <a:lnTo>
                      <a:pt x="899" y="42"/>
                    </a:lnTo>
                    <a:lnTo>
                      <a:pt x="891" y="40"/>
                    </a:lnTo>
                    <a:lnTo>
                      <a:pt x="880" y="40"/>
                    </a:lnTo>
                    <a:lnTo>
                      <a:pt x="874" y="39"/>
                    </a:lnTo>
                    <a:lnTo>
                      <a:pt x="868" y="39"/>
                    </a:lnTo>
                    <a:lnTo>
                      <a:pt x="863" y="37"/>
                    </a:lnTo>
                    <a:lnTo>
                      <a:pt x="859" y="37"/>
                    </a:lnTo>
                    <a:lnTo>
                      <a:pt x="851" y="37"/>
                    </a:lnTo>
                    <a:lnTo>
                      <a:pt x="846" y="35"/>
                    </a:lnTo>
                    <a:lnTo>
                      <a:pt x="838" y="35"/>
                    </a:lnTo>
                    <a:lnTo>
                      <a:pt x="832" y="35"/>
                    </a:lnTo>
                    <a:lnTo>
                      <a:pt x="827" y="35"/>
                    </a:lnTo>
                    <a:lnTo>
                      <a:pt x="821" y="35"/>
                    </a:lnTo>
                    <a:lnTo>
                      <a:pt x="813" y="35"/>
                    </a:lnTo>
                    <a:lnTo>
                      <a:pt x="808" y="35"/>
                    </a:lnTo>
                    <a:lnTo>
                      <a:pt x="802" y="35"/>
                    </a:lnTo>
                    <a:lnTo>
                      <a:pt x="796" y="35"/>
                    </a:lnTo>
                    <a:lnTo>
                      <a:pt x="790" y="35"/>
                    </a:lnTo>
                    <a:lnTo>
                      <a:pt x="785" y="35"/>
                    </a:lnTo>
                    <a:lnTo>
                      <a:pt x="775" y="37"/>
                    </a:lnTo>
                    <a:lnTo>
                      <a:pt x="768" y="40"/>
                    </a:lnTo>
                    <a:lnTo>
                      <a:pt x="760" y="44"/>
                    </a:lnTo>
                    <a:lnTo>
                      <a:pt x="751" y="48"/>
                    </a:lnTo>
                    <a:lnTo>
                      <a:pt x="743" y="50"/>
                    </a:lnTo>
                    <a:lnTo>
                      <a:pt x="735" y="54"/>
                    </a:lnTo>
                    <a:lnTo>
                      <a:pt x="724" y="58"/>
                    </a:lnTo>
                    <a:lnTo>
                      <a:pt x="714" y="61"/>
                    </a:lnTo>
                    <a:lnTo>
                      <a:pt x="707" y="63"/>
                    </a:lnTo>
                    <a:lnTo>
                      <a:pt x="697" y="69"/>
                    </a:lnTo>
                    <a:lnTo>
                      <a:pt x="690" y="69"/>
                    </a:lnTo>
                    <a:lnTo>
                      <a:pt x="686" y="71"/>
                    </a:lnTo>
                    <a:lnTo>
                      <a:pt x="678" y="71"/>
                    </a:lnTo>
                    <a:lnTo>
                      <a:pt x="674" y="73"/>
                    </a:lnTo>
                    <a:lnTo>
                      <a:pt x="667" y="75"/>
                    </a:lnTo>
                    <a:lnTo>
                      <a:pt x="661" y="77"/>
                    </a:lnTo>
                    <a:lnTo>
                      <a:pt x="655" y="77"/>
                    </a:lnTo>
                    <a:lnTo>
                      <a:pt x="650" y="78"/>
                    </a:lnTo>
                    <a:lnTo>
                      <a:pt x="642" y="78"/>
                    </a:lnTo>
                    <a:lnTo>
                      <a:pt x="636" y="82"/>
                    </a:lnTo>
                    <a:lnTo>
                      <a:pt x="629" y="82"/>
                    </a:lnTo>
                    <a:lnTo>
                      <a:pt x="623" y="84"/>
                    </a:lnTo>
                    <a:lnTo>
                      <a:pt x="616" y="84"/>
                    </a:lnTo>
                    <a:lnTo>
                      <a:pt x="608" y="84"/>
                    </a:lnTo>
                    <a:lnTo>
                      <a:pt x="600" y="86"/>
                    </a:lnTo>
                    <a:lnTo>
                      <a:pt x="593" y="86"/>
                    </a:lnTo>
                    <a:lnTo>
                      <a:pt x="591" y="86"/>
                    </a:lnTo>
                    <a:lnTo>
                      <a:pt x="589" y="86"/>
                    </a:lnTo>
                    <a:lnTo>
                      <a:pt x="581" y="86"/>
                    </a:lnTo>
                    <a:lnTo>
                      <a:pt x="574" y="88"/>
                    </a:lnTo>
                    <a:lnTo>
                      <a:pt x="568" y="88"/>
                    </a:lnTo>
                    <a:lnTo>
                      <a:pt x="562" y="88"/>
                    </a:lnTo>
                    <a:lnTo>
                      <a:pt x="557" y="88"/>
                    </a:lnTo>
                    <a:lnTo>
                      <a:pt x="551" y="90"/>
                    </a:lnTo>
                    <a:lnTo>
                      <a:pt x="543" y="90"/>
                    </a:lnTo>
                    <a:lnTo>
                      <a:pt x="538" y="92"/>
                    </a:lnTo>
                    <a:lnTo>
                      <a:pt x="530" y="94"/>
                    </a:lnTo>
                    <a:lnTo>
                      <a:pt x="522" y="96"/>
                    </a:lnTo>
                    <a:lnTo>
                      <a:pt x="513" y="96"/>
                    </a:lnTo>
                    <a:lnTo>
                      <a:pt x="505" y="97"/>
                    </a:lnTo>
                    <a:lnTo>
                      <a:pt x="496" y="99"/>
                    </a:lnTo>
                    <a:lnTo>
                      <a:pt x="486" y="103"/>
                    </a:lnTo>
                    <a:lnTo>
                      <a:pt x="477" y="105"/>
                    </a:lnTo>
                    <a:lnTo>
                      <a:pt x="467" y="109"/>
                    </a:lnTo>
                    <a:lnTo>
                      <a:pt x="458" y="113"/>
                    </a:lnTo>
                    <a:lnTo>
                      <a:pt x="448" y="116"/>
                    </a:lnTo>
                    <a:lnTo>
                      <a:pt x="437" y="120"/>
                    </a:lnTo>
                    <a:lnTo>
                      <a:pt x="427" y="124"/>
                    </a:lnTo>
                    <a:lnTo>
                      <a:pt x="416" y="128"/>
                    </a:lnTo>
                    <a:lnTo>
                      <a:pt x="406" y="134"/>
                    </a:lnTo>
                    <a:lnTo>
                      <a:pt x="395" y="139"/>
                    </a:lnTo>
                    <a:lnTo>
                      <a:pt x="384" y="145"/>
                    </a:lnTo>
                    <a:lnTo>
                      <a:pt x="372" y="151"/>
                    </a:lnTo>
                    <a:lnTo>
                      <a:pt x="363" y="158"/>
                    </a:lnTo>
                    <a:lnTo>
                      <a:pt x="431" y="172"/>
                    </a:lnTo>
                    <a:lnTo>
                      <a:pt x="387" y="183"/>
                    </a:lnTo>
                    <a:lnTo>
                      <a:pt x="385" y="181"/>
                    </a:lnTo>
                    <a:lnTo>
                      <a:pt x="380" y="181"/>
                    </a:lnTo>
                    <a:lnTo>
                      <a:pt x="372" y="181"/>
                    </a:lnTo>
                    <a:lnTo>
                      <a:pt x="368" y="181"/>
                    </a:lnTo>
                    <a:lnTo>
                      <a:pt x="361" y="181"/>
                    </a:lnTo>
                    <a:lnTo>
                      <a:pt x="355" y="181"/>
                    </a:lnTo>
                    <a:lnTo>
                      <a:pt x="346" y="179"/>
                    </a:lnTo>
                    <a:lnTo>
                      <a:pt x="336" y="179"/>
                    </a:lnTo>
                    <a:lnTo>
                      <a:pt x="327" y="179"/>
                    </a:lnTo>
                    <a:lnTo>
                      <a:pt x="315" y="179"/>
                    </a:lnTo>
                    <a:lnTo>
                      <a:pt x="309" y="177"/>
                    </a:lnTo>
                    <a:lnTo>
                      <a:pt x="306" y="177"/>
                    </a:lnTo>
                    <a:lnTo>
                      <a:pt x="298" y="175"/>
                    </a:lnTo>
                    <a:lnTo>
                      <a:pt x="294" y="175"/>
                    </a:lnTo>
                    <a:lnTo>
                      <a:pt x="287" y="175"/>
                    </a:lnTo>
                    <a:lnTo>
                      <a:pt x="281" y="175"/>
                    </a:lnTo>
                    <a:lnTo>
                      <a:pt x="275" y="175"/>
                    </a:lnTo>
                    <a:lnTo>
                      <a:pt x="270" y="175"/>
                    </a:lnTo>
                    <a:lnTo>
                      <a:pt x="262" y="174"/>
                    </a:lnTo>
                    <a:lnTo>
                      <a:pt x="254" y="174"/>
                    </a:lnTo>
                    <a:lnTo>
                      <a:pt x="247" y="172"/>
                    </a:lnTo>
                    <a:lnTo>
                      <a:pt x="241" y="172"/>
                    </a:lnTo>
                    <a:lnTo>
                      <a:pt x="233" y="170"/>
                    </a:lnTo>
                    <a:lnTo>
                      <a:pt x="226" y="170"/>
                    </a:lnTo>
                    <a:lnTo>
                      <a:pt x="218" y="168"/>
                    </a:lnTo>
                    <a:lnTo>
                      <a:pt x="212" y="168"/>
                    </a:lnTo>
                    <a:lnTo>
                      <a:pt x="203" y="166"/>
                    </a:lnTo>
                    <a:lnTo>
                      <a:pt x="197" y="166"/>
                    </a:lnTo>
                    <a:lnTo>
                      <a:pt x="188" y="164"/>
                    </a:lnTo>
                    <a:lnTo>
                      <a:pt x="180" y="162"/>
                    </a:lnTo>
                    <a:lnTo>
                      <a:pt x="173" y="160"/>
                    </a:lnTo>
                    <a:lnTo>
                      <a:pt x="165" y="160"/>
                    </a:lnTo>
                    <a:lnTo>
                      <a:pt x="157" y="158"/>
                    </a:lnTo>
                    <a:lnTo>
                      <a:pt x="152" y="158"/>
                    </a:lnTo>
                    <a:lnTo>
                      <a:pt x="142" y="156"/>
                    </a:lnTo>
                    <a:lnTo>
                      <a:pt x="135" y="156"/>
                    </a:lnTo>
                    <a:lnTo>
                      <a:pt x="125" y="155"/>
                    </a:lnTo>
                    <a:lnTo>
                      <a:pt x="117" y="153"/>
                    </a:lnTo>
                    <a:lnTo>
                      <a:pt x="110" y="151"/>
                    </a:lnTo>
                    <a:lnTo>
                      <a:pt x="102" y="149"/>
                    </a:lnTo>
                    <a:lnTo>
                      <a:pt x="95" y="147"/>
                    </a:lnTo>
                    <a:lnTo>
                      <a:pt x="87" y="147"/>
                    </a:lnTo>
                    <a:lnTo>
                      <a:pt x="78" y="145"/>
                    </a:lnTo>
                    <a:lnTo>
                      <a:pt x="70" y="143"/>
                    </a:lnTo>
                    <a:lnTo>
                      <a:pt x="62" y="139"/>
                    </a:lnTo>
                    <a:lnTo>
                      <a:pt x="55" y="139"/>
                    </a:lnTo>
                    <a:lnTo>
                      <a:pt x="45" y="136"/>
                    </a:lnTo>
                    <a:lnTo>
                      <a:pt x="39" y="136"/>
                    </a:lnTo>
                    <a:lnTo>
                      <a:pt x="30" y="132"/>
                    </a:lnTo>
                    <a:lnTo>
                      <a:pt x="22" y="132"/>
                    </a:lnTo>
                    <a:lnTo>
                      <a:pt x="0" y="126"/>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4" name="Freeform 128"/>
              <p:cNvSpPr>
                <a:spLocks/>
              </p:cNvSpPr>
              <p:nvPr/>
            </p:nvSpPr>
            <p:spPr bwMode="auto">
              <a:xfrm>
                <a:off x="4369708" y="2405943"/>
                <a:ext cx="188913" cy="46037"/>
              </a:xfrm>
              <a:custGeom>
                <a:avLst/>
                <a:gdLst>
                  <a:gd name="T0" fmla="*/ 0 w 1263"/>
                  <a:gd name="T1" fmla="*/ 2147483647 h 217"/>
                  <a:gd name="T2" fmla="*/ 0 w 1263"/>
                  <a:gd name="T3" fmla="*/ 2147483647 h 217"/>
                  <a:gd name="T4" fmla="*/ 2147483647 w 1263"/>
                  <a:gd name="T5" fmla="*/ 2147483647 h 217"/>
                  <a:gd name="T6" fmla="*/ 2147483647 w 1263"/>
                  <a:gd name="T7" fmla="*/ 2147483647 h 217"/>
                  <a:gd name="T8" fmla="*/ 2147483647 w 1263"/>
                  <a:gd name="T9" fmla="*/ 2147483647 h 217"/>
                  <a:gd name="T10" fmla="*/ 2147483647 w 1263"/>
                  <a:gd name="T11" fmla="*/ 2147483647 h 217"/>
                  <a:gd name="T12" fmla="*/ 2147483647 w 1263"/>
                  <a:gd name="T13" fmla="*/ 2147483647 h 217"/>
                  <a:gd name="T14" fmla="*/ 2147483647 w 1263"/>
                  <a:gd name="T15" fmla="*/ 2147483647 h 217"/>
                  <a:gd name="T16" fmla="*/ 2147483647 w 1263"/>
                  <a:gd name="T17" fmla="*/ 0 h 217"/>
                  <a:gd name="T18" fmla="*/ 2147483647 w 1263"/>
                  <a:gd name="T19" fmla="*/ 0 h 217"/>
                  <a:gd name="T20" fmla="*/ 2147483647 w 1263"/>
                  <a:gd name="T21" fmla="*/ 0 h 217"/>
                  <a:gd name="T22" fmla="*/ 2147483647 w 1263"/>
                  <a:gd name="T23" fmla="*/ 0 h 217"/>
                  <a:gd name="T24" fmla="*/ 2147483647 w 1263"/>
                  <a:gd name="T25" fmla="*/ 0 h 217"/>
                  <a:gd name="T26" fmla="*/ 2147483647 w 1263"/>
                  <a:gd name="T27" fmla="*/ 0 h 217"/>
                  <a:gd name="T28" fmla="*/ 2147483647 w 1263"/>
                  <a:gd name="T29" fmla="*/ 0 h 217"/>
                  <a:gd name="T30" fmla="*/ 2147483647 w 1263"/>
                  <a:gd name="T31" fmla="*/ 0 h 217"/>
                  <a:gd name="T32" fmla="*/ 2147483647 w 1263"/>
                  <a:gd name="T33" fmla="*/ 0 h 217"/>
                  <a:gd name="T34" fmla="*/ 2147483647 w 1263"/>
                  <a:gd name="T35" fmla="*/ 0 h 217"/>
                  <a:gd name="T36" fmla="*/ 2147483647 w 1263"/>
                  <a:gd name="T37" fmla="*/ 2147483647 h 217"/>
                  <a:gd name="T38" fmla="*/ 2147483647 w 1263"/>
                  <a:gd name="T39" fmla="*/ 2147483647 h 217"/>
                  <a:gd name="T40" fmla="*/ 2147483647 w 1263"/>
                  <a:gd name="T41" fmla="*/ 2147483647 h 217"/>
                  <a:gd name="T42" fmla="*/ 2147483647 w 1263"/>
                  <a:gd name="T43" fmla="*/ 2147483647 h 217"/>
                  <a:gd name="T44" fmla="*/ 2147483647 w 1263"/>
                  <a:gd name="T45" fmla="*/ 0 h 217"/>
                  <a:gd name="T46" fmla="*/ 2147483647 w 1263"/>
                  <a:gd name="T47" fmla="*/ 0 h 217"/>
                  <a:gd name="T48" fmla="*/ 2147483647 w 1263"/>
                  <a:gd name="T49" fmla="*/ 0 h 217"/>
                  <a:gd name="T50" fmla="*/ 2147483647 w 1263"/>
                  <a:gd name="T51" fmla="*/ 0 h 217"/>
                  <a:gd name="T52" fmla="*/ 2147483647 w 1263"/>
                  <a:gd name="T53" fmla="*/ 0 h 217"/>
                  <a:gd name="T54" fmla="*/ 2147483647 w 1263"/>
                  <a:gd name="T55" fmla="*/ 0 h 217"/>
                  <a:gd name="T56" fmla="*/ 2147483647 w 1263"/>
                  <a:gd name="T57" fmla="*/ 2147483647 h 217"/>
                  <a:gd name="T58" fmla="*/ 2147483647 w 1263"/>
                  <a:gd name="T59" fmla="*/ 2147483647 h 217"/>
                  <a:gd name="T60" fmla="*/ 2147483647 w 1263"/>
                  <a:gd name="T61" fmla="*/ 2147483647 h 217"/>
                  <a:gd name="T62" fmla="*/ 2147483647 w 1263"/>
                  <a:gd name="T63" fmla="*/ 2147483647 h 217"/>
                  <a:gd name="T64" fmla="*/ 2147483647 w 1263"/>
                  <a:gd name="T65" fmla="*/ 2147483647 h 217"/>
                  <a:gd name="T66" fmla="*/ 2147483647 w 1263"/>
                  <a:gd name="T67" fmla="*/ 2147483647 h 217"/>
                  <a:gd name="T68" fmla="*/ 2147483647 w 1263"/>
                  <a:gd name="T69" fmla="*/ 2147483647 h 217"/>
                  <a:gd name="T70" fmla="*/ 2147483647 w 1263"/>
                  <a:gd name="T71" fmla="*/ 2147483647 h 217"/>
                  <a:gd name="T72" fmla="*/ 2147483647 w 1263"/>
                  <a:gd name="T73" fmla="*/ 2147483647 h 217"/>
                  <a:gd name="T74" fmla="*/ 2147483647 w 1263"/>
                  <a:gd name="T75" fmla="*/ 2147483647 h 217"/>
                  <a:gd name="T76" fmla="*/ 2147483647 w 1263"/>
                  <a:gd name="T77" fmla="*/ 2147483647 h 217"/>
                  <a:gd name="T78" fmla="*/ 2147483647 w 1263"/>
                  <a:gd name="T79" fmla="*/ 2147483647 h 217"/>
                  <a:gd name="T80" fmla="*/ 2147483647 w 1263"/>
                  <a:gd name="T81" fmla="*/ 2147483647 h 217"/>
                  <a:gd name="T82" fmla="*/ 2147483647 w 1263"/>
                  <a:gd name="T83" fmla="*/ 2147483647 h 217"/>
                  <a:gd name="T84" fmla="*/ 2147483647 w 1263"/>
                  <a:gd name="T85" fmla="*/ 2147483647 h 217"/>
                  <a:gd name="T86" fmla="*/ 2147483647 w 1263"/>
                  <a:gd name="T87" fmla="*/ 2147483647 h 217"/>
                  <a:gd name="T88" fmla="*/ 2147483647 w 1263"/>
                  <a:gd name="T89" fmla="*/ 2147483647 h 217"/>
                  <a:gd name="T90" fmla="*/ 2147483647 w 1263"/>
                  <a:gd name="T91" fmla="*/ 2147483647 h 217"/>
                  <a:gd name="T92" fmla="*/ 2147483647 w 1263"/>
                  <a:gd name="T93" fmla="*/ 2147483647 h 217"/>
                  <a:gd name="T94" fmla="*/ 2147483647 w 1263"/>
                  <a:gd name="T95" fmla="*/ 2147483647 h 217"/>
                  <a:gd name="T96" fmla="*/ 2147483647 w 1263"/>
                  <a:gd name="T97" fmla="*/ 2147483647 h 217"/>
                  <a:gd name="T98" fmla="*/ 2147483647 w 1263"/>
                  <a:gd name="T99" fmla="*/ 2147483647 h 217"/>
                  <a:gd name="T100" fmla="*/ 2147483647 w 1263"/>
                  <a:gd name="T101" fmla="*/ 2147483647 h 217"/>
                  <a:gd name="T102" fmla="*/ 2147483647 w 1263"/>
                  <a:gd name="T103" fmla="*/ 2147483647 h 217"/>
                  <a:gd name="T104" fmla="*/ 2147483647 w 1263"/>
                  <a:gd name="T105" fmla="*/ 2147483647 h 217"/>
                  <a:gd name="T106" fmla="*/ 2147483647 w 1263"/>
                  <a:gd name="T107" fmla="*/ 2147483647 h 217"/>
                  <a:gd name="T108" fmla="*/ 0 w 1263"/>
                  <a:gd name="T109" fmla="*/ 2147483647 h 217"/>
                  <a:gd name="T110" fmla="*/ 0 w 1263"/>
                  <a:gd name="T111" fmla="*/ 2147483647 h 217"/>
                  <a:gd name="T112" fmla="*/ 0 w 1263"/>
                  <a:gd name="T113" fmla="*/ 2147483647 h 21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63"/>
                  <a:gd name="T172" fmla="*/ 0 h 217"/>
                  <a:gd name="T173" fmla="*/ 1263 w 1263"/>
                  <a:gd name="T174" fmla="*/ 217 h 21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63" h="217">
                    <a:moveTo>
                      <a:pt x="19" y="200"/>
                    </a:moveTo>
                    <a:lnTo>
                      <a:pt x="19" y="198"/>
                    </a:lnTo>
                    <a:lnTo>
                      <a:pt x="23" y="194"/>
                    </a:lnTo>
                    <a:lnTo>
                      <a:pt x="29" y="189"/>
                    </a:lnTo>
                    <a:lnTo>
                      <a:pt x="36" y="185"/>
                    </a:lnTo>
                    <a:lnTo>
                      <a:pt x="44" y="175"/>
                    </a:lnTo>
                    <a:lnTo>
                      <a:pt x="53" y="168"/>
                    </a:lnTo>
                    <a:lnTo>
                      <a:pt x="65" y="158"/>
                    </a:lnTo>
                    <a:lnTo>
                      <a:pt x="74" y="151"/>
                    </a:lnTo>
                    <a:lnTo>
                      <a:pt x="86" y="141"/>
                    </a:lnTo>
                    <a:lnTo>
                      <a:pt x="97" y="132"/>
                    </a:lnTo>
                    <a:lnTo>
                      <a:pt x="107" y="124"/>
                    </a:lnTo>
                    <a:lnTo>
                      <a:pt x="118" y="116"/>
                    </a:lnTo>
                    <a:lnTo>
                      <a:pt x="128" y="109"/>
                    </a:lnTo>
                    <a:lnTo>
                      <a:pt x="135" y="105"/>
                    </a:lnTo>
                    <a:lnTo>
                      <a:pt x="141" y="101"/>
                    </a:lnTo>
                    <a:lnTo>
                      <a:pt x="147" y="101"/>
                    </a:lnTo>
                    <a:lnTo>
                      <a:pt x="152" y="99"/>
                    </a:lnTo>
                    <a:lnTo>
                      <a:pt x="160" y="97"/>
                    </a:lnTo>
                    <a:lnTo>
                      <a:pt x="164" y="97"/>
                    </a:lnTo>
                    <a:lnTo>
                      <a:pt x="169" y="96"/>
                    </a:lnTo>
                    <a:lnTo>
                      <a:pt x="175" y="96"/>
                    </a:lnTo>
                    <a:lnTo>
                      <a:pt x="183" y="96"/>
                    </a:lnTo>
                    <a:lnTo>
                      <a:pt x="188" y="94"/>
                    </a:lnTo>
                    <a:lnTo>
                      <a:pt x="196" y="94"/>
                    </a:lnTo>
                    <a:lnTo>
                      <a:pt x="204" y="92"/>
                    </a:lnTo>
                    <a:lnTo>
                      <a:pt x="213" y="92"/>
                    </a:lnTo>
                    <a:lnTo>
                      <a:pt x="221" y="90"/>
                    </a:lnTo>
                    <a:lnTo>
                      <a:pt x="228" y="90"/>
                    </a:lnTo>
                    <a:lnTo>
                      <a:pt x="238" y="88"/>
                    </a:lnTo>
                    <a:lnTo>
                      <a:pt x="245" y="88"/>
                    </a:lnTo>
                    <a:lnTo>
                      <a:pt x="255" y="84"/>
                    </a:lnTo>
                    <a:lnTo>
                      <a:pt x="263" y="84"/>
                    </a:lnTo>
                    <a:lnTo>
                      <a:pt x="272" y="82"/>
                    </a:lnTo>
                    <a:lnTo>
                      <a:pt x="280" y="80"/>
                    </a:lnTo>
                    <a:lnTo>
                      <a:pt x="287" y="78"/>
                    </a:lnTo>
                    <a:lnTo>
                      <a:pt x="295" y="78"/>
                    </a:lnTo>
                    <a:lnTo>
                      <a:pt x="302" y="77"/>
                    </a:lnTo>
                    <a:lnTo>
                      <a:pt x="310" y="75"/>
                    </a:lnTo>
                    <a:lnTo>
                      <a:pt x="316" y="73"/>
                    </a:lnTo>
                    <a:lnTo>
                      <a:pt x="323" y="71"/>
                    </a:lnTo>
                    <a:lnTo>
                      <a:pt x="329" y="69"/>
                    </a:lnTo>
                    <a:lnTo>
                      <a:pt x="335" y="69"/>
                    </a:lnTo>
                    <a:lnTo>
                      <a:pt x="342" y="65"/>
                    </a:lnTo>
                    <a:lnTo>
                      <a:pt x="350" y="61"/>
                    </a:lnTo>
                    <a:lnTo>
                      <a:pt x="354" y="58"/>
                    </a:lnTo>
                    <a:lnTo>
                      <a:pt x="361" y="54"/>
                    </a:lnTo>
                    <a:lnTo>
                      <a:pt x="367" y="48"/>
                    </a:lnTo>
                    <a:lnTo>
                      <a:pt x="375" y="44"/>
                    </a:lnTo>
                    <a:lnTo>
                      <a:pt x="382" y="38"/>
                    </a:lnTo>
                    <a:lnTo>
                      <a:pt x="392" y="35"/>
                    </a:lnTo>
                    <a:lnTo>
                      <a:pt x="401" y="31"/>
                    </a:lnTo>
                    <a:lnTo>
                      <a:pt x="411" y="29"/>
                    </a:lnTo>
                    <a:lnTo>
                      <a:pt x="420" y="23"/>
                    </a:lnTo>
                    <a:lnTo>
                      <a:pt x="432" y="19"/>
                    </a:lnTo>
                    <a:lnTo>
                      <a:pt x="436" y="18"/>
                    </a:lnTo>
                    <a:lnTo>
                      <a:pt x="441" y="18"/>
                    </a:lnTo>
                    <a:lnTo>
                      <a:pt x="447" y="16"/>
                    </a:lnTo>
                    <a:lnTo>
                      <a:pt x="455" y="16"/>
                    </a:lnTo>
                    <a:lnTo>
                      <a:pt x="458" y="14"/>
                    </a:lnTo>
                    <a:lnTo>
                      <a:pt x="464" y="12"/>
                    </a:lnTo>
                    <a:lnTo>
                      <a:pt x="470" y="12"/>
                    </a:lnTo>
                    <a:lnTo>
                      <a:pt x="475" y="12"/>
                    </a:lnTo>
                    <a:lnTo>
                      <a:pt x="481" y="12"/>
                    </a:lnTo>
                    <a:lnTo>
                      <a:pt x="487" y="12"/>
                    </a:lnTo>
                    <a:lnTo>
                      <a:pt x="494" y="12"/>
                    </a:lnTo>
                    <a:lnTo>
                      <a:pt x="500" y="14"/>
                    </a:lnTo>
                    <a:lnTo>
                      <a:pt x="506" y="14"/>
                    </a:lnTo>
                    <a:lnTo>
                      <a:pt x="510" y="14"/>
                    </a:lnTo>
                    <a:lnTo>
                      <a:pt x="517" y="14"/>
                    </a:lnTo>
                    <a:lnTo>
                      <a:pt x="523" y="16"/>
                    </a:lnTo>
                    <a:lnTo>
                      <a:pt x="529" y="16"/>
                    </a:lnTo>
                    <a:lnTo>
                      <a:pt x="534" y="16"/>
                    </a:lnTo>
                    <a:lnTo>
                      <a:pt x="542" y="16"/>
                    </a:lnTo>
                    <a:lnTo>
                      <a:pt x="548" y="18"/>
                    </a:lnTo>
                    <a:lnTo>
                      <a:pt x="555" y="18"/>
                    </a:lnTo>
                    <a:lnTo>
                      <a:pt x="561" y="18"/>
                    </a:lnTo>
                    <a:lnTo>
                      <a:pt x="569" y="18"/>
                    </a:lnTo>
                    <a:lnTo>
                      <a:pt x="576" y="19"/>
                    </a:lnTo>
                    <a:lnTo>
                      <a:pt x="582" y="19"/>
                    </a:lnTo>
                    <a:lnTo>
                      <a:pt x="590" y="19"/>
                    </a:lnTo>
                    <a:lnTo>
                      <a:pt x="597" y="19"/>
                    </a:lnTo>
                    <a:lnTo>
                      <a:pt x="605" y="21"/>
                    </a:lnTo>
                    <a:lnTo>
                      <a:pt x="610" y="21"/>
                    </a:lnTo>
                    <a:lnTo>
                      <a:pt x="618" y="21"/>
                    </a:lnTo>
                    <a:lnTo>
                      <a:pt x="626" y="21"/>
                    </a:lnTo>
                    <a:lnTo>
                      <a:pt x="631" y="21"/>
                    </a:lnTo>
                    <a:lnTo>
                      <a:pt x="639" y="21"/>
                    </a:lnTo>
                    <a:lnTo>
                      <a:pt x="645" y="21"/>
                    </a:lnTo>
                    <a:lnTo>
                      <a:pt x="652" y="21"/>
                    </a:lnTo>
                    <a:lnTo>
                      <a:pt x="660" y="23"/>
                    </a:lnTo>
                    <a:lnTo>
                      <a:pt x="666" y="23"/>
                    </a:lnTo>
                    <a:lnTo>
                      <a:pt x="673" y="23"/>
                    </a:lnTo>
                    <a:lnTo>
                      <a:pt x="679" y="23"/>
                    </a:lnTo>
                    <a:lnTo>
                      <a:pt x="687" y="23"/>
                    </a:lnTo>
                    <a:lnTo>
                      <a:pt x="692" y="23"/>
                    </a:lnTo>
                    <a:lnTo>
                      <a:pt x="700" y="23"/>
                    </a:lnTo>
                    <a:lnTo>
                      <a:pt x="707" y="23"/>
                    </a:lnTo>
                    <a:lnTo>
                      <a:pt x="715" y="23"/>
                    </a:lnTo>
                    <a:lnTo>
                      <a:pt x="721" y="21"/>
                    </a:lnTo>
                    <a:lnTo>
                      <a:pt x="726" y="21"/>
                    </a:lnTo>
                    <a:lnTo>
                      <a:pt x="734" y="21"/>
                    </a:lnTo>
                    <a:lnTo>
                      <a:pt x="742" y="23"/>
                    </a:lnTo>
                    <a:lnTo>
                      <a:pt x="749" y="23"/>
                    </a:lnTo>
                    <a:lnTo>
                      <a:pt x="757" y="23"/>
                    </a:lnTo>
                    <a:lnTo>
                      <a:pt x="766" y="25"/>
                    </a:lnTo>
                    <a:lnTo>
                      <a:pt x="776" y="27"/>
                    </a:lnTo>
                    <a:lnTo>
                      <a:pt x="785" y="29"/>
                    </a:lnTo>
                    <a:lnTo>
                      <a:pt x="795" y="31"/>
                    </a:lnTo>
                    <a:lnTo>
                      <a:pt x="804" y="31"/>
                    </a:lnTo>
                    <a:lnTo>
                      <a:pt x="814" y="33"/>
                    </a:lnTo>
                    <a:lnTo>
                      <a:pt x="823" y="35"/>
                    </a:lnTo>
                    <a:lnTo>
                      <a:pt x="833" y="37"/>
                    </a:lnTo>
                    <a:lnTo>
                      <a:pt x="842" y="38"/>
                    </a:lnTo>
                    <a:lnTo>
                      <a:pt x="854" y="42"/>
                    </a:lnTo>
                    <a:lnTo>
                      <a:pt x="863" y="42"/>
                    </a:lnTo>
                    <a:lnTo>
                      <a:pt x="873" y="44"/>
                    </a:lnTo>
                    <a:lnTo>
                      <a:pt x="882" y="44"/>
                    </a:lnTo>
                    <a:lnTo>
                      <a:pt x="892" y="46"/>
                    </a:lnTo>
                    <a:lnTo>
                      <a:pt x="901" y="48"/>
                    </a:lnTo>
                    <a:lnTo>
                      <a:pt x="911" y="50"/>
                    </a:lnTo>
                    <a:lnTo>
                      <a:pt x="920" y="52"/>
                    </a:lnTo>
                    <a:lnTo>
                      <a:pt x="930" y="54"/>
                    </a:lnTo>
                    <a:lnTo>
                      <a:pt x="937" y="54"/>
                    </a:lnTo>
                    <a:lnTo>
                      <a:pt x="947" y="54"/>
                    </a:lnTo>
                    <a:lnTo>
                      <a:pt x="956" y="54"/>
                    </a:lnTo>
                    <a:lnTo>
                      <a:pt x="964" y="54"/>
                    </a:lnTo>
                    <a:lnTo>
                      <a:pt x="972" y="54"/>
                    </a:lnTo>
                    <a:lnTo>
                      <a:pt x="979" y="54"/>
                    </a:lnTo>
                    <a:lnTo>
                      <a:pt x="987" y="52"/>
                    </a:lnTo>
                    <a:lnTo>
                      <a:pt x="995" y="52"/>
                    </a:lnTo>
                    <a:lnTo>
                      <a:pt x="998" y="50"/>
                    </a:lnTo>
                    <a:lnTo>
                      <a:pt x="1006" y="48"/>
                    </a:lnTo>
                    <a:lnTo>
                      <a:pt x="1010" y="46"/>
                    </a:lnTo>
                    <a:lnTo>
                      <a:pt x="1015" y="46"/>
                    </a:lnTo>
                    <a:lnTo>
                      <a:pt x="1023" y="42"/>
                    </a:lnTo>
                    <a:lnTo>
                      <a:pt x="1033" y="38"/>
                    </a:lnTo>
                    <a:lnTo>
                      <a:pt x="1040" y="37"/>
                    </a:lnTo>
                    <a:lnTo>
                      <a:pt x="1048" y="33"/>
                    </a:lnTo>
                    <a:lnTo>
                      <a:pt x="1055" y="31"/>
                    </a:lnTo>
                    <a:lnTo>
                      <a:pt x="1065" y="29"/>
                    </a:lnTo>
                    <a:lnTo>
                      <a:pt x="1071" y="25"/>
                    </a:lnTo>
                    <a:lnTo>
                      <a:pt x="1080" y="23"/>
                    </a:lnTo>
                    <a:lnTo>
                      <a:pt x="1086" y="21"/>
                    </a:lnTo>
                    <a:lnTo>
                      <a:pt x="1091" y="21"/>
                    </a:lnTo>
                    <a:lnTo>
                      <a:pt x="1097" y="21"/>
                    </a:lnTo>
                    <a:lnTo>
                      <a:pt x="1103" y="21"/>
                    </a:lnTo>
                    <a:lnTo>
                      <a:pt x="1109" y="19"/>
                    </a:lnTo>
                    <a:lnTo>
                      <a:pt x="1116" y="19"/>
                    </a:lnTo>
                    <a:lnTo>
                      <a:pt x="1124" y="19"/>
                    </a:lnTo>
                    <a:lnTo>
                      <a:pt x="1133" y="19"/>
                    </a:lnTo>
                    <a:lnTo>
                      <a:pt x="1143" y="19"/>
                    </a:lnTo>
                    <a:lnTo>
                      <a:pt x="1152" y="19"/>
                    </a:lnTo>
                    <a:lnTo>
                      <a:pt x="1156" y="19"/>
                    </a:lnTo>
                    <a:lnTo>
                      <a:pt x="1162" y="19"/>
                    </a:lnTo>
                    <a:lnTo>
                      <a:pt x="1168" y="19"/>
                    </a:lnTo>
                    <a:lnTo>
                      <a:pt x="1175" y="19"/>
                    </a:lnTo>
                    <a:lnTo>
                      <a:pt x="1177" y="19"/>
                    </a:lnTo>
                    <a:lnTo>
                      <a:pt x="1181" y="19"/>
                    </a:lnTo>
                    <a:lnTo>
                      <a:pt x="1185" y="18"/>
                    </a:lnTo>
                    <a:lnTo>
                      <a:pt x="1190" y="18"/>
                    </a:lnTo>
                    <a:lnTo>
                      <a:pt x="1196" y="18"/>
                    </a:lnTo>
                    <a:lnTo>
                      <a:pt x="1202" y="18"/>
                    </a:lnTo>
                    <a:lnTo>
                      <a:pt x="1207" y="16"/>
                    </a:lnTo>
                    <a:lnTo>
                      <a:pt x="1215" y="14"/>
                    </a:lnTo>
                    <a:lnTo>
                      <a:pt x="1221" y="12"/>
                    </a:lnTo>
                    <a:lnTo>
                      <a:pt x="1228" y="10"/>
                    </a:lnTo>
                    <a:lnTo>
                      <a:pt x="1234" y="8"/>
                    </a:lnTo>
                    <a:lnTo>
                      <a:pt x="1240" y="6"/>
                    </a:lnTo>
                    <a:lnTo>
                      <a:pt x="1247" y="2"/>
                    </a:lnTo>
                    <a:lnTo>
                      <a:pt x="1253" y="0"/>
                    </a:lnTo>
                    <a:lnTo>
                      <a:pt x="1263" y="58"/>
                    </a:lnTo>
                    <a:lnTo>
                      <a:pt x="1259" y="56"/>
                    </a:lnTo>
                    <a:lnTo>
                      <a:pt x="1249" y="56"/>
                    </a:lnTo>
                    <a:lnTo>
                      <a:pt x="1242" y="56"/>
                    </a:lnTo>
                    <a:lnTo>
                      <a:pt x="1236" y="56"/>
                    </a:lnTo>
                    <a:lnTo>
                      <a:pt x="1226" y="56"/>
                    </a:lnTo>
                    <a:lnTo>
                      <a:pt x="1219" y="58"/>
                    </a:lnTo>
                    <a:lnTo>
                      <a:pt x="1207" y="58"/>
                    </a:lnTo>
                    <a:lnTo>
                      <a:pt x="1198" y="58"/>
                    </a:lnTo>
                    <a:lnTo>
                      <a:pt x="1188" y="58"/>
                    </a:lnTo>
                    <a:lnTo>
                      <a:pt x="1177" y="58"/>
                    </a:lnTo>
                    <a:lnTo>
                      <a:pt x="1171" y="58"/>
                    </a:lnTo>
                    <a:lnTo>
                      <a:pt x="1166" y="58"/>
                    </a:lnTo>
                    <a:lnTo>
                      <a:pt x="1160" y="59"/>
                    </a:lnTo>
                    <a:lnTo>
                      <a:pt x="1154" y="59"/>
                    </a:lnTo>
                    <a:lnTo>
                      <a:pt x="1143" y="61"/>
                    </a:lnTo>
                    <a:lnTo>
                      <a:pt x="1133" y="65"/>
                    </a:lnTo>
                    <a:lnTo>
                      <a:pt x="1128" y="65"/>
                    </a:lnTo>
                    <a:lnTo>
                      <a:pt x="1120" y="65"/>
                    </a:lnTo>
                    <a:lnTo>
                      <a:pt x="1116" y="67"/>
                    </a:lnTo>
                    <a:lnTo>
                      <a:pt x="1110" y="67"/>
                    </a:lnTo>
                    <a:lnTo>
                      <a:pt x="1105" y="69"/>
                    </a:lnTo>
                    <a:lnTo>
                      <a:pt x="1099" y="71"/>
                    </a:lnTo>
                    <a:lnTo>
                      <a:pt x="1093" y="71"/>
                    </a:lnTo>
                    <a:lnTo>
                      <a:pt x="1088" y="73"/>
                    </a:lnTo>
                    <a:lnTo>
                      <a:pt x="1076" y="75"/>
                    </a:lnTo>
                    <a:lnTo>
                      <a:pt x="1067" y="78"/>
                    </a:lnTo>
                    <a:lnTo>
                      <a:pt x="1055" y="82"/>
                    </a:lnTo>
                    <a:lnTo>
                      <a:pt x="1044" y="86"/>
                    </a:lnTo>
                    <a:lnTo>
                      <a:pt x="1033" y="90"/>
                    </a:lnTo>
                    <a:lnTo>
                      <a:pt x="1023" y="92"/>
                    </a:lnTo>
                    <a:lnTo>
                      <a:pt x="1014" y="96"/>
                    </a:lnTo>
                    <a:lnTo>
                      <a:pt x="1004" y="97"/>
                    </a:lnTo>
                    <a:lnTo>
                      <a:pt x="995" y="101"/>
                    </a:lnTo>
                    <a:lnTo>
                      <a:pt x="985" y="103"/>
                    </a:lnTo>
                    <a:lnTo>
                      <a:pt x="977" y="105"/>
                    </a:lnTo>
                    <a:lnTo>
                      <a:pt x="972" y="109"/>
                    </a:lnTo>
                    <a:lnTo>
                      <a:pt x="962" y="109"/>
                    </a:lnTo>
                    <a:lnTo>
                      <a:pt x="955" y="111"/>
                    </a:lnTo>
                    <a:lnTo>
                      <a:pt x="945" y="111"/>
                    </a:lnTo>
                    <a:lnTo>
                      <a:pt x="936" y="111"/>
                    </a:lnTo>
                    <a:lnTo>
                      <a:pt x="924" y="109"/>
                    </a:lnTo>
                    <a:lnTo>
                      <a:pt x="915" y="109"/>
                    </a:lnTo>
                    <a:lnTo>
                      <a:pt x="903" y="107"/>
                    </a:lnTo>
                    <a:lnTo>
                      <a:pt x="894" y="105"/>
                    </a:lnTo>
                    <a:lnTo>
                      <a:pt x="886" y="103"/>
                    </a:lnTo>
                    <a:lnTo>
                      <a:pt x="880" y="103"/>
                    </a:lnTo>
                    <a:lnTo>
                      <a:pt x="875" y="101"/>
                    </a:lnTo>
                    <a:lnTo>
                      <a:pt x="869" y="99"/>
                    </a:lnTo>
                    <a:lnTo>
                      <a:pt x="861" y="97"/>
                    </a:lnTo>
                    <a:lnTo>
                      <a:pt x="856" y="96"/>
                    </a:lnTo>
                    <a:lnTo>
                      <a:pt x="850" y="94"/>
                    </a:lnTo>
                    <a:lnTo>
                      <a:pt x="842" y="94"/>
                    </a:lnTo>
                    <a:lnTo>
                      <a:pt x="837" y="90"/>
                    </a:lnTo>
                    <a:lnTo>
                      <a:pt x="829" y="90"/>
                    </a:lnTo>
                    <a:lnTo>
                      <a:pt x="823" y="86"/>
                    </a:lnTo>
                    <a:lnTo>
                      <a:pt x="818" y="84"/>
                    </a:lnTo>
                    <a:lnTo>
                      <a:pt x="810" y="82"/>
                    </a:lnTo>
                    <a:lnTo>
                      <a:pt x="804" y="80"/>
                    </a:lnTo>
                    <a:lnTo>
                      <a:pt x="799" y="78"/>
                    </a:lnTo>
                    <a:lnTo>
                      <a:pt x="791" y="78"/>
                    </a:lnTo>
                    <a:lnTo>
                      <a:pt x="785" y="75"/>
                    </a:lnTo>
                    <a:lnTo>
                      <a:pt x="778" y="71"/>
                    </a:lnTo>
                    <a:lnTo>
                      <a:pt x="770" y="69"/>
                    </a:lnTo>
                    <a:lnTo>
                      <a:pt x="764" y="69"/>
                    </a:lnTo>
                    <a:lnTo>
                      <a:pt x="757" y="67"/>
                    </a:lnTo>
                    <a:lnTo>
                      <a:pt x="751" y="65"/>
                    </a:lnTo>
                    <a:lnTo>
                      <a:pt x="744" y="63"/>
                    </a:lnTo>
                    <a:lnTo>
                      <a:pt x="738" y="61"/>
                    </a:lnTo>
                    <a:lnTo>
                      <a:pt x="730" y="59"/>
                    </a:lnTo>
                    <a:lnTo>
                      <a:pt x="723" y="59"/>
                    </a:lnTo>
                    <a:lnTo>
                      <a:pt x="717" y="58"/>
                    </a:lnTo>
                    <a:lnTo>
                      <a:pt x="711" y="58"/>
                    </a:lnTo>
                    <a:lnTo>
                      <a:pt x="704" y="58"/>
                    </a:lnTo>
                    <a:lnTo>
                      <a:pt x="698" y="56"/>
                    </a:lnTo>
                    <a:lnTo>
                      <a:pt x="690" y="56"/>
                    </a:lnTo>
                    <a:lnTo>
                      <a:pt x="685" y="56"/>
                    </a:lnTo>
                    <a:lnTo>
                      <a:pt x="679" y="56"/>
                    </a:lnTo>
                    <a:lnTo>
                      <a:pt x="673" y="56"/>
                    </a:lnTo>
                    <a:lnTo>
                      <a:pt x="667" y="54"/>
                    </a:lnTo>
                    <a:lnTo>
                      <a:pt x="664" y="54"/>
                    </a:lnTo>
                    <a:lnTo>
                      <a:pt x="654" y="54"/>
                    </a:lnTo>
                    <a:lnTo>
                      <a:pt x="647" y="54"/>
                    </a:lnTo>
                    <a:lnTo>
                      <a:pt x="639" y="54"/>
                    </a:lnTo>
                    <a:lnTo>
                      <a:pt x="635" y="54"/>
                    </a:lnTo>
                    <a:lnTo>
                      <a:pt x="631" y="54"/>
                    </a:lnTo>
                    <a:lnTo>
                      <a:pt x="631" y="56"/>
                    </a:lnTo>
                    <a:lnTo>
                      <a:pt x="629" y="54"/>
                    </a:lnTo>
                    <a:lnTo>
                      <a:pt x="626" y="54"/>
                    </a:lnTo>
                    <a:lnTo>
                      <a:pt x="618" y="54"/>
                    </a:lnTo>
                    <a:lnTo>
                      <a:pt x="610" y="52"/>
                    </a:lnTo>
                    <a:lnTo>
                      <a:pt x="605" y="52"/>
                    </a:lnTo>
                    <a:lnTo>
                      <a:pt x="597" y="52"/>
                    </a:lnTo>
                    <a:lnTo>
                      <a:pt x="591" y="50"/>
                    </a:lnTo>
                    <a:lnTo>
                      <a:pt x="586" y="50"/>
                    </a:lnTo>
                    <a:lnTo>
                      <a:pt x="580" y="50"/>
                    </a:lnTo>
                    <a:lnTo>
                      <a:pt x="572" y="50"/>
                    </a:lnTo>
                    <a:lnTo>
                      <a:pt x="565" y="50"/>
                    </a:lnTo>
                    <a:lnTo>
                      <a:pt x="557" y="50"/>
                    </a:lnTo>
                    <a:lnTo>
                      <a:pt x="550" y="48"/>
                    </a:lnTo>
                    <a:lnTo>
                      <a:pt x="542" y="48"/>
                    </a:lnTo>
                    <a:lnTo>
                      <a:pt x="533" y="48"/>
                    </a:lnTo>
                    <a:lnTo>
                      <a:pt x="525" y="48"/>
                    </a:lnTo>
                    <a:lnTo>
                      <a:pt x="515" y="48"/>
                    </a:lnTo>
                    <a:lnTo>
                      <a:pt x="508" y="48"/>
                    </a:lnTo>
                    <a:lnTo>
                      <a:pt x="498" y="50"/>
                    </a:lnTo>
                    <a:lnTo>
                      <a:pt x="491" y="52"/>
                    </a:lnTo>
                    <a:lnTo>
                      <a:pt x="481" y="52"/>
                    </a:lnTo>
                    <a:lnTo>
                      <a:pt x="474" y="52"/>
                    </a:lnTo>
                    <a:lnTo>
                      <a:pt x="464" y="52"/>
                    </a:lnTo>
                    <a:lnTo>
                      <a:pt x="456" y="54"/>
                    </a:lnTo>
                    <a:lnTo>
                      <a:pt x="447" y="54"/>
                    </a:lnTo>
                    <a:lnTo>
                      <a:pt x="439" y="56"/>
                    </a:lnTo>
                    <a:lnTo>
                      <a:pt x="432" y="58"/>
                    </a:lnTo>
                    <a:lnTo>
                      <a:pt x="426" y="61"/>
                    </a:lnTo>
                    <a:lnTo>
                      <a:pt x="418" y="61"/>
                    </a:lnTo>
                    <a:lnTo>
                      <a:pt x="411" y="65"/>
                    </a:lnTo>
                    <a:lnTo>
                      <a:pt x="403" y="67"/>
                    </a:lnTo>
                    <a:lnTo>
                      <a:pt x="398" y="69"/>
                    </a:lnTo>
                    <a:lnTo>
                      <a:pt x="392" y="69"/>
                    </a:lnTo>
                    <a:lnTo>
                      <a:pt x="386" y="73"/>
                    </a:lnTo>
                    <a:lnTo>
                      <a:pt x="380" y="73"/>
                    </a:lnTo>
                    <a:lnTo>
                      <a:pt x="375" y="77"/>
                    </a:lnTo>
                    <a:lnTo>
                      <a:pt x="363" y="80"/>
                    </a:lnTo>
                    <a:lnTo>
                      <a:pt x="354" y="82"/>
                    </a:lnTo>
                    <a:lnTo>
                      <a:pt x="346" y="86"/>
                    </a:lnTo>
                    <a:lnTo>
                      <a:pt x="337" y="90"/>
                    </a:lnTo>
                    <a:lnTo>
                      <a:pt x="325" y="92"/>
                    </a:lnTo>
                    <a:lnTo>
                      <a:pt x="316" y="96"/>
                    </a:lnTo>
                    <a:lnTo>
                      <a:pt x="310" y="96"/>
                    </a:lnTo>
                    <a:lnTo>
                      <a:pt x="304" y="97"/>
                    </a:lnTo>
                    <a:lnTo>
                      <a:pt x="299" y="99"/>
                    </a:lnTo>
                    <a:lnTo>
                      <a:pt x="293" y="101"/>
                    </a:lnTo>
                    <a:lnTo>
                      <a:pt x="285" y="101"/>
                    </a:lnTo>
                    <a:lnTo>
                      <a:pt x="280" y="103"/>
                    </a:lnTo>
                    <a:lnTo>
                      <a:pt x="274" y="103"/>
                    </a:lnTo>
                    <a:lnTo>
                      <a:pt x="266" y="105"/>
                    </a:lnTo>
                    <a:lnTo>
                      <a:pt x="259" y="107"/>
                    </a:lnTo>
                    <a:lnTo>
                      <a:pt x="251" y="107"/>
                    </a:lnTo>
                    <a:lnTo>
                      <a:pt x="242" y="109"/>
                    </a:lnTo>
                    <a:lnTo>
                      <a:pt x="236" y="111"/>
                    </a:lnTo>
                    <a:lnTo>
                      <a:pt x="226" y="111"/>
                    </a:lnTo>
                    <a:lnTo>
                      <a:pt x="217" y="113"/>
                    </a:lnTo>
                    <a:lnTo>
                      <a:pt x="209" y="113"/>
                    </a:lnTo>
                    <a:lnTo>
                      <a:pt x="202" y="115"/>
                    </a:lnTo>
                    <a:lnTo>
                      <a:pt x="194" y="115"/>
                    </a:lnTo>
                    <a:lnTo>
                      <a:pt x="188" y="115"/>
                    </a:lnTo>
                    <a:lnTo>
                      <a:pt x="181" y="116"/>
                    </a:lnTo>
                    <a:lnTo>
                      <a:pt x="177" y="118"/>
                    </a:lnTo>
                    <a:lnTo>
                      <a:pt x="166" y="118"/>
                    </a:lnTo>
                    <a:lnTo>
                      <a:pt x="156" y="120"/>
                    </a:lnTo>
                    <a:lnTo>
                      <a:pt x="148" y="124"/>
                    </a:lnTo>
                    <a:lnTo>
                      <a:pt x="143" y="126"/>
                    </a:lnTo>
                    <a:lnTo>
                      <a:pt x="137" y="128"/>
                    </a:lnTo>
                    <a:lnTo>
                      <a:pt x="133" y="130"/>
                    </a:lnTo>
                    <a:lnTo>
                      <a:pt x="129" y="130"/>
                    </a:lnTo>
                    <a:lnTo>
                      <a:pt x="128" y="132"/>
                    </a:lnTo>
                    <a:lnTo>
                      <a:pt x="122" y="134"/>
                    </a:lnTo>
                    <a:lnTo>
                      <a:pt x="122" y="135"/>
                    </a:lnTo>
                    <a:lnTo>
                      <a:pt x="120" y="135"/>
                    </a:lnTo>
                    <a:lnTo>
                      <a:pt x="116" y="139"/>
                    </a:lnTo>
                    <a:lnTo>
                      <a:pt x="109" y="145"/>
                    </a:lnTo>
                    <a:lnTo>
                      <a:pt x="99" y="155"/>
                    </a:lnTo>
                    <a:lnTo>
                      <a:pt x="93" y="158"/>
                    </a:lnTo>
                    <a:lnTo>
                      <a:pt x="86" y="164"/>
                    </a:lnTo>
                    <a:lnTo>
                      <a:pt x="80" y="170"/>
                    </a:lnTo>
                    <a:lnTo>
                      <a:pt x="74" y="175"/>
                    </a:lnTo>
                    <a:lnTo>
                      <a:pt x="67" y="181"/>
                    </a:lnTo>
                    <a:lnTo>
                      <a:pt x="59" y="189"/>
                    </a:lnTo>
                    <a:lnTo>
                      <a:pt x="53" y="196"/>
                    </a:lnTo>
                    <a:lnTo>
                      <a:pt x="46" y="206"/>
                    </a:lnTo>
                    <a:lnTo>
                      <a:pt x="0" y="217"/>
                    </a:lnTo>
                    <a:lnTo>
                      <a:pt x="19" y="20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5" name="Freeform 129"/>
              <p:cNvSpPr>
                <a:spLocks/>
              </p:cNvSpPr>
              <p:nvPr/>
            </p:nvSpPr>
            <p:spPr bwMode="auto">
              <a:xfrm>
                <a:off x="4355420" y="2453568"/>
                <a:ext cx="26988" cy="20637"/>
              </a:xfrm>
              <a:custGeom>
                <a:avLst/>
                <a:gdLst>
                  <a:gd name="T0" fmla="*/ 2147483647 w 177"/>
                  <a:gd name="T1" fmla="*/ 0 h 97"/>
                  <a:gd name="T2" fmla="*/ 2147483647 w 177"/>
                  <a:gd name="T3" fmla="*/ 0 h 97"/>
                  <a:gd name="T4" fmla="*/ 2147483647 w 177"/>
                  <a:gd name="T5" fmla="*/ 0 h 97"/>
                  <a:gd name="T6" fmla="*/ 2147483647 w 177"/>
                  <a:gd name="T7" fmla="*/ 0 h 97"/>
                  <a:gd name="T8" fmla="*/ 2147483647 w 177"/>
                  <a:gd name="T9" fmla="*/ 0 h 97"/>
                  <a:gd name="T10" fmla="*/ 2147483647 w 177"/>
                  <a:gd name="T11" fmla="*/ 2147483647 h 97"/>
                  <a:gd name="T12" fmla="*/ 2147483647 w 177"/>
                  <a:gd name="T13" fmla="*/ 2147483647 h 97"/>
                  <a:gd name="T14" fmla="*/ 2147483647 w 177"/>
                  <a:gd name="T15" fmla="*/ 2147483647 h 97"/>
                  <a:gd name="T16" fmla="*/ 2147483647 w 177"/>
                  <a:gd name="T17" fmla="*/ 2147483647 h 97"/>
                  <a:gd name="T18" fmla="*/ 0 w 177"/>
                  <a:gd name="T19" fmla="*/ 2147483647 h 97"/>
                  <a:gd name="T20" fmla="*/ 0 w 177"/>
                  <a:gd name="T21" fmla="*/ 2147483647 h 97"/>
                  <a:gd name="T22" fmla="*/ 0 w 177"/>
                  <a:gd name="T23" fmla="*/ 2147483647 h 97"/>
                  <a:gd name="T24" fmla="*/ 0 w 177"/>
                  <a:gd name="T25" fmla="*/ 2147483647 h 97"/>
                  <a:gd name="T26" fmla="*/ 0 w 177"/>
                  <a:gd name="T27" fmla="*/ 2147483647 h 97"/>
                  <a:gd name="T28" fmla="*/ 0 w 177"/>
                  <a:gd name="T29" fmla="*/ 2147483647 h 97"/>
                  <a:gd name="T30" fmla="*/ 0 w 177"/>
                  <a:gd name="T31" fmla="*/ 2147483647 h 97"/>
                  <a:gd name="T32" fmla="*/ 0 w 177"/>
                  <a:gd name="T33" fmla="*/ 2147483647 h 97"/>
                  <a:gd name="T34" fmla="*/ 0 w 177"/>
                  <a:gd name="T35" fmla="*/ 2147483647 h 97"/>
                  <a:gd name="T36" fmla="*/ 0 w 177"/>
                  <a:gd name="T37" fmla="*/ 2147483647 h 97"/>
                  <a:gd name="T38" fmla="*/ 0 w 177"/>
                  <a:gd name="T39" fmla="*/ 2147483647 h 97"/>
                  <a:gd name="T40" fmla="*/ 0 w 177"/>
                  <a:gd name="T41" fmla="*/ 2147483647 h 97"/>
                  <a:gd name="T42" fmla="*/ 0 w 177"/>
                  <a:gd name="T43" fmla="*/ 0 h 97"/>
                  <a:gd name="T44" fmla="*/ 0 w 177"/>
                  <a:gd name="T45" fmla="*/ 0 h 97"/>
                  <a:gd name="T46" fmla="*/ 0 w 177"/>
                  <a:gd name="T47" fmla="*/ 0 h 97"/>
                  <a:gd name="T48" fmla="*/ 0 w 177"/>
                  <a:gd name="T49" fmla="*/ 0 h 97"/>
                  <a:gd name="T50" fmla="*/ 0 w 177"/>
                  <a:gd name="T51" fmla="*/ 0 h 97"/>
                  <a:gd name="T52" fmla="*/ 0 w 177"/>
                  <a:gd name="T53" fmla="*/ 0 h 97"/>
                  <a:gd name="T54" fmla="*/ 0 w 177"/>
                  <a:gd name="T55" fmla="*/ 0 h 97"/>
                  <a:gd name="T56" fmla="*/ 0 w 177"/>
                  <a:gd name="T57" fmla="*/ 0 h 97"/>
                  <a:gd name="T58" fmla="*/ 0 w 177"/>
                  <a:gd name="T59" fmla="*/ 0 h 97"/>
                  <a:gd name="T60" fmla="*/ 0 w 177"/>
                  <a:gd name="T61" fmla="*/ 2147483647 h 97"/>
                  <a:gd name="T62" fmla="*/ 0 w 177"/>
                  <a:gd name="T63" fmla="*/ 2147483647 h 97"/>
                  <a:gd name="T64" fmla="*/ 0 w 177"/>
                  <a:gd name="T65" fmla="*/ 2147483647 h 97"/>
                  <a:gd name="T66" fmla="*/ 0 w 177"/>
                  <a:gd name="T67" fmla="*/ 2147483647 h 97"/>
                  <a:gd name="T68" fmla="*/ 0 w 177"/>
                  <a:gd name="T69" fmla="*/ 2147483647 h 97"/>
                  <a:gd name="T70" fmla="*/ 0 w 177"/>
                  <a:gd name="T71" fmla="*/ 2147483647 h 97"/>
                  <a:gd name="T72" fmla="*/ 0 w 177"/>
                  <a:gd name="T73" fmla="*/ 2147483647 h 97"/>
                  <a:gd name="T74" fmla="*/ 0 w 177"/>
                  <a:gd name="T75" fmla="*/ 2147483647 h 97"/>
                  <a:gd name="T76" fmla="*/ 0 w 177"/>
                  <a:gd name="T77" fmla="*/ 2147483647 h 97"/>
                  <a:gd name="T78" fmla="*/ 0 w 177"/>
                  <a:gd name="T79" fmla="*/ 2147483647 h 97"/>
                  <a:gd name="T80" fmla="*/ 0 w 177"/>
                  <a:gd name="T81" fmla="*/ 2147483647 h 97"/>
                  <a:gd name="T82" fmla="*/ 0 w 177"/>
                  <a:gd name="T83" fmla="*/ 2147483647 h 97"/>
                  <a:gd name="T84" fmla="*/ 2147483647 w 177"/>
                  <a:gd name="T85" fmla="*/ 2147483647 h 97"/>
                  <a:gd name="T86" fmla="*/ 2147483647 w 177"/>
                  <a:gd name="T87" fmla="*/ 2147483647 h 97"/>
                  <a:gd name="T88" fmla="*/ 2147483647 w 177"/>
                  <a:gd name="T89" fmla="*/ 2147483647 h 97"/>
                  <a:gd name="T90" fmla="*/ 2147483647 w 177"/>
                  <a:gd name="T91" fmla="*/ 2147483647 h 97"/>
                  <a:gd name="T92" fmla="*/ 2147483647 w 177"/>
                  <a:gd name="T93" fmla="*/ 0 h 97"/>
                  <a:gd name="T94" fmla="*/ 2147483647 w 177"/>
                  <a:gd name="T95" fmla="*/ 0 h 97"/>
                  <a:gd name="T96" fmla="*/ 2147483647 w 177"/>
                  <a:gd name="T97" fmla="*/ 0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7"/>
                  <a:gd name="T148" fmla="*/ 0 h 97"/>
                  <a:gd name="T149" fmla="*/ 177 w 177"/>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7" h="97">
                    <a:moveTo>
                      <a:pt x="135" y="0"/>
                    </a:moveTo>
                    <a:lnTo>
                      <a:pt x="139" y="0"/>
                    </a:lnTo>
                    <a:lnTo>
                      <a:pt x="143" y="0"/>
                    </a:lnTo>
                    <a:lnTo>
                      <a:pt x="150" y="4"/>
                    </a:lnTo>
                    <a:lnTo>
                      <a:pt x="156" y="8"/>
                    </a:lnTo>
                    <a:lnTo>
                      <a:pt x="162" y="15"/>
                    </a:lnTo>
                    <a:lnTo>
                      <a:pt x="164" y="17"/>
                    </a:lnTo>
                    <a:lnTo>
                      <a:pt x="168" y="23"/>
                    </a:lnTo>
                    <a:lnTo>
                      <a:pt x="169" y="29"/>
                    </a:lnTo>
                    <a:lnTo>
                      <a:pt x="173" y="34"/>
                    </a:lnTo>
                    <a:lnTo>
                      <a:pt x="177" y="50"/>
                    </a:lnTo>
                    <a:lnTo>
                      <a:pt x="175" y="50"/>
                    </a:lnTo>
                    <a:lnTo>
                      <a:pt x="171" y="50"/>
                    </a:lnTo>
                    <a:lnTo>
                      <a:pt x="168" y="51"/>
                    </a:lnTo>
                    <a:lnTo>
                      <a:pt x="164" y="55"/>
                    </a:lnTo>
                    <a:lnTo>
                      <a:pt x="156" y="59"/>
                    </a:lnTo>
                    <a:lnTo>
                      <a:pt x="148" y="61"/>
                    </a:lnTo>
                    <a:lnTo>
                      <a:pt x="141" y="65"/>
                    </a:lnTo>
                    <a:lnTo>
                      <a:pt x="131" y="69"/>
                    </a:lnTo>
                    <a:lnTo>
                      <a:pt x="122" y="72"/>
                    </a:lnTo>
                    <a:lnTo>
                      <a:pt x="112" y="78"/>
                    </a:lnTo>
                    <a:lnTo>
                      <a:pt x="101" y="80"/>
                    </a:lnTo>
                    <a:lnTo>
                      <a:pt x="91" y="86"/>
                    </a:lnTo>
                    <a:lnTo>
                      <a:pt x="80" y="88"/>
                    </a:lnTo>
                    <a:lnTo>
                      <a:pt x="71" y="91"/>
                    </a:lnTo>
                    <a:lnTo>
                      <a:pt x="61" y="93"/>
                    </a:lnTo>
                    <a:lnTo>
                      <a:pt x="52" y="97"/>
                    </a:lnTo>
                    <a:lnTo>
                      <a:pt x="42" y="97"/>
                    </a:lnTo>
                    <a:lnTo>
                      <a:pt x="33" y="97"/>
                    </a:lnTo>
                    <a:lnTo>
                      <a:pt x="25" y="95"/>
                    </a:lnTo>
                    <a:lnTo>
                      <a:pt x="21" y="93"/>
                    </a:lnTo>
                    <a:lnTo>
                      <a:pt x="14" y="90"/>
                    </a:lnTo>
                    <a:lnTo>
                      <a:pt x="10" y="88"/>
                    </a:lnTo>
                    <a:lnTo>
                      <a:pt x="6" y="84"/>
                    </a:lnTo>
                    <a:lnTo>
                      <a:pt x="4" y="80"/>
                    </a:lnTo>
                    <a:lnTo>
                      <a:pt x="0" y="72"/>
                    </a:lnTo>
                    <a:lnTo>
                      <a:pt x="0" y="63"/>
                    </a:lnTo>
                    <a:lnTo>
                      <a:pt x="0" y="57"/>
                    </a:lnTo>
                    <a:lnTo>
                      <a:pt x="6" y="53"/>
                    </a:lnTo>
                    <a:lnTo>
                      <a:pt x="10" y="50"/>
                    </a:lnTo>
                    <a:lnTo>
                      <a:pt x="17" y="44"/>
                    </a:lnTo>
                    <a:lnTo>
                      <a:pt x="21" y="40"/>
                    </a:lnTo>
                    <a:lnTo>
                      <a:pt x="27" y="38"/>
                    </a:lnTo>
                    <a:lnTo>
                      <a:pt x="33" y="34"/>
                    </a:lnTo>
                    <a:lnTo>
                      <a:pt x="40" y="31"/>
                    </a:lnTo>
                    <a:lnTo>
                      <a:pt x="46" y="27"/>
                    </a:lnTo>
                    <a:lnTo>
                      <a:pt x="52" y="23"/>
                    </a:lnTo>
                    <a:lnTo>
                      <a:pt x="59" y="19"/>
                    </a:lnTo>
                    <a:lnTo>
                      <a:pt x="67" y="15"/>
                    </a:lnTo>
                    <a:lnTo>
                      <a:pt x="74" y="12"/>
                    </a:lnTo>
                    <a:lnTo>
                      <a:pt x="82" y="8"/>
                    </a:lnTo>
                    <a:lnTo>
                      <a:pt x="91" y="6"/>
                    </a:lnTo>
                    <a:lnTo>
                      <a:pt x="99" y="2"/>
                    </a:lnTo>
                    <a:lnTo>
                      <a:pt x="107" y="4"/>
                    </a:lnTo>
                    <a:lnTo>
                      <a:pt x="101" y="8"/>
                    </a:lnTo>
                    <a:lnTo>
                      <a:pt x="93" y="10"/>
                    </a:lnTo>
                    <a:lnTo>
                      <a:pt x="84" y="15"/>
                    </a:lnTo>
                    <a:lnTo>
                      <a:pt x="76" y="19"/>
                    </a:lnTo>
                    <a:lnTo>
                      <a:pt x="67" y="27"/>
                    </a:lnTo>
                    <a:lnTo>
                      <a:pt x="55" y="31"/>
                    </a:lnTo>
                    <a:lnTo>
                      <a:pt x="46" y="36"/>
                    </a:lnTo>
                    <a:lnTo>
                      <a:pt x="36" y="40"/>
                    </a:lnTo>
                    <a:lnTo>
                      <a:pt x="31" y="46"/>
                    </a:lnTo>
                    <a:lnTo>
                      <a:pt x="23" y="51"/>
                    </a:lnTo>
                    <a:lnTo>
                      <a:pt x="19" y="57"/>
                    </a:lnTo>
                    <a:lnTo>
                      <a:pt x="17" y="61"/>
                    </a:lnTo>
                    <a:lnTo>
                      <a:pt x="17" y="67"/>
                    </a:lnTo>
                    <a:lnTo>
                      <a:pt x="17" y="72"/>
                    </a:lnTo>
                    <a:lnTo>
                      <a:pt x="23" y="76"/>
                    </a:lnTo>
                    <a:lnTo>
                      <a:pt x="27" y="78"/>
                    </a:lnTo>
                    <a:lnTo>
                      <a:pt x="33" y="78"/>
                    </a:lnTo>
                    <a:lnTo>
                      <a:pt x="36" y="78"/>
                    </a:lnTo>
                    <a:lnTo>
                      <a:pt x="44" y="80"/>
                    </a:lnTo>
                    <a:lnTo>
                      <a:pt x="50" y="78"/>
                    </a:lnTo>
                    <a:lnTo>
                      <a:pt x="55" y="78"/>
                    </a:lnTo>
                    <a:lnTo>
                      <a:pt x="63" y="76"/>
                    </a:lnTo>
                    <a:lnTo>
                      <a:pt x="71" y="76"/>
                    </a:lnTo>
                    <a:lnTo>
                      <a:pt x="76" y="74"/>
                    </a:lnTo>
                    <a:lnTo>
                      <a:pt x="84" y="72"/>
                    </a:lnTo>
                    <a:lnTo>
                      <a:pt x="91" y="69"/>
                    </a:lnTo>
                    <a:lnTo>
                      <a:pt x="99" y="67"/>
                    </a:lnTo>
                    <a:lnTo>
                      <a:pt x="107" y="65"/>
                    </a:lnTo>
                    <a:lnTo>
                      <a:pt x="112" y="61"/>
                    </a:lnTo>
                    <a:lnTo>
                      <a:pt x="118" y="59"/>
                    </a:lnTo>
                    <a:lnTo>
                      <a:pt x="122" y="57"/>
                    </a:lnTo>
                    <a:lnTo>
                      <a:pt x="131" y="53"/>
                    </a:lnTo>
                    <a:lnTo>
                      <a:pt x="139" y="50"/>
                    </a:lnTo>
                    <a:lnTo>
                      <a:pt x="143" y="46"/>
                    </a:lnTo>
                    <a:lnTo>
                      <a:pt x="147" y="44"/>
                    </a:lnTo>
                    <a:lnTo>
                      <a:pt x="148" y="44"/>
                    </a:lnTo>
                    <a:lnTo>
                      <a:pt x="150" y="44"/>
                    </a:lnTo>
                    <a:lnTo>
                      <a:pt x="148" y="40"/>
                    </a:lnTo>
                    <a:lnTo>
                      <a:pt x="145" y="32"/>
                    </a:lnTo>
                    <a:lnTo>
                      <a:pt x="141" y="27"/>
                    </a:lnTo>
                    <a:lnTo>
                      <a:pt x="139" y="21"/>
                    </a:lnTo>
                    <a:lnTo>
                      <a:pt x="133" y="15"/>
                    </a:lnTo>
                    <a:lnTo>
                      <a:pt x="129" y="10"/>
                    </a:lnTo>
                    <a:lnTo>
                      <a:pt x="135"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6" name="Freeform 130"/>
              <p:cNvSpPr>
                <a:spLocks/>
              </p:cNvSpPr>
              <p:nvPr/>
            </p:nvSpPr>
            <p:spPr bwMode="auto">
              <a:xfrm>
                <a:off x="4361770" y="2459918"/>
                <a:ext cx="128588" cy="44450"/>
              </a:xfrm>
              <a:custGeom>
                <a:avLst/>
                <a:gdLst>
                  <a:gd name="T0" fmla="*/ 0 w 861"/>
                  <a:gd name="T1" fmla="*/ 2147483647 h 211"/>
                  <a:gd name="T2" fmla="*/ 0 w 861"/>
                  <a:gd name="T3" fmla="*/ 2147483647 h 211"/>
                  <a:gd name="T4" fmla="*/ 0 w 861"/>
                  <a:gd name="T5" fmla="*/ 2147483647 h 211"/>
                  <a:gd name="T6" fmla="*/ 0 w 861"/>
                  <a:gd name="T7" fmla="*/ 2147483647 h 211"/>
                  <a:gd name="T8" fmla="*/ 0 w 861"/>
                  <a:gd name="T9" fmla="*/ 2147483647 h 211"/>
                  <a:gd name="T10" fmla="*/ 2147483647 w 861"/>
                  <a:gd name="T11" fmla="*/ 2147483647 h 211"/>
                  <a:gd name="T12" fmla="*/ 2147483647 w 861"/>
                  <a:gd name="T13" fmla="*/ 0 h 211"/>
                  <a:gd name="T14" fmla="*/ 2147483647 w 861"/>
                  <a:gd name="T15" fmla="*/ 0 h 211"/>
                  <a:gd name="T16" fmla="*/ 2147483647 w 861"/>
                  <a:gd name="T17" fmla="*/ 0 h 211"/>
                  <a:gd name="T18" fmla="*/ 2147483647 w 861"/>
                  <a:gd name="T19" fmla="*/ 0 h 211"/>
                  <a:gd name="T20" fmla="*/ 2147483647 w 861"/>
                  <a:gd name="T21" fmla="*/ 0 h 211"/>
                  <a:gd name="T22" fmla="*/ 2147483647 w 861"/>
                  <a:gd name="T23" fmla="*/ 0 h 211"/>
                  <a:gd name="T24" fmla="*/ 2147483647 w 861"/>
                  <a:gd name="T25" fmla="*/ 0 h 211"/>
                  <a:gd name="T26" fmla="*/ 2147483647 w 861"/>
                  <a:gd name="T27" fmla="*/ 0 h 211"/>
                  <a:gd name="T28" fmla="*/ 2147483647 w 861"/>
                  <a:gd name="T29" fmla="*/ 0 h 211"/>
                  <a:gd name="T30" fmla="*/ 2147483647 w 861"/>
                  <a:gd name="T31" fmla="*/ 0 h 211"/>
                  <a:gd name="T32" fmla="*/ 2147483647 w 861"/>
                  <a:gd name="T33" fmla="*/ 0 h 211"/>
                  <a:gd name="T34" fmla="*/ 2147483647 w 861"/>
                  <a:gd name="T35" fmla="*/ 2147483647 h 211"/>
                  <a:gd name="T36" fmla="*/ 2147483647 w 861"/>
                  <a:gd name="T37" fmla="*/ 2147483647 h 211"/>
                  <a:gd name="T38" fmla="*/ 2147483647 w 861"/>
                  <a:gd name="T39" fmla="*/ 2147483647 h 211"/>
                  <a:gd name="T40" fmla="*/ 2147483647 w 861"/>
                  <a:gd name="T41" fmla="*/ 2147483647 h 211"/>
                  <a:gd name="T42" fmla="*/ 2147483647 w 861"/>
                  <a:gd name="T43" fmla="*/ 2147483647 h 211"/>
                  <a:gd name="T44" fmla="*/ 2147483647 w 861"/>
                  <a:gd name="T45" fmla="*/ 2147483647 h 211"/>
                  <a:gd name="T46" fmla="*/ 2147483647 w 861"/>
                  <a:gd name="T47" fmla="*/ 2147483647 h 211"/>
                  <a:gd name="T48" fmla="*/ 2147483647 w 861"/>
                  <a:gd name="T49" fmla="*/ 2147483647 h 211"/>
                  <a:gd name="T50" fmla="*/ 2147483647 w 861"/>
                  <a:gd name="T51" fmla="*/ 2147483647 h 211"/>
                  <a:gd name="T52" fmla="*/ 2147483647 w 861"/>
                  <a:gd name="T53" fmla="*/ 2147483647 h 211"/>
                  <a:gd name="T54" fmla="*/ 2147483647 w 861"/>
                  <a:gd name="T55" fmla="*/ 2147483647 h 211"/>
                  <a:gd name="T56" fmla="*/ 2147483647 w 861"/>
                  <a:gd name="T57" fmla="*/ 2147483647 h 211"/>
                  <a:gd name="T58" fmla="*/ 2147483647 w 861"/>
                  <a:gd name="T59" fmla="*/ 2147483647 h 211"/>
                  <a:gd name="T60" fmla="*/ 2147483647 w 861"/>
                  <a:gd name="T61" fmla="*/ 2147483647 h 211"/>
                  <a:gd name="T62" fmla="*/ 2147483647 w 861"/>
                  <a:gd name="T63" fmla="*/ 2147483647 h 211"/>
                  <a:gd name="T64" fmla="*/ 2147483647 w 861"/>
                  <a:gd name="T65" fmla="*/ 2147483647 h 211"/>
                  <a:gd name="T66" fmla="*/ 2147483647 w 861"/>
                  <a:gd name="T67" fmla="*/ 2147483647 h 211"/>
                  <a:gd name="T68" fmla="*/ 2147483647 w 861"/>
                  <a:gd name="T69" fmla="*/ 2147483647 h 211"/>
                  <a:gd name="T70" fmla="*/ 2147483647 w 861"/>
                  <a:gd name="T71" fmla="*/ 2147483647 h 211"/>
                  <a:gd name="T72" fmla="*/ 2147483647 w 861"/>
                  <a:gd name="T73" fmla="*/ 2147483647 h 211"/>
                  <a:gd name="T74" fmla="*/ 2147483647 w 861"/>
                  <a:gd name="T75" fmla="*/ 2147483647 h 211"/>
                  <a:gd name="T76" fmla="*/ 2147483647 w 861"/>
                  <a:gd name="T77" fmla="*/ 2147483647 h 211"/>
                  <a:gd name="T78" fmla="*/ 2147483647 w 861"/>
                  <a:gd name="T79" fmla="*/ 2147483647 h 211"/>
                  <a:gd name="T80" fmla="*/ 2147483647 w 861"/>
                  <a:gd name="T81" fmla="*/ 2147483647 h 211"/>
                  <a:gd name="T82" fmla="*/ 2147483647 w 861"/>
                  <a:gd name="T83" fmla="*/ 2147483647 h 211"/>
                  <a:gd name="T84" fmla="*/ 2147483647 w 861"/>
                  <a:gd name="T85" fmla="*/ 2147483647 h 211"/>
                  <a:gd name="T86" fmla="*/ 2147483647 w 861"/>
                  <a:gd name="T87" fmla="*/ 2147483647 h 211"/>
                  <a:gd name="T88" fmla="*/ 2147483647 w 861"/>
                  <a:gd name="T89" fmla="*/ 2147483647 h 211"/>
                  <a:gd name="T90" fmla="*/ 2147483647 w 861"/>
                  <a:gd name="T91" fmla="*/ 0 h 211"/>
                  <a:gd name="T92" fmla="*/ 2147483647 w 861"/>
                  <a:gd name="T93" fmla="*/ 0 h 211"/>
                  <a:gd name="T94" fmla="*/ 2147483647 w 861"/>
                  <a:gd name="T95" fmla="*/ 0 h 211"/>
                  <a:gd name="T96" fmla="*/ 2147483647 w 861"/>
                  <a:gd name="T97" fmla="*/ 0 h 211"/>
                  <a:gd name="T98" fmla="*/ 2147483647 w 861"/>
                  <a:gd name="T99" fmla="*/ 2147483647 h 211"/>
                  <a:gd name="T100" fmla="*/ 2147483647 w 861"/>
                  <a:gd name="T101" fmla="*/ 2147483647 h 211"/>
                  <a:gd name="T102" fmla="*/ 2147483647 w 861"/>
                  <a:gd name="T103" fmla="*/ 2147483647 h 211"/>
                  <a:gd name="T104" fmla="*/ 2147483647 w 861"/>
                  <a:gd name="T105" fmla="*/ 2147483647 h 211"/>
                  <a:gd name="T106" fmla="*/ 2147483647 w 861"/>
                  <a:gd name="T107" fmla="*/ 2147483647 h 211"/>
                  <a:gd name="T108" fmla="*/ 0 w 861"/>
                  <a:gd name="T109" fmla="*/ 2147483647 h 211"/>
                  <a:gd name="T110" fmla="*/ 0 w 861"/>
                  <a:gd name="T111" fmla="*/ 2147483647 h 211"/>
                  <a:gd name="T112" fmla="*/ 0 w 861"/>
                  <a:gd name="T113" fmla="*/ 2147483647 h 211"/>
                  <a:gd name="T114" fmla="*/ 0 w 861"/>
                  <a:gd name="T115" fmla="*/ 2147483647 h 211"/>
                  <a:gd name="T116" fmla="*/ 0 w 861"/>
                  <a:gd name="T117" fmla="*/ 2147483647 h 2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1"/>
                  <a:gd name="T178" fmla="*/ 0 h 211"/>
                  <a:gd name="T179" fmla="*/ 861 w 861"/>
                  <a:gd name="T180" fmla="*/ 211 h 2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1" h="211">
                    <a:moveTo>
                      <a:pt x="0" y="78"/>
                    </a:moveTo>
                    <a:lnTo>
                      <a:pt x="0" y="76"/>
                    </a:lnTo>
                    <a:lnTo>
                      <a:pt x="2" y="76"/>
                    </a:lnTo>
                    <a:lnTo>
                      <a:pt x="6" y="74"/>
                    </a:lnTo>
                    <a:lnTo>
                      <a:pt x="13" y="74"/>
                    </a:lnTo>
                    <a:lnTo>
                      <a:pt x="19" y="72"/>
                    </a:lnTo>
                    <a:lnTo>
                      <a:pt x="27" y="72"/>
                    </a:lnTo>
                    <a:lnTo>
                      <a:pt x="36" y="68"/>
                    </a:lnTo>
                    <a:lnTo>
                      <a:pt x="46" y="66"/>
                    </a:lnTo>
                    <a:lnTo>
                      <a:pt x="48" y="66"/>
                    </a:lnTo>
                    <a:lnTo>
                      <a:pt x="55" y="66"/>
                    </a:lnTo>
                    <a:lnTo>
                      <a:pt x="61" y="66"/>
                    </a:lnTo>
                    <a:lnTo>
                      <a:pt x="67" y="68"/>
                    </a:lnTo>
                    <a:lnTo>
                      <a:pt x="74" y="68"/>
                    </a:lnTo>
                    <a:lnTo>
                      <a:pt x="84" y="70"/>
                    </a:lnTo>
                    <a:lnTo>
                      <a:pt x="89" y="68"/>
                    </a:lnTo>
                    <a:lnTo>
                      <a:pt x="99" y="68"/>
                    </a:lnTo>
                    <a:lnTo>
                      <a:pt x="108" y="68"/>
                    </a:lnTo>
                    <a:lnTo>
                      <a:pt x="120" y="68"/>
                    </a:lnTo>
                    <a:lnTo>
                      <a:pt x="127" y="66"/>
                    </a:lnTo>
                    <a:lnTo>
                      <a:pt x="139" y="64"/>
                    </a:lnTo>
                    <a:lnTo>
                      <a:pt x="148" y="60"/>
                    </a:lnTo>
                    <a:lnTo>
                      <a:pt x="160" y="57"/>
                    </a:lnTo>
                    <a:lnTo>
                      <a:pt x="169" y="51"/>
                    </a:lnTo>
                    <a:lnTo>
                      <a:pt x="177" y="47"/>
                    </a:lnTo>
                    <a:lnTo>
                      <a:pt x="186" y="43"/>
                    </a:lnTo>
                    <a:lnTo>
                      <a:pt x="196" y="38"/>
                    </a:lnTo>
                    <a:lnTo>
                      <a:pt x="203" y="34"/>
                    </a:lnTo>
                    <a:lnTo>
                      <a:pt x="211" y="30"/>
                    </a:lnTo>
                    <a:lnTo>
                      <a:pt x="219" y="24"/>
                    </a:lnTo>
                    <a:lnTo>
                      <a:pt x="226" y="22"/>
                    </a:lnTo>
                    <a:lnTo>
                      <a:pt x="234" y="19"/>
                    </a:lnTo>
                    <a:lnTo>
                      <a:pt x="240" y="15"/>
                    </a:lnTo>
                    <a:lnTo>
                      <a:pt x="243" y="11"/>
                    </a:lnTo>
                    <a:lnTo>
                      <a:pt x="249" y="11"/>
                    </a:lnTo>
                    <a:lnTo>
                      <a:pt x="255" y="7"/>
                    </a:lnTo>
                    <a:lnTo>
                      <a:pt x="259" y="7"/>
                    </a:lnTo>
                    <a:lnTo>
                      <a:pt x="259" y="5"/>
                    </a:lnTo>
                    <a:lnTo>
                      <a:pt x="262" y="5"/>
                    </a:lnTo>
                    <a:lnTo>
                      <a:pt x="268" y="5"/>
                    </a:lnTo>
                    <a:lnTo>
                      <a:pt x="276" y="5"/>
                    </a:lnTo>
                    <a:lnTo>
                      <a:pt x="283" y="3"/>
                    </a:lnTo>
                    <a:lnTo>
                      <a:pt x="295" y="1"/>
                    </a:lnTo>
                    <a:lnTo>
                      <a:pt x="299" y="1"/>
                    </a:lnTo>
                    <a:lnTo>
                      <a:pt x="306" y="1"/>
                    </a:lnTo>
                    <a:lnTo>
                      <a:pt x="312" y="1"/>
                    </a:lnTo>
                    <a:lnTo>
                      <a:pt x="318" y="1"/>
                    </a:lnTo>
                    <a:lnTo>
                      <a:pt x="323" y="0"/>
                    </a:lnTo>
                    <a:lnTo>
                      <a:pt x="331" y="0"/>
                    </a:lnTo>
                    <a:lnTo>
                      <a:pt x="337" y="0"/>
                    </a:lnTo>
                    <a:lnTo>
                      <a:pt x="342" y="0"/>
                    </a:lnTo>
                    <a:lnTo>
                      <a:pt x="348" y="0"/>
                    </a:lnTo>
                    <a:lnTo>
                      <a:pt x="356" y="0"/>
                    </a:lnTo>
                    <a:lnTo>
                      <a:pt x="361" y="0"/>
                    </a:lnTo>
                    <a:lnTo>
                      <a:pt x="369" y="0"/>
                    </a:lnTo>
                    <a:lnTo>
                      <a:pt x="373" y="0"/>
                    </a:lnTo>
                    <a:lnTo>
                      <a:pt x="378" y="0"/>
                    </a:lnTo>
                    <a:lnTo>
                      <a:pt x="384" y="0"/>
                    </a:lnTo>
                    <a:lnTo>
                      <a:pt x="390" y="0"/>
                    </a:lnTo>
                    <a:lnTo>
                      <a:pt x="401" y="1"/>
                    </a:lnTo>
                    <a:lnTo>
                      <a:pt x="409" y="3"/>
                    </a:lnTo>
                    <a:lnTo>
                      <a:pt x="411" y="3"/>
                    </a:lnTo>
                    <a:lnTo>
                      <a:pt x="416" y="7"/>
                    </a:lnTo>
                    <a:lnTo>
                      <a:pt x="420" y="9"/>
                    </a:lnTo>
                    <a:lnTo>
                      <a:pt x="426" y="13"/>
                    </a:lnTo>
                    <a:lnTo>
                      <a:pt x="432" y="15"/>
                    </a:lnTo>
                    <a:lnTo>
                      <a:pt x="439" y="20"/>
                    </a:lnTo>
                    <a:lnTo>
                      <a:pt x="445" y="24"/>
                    </a:lnTo>
                    <a:lnTo>
                      <a:pt x="453" y="30"/>
                    </a:lnTo>
                    <a:lnTo>
                      <a:pt x="462" y="34"/>
                    </a:lnTo>
                    <a:lnTo>
                      <a:pt x="470" y="39"/>
                    </a:lnTo>
                    <a:lnTo>
                      <a:pt x="479" y="45"/>
                    </a:lnTo>
                    <a:lnTo>
                      <a:pt x="489" y="49"/>
                    </a:lnTo>
                    <a:lnTo>
                      <a:pt x="498" y="57"/>
                    </a:lnTo>
                    <a:lnTo>
                      <a:pt x="510" y="62"/>
                    </a:lnTo>
                    <a:lnTo>
                      <a:pt x="519" y="68"/>
                    </a:lnTo>
                    <a:lnTo>
                      <a:pt x="530" y="74"/>
                    </a:lnTo>
                    <a:lnTo>
                      <a:pt x="540" y="79"/>
                    </a:lnTo>
                    <a:lnTo>
                      <a:pt x="551" y="85"/>
                    </a:lnTo>
                    <a:lnTo>
                      <a:pt x="563" y="91"/>
                    </a:lnTo>
                    <a:lnTo>
                      <a:pt x="572" y="97"/>
                    </a:lnTo>
                    <a:lnTo>
                      <a:pt x="584" y="104"/>
                    </a:lnTo>
                    <a:lnTo>
                      <a:pt x="595" y="110"/>
                    </a:lnTo>
                    <a:lnTo>
                      <a:pt x="603" y="116"/>
                    </a:lnTo>
                    <a:lnTo>
                      <a:pt x="614" y="119"/>
                    </a:lnTo>
                    <a:lnTo>
                      <a:pt x="624" y="125"/>
                    </a:lnTo>
                    <a:lnTo>
                      <a:pt x="633" y="131"/>
                    </a:lnTo>
                    <a:lnTo>
                      <a:pt x="641" y="135"/>
                    </a:lnTo>
                    <a:lnTo>
                      <a:pt x="650" y="138"/>
                    </a:lnTo>
                    <a:lnTo>
                      <a:pt x="658" y="142"/>
                    </a:lnTo>
                    <a:lnTo>
                      <a:pt x="667" y="146"/>
                    </a:lnTo>
                    <a:lnTo>
                      <a:pt x="673" y="148"/>
                    </a:lnTo>
                    <a:lnTo>
                      <a:pt x="679" y="150"/>
                    </a:lnTo>
                    <a:lnTo>
                      <a:pt x="686" y="152"/>
                    </a:lnTo>
                    <a:lnTo>
                      <a:pt x="694" y="156"/>
                    </a:lnTo>
                    <a:lnTo>
                      <a:pt x="700" y="156"/>
                    </a:lnTo>
                    <a:lnTo>
                      <a:pt x="707" y="157"/>
                    </a:lnTo>
                    <a:lnTo>
                      <a:pt x="713" y="159"/>
                    </a:lnTo>
                    <a:lnTo>
                      <a:pt x="722" y="161"/>
                    </a:lnTo>
                    <a:lnTo>
                      <a:pt x="728" y="161"/>
                    </a:lnTo>
                    <a:lnTo>
                      <a:pt x="736" y="163"/>
                    </a:lnTo>
                    <a:lnTo>
                      <a:pt x="743" y="163"/>
                    </a:lnTo>
                    <a:lnTo>
                      <a:pt x="751" y="165"/>
                    </a:lnTo>
                    <a:lnTo>
                      <a:pt x="757" y="165"/>
                    </a:lnTo>
                    <a:lnTo>
                      <a:pt x="764" y="165"/>
                    </a:lnTo>
                    <a:lnTo>
                      <a:pt x="770" y="165"/>
                    </a:lnTo>
                    <a:lnTo>
                      <a:pt x="778" y="165"/>
                    </a:lnTo>
                    <a:lnTo>
                      <a:pt x="783" y="165"/>
                    </a:lnTo>
                    <a:lnTo>
                      <a:pt x="789" y="165"/>
                    </a:lnTo>
                    <a:lnTo>
                      <a:pt x="795" y="165"/>
                    </a:lnTo>
                    <a:lnTo>
                      <a:pt x="800" y="165"/>
                    </a:lnTo>
                    <a:lnTo>
                      <a:pt x="810" y="165"/>
                    </a:lnTo>
                    <a:lnTo>
                      <a:pt x="819" y="165"/>
                    </a:lnTo>
                    <a:lnTo>
                      <a:pt x="827" y="163"/>
                    </a:lnTo>
                    <a:lnTo>
                      <a:pt x="833" y="163"/>
                    </a:lnTo>
                    <a:lnTo>
                      <a:pt x="835" y="163"/>
                    </a:lnTo>
                    <a:lnTo>
                      <a:pt x="838" y="163"/>
                    </a:lnTo>
                    <a:lnTo>
                      <a:pt x="861" y="176"/>
                    </a:lnTo>
                    <a:lnTo>
                      <a:pt x="859" y="176"/>
                    </a:lnTo>
                    <a:lnTo>
                      <a:pt x="854" y="178"/>
                    </a:lnTo>
                    <a:lnTo>
                      <a:pt x="846" y="178"/>
                    </a:lnTo>
                    <a:lnTo>
                      <a:pt x="838" y="182"/>
                    </a:lnTo>
                    <a:lnTo>
                      <a:pt x="833" y="182"/>
                    </a:lnTo>
                    <a:lnTo>
                      <a:pt x="827" y="184"/>
                    </a:lnTo>
                    <a:lnTo>
                      <a:pt x="819" y="186"/>
                    </a:lnTo>
                    <a:lnTo>
                      <a:pt x="814" y="188"/>
                    </a:lnTo>
                    <a:lnTo>
                      <a:pt x="806" y="188"/>
                    </a:lnTo>
                    <a:lnTo>
                      <a:pt x="799" y="190"/>
                    </a:lnTo>
                    <a:lnTo>
                      <a:pt x="793" y="192"/>
                    </a:lnTo>
                    <a:lnTo>
                      <a:pt x="785" y="194"/>
                    </a:lnTo>
                    <a:lnTo>
                      <a:pt x="776" y="195"/>
                    </a:lnTo>
                    <a:lnTo>
                      <a:pt x="768" y="197"/>
                    </a:lnTo>
                    <a:lnTo>
                      <a:pt x="761" y="197"/>
                    </a:lnTo>
                    <a:lnTo>
                      <a:pt x="753" y="199"/>
                    </a:lnTo>
                    <a:lnTo>
                      <a:pt x="743" y="201"/>
                    </a:lnTo>
                    <a:lnTo>
                      <a:pt x="736" y="203"/>
                    </a:lnTo>
                    <a:lnTo>
                      <a:pt x="728" y="203"/>
                    </a:lnTo>
                    <a:lnTo>
                      <a:pt x="721" y="205"/>
                    </a:lnTo>
                    <a:lnTo>
                      <a:pt x="711" y="205"/>
                    </a:lnTo>
                    <a:lnTo>
                      <a:pt x="705" y="207"/>
                    </a:lnTo>
                    <a:lnTo>
                      <a:pt x="696" y="207"/>
                    </a:lnTo>
                    <a:lnTo>
                      <a:pt x="690" y="209"/>
                    </a:lnTo>
                    <a:lnTo>
                      <a:pt x="684" y="209"/>
                    </a:lnTo>
                    <a:lnTo>
                      <a:pt x="677" y="209"/>
                    </a:lnTo>
                    <a:lnTo>
                      <a:pt x="671" y="209"/>
                    </a:lnTo>
                    <a:lnTo>
                      <a:pt x="667" y="211"/>
                    </a:lnTo>
                    <a:lnTo>
                      <a:pt x="660" y="207"/>
                    </a:lnTo>
                    <a:lnTo>
                      <a:pt x="654" y="207"/>
                    </a:lnTo>
                    <a:lnTo>
                      <a:pt x="646" y="203"/>
                    </a:lnTo>
                    <a:lnTo>
                      <a:pt x="639" y="201"/>
                    </a:lnTo>
                    <a:lnTo>
                      <a:pt x="631" y="197"/>
                    </a:lnTo>
                    <a:lnTo>
                      <a:pt x="624" y="194"/>
                    </a:lnTo>
                    <a:lnTo>
                      <a:pt x="616" y="188"/>
                    </a:lnTo>
                    <a:lnTo>
                      <a:pt x="608" y="184"/>
                    </a:lnTo>
                    <a:lnTo>
                      <a:pt x="597" y="178"/>
                    </a:lnTo>
                    <a:lnTo>
                      <a:pt x="588" y="171"/>
                    </a:lnTo>
                    <a:lnTo>
                      <a:pt x="578" y="165"/>
                    </a:lnTo>
                    <a:lnTo>
                      <a:pt x="568" y="159"/>
                    </a:lnTo>
                    <a:lnTo>
                      <a:pt x="559" y="152"/>
                    </a:lnTo>
                    <a:lnTo>
                      <a:pt x="549" y="144"/>
                    </a:lnTo>
                    <a:lnTo>
                      <a:pt x="540" y="138"/>
                    </a:lnTo>
                    <a:lnTo>
                      <a:pt x="530" y="131"/>
                    </a:lnTo>
                    <a:lnTo>
                      <a:pt x="521" y="123"/>
                    </a:lnTo>
                    <a:lnTo>
                      <a:pt x="511" y="116"/>
                    </a:lnTo>
                    <a:lnTo>
                      <a:pt x="502" y="108"/>
                    </a:lnTo>
                    <a:lnTo>
                      <a:pt x="492" y="102"/>
                    </a:lnTo>
                    <a:lnTo>
                      <a:pt x="483" y="95"/>
                    </a:lnTo>
                    <a:lnTo>
                      <a:pt x="475" y="87"/>
                    </a:lnTo>
                    <a:lnTo>
                      <a:pt x="466" y="81"/>
                    </a:lnTo>
                    <a:lnTo>
                      <a:pt x="458" y="76"/>
                    </a:lnTo>
                    <a:lnTo>
                      <a:pt x="449" y="70"/>
                    </a:lnTo>
                    <a:lnTo>
                      <a:pt x="441" y="64"/>
                    </a:lnTo>
                    <a:lnTo>
                      <a:pt x="434" y="59"/>
                    </a:lnTo>
                    <a:lnTo>
                      <a:pt x="428" y="55"/>
                    </a:lnTo>
                    <a:lnTo>
                      <a:pt x="422" y="51"/>
                    </a:lnTo>
                    <a:lnTo>
                      <a:pt x="416" y="47"/>
                    </a:lnTo>
                    <a:lnTo>
                      <a:pt x="411" y="45"/>
                    </a:lnTo>
                    <a:lnTo>
                      <a:pt x="407" y="45"/>
                    </a:lnTo>
                    <a:lnTo>
                      <a:pt x="397" y="41"/>
                    </a:lnTo>
                    <a:lnTo>
                      <a:pt x="388" y="39"/>
                    </a:lnTo>
                    <a:lnTo>
                      <a:pt x="378" y="38"/>
                    </a:lnTo>
                    <a:lnTo>
                      <a:pt x="367" y="36"/>
                    </a:lnTo>
                    <a:lnTo>
                      <a:pt x="356" y="34"/>
                    </a:lnTo>
                    <a:lnTo>
                      <a:pt x="346" y="34"/>
                    </a:lnTo>
                    <a:lnTo>
                      <a:pt x="335" y="32"/>
                    </a:lnTo>
                    <a:lnTo>
                      <a:pt x="325" y="32"/>
                    </a:lnTo>
                    <a:lnTo>
                      <a:pt x="316" y="32"/>
                    </a:lnTo>
                    <a:lnTo>
                      <a:pt x="306" y="32"/>
                    </a:lnTo>
                    <a:lnTo>
                      <a:pt x="297" y="32"/>
                    </a:lnTo>
                    <a:lnTo>
                      <a:pt x="291" y="32"/>
                    </a:lnTo>
                    <a:lnTo>
                      <a:pt x="285" y="32"/>
                    </a:lnTo>
                    <a:lnTo>
                      <a:pt x="281" y="32"/>
                    </a:lnTo>
                    <a:lnTo>
                      <a:pt x="278" y="32"/>
                    </a:lnTo>
                    <a:lnTo>
                      <a:pt x="276" y="32"/>
                    </a:lnTo>
                    <a:lnTo>
                      <a:pt x="272" y="34"/>
                    </a:lnTo>
                    <a:lnTo>
                      <a:pt x="268" y="34"/>
                    </a:lnTo>
                    <a:lnTo>
                      <a:pt x="262" y="38"/>
                    </a:lnTo>
                    <a:lnTo>
                      <a:pt x="255" y="41"/>
                    </a:lnTo>
                    <a:lnTo>
                      <a:pt x="247" y="45"/>
                    </a:lnTo>
                    <a:lnTo>
                      <a:pt x="238" y="49"/>
                    </a:lnTo>
                    <a:lnTo>
                      <a:pt x="230" y="57"/>
                    </a:lnTo>
                    <a:lnTo>
                      <a:pt x="224" y="60"/>
                    </a:lnTo>
                    <a:lnTo>
                      <a:pt x="219" y="64"/>
                    </a:lnTo>
                    <a:lnTo>
                      <a:pt x="209" y="68"/>
                    </a:lnTo>
                    <a:lnTo>
                      <a:pt x="200" y="74"/>
                    </a:lnTo>
                    <a:lnTo>
                      <a:pt x="190" y="78"/>
                    </a:lnTo>
                    <a:lnTo>
                      <a:pt x="179" y="83"/>
                    </a:lnTo>
                    <a:lnTo>
                      <a:pt x="173" y="85"/>
                    </a:lnTo>
                    <a:lnTo>
                      <a:pt x="167" y="89"/>
                    </a:lnTo>
                    <a:lnTo>
                      <a:pt x="162" y="91"/>
                    </a:lnTo>
                    <a:lnTo>
                      <a:pt x="156" y="93"/>
                    </a:lnTo>
                    <a:lnTo>
                      <a:pt x="148" y="95"/>
                    </a:lnTo>
                    <a:lnTo>
                      <a:pt x="143" y="97"/>
                    </a:lnTo>
                    <a:lnTo>
                      <a:pt x="137" y="97"/>
                    </a:lnTo>
                    <a:lnTo>
                      <a:pt x="129" y="100"/>
                    </a:lnTo>
                    <a:lnTo>
                      <a:pt x="124" y="100"/>
                    </a:lnTo>
                    <a:lnTo>
                      <a:pt x="116" y="102"/>
                    </a:lnTo>
                    <a:lnTo>
                      <a:pt x="110" y="102"/>
                    </a:lnTo>
                    <a:lnTo>
                      <a:pt x="105" y="104"/>
                    </a:lnTo>
                    <a:lnTo>
                      <a:pt x="97" y="104"/>
                    </a:lnTo>
                    <a:lnTo>
                      <a:pt x="91" y="104"/>
                    </a:lnTo>
                    <a:lnTo>
                      <a:pt x="86" y="104"/>
                    </a:lnTo>
                    <a:lnTo>
                      <a:pt x="78" y="106"/>
                    </a:lnTo>
                    <a:lnTo>
                      <a:pt x="72" y="104"/>
                    </a:lnTo>
                    <a:lnTo>
                      <a:pt x="67" y="104"/>
                    </a:lnTo>
                    <a:lnTo>
                      <a:pt x="61" y="104"/>
                    </a:lnTo>
                    <a:lnTo>
                      <a:pt x="57" y="104"/>
                    </a:lnTo>
                    <a:lnTo>
                      <a:pt x="46" y="100"/>
                    </a:lnTo>
                    <a:lnTo>
                      <a:pt x="38" y="97"/>
                    </a:lnTo>
                    <a:lnTo>
                      <a:pt x="29" y="95"/>
                    </a:lnTo>
                    <a:lnTo>
                      <a:pt x="23" y="93"/>
                    </a:lnTo>
                    <a:lnTo>
                      <a:pt x="17" y="89"/>
                    </a:lnTo>
                    <a:lnTo>
                      <a:pt x="13" y="87"/>
                    </a:lnTo>
                    <a:lnTo>
                      <a:pt x="8" y="85"/>
                    </a:lnTo>
                    <a:lnTo>
                      <a:pt x="6" y="83"/>
                    </a:lnTo>
                    <a:lnTo>
                      <a:pt x="0" y="78"/>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7" name="Freeform 131"/>
              <p:cNvSpPr>
                <a:spLocks/>
              </p:cNvSpPr>
              <p:nvPr/>
            </p:nvSpPr>
            <p:spPr bwMode="auto">
              <a:xfrm>
                <a:off x="4396695" y="2593268"/>
                <a:ext cx="66675" cy="23812"/>
              </a:xfrm>
              <a:custGeom>
                <a:avLst/>
                <a:gdLst>
                  <a:gd name="T0" fmla="*/ 0 w 441"/>
                  <a:gd name="T1" fmla="*/ 0 h 108"/>
                  <a:gd name="T2" fmla="*/ 0 w 441"/>
                  <a:gd name="T3" fmla="*/ 0 h 108"/>
                  <a:gd name="T4" fmla="*/ 0 w 441"/>
                  <a:gd name="T5" fmla="*/ 0 h 108"/>
                  <a:gd name="T6" fmla="*/ 0 w 441"/>
                  <a:gd name="T7" fmla="*/ 0 h 108"/>
                  <a:gd name="T8" fmla="*/ 0 w 441"/>
                  <a:gd name="T9" fmla="*/ 0 h 108"/>
                  <a:gd name="T10" fmla="*/ 0 w 441"/>
                  <a:gd name="T11" fmla="*/ 0 h 108"/>
                  <a:gd name="T12" fmla="*/ 0 w 441"/>
                  <a:gd name="T13" fmla="*/ 0 h 108"/>
                  <a:gd name="T14" fmla="*/ 0 w 441"/>
                  <a:gd name="T15" fmla="*/ 0 h 108"/>
                  <a:gd name="T16" fmla="*/ 0 w 441"/>
                  <a:gd name="T17" fmla="*/ 0 h 108"/>
                  <a:gd name="T18" fmla="*/ 0 w 441"/>
                  <a:gd name="T19" fmla="*/ 0 h 108"/>
                  <a:gd name="T20" fmla="*/ 2147483647 w 441"/>
                  <a:gd name="T21" fmla="*/ 0 h 108"/>
                  <a:gd name="T22" fmla="*/ 2147483647 w 441"/>
                  <a:gd name="T23" fmla="*/ 0 h 108"/>
                  <a:gd name="T24" fmla="*/ 2147483647 w 441"/>
                  <a:gd name="T25" fmla="*/ 2147483647 h 108"/>
                  <a:gd name="T26" fmla="*/ 2147483647 w 441"/>
                  <a:gd name="T27" fmla="*/ 2147483647 h 108"/>
                  <a:gd name="T28" fmla="*/ 2147483647 w 441"/>
                  <a:gd name="T29" fmla="*/ 2147483647 h 108"/>
                  <a:gd name="T30" fmla="*/ 2147483647 w 441"/>
                  <a:gd name="T31" fmla="*/ 2147483647 h 108"/>
                  <a:gd name="T32" fmla="*/ 2147483647 w 441"/>
                  <a:gd name="T33" fmla="*/ 2147483647 h 108"/>
                  <a:gd name="T34" fmla="*/ 2147483647 w 441"/>
                  <a:gd name="T35" fmla="*/ 2147483647 h 108"/>
                  <a:gd name="T36" fmla="*/ 2147483647 w 441"/>
                  <a:gd name="T37" fmla="*/ 2147483647 h 108"/>
                  <a:gd name="T38" fmla="*/ 2147483647 w 441"/>
                  <a:gd name="T39" fmla="*/ 2147483647 h 108"/>
                  <a:gd name="T40" fmla="*/ 2147483647 w 441"/>
                  <a:gd name="T41" fmla="*/ 2147483647 h 108"/>
                  <a:gd name="T42" fmla="*/ 2147483647 w 441"/>
                  <a:gd name="T43" fmla="*/ 2147483647 h 108"/>
                  <a:gd name="T44" fmla="*/ 2147483647 w 441"/>
                  <a:gd name="T45" fmla="*/ 2147483647 h 108"/>
                  <a:gd name="T46" fmla="*/ 2147483647 w 441"/>
                  <a:gd name="T47" fmla="*/ 2147483647 h 108"/>
                  <a:gd name="T48" fmla="*/ 2147483647 w 441"/>
                  <a:gd name="T49" fmla="*/ 2147483647 h 108"/>
                  <a:gd name="T50" fmla="*/ 2147483647 w 441"/>
                  <a:gd name="T51" fmla="*/ 2147483647 h 108"/>
                  <a:gd name="T52" fmla="*/ 2147483647 w 441"/>
                  <a:gd name="T53" fmla="*/ 2147483647 h 108"/>
                  <a:gd name="T54" fmla="*/ 2147483647 w 441"/>
                  <a:gd name="T55" fmla="*/ 2147483647 h 108"/>
                  <a:gd name="T56" fmla="*/ 2147483647 w 441"/>
                  <a:gd name="T57" fmla="*/ 2147483647 h 108"/>
                  <a:gd name="T58" fmla="*/ 2147483647 w 441"/>
                  <a:gd name="T59" fmla="*/ 2147483647 h 108"/>
                  <a:gd name="T60" fmla="*/ 2147483647 w 441"/>
                  <a:gd name="T61" fmla="*/ 0 h 108"/>
                  <a:gd name="T62" fmla="*/ 2147483647 w 441"/>
                  <a:gd name="T63" fmla="*/ 2147483647 h 108"/>
                  <a:gd name="T64" fmla="*/ 2147483647 w 441"/>
                  <a:gd name="T65" fmla="*/ 2147483647 h 108"/>
                  <a:gd name="T66" fmla="*/ 2147483647 w 441"/>
                  <a:gd name="T67" fmla="*/ 2147483647 h 108"/>
                  <a:gd name="T68" fmla="*/ 2147483647 w 441"/>
                  <a:gd name="T69" fmla="*/ 2147483647 h 108"/>
                  <a:gd name="T70" fmla="*/ 2147483647 w 441"/>
                  <a:gd name="T71" fmla="*/ 2147483647 h 108"/>
                  <a:gd name="T72" fmla="*/ 2147483647 w 441"/>
                  <a:gd name="T73" fmla="*/ 2147483647 h 108"/>
                  <a:gd name="T74" fmla="*/ 2147483647 w 441"/>
                  <a:gd name="T75" fmla="*/ 2147483647 h 108"/>
                  <a:gd name="T76" fmla="*/ 2147483647 w 441"/>
                  <a:gd name="T77" fmla="*/ 2147483647 h 108"/>
                  <a:gd name="T78" fmla="*/ 2147483647 w 441"/>
                  <a:gd name="T79" fmla="*/ 2147483647 h 108"/>
                  <a:gd name="T80" fmla="*/ 2147483647 w 441"/>
                  <a:gd name="T81" fmla="*/ 2147483647 h 108"/>
                  <a:gd name="T82" fmla="*/ 2147483647 w 441"/>
                  <a:gd name="T83" fmla="*/ 2147483647 h 108"/>
                  <a:gd name="T84" fmla="*/ 2147483647 w 441"/>
                  <a:gd name="T85" fmla="*/ 2147483647 h 108"/>
                  <a:gd name="T86" fmla="*/ 2147483647 w 441"/>
                  <a:gd name="T87" fmla="*/ 2147483647 h 108"/>
                  <a:gd name="T88" fmla="*/ 2147483647 w 441"/>
                  <a:gd name="T89" fmla="*/ 2147483647 h 108"/>
                  <a:gd name="T90" fmla="*/ 2147483647 w 441"/>
                  <a:gd name="T91" fmla="*/ 2147483647 h 108"/>
                  <a:gd name="T92" fmla="*/ 2147483647 w 441"/>
                  <a:gd name="T93" fmla="*/ 2147483647 h 108"/>
                  <a:gd name="T94" fmla="*/ 2147483647 w 441"/>
                  <a:gd name="T95" fmla="*/ 2147483647 h 108"/>
                  <a:gd name="T96" fmla="*/ 2147483647 w 441"/>
                  <a:gd name="T97" fmla="*/ 2147483647 h 108"/>
                  <a:gd name="T98" fmla="*/ 2147483647 w 441"/>
                  <a:gd name="T99" fmla="*/ 2147483647 h 108"/>
                  <a:gd name="T100" fmla="*/ 2147483647 w 441"/>
                  <a:gd name="T101" fmla="*/ 2147483647 h 108"/>
                  <a:gd name="T102" fmla="*/ 2147483647 w 441"/>
                  <a:gd name="T103" fmla="*/ 2147483647 h 108"/>
                  <a:gd name="T104" fmla="*/ 0 w 441"/>
                  <a:gd name="T105" fmla="*/ 2147483647 h 108"/>
                  <a:gd name="T106" fmla="*/ 0 w 441"/>
                  <a:gd name="T107" fmla="*/ 2147483647 h 108"/>
                  <a:gd name="T108" fmla="*/ 0 w 441"/>
                  <a:gd name="T109" fmla="*/ 2147483647 h 108"/>
                  <a:gd name="T110" fmla="*/ 0 w 441"/>
                  <a:gd name="T111" fmla="*/ 0 h 108"/>
                  <a:gd name="T112" fmla="*/ 0 w 441"/>
                  <a:gd name="T113" fmla="*/ 0 h 108"/>
                  <a:gd name="T114" fmla="*/ 0 w 441"/>
                  <a:gd name="T115" fmla="*/ 0 h 108"/>
                  <a:gd name="T116" fmla="*/ 0 w 441"/>
                  <a:gd name="T117" fmla="*/ 0 h 108"/>
                  <a:gd name="T118" fmla="*/ 0 w 441"/>
                  <a:gd name="T119" fmla="*/ 0 h 108"/>
                  <a:gd name="T120" fmla="*/ 0 w 441"/>
                  <a:gd name="T121" fmla="*/ 0 h 108"/>
                  <a:gd name="T122" fmla="*/ 0 w 441"/>
                  <a:gd name="T123" fmla="*/ 0 h 1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1"/>
                  <a:gd name="T187" fmla="*/ 0 h 108"/>
                  <a:gd name="T188" fmla="*/ 441 w 441"/>
                  <a:gd name="T189" fmla="*/ 108 h 10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1" h="108">
                    <a:moveTo>
                      <a:pt x="1" y="1"/>
                    </a:moveTo>
                    <a:lnTo>
                      <a:pt x="1" y="0"/>
                    </a:lnTo>
                    <a:lnTo>
                      <a:pt x="7" y="0"/>
                    </a:lnTo>
                    <a:lnTo>
                      <a:pt x="11" y="0"/>
                    </a:lnTo>
                    <a:lnTo>
                      <a:pt x="17" y="0"/>
                    </a:lnTo>
                    <a:lnTo>
                      <a:pt x="22" y="0"/>
                    </a:lnTo>
                    <a:lnTo>
                      <a:pt x="30" y="1"/>
                    </a:lnTo>
                    <a:lnTo>
                      <a:pt x="36" y="1"/>
                    </a:lnTo>
                    <a:lnTo>
                      <a:pt x="45" y="3"/>
                    </a:lnTo>
                    <a:lnTo>
                      <a:pt x="55" y="5"/>
                    </a:lnTo>
                    <a:lnTo>
                      <a:pt x="66" y="7"/>
                    </a:lnTo>
                    <a:lnTo>
                      <a:pt x="72" y="7"/>
                    </a:lnTo>
                    <a:lnTo>
                      <a:pt x="78" y="9"/>
                    </a:lnTo>
                    <a:lnTo>
                      <a:pt x="83" y="11"/>
                    </a:lnTo>
                    <a:lnTo>
                      <a:pt x="89" y="13"/>
                    </a:lnTo>
                    <a:lnTo>
                      <a:pt x="95" y="15"/>
                    </a:lnTo>
                    <a:lnTo>
                      <a:pt x="102" y="17"/>
                    </a:lnTo>
                    <a:lnTo>
                      <a:pt x="108" y="20"/>
                    </a:lnTo>
                    <a:lnTo>
                      <a:pt x="117" y="22"/>
                    </a:lnTo>
                    <a:lnTo>
                      <a:pt x="123" y="24"/>
                    </a:lnTo>
                    <a:lnTo>
                      <a:pt x="129" y="26"/>
                    </a:lnTo>
                    <a:lnTo>
                      <a:pt x="136" y="30"/>
                    </a:lnTo>
                    <a:lnTo>
                      <a:pt x="144" y="32"/>
                    </a:lnTo>
                    <a:lnTo>
                      <a:pt x="152" y="34"/>
                    </a:lnTo>
                    <a:lnTo>
                      <a:pt x="161" y="38"/>
                    </a:lnTo>
                    <a:lnTo>
                      <a:pt x="167" y="39"/>
                    </a:lnTo>
                    <a:lnTo>
                      <a:pt x="176" y="43"/>
                    </a:lnTo>
                    <a:lnTo>
                      <a:pt x="182" y="45"/>
                    </a:lnTo>
                    <a:lnTo>
                      <a:pt x="192" y="47"/>
                    </a:lnTo>
                    <a:lnTo>
                      <a:pt x="199" y="49"/>
                    </a:lnTo>
                    <a:lnTo>
                      <a:pt x="207" y="51"/>
                    </a:lnTo>
                    <a:lnTo>
                      <a:pt x="214" y="53"/>
                    </a:lnTo>
                    <a:lnTo>
                      <a:pt x="222" y="55"/>
                    </a:lnTo>
                    <a:lnTo>
                      <a:pt x="230" y="57"/>
                    </a:lnTo>
                    <a:lnTo>
                      <a:pt x="239" y="60"/>
                    </a:lnTo>
                    <a:lnTo>
                      <a:pt x="245" y="60"/>
                    </a:lnTo>
                    <a:lnTo>
                      <a:pt x="252" y="62"/>
                    </a:lnTo>
                    <a:lnTo>
                      <a:pt x="260" y="64"/>
                    </a:lnTo>
                    <a:lnTo>
                      <a:pt x="268" y="66"/>
                    </a:lnTo>
                    <a:lnTo>
                      <a:pt x="273" y="68"/>
                    </a:lnTo>
                    <a:lnTo>
                      <a:pt x="279" y="70"/>
                    </a:lnTo>
                    <a:lnTo>
                      <a:pt x="287" y="70"/>
                    </a:lnTo>
                    <a:lnTo>
                      <a:pt x="294" y="72"/>
                    </a:lnTo>
                    <a:lnTo>
                      <a:pt x="298" y="72"/>
                    </a:lnTo>
                    <a:lnTo>
                      <a:pt x="306" y="74"/>
                    </a:lnTo>
                    <a:lnTo>
                      <a:pt x="309" y="74"/>
                    </a:lnTo>
                    <a:lnTo>
                      <a:pt x="315" y="76"/>
                    </a:lnTo>
                    <a:lnTo>
                      <a:pt x="325" y="76"/>
                    </a:lnTo>
                    <a:lnTo>
                      <a:pt x="332" y="78"/>
                    </a:lnTo>
                    <a:lnTo>
                      <a:pt x="338" y="76"/>
                    </a:lnTo>
                    <a:lnTo>
                      <a:pt x="346" y="76"/>
                    </a:lnTo>
                    <a:lnTo>
                      <a:pt x="351" y="72"/>
                    </a:lnTo>
                    <a:lnTo>
                      <a:pt x="359" y="70"/>
                    </a:lnTo>
                    <a:lnTo>
                      <a:pt x="367" y="66"/>
                    </a:lnTo>
                    <a:lnTo>
                      <a:pt x="374" y="62"/>
                    </a:lnTo>
                    <a:lnTo>
                      <a:pt x="380" y="58"/>
                    </a:lnTo>
                    <a:lnTo>
                      <a:pt x="387" y="55"/>
                    </a:lnTo>
                    <a:lnTo>
                      <a:pt x="393" y="49"/>
                    </a:lnTo>
                    <a:lnTo>
                      <a:pt x="399" y="45"/>
                    </a:lnTo>
                    <a:lnTo>
                      <a:pt x="403" y="41"/>
                    </a:lnTo>
                    <a:lnTo>
                      <a:pt x="408" y="38"/>
                    </a:lnTo>
                    <a:lnTo>
                      <a:pt x="414" y="34"/>
                    </a:lnTo>
                    <a:lnTo>
                      <a:pt x="418" y="32"/>
                    </a:lnTo>
                    <a:lnTo>
                      <a:pt x="441" y="36"/>
                    </a:lnTo>
                    <a:lnTo>
                      <a:pt x="437" y="38"/>
                    </a:lnTo>
                    <a:lnTo>
                      <a:pt x="429" y="47"/>
                    </a:lnTo>
                    <a:lnTo>
                      <a:pt x="424" y="53"/>
                    </a:lnTo>
                    <a:lnTo>
                      <a:pt x="418" y="58"/>
                    </a:lnTo>
                    <a:lnTo>
                      <a:pt x="410" y="66"/>
                    </a:lnTo>
                    <a:lnTo>
                      <a:pt x="405" y="72"/>
                    </a:lnTo>
                    <a:lnTo>
                      <a:pt x="395" y="79"/>
                    </a:lnTo>
                    <a:lnTo>
                      <a:pt x="386" y="85"/>
                    </a:lnTo>
                    <a:lnTo>
                      <a:pt x="378" y="91"/>
                    </a:lnTo>
                    <a:lnTo>
                      <a:pt x="370" y="97"/>
                    </a:lnTo>
                    <a:lnTo>
                      <a:pt x="361" y="100"/>
                    </a:lnTo>
                    <a:lnTo>
                      <a:pt x="351" y="104"/>
                    </a:lnTo>
                    <a:lnTo>
                      <a:pt x="344" y="106"/>
                    </a:lnTo>
                    <a:lnTo>
                      <a:pt x="336" y="108"/>
                    </a:lnTo>
                    <a:lnTo>
                      <a:pt x="330" y="108"/>
                    </a:lnTo>
                    <a:lnTo>
                      <a:pt x="325" y="108"/>
                    </a:lnTo>
                    <a:lnTo>
                      <a:pt x="319" y="106"/>
                    </a:lnTo>
                    <a:lnTo>
                      <a:pt x="313" y="106"/>
                    </a:lnTo>
                    <a:lnTo>
                      <a:pt x="306" y="104"/>
                    </a:lnTo>
                    <a:lnTo>
                      <a:pt x="298" y="102"/>
                    </a:lnTo>
                    <a:lnTo>
                      <a:pt x="289" y="98"/>
                    </a:lnTo>
                    <a:lnTo>
                      <a:pt x="281" y="98"/>
                    </a:lnTo>
                    <a:lnTo>
                      <a:pt x="271" y="95"/>
                    </a:lnTo>
                    <a:lnTo>
                      <a:pt x="262" y="93"/>
                    </a:lnTo>
                    <a:lnTo>
                      <a:pt x="252" y="89"/>
                    </a:lnTo>
                    <a:lnTo>
                      <a:pt x="243" y="87"/>
                    </a:lnTo>
                    <a:lnTo>
                      <a:pt x="233" y="83"/>
                    </a:lnTo>
                    <a:lnTo>
                      <a:pt x="224" y="81"/>
                    </a:lnTo>
                    <a:lnTo>
                      <a:pt x="214" y="78"/>
                    </a:lnTo>
                    <a:lnTo>
                      <a:pt x="205" y="76"/>
                    </a:lnTo>
                    <a:lnTo>
                      <a:pt x="195" y="72"/>
                    </a:lnTo>
                    <a:lnTo>
                      <a:pt x="186" y="70"/>
                    </a:lnTo>
                    <a:lnTo>
                      <a:pt x="176" y="66"/>
                    </a:lnTo>
                    <a:lnTo>
                      <a:pt x="167" y="62"/>
                    </a:lnTo>
                    <a:lnTo>
                      <a:pt x="157" y="60"/>
                    </a:lnTo>
                    <a:lnTo>
                      <a:pt x="152" y="57"/>
                    </a:lnTo>
                    <a:lnTo>
                      <a:pt x="142" y="55"/>
                    </a:lnTo>
                    <a:lnTo>
                      <a:pt x="136" y="53"/>
                    </a:lnTo>
                    <a:lnTo>
                      <a:pt x="129" y="49"/>
                    </a:lnTo>
                    <a:lnTo>
                      <a:pt x="125" y="47"/>
                    </a:lnTo>
                    <a:lnTo>
                      <a:pt x="117" y="45"/>
                    </a:lnTo>
                    <a:lnTo>
                      <a:pt x="116" y="45"/>
                    </a:lnTo>
                    <a:lnTo>
                      <a:pt x="108" y="43"/>
                    </a:lnTo>
                    <a:lnTo>
                      <a:pt x="104" y="41"/>
                    </a:lnTo>
                    <a:lnTo>
                      <a:pt x="100" y="38"/>
                    </a:lnTo>
                    <a:lnTo>
                      <a:pt x="95" y="36"/>
                    </a:lnTo>
                    <a:lnTo>
                      <a:pt x="89" y="34"/>
                    </a:lnTo>
                    <a:lnTo>
                      <a:pt x="83" y="32"/>
                    </a:lnTo>
                    <a:lnTo>
                      <a:pt x="78" y="32"/>
                    </a:lnTo>
                    <a:lnTo>
                      <a:pt x="68" y="28"/>
                    </a:lnTo>
                    <a:lnTo>
                      <a:pt x="60" y="26"/>
                    </a:lnTo>
                    <a:lnTo>
                      <a:pt x="51" y="24"/>
                    </a:lnTo>
                    <a:lnTo>
                      <a:pt x="41" y="24"/>
                    </a:lnTo>
                    <a:lnTo>
                      <a:pt x="32" y="22"/>
                    </a:lnTo>
                    <a:lnTo>
                      <a:pt x="20" y="20"/>
                    </a:lnTo>
                    <a:lnTo>
                      <a:pt x="9" y="20"/>
                    </a:lnTo>
                    <a:lnTo>
                      <a:pt x="0" y="20"/>
                    </a:lnTo>
                    <a:lnTo>
                      <a:pt x="1" y="1"/>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8" name="Freeform 132"/>
              <p:cNvSpPr>
                <a:spLocks/>
              </p:cNvSpPr>
              <p:nvPr/>
            </p:nvSpPr>
            <p:spPr bwMode="auto">
              <a:xfrm>
                <a:off x="4420508" y="2585330"/>
                <a:ext cx="61913" cy="15875"/>
              </a:xfrm>
              <a:custGeom>
                <a:avLst/>
                <a:gdLst>
                  <a:gd name="T0" fmla="*/ 0 w 422"/>
                  <a:gd name="T1" fmla="*/ 0 h 82"/>
                  <a:gd name="T2" fmla="*/ 0 w 422"/>
                  <a:gd name="T3" fmla="*/ 0 h 82"/>
                  <a:gd name="T4" fmla="*/ 0 w 422"/>
                  <a:gd name="T5" fmla="*/ 0 h 82"/>
                  <a:gd name="T6" fmla="*/ 0 w 422"/>
                  <a:gd name="T7" fmla="*/ 0 h 82"/>
                  <a:gd name="T8" fmla="*/ 0 w 422"/>
                  <a:gd name="T9" fmla="*/ 0 h 82"/>
                  <a:gd name="T10" fmla="*/ 0 w 422"/>
                  <a:gd name="T11" fmla="*/ 0 h 82"/>
                  <a:gd name="T12" fmla="*/ 0 w 422"/>
                  <a:gd name="T13" fmla="*/ 0 h 82"/>
                  <a:gd name="T14" fmla="*/ 2147483647 w 422"/>
                  <a:gd name="T15" fmla="*/ 0 h 82"/>
                  <a:gd name="T16" fmla="*/ 2147483647 w 422"/>
                  <a:gd name="T17" fmla="*/ 0 h 82"/>
                  <a:gd name="T18" fmla="*/ 2147483647 w 422"/>
                  <a:gd name="T19" fmla="*/ 0 h 82"/>
                  <a:gd name="T20" fmla="*/ 2147483647 w 422"/>
                  <a:gd name="T21" fmla="*/ 0 h 82"/>
                  <a:gd name="T22" fmla="*/ 2147483647 w 422"/>
                  <a:gd name="T23" fmla="*/ 0 h 82"/>
                  <a:gd name="T24" fmla="*/ 2147483647 w 422"/>
                  <a:gd name="T25" fmla="*/ 0 h 82"/>
                  <a:gd name="T26" fmla="*/ 2147483647 w 422"/>
                  <a:gd name="T27" fmla="*/ 0 h 82"/>
                  <a:gd name="T28" fmla="*/ 2147483647 w 422"/>
                  <a:gd name="T29" fmla="*/ 0 h 82"/>
                  <a:gd name="T30" fmla="*/ 2147483647 w 422"/>
                  <a:gd name="T31" fmla="*/ 0 h 82"/>
                  <a:gd name="T32" fmla="*/ 2147483647 w 422"/>
                  <a:gd name="T33" fmla="*/ 0 h 82"/>
                  <a:gd name="T34" fmla="*/ 2147483647 w 422"/>
                  <a:gd name="T35" fmla="*/ 0 h 82"/>
                  <a:gd name="T36" fmla="*/ 2147483647 w 422"/>
                  <a:gd name="T37" fmla="*/ 0 h 82"/>
                  <a:gd name="T38" fmla="*/ 2147483647 w 422"/>
                  <a:gd name="T39" fmla="*/ 0 h 82"/>
                  <a:gd name="T40" fmla="*/ 2147483647 w 422"/>
                  <a:gd name="T41" fmla="*/ 0 h 82"/>
                  <a:gd name="T42" fmla="*/ 2147483647 w 422"/>
                  <a:gd name="T43" fmla="*/ 0 h 82"/>
                  <a:gd name="T44" fmla="*/ 2147483647 w 422"/>
                  <a:gd name="T45" fmla="*/ 0 h 82"/>
                  <a:gd name="T46" fmla="*/ 2147483647 w 422"/>
                  <a:gd name="T47" fmla="*/ 0 h 82"/>
                  <a:gd name="T48" fmla="*/ 2147483647 w 422"/>
                  <a:gd name="T49" fmla="*/ 0 h 82"/>
                  <a:gd name="T50" fmla="*/ 2147483647 w 422"/>
                  <a:gd name="T51" fmla="*/ 0 h 82"/>
                  <a:gd name="T52" fmla="*/ 2147483647 w 422"/>
                  <a:gd name="T53" fmla="*/ 0 h 82"/>
                  <a:gd name="T54" fmla="*/ 2147483647 w 422"/>
                  <a:gd name="T55" fmla="*/ 0 h 82"/>
                  <a:gd name="T56" fmla="*/ 2147483647 w 422"/>
                  <a:gd name="T57" fmla="*/ 0 h 82"/>
                  <a:gd name="T58" fmla="*/ 2147483647 w 422"/>
                  <a:gd name="T59" fmla="*/ 0 h 82"/>
                  <a:gd name="T60" fmla="*/ 2147483647 w 422"/>
                  <a:gd name="T61" fmla="*/ 0 h 82"/>
                  <a:gd name="T62" fmla="*/ 2147483647 w 422"/>
                  <a:gd name="T63" fmla="*/ 2147483647 h 82"/>
                  <a:gd name="T64" fmla="*/ 2147483647 w 422"/>
                  <a:gd name="T65" fmla="*/ 2147483647 h 82"/>
                  <a:gd name="T66" fmla="*/ 2147483647 w 422"/>
                  <a:gd name="T67" fmla="*/ 2147483647 h 82"/>
                  <a:gd name="T68" fmla="*/ 2147483647 w 422"/>
                  <a:gd name="T69" fmla="*/ 2147483647 h 82"/>
                  <a:gd name="T70" fmla="*/ 2147483647 w 422"/>
                  <a:gd name="T71" fmla="*/ 2147483647 h 82"/>
                  <a:gd name="T72" fmla="*/ 2147483647 w 422"/>
                  <a:gd name="T73" fmla="*/ 2147483647 h 82"/>
                  <a:gd name="T74" fmla="*/ 2147483647 w 422"/>
                  <a:gd name="T75" fmla="*/ 2147483647 h 82"/>
                  <a:gd name="T76" fmla="*/ 2147483647 w 422"/>
                  <a:gd name="T77" fmla="*/ 2147483647 h 82"/>
                  <a:gd name="T78" fmla="*/ 2147483647 w 422"/>
                  <a:gd name="T79" fmla="*/ 2147483647 h 82"/>
                  <a:gd name="T80" fmla="*/ 2147483647 w 422"/>
                  <a:gd name="T81" fmla="*/ 2147483647 h 82"/>
                  <a:gd name="T82" fmla="*/ 2147483647 w 422"/>
                  <a:gd name="T83" fmla="*/ 2147483647 h 82"/>
                  <a:gd name="T84" fmla="*/ 2147483647 w 422"/>
                  <a:gd name="T85" fmla="*/ 2147483647 h 82"/>
                  <a:gd name="T86" fmla="*/ 2147483647 w 422"/>
                  <a:gd name="T87" fmla="*/ 0 h 82"/>
                  <a:gd name="T88" fmla="*/ 2147483647 w 422"/>
                  <a:gd name="T89" fmla="*/ 0 h 82"/>
                  <a:gd name="T90" fmla="*/ 2147483647 w 422"/>
                  <a:gd name="T91" fmla="*/ 0 h 82"/>
                  <a:gd name="T92" fmla="*/ 0 w 422"/>
                  <a:gd name="T93" fmla="*/ 0 h 82"/>
                  <a:gd name="T94" fmla="*/ 0 w 422"/>
                  <a:gd name="T95" fmla="*/ 0 h 82"/>
                  <a:gd name="T96" fmla="*/ 0 w 422"/>
                  <a:gd name="T97" fmla="*/ 0 h 82"/>
                  <a:gd name="T98" fmla="*/ 0 w 422"/>
                  <a:gd name="T99" fmla="*/ 0 h 82"/>
                  <a:gd name="T100" fmla="*/ 0 w 422"/>
                  <a:gd name="T101" fmla="*/ 0 h 82"/>
                  <a:gd name="T102" fmla="*/ 0 w 422"/>
                  <a:gd name="T103" fmla="*/ 0 h 82"/>
                  <a:gd name="T104" fmla="*/ 0 w 422"/>
                  <a:gd name="T105" fmla="*/ 0 h 82"/>
                  <a:gd name="T106" fmla="*/ 0 w 422"/>
                  <a:gd name="T107" fmla="*/ 0 h 82"/>
                  <a:gd name="T108" fmla="*/ 0 w 422"/>
                  <a:gd name="T109" fmla="*/ 0 h 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22"/>
                  <a:gd name="T166" fmla="*/ 0 h 82"/>
                  <a:gd name="T167" fmla="*/ 422 w 422"/>
                  <a:gd name="T168" fmla="*/ 82 h 8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22" h="82">
                    <a:moveTo>
                      <a:pt x="24" y="8"/>
                    </a:moveTo>
                    <a:lnTo>
                      <a:pt x="26" y="8"/>
                    </a:lnTo>
                    <a:lnTo>
                      <a:pt x="32" y="8"/>
                    </a:lnTo>
                    <a:lnTo>
                      <a:pt x="36" y="8"/>
                    </a:lnTo>
                    <a:lnTo>
                      <a:pt x="40" y="8"/>
                    </a:lnTo>
                    <a:lnTo>
                      <a:pt x="45" y="9"/>
                    </a:lnTo>
                    <a:lnTo>
                      <a:pt x="53" y="9"/>
                    </a:lnTo>
                    <a:lnTo>
                      <a:pt x="59" y="9"/>
                    </a:lnTo>
                    <a:lnTo>
                      <a:pt x="66" y="11"/>
                    </a:lnTo>
                    <a:lnTo>
                      <a:pt x="74" y="11"/>
                    </a:lnTo>
                    <a:lnTo>
                      <a:pt x="83" y="13"/>
                    </a:lnTo>
                    <a:lnTo>
                      <a:pt x="91" y="13"/>
                    </a:lnTo>
                    <a:lnTo>
                      <a:pt x="100" y="15"/>
                    </a:lnTo>
                    <a:lnTo>
                      <a:pt x="110" y="17"/>
                    </a:lnTo>
                    <a:lnTo>
                      <a:pt x="121" y="19"/>
                    </a:lnTo>
                    <a:lnTo>
                      <a:pt x="131" y="19"/>
                    </a:lnTo>
                    <a:lnTo>
                      <a:pt x="140" y="21"/>
                    </a:lnTo>
                    <a:lnTo>
                      <a:pt x="152" y="21"/>
                    </a:lnTo>
                    <a:lnTo>
                      <a:pt x="161" y="23"/>
                    </a:lnTo>
                    <a:lnTo>
                      <a:pt x="171" y="25"/>
                    </a:lnTo>
                    <a:lnTo>
                      <a:pt x="182" y="27"/>
                    </a:lnTo>
                    <a:lnTo>
                      <a:pt x="194" y="28"/>
                    </a:lnTo>
                    <a:lnTo>
                      <a:pt x="205" y="32"/>
                    </a:lnTo>
                    <a:lnTo>
                      <a:pt x="214" y="32"/>
                    </a:lnTo>
                    <a:lnTo>
                      <a:pt x="224" y="34"/>
                    </a:lnTo>
                    <a:lnTo>
                      <a:pt x="233" y="36"/>
                    </a:lnTo>
                    <a:lnTo>
                      <a:pt x="245" y="40"/>
                    </a:lnTo>
                    <a:lnTo>
                      <a:pt x="252" y="42"/>
                    </a:lnTo>
                    <a:lnTo>
                      <a:pt x="262" y="44"/>
                    </a:lnTo>
                    <a:lnTo>
                      <a:pt x="271" y="48"/>
                    </a:lnTo>
                    <a:lnTo>
                      <a:pt x="281" y="49"/>
                    </a:lnTo>
                    <a:lnTo>
                      <a:pt x="283" y="49"/>
                    </a:lnTo>
                    <a:lnTo>
                      <a:pt x="290" y="53"/>
                    </a:lnTo>
                    <a:lnTo>
                      <a:pt x="296" y="53"/>
                    </a:lnTo>
                    <a:lnTo>
                      <a:pt x="304" y="53"/>
                    </a:lnTo>
                    <a:lnTo>
                      <a:pt x="309" y="53"/>
                    </a:lnTo>
                    <a:lnTo>
                      <a:pt x="319" y="53"/>
                    </a:lnTo>
                    <a:lnTo>
                      <a:pt x="327" y="51"/>
                    </a:lnTo>
                    <a:lnTo>
                      <a:pt x="336" y="49"/>
                    </a:lnTo>
                    <a:lnTo>
                      <a:pt x="344" y="46"/>
                    </a:lnTo>
                    <a:lnTo>
                      <a:pt x="353" y="40"/>
                    </a:lnTo>
                    <a:lnTo>
                      <a:pt x="361" y="32"/>
                    </a:lnTo>
                    <a:lnTo>
                      <a:pt x="368" y="25"/>
                    </a:lnTo>
                    <a:lnTo>
                      <a:pt x="372" y="19"/>
                    </a:lnTo>
                    <a:lnTo>
                      <a:pt x="376" y="13"/>
                    </a:lnTo>
                    <a:lnTo>
                      <a:pt x="380" y="8"/>
                    </a:lnTo>
                    <a:lnTo>
                      <a:pt x="384" y="4"/>
                    </a:lnTo>
                    <a:lnTo>
                      <a:pt x="384" y="2"/>
                    </a:lnTo>
                    <a:lnTo>
                      <a:pt x="387" y="2"/>
                    </a:lnTo>
                    <a:lnTo>
                      <a:pt x="391" y="0"/>
                    </a:lnTo>
                    <a:lnTo>
                      <a:pt x="399" y="0"/>
                    </a:lnTo>
                    <a:lnTo>
                      <a:pt x="405" y="0"/>
                    </a:lnTo>
                    <a:lnTo>
                      <a:pt x="410" y="0"/>
                    </a:lnTo>
                    <a:lnTo>
                      <a:pt x="416" y="2"/>
                    </a:lnTo>
                    <a:lnTo>
                      <a:pt x="422" y="6"/>
                    </a:lnTo>
                    <a:lnTo>
                      <a:pt x="418" y="8"/>
                    </a:lnTo>
                    <a:lnTo>
                      <a:pt x="412" y="17"/>
                    </a:lnTo>
                    <a:lnTo>
                      <a:pt x="405" y="23"/>
                    </a:lnTo>
                    <a:lnTo>
                      <a:pt x="401" y="28"/>
                    </a:lnTo>
                    <a:lnTo>
                      <a:pt x="393" y="36"/>
                    </a:lnTo>
                    <a:lnTo>
                      <a:pt x="387" y="44"/>
                    </a:lnTo>
                    <a:lnTo>
                      <a:pt x="378" y="49"/>
                    </a:lnTo>
                    <a:lnTo>
                      <a:pt x="368" y="57"/>
                    </a:lnTo>
                    <a:lnTo>
                      <a:pt x="361" y="63"/>
                    </a:lnTo>
                    <a:lnTo>
                      <a:pt x="353" y="70"/>
                    </a:lnTo>
                    <a:lnTo>
                      <a:pt x="344" y="74"/>
                    </a:lnTo>
                    <a:lnTo>
                      <a:pt x="336" y="78"/>
                    </a:lnTo>
                    <a:lnTo>
                      <a:pt x="327" y="80"/>
                    </a:lnTo>
                    <a:lnTo>
                      <a:pt x="319" y="82"/>
                    </a:lnTo>
                    <a:lnTo>
                      <a:pt x="313" y="82"/>
                    </a:lnTo>
                    <a:lnTo>
                      <a:pt x="308" y="82"/>
                    </a:lnTo>
                    <a:lnTo>
                      <a:pt x="302" y="80"/>
                    </a:lnTo>
                    <a:lnTo>
                      <a:pt x="296" y="80"/>
                    </a:lnTo>
                    <a:lnTo>
                      <a:pt x="290" y="78"/>
                    </a:lnTo>
                    <a:lnTo>
                      <a:pt x="283" y="76"/>
                    </a:lnTo>
                    <a:lnTo>
                      <a:pt x="277" y="74"/>
                    </a:lnTo>
                    <a:lnTo>
                      <a:pt x="270" y="74"/>
                    </a:lnTo>
                    <a:lnTo>
                      <a:pt x="260" y="72"/>
                    </a:lnTo>
                    <a:lnTo>
                      <a:pt x="252" y="70"/>
                    </a:lnTo>
                    <a:lnTo>
                      <a:pt x="245" y="68"/>
                    </a:lnTo>
                    <a:lnTo>
                      <a:pt x="237" y="67"/>
                    </a:lnTo>
                    <a:lnTo>
                      <a:pt x="228" y="63"/>
                    </a:lnTo>
                    <a:lnTo>
                      <a:pt x="218" y="61"/>
                    </a:lnTo>
                    <a:lnTo>
                      <a:pt x="209" y="59"/>
                    </a:lnTo>
                    <a:lnTo>
                      <a:pt x="201" y="57"/>
                    </a:lnTo>
                    <a:lnTo>
                      <a:pt x="192" y="55"/>
                    </a:lnTo>
                    <a:lnTo>
                      <a:pt x="182" y="53"/>
                    </a:lnTo>
                    <a:lnTo>
                      <a:pt x="173" y="49"/>
                    </a:lnTo>
                    <a:lnTo>
                      <a:pt x="163" y="48"/>
                    </a:lnTo>
                    <a:lnTo>
                      <a:pt x="154" y="44"/>
                    </a:lnTo>
                    <a:lnTo>
                      <a:pt x="144" y="42"/>
                    </a:lnTo>
                    <a:lnTo>
                      <a:pt x="135" y="40"/>
                    </a:lnTo>
                    <a:lnTo>
                      <a:pt x="125" y="38"/>
                    </a:lnTo>
                    <a:lnTo>
                      <a:pt x="117" y="36"/>
                    </a:lnTo>
                    <a:lnTo>
                      <a:pt x="108" y="34"/>
                    </a:lnTo>
                    <a:lnTo>
                      <a:pt x="98" y="32"/>
                    </a:lnTo>
                    <a:lnTo>
                      <a:pt x="89" y="30"/>
                    </a:lnTo>
                    <a:lnTo>
                      <a:pt x="81" y="28"/>
                    </a:lnTo>
                    <a:lnTo>
                      <a:pt x="72" y="27"/>
                    </a:lnTo>
                    <a:lnTo>
                      <a:pt x="64" y="27"/>
                    </a:lnTo>
                    <a:lnTo>
                      <a:pt x="57" y="27"/>
                    </a:lnTo>
                    <a:lnTo>
                      <a:pt x="49" y="25"/>
                    </a:lnTo>
                    <a:lnTo>
                      <a:pt x="41" y="23"/>
                    </a:lnTo>
                    <a:lnTo>
                      <a:pt x="36" y="23"/>
                    </a:lnTo>
                    <a:lnTo>
                      <a:pt x="30" y="23"/>
                    </a:lnTo>
                    <a:lnTo>
                      <a:pt x="20" y="21"/>
                    </a:lnTo>
                    <a:lnTo>
                      <a:pt x="11" y="21"/>
                    </a:lnTo>
                    <a:lnTo>
                      <a:pt x="3" y="19"/>
                    </a:lnTo>
                    <a:lnTo>
                      <a:pt x="0" y="19"/>
                    </a:lnTo>
                    <a:lnTo>
                      <a:pt x="24" y="8"/>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89" name="Freeform 133"/>
              <p:cNvSpPr>
                <a:spLocks/>
              </p:cNvSpPr>
              <p:nvPr/>
            </p:nvSpPr>
            <p:spPr bwMode="auto">
              <a:xfrm>
                <a:off x="4433208" y="2556755"/>
                <a:ext cx="74613" cy="28575"/>
              </a:xfrm>
              <a:custGeom>
                <a:avLst/>
                <a:gdLst>
                  <a:gd name="T0" fmla="*/ 0 w 492"/>
                  <a:gd name="T1" fmla="*/ 2147483647 h 130"/>
                  <a:gd name="T2" fmla="*/ 0 w 492"/>
                  <a:gd name="T3" fmla="*/ 2147483647 h 130"/>
                  <a:gd name="T4" fmla="*/ 0 w 492"/>
                  <a:gd name="T5" fmla="*/ 2147483647 h 130"/>
                  <a:gd name="T6" fmla="*/ 0 w 492"/>
                  <a:gd name="T7" fmla="*/ 2147483647 h 130"/>
                  <a:gd name="T8" fmla="*/ 0 w 492"/>
                  <a:gd name="T9" fmla="*/ 2147483647 h 130"/>
                  <a:gd name="T10" fmla="*/ 0 w 492"/>
                  <a:gd name="T11" fmla="*/ 2147483647 h 130"/>
                  <a:gd name="T12" fmla="*/ 2147483647 w 492"/>
                  <a:gd name="T13" fmla="*/ 2147483647 h 130"/>
                  <a:gd name="T14" fmla="*/ 2147483647 w 492"/>
                  <a:gd name="T15" fmla="*/ 2147483647 h 130"/>
                  <a:gd name="T16" fmla="*/ 2147483647 w 492"/>
                  <a:gd name="T17" fmla="*/ 2147483647 h 130"/>
                  <a:gd name="T18" fmla="*/ 2147483647 w 492"/>
                  <a:gd name="T19" fmla="*/ 2147483647 h 130"/>
                  <a:gd name="T20" fmla="*/ 2147483647 w 492"/>
                  <a:gd name="T21" fmla="*/ 2147483647 h 130"/>
                  <a:gd name="T22" fmla="*/ 2147483647 w 492"/>
                  <a:gd name="T23" fmla="*/ 2147483647 h 130"/>
                  <a:gd name="T24" fmla="*/ 2147483647 w 492"/>
                  <a:gd name="T25" fmla="*/ 2147483647 h 130"/>
                  <a:gd name="T26" fmla="*/ 2147483647 w 492"/>
                  <a:gd name="T27" fmla="*/ 2147483647 h 130"/>
                  <a:gd name="T28" fmla="*/ 2147483647 w 492"/>
                  <a:gd name="T29" fmla="*/ 2147483647 h 130"/>
                  <a:gd name="T30" fmla="*/ 2147483647 w 492"/>
                  <a:gd name="T31" fmla="*/ 2147483647 h 130"/>
                  <a:gd name="T32" fmla="*/ 2147483647 w 492"/>
                  <a:gd name="T33" fmla="*/ 2147483647 h 130"/>
                  <a:gd name="T34" fmla="*/ 2147483647 w 492"/>
                  <a:gd name="T35" fmla="*/ 2147483647 h 130"/>
                  <a:gd name="T36" fmla="*/ 2147483647 w 492"/>
                  <a:gd name="T37" fmla="*/ 2147483647 h 130"/>
                  <a:gd name="T38" fmla="*/ 2147483647 w 492"/>
                  <a:gd name="T39" fmla="*/ 2147483647 h 130"/>
                  <a:gd name="T40" fmla="*/ 2147483647 w 492"/>
                  <a:gd name="T41" fmla="*/ 2147483647 h 130"/>
                  <a:gd name="T42" fmla="*/ 2147483647 w 492"/>
                  <a:gd name="T43" fmla="*/ 0 h 130"/>
                  <a:gd name="T44" fmla="*/ 2147483647 w 492"/>
                  <a:gd name="T45" fmla="*/ 0 h 130"/>
                  <a:gd name="T46" fmla="*/ 2147483647 w 492"/>
                  <a:gd name="T47" fmla="*/ 0 h 130"/>
                  <a:gd name="T48" fmla="*/ 2147483647 w 492"/>
                  <a:gd name="T49" fmla="*/ 2147483647 h 130"/>
                  <a:gd name="T50" fmla="*/ 2147483647 w 492"/>
                  <a:gd name="T51" fmla="*/ 2147483647 h 130"/>
                  <a:gd name="T52" fmla="*/ 2147483647 w 492"/>
                  <a:gd name="T53" fmla="*/ 2147483647 h 130"/>
                  <a:gd name="T54" fmla="*/ 2147483647 w 492"/>
                  <a:gd name="T55" fmla="*/ 2147483647 h 130"/>
                  <a:gd name="T56" fmla="*/ 2147483647 w 492"/>
                  <a:gd name="T57" fmla="*/ 2147483647 h 130"/>
                  <a:gd name="T58" fmla="*/ 2147483647 w 492"/>
                  <a:gd name="T59" fmla="*/ 2147483647 h 130"/>
                  <a:gd name="T60" fmla="*/ 2147483647 w 492"/>
                  <a:gd name="T61" fmla="*/ 2147483647 h 130"/>
                  <a:gd name="T62" fmla="*/ 2147483647 w 492"/>
                  <a:gd name="T63" fmla="*/ 2147483647 h 130"/>
                  <a:gd name="T64" fmla="*/ 2147483647 w 492"/>
                  <a:gd name="T65" fmla="*/ 2147483647 h 130"/>
                  <a:gd name="T66" fmla="*/ 2147483647 w 492"/>
                  <a:gd name="T67" fmla="*/ 2147483647 h 130"/>
                  <a:gd name="T68" fmla="*/ 2147483647 w 492"/>
                  <a:gd name="T69" fmla="*/ 2147483647 h 130"/>
                  <a:gd name="T70" fmla="*/ 2147483647 w 492"/>
                  <a:gd name="T71" fmla="*/ 2147483647 h 130"/>
                  <a:gd name="T72" fmla="*/ 2147483647 w 492"/>
                  <a:gd name="T73" fmla="*/ 2147483647 h 130"/>
                  <a:gd name="T74" fmla="*/ 2147483647 w 492"/>
                  <a:gd name="T75" fmla="*/ 2147483647 h 130"/>
                  <a:gd name="T76" fmla="*/ 0 w 492"/>
                  <a:gd name="T77" fmla="*/ 2147483647 h 130"/>
                  <a:gd name="T78" fmla="*/ 0 w 492"/>
                  <a:gd name="T79" fmla="*/ 2147483647 h 130"/>
                  <a:gd name="T80" fmla="*/ 0 w 492"/>
                  <a:gd name="T81" fmla="*/ 2147483647 h 130"/>
                  <a:gd name="T82" fmla="*/ 0 w 492"/>
                  <a:gd name="T83" fmla="*/ 2147483647 h 130"/>
                  <a:gd name="T84" fmla="*/ 0 w 492"/>
                  <a:gd name="T85" fmla="*/ 2147483647 h 130"/>
                  <a:gd name="T86" fmla="*/ 0 w 492"/>
                  <a:gd name="T87" fmla="*/ 2147483647 h 130"/>
                  <a:gd name="T88" fmla="*/ 0 w 492"/>
                  <a:gd name="T89" fmla="*/ 2147483647 h 1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92"/>
                  <a:gd name="T136" fmla="*/ 0 h 130"/>
                  <a:gd name="T137" fmla="*/ 492 w 492"/>
                  <a:gd name="T138" fmla="*/ 130 h 1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92" h="130">
                    <a:moveTo>
                      <a:pt x="0" y="78"/>
                    </a:moveTo>
                    <a:lnTo>
                      <a:pt x="11" y="52"/>
                    </a:lnTo>
                    <a:lnTo>
                      <a:pt x="13" y="52"/>
                    </a:lnTo>
                    <a:lnTo>
                      <a:pt x="21" y="52"/>
                    </a:lnTo>
                    <a:lnTo>
                      <a:pt x="24" y="52"/>
                    </a:lnTo>
                    <a:lnTo>
                      <a:pt x="32" y="52"/>
                    </a:lnTo>
                    <a:lnTo>
                      <a:pt x="38" y="52"/>
                    </a:lnTo>
                    <a:lnTo>
                      <a:pt x="47" y="54"/>
                    </a:lnTo>
                    <a:lnTo>
                      <a:pt x="55" y="54"/>
                    </a:lnTo>
                    <a:lnTo>
                      <a:pt x="64" y="54"/>
                    </a:lnTo>
                    <a:lnTo>
                      <a:pt x="76" y="56"/>
                    </a:lnTo>
                    <a:lnTo>
                      <a:pt x="87" y="56"/>
                    </a:lnTo>
                    <a:lnTo>
                      <a:pt x="91" y="56"/>
                    </a:lnTo>
                    <a:lnTo>
                      <a:pt x="97" y="57"/>
                    </a:lnTo>
                    <a:lnTo>
                      <a:pt x="102" y="59"/>
                    </a:lnTo>
                    <a:lnTo>
                      <a:pt x="110" y="59"/>
                    </a:lnTo>
                    <a:lnTo>
                      <a:pt x="116" y="59"/>
                    </a:lnTo>
                    <a:lnTo>
                      <a:pt x="121" y="61"/>
                    </a:lnTo>
                    <a:lnTo>
                      <a:pt x="127" y="61"/>
                    </a:lnTo>
                    <a:lnTo>
                      <a:pt x="135" y="63"/>
                    </a:lnTo>
                    <a:lnTo>
                      <a:pt x="140" y="63"/>
                    </a:lnTo>
                    <a:lnTo>
                      <a:pt x="148" y="63"/>
                    </a:lnTo>
                    <a:lnTo>
                      <a:pt x="154" y="63"/>
                    </a:lnTo>
                    <a:lnTo>
                      <a:pt x="159" y="65"/>
                    </a:lnTo>
                    <a:lnTo>
                      <a:pt x="165" y="65"/>
                    </a:lnTo>
                    <a:lnTo>
                      <a:pt x="173" y="65"/>
                    </a:lnTo>
                    <a:lnTo>
                      <a:pt x="180" y="67"/>
                    </a:lnTo>
                    <a:lnTo>
                      <a:pt x="188" y="67"/>
                    </a:lnTo>
                    <a:lnTo>
                      <a:pt x="194" y="67"/>
                    </a:lnTo>
                    <a:lnTo>
                      <a:pt x="199" y="69"/>
                    </a:lnTo>
                    <a:lnTo>
                      <a:pt x="207" y="71"/>
                    </a:lnTo>
                    <a:lnTo>
                      <a:pt x="215" y="71"/>
                    </a:lnTo>
                    <a:lnTo>
                      <a:pt x="220" y="71"/>
                    </a:lnTo>
                    <a:lnTo>
                      <a:pt x="226" y="73"/>
                    </a:lnTo>
                    <a:lnTo>
                      <a:pt x="234" y="73"/>
                    </a:lnTo>
                    <a:lnTo>
                      <a:pt x="241" y="75"/>
                    </a:lnTo>
                    <a:lnTo>
                      <a:pt x="247" y="75"/>
                    </a:lnTo>
                    <a:lnTo>
                      <a:pt x="253" y="76"/>
                    </a:lnTo>
                    <a:lnTo>
                      <a:pt x="260" y="76"/>
                    </a:lnTo>
                    <a:lnTo>
                      <a:pt x="266" y="78"/>
                    </a:lnTo>
                    <a:lnTo>
                      <a:pt x="272" y="78"/>
                    </a:lnTo>
                    <a:lnTo>
                      <a:pt x="279" y="80"/>
                    </a:lnTo>
                    <a:lnTo>
                      <a:pt x="285" y="80"/>
                    </a:lnTo>
                    <a:lnTo>
                      <a:pt x="291" y="82"/>
                    </a:lnTo>
                    <a:lnTo>
                      <a:pt x="302" y="84"/>
                    </a:lnTo>
                    <a:lnTo>
                      <a:pt x="312" y="86"/>
                    </a:lnTo>
                    <a:lnTo>
                      <a:pt x="323" y="88"/>
                    </a:lnTo>
                    <a:lnTo>
                      <a:pt x="332" y="90"/>
                    </a:lnTo>
                    <a:lnTo>
                      <a:pt x="342" y="92"/>
                    </a:lnTo>
                    <a:lnTo>
                      <a:pt x="350" y="92"/>
                    </a:lnTo>
                    <a:lnTo>
                      <a:pt x="357" y="92"/>
                    </a:lnTo>
                    <a:lnTo>
                      <a:pt x="365" y="92"/>
                    </a:lnTo>
                    <a:lnTo>
                      <a:pt x="370" y="90"/>
                    </a:lnTo>
                    <a:lnTo>
                      <a:pt x="378" y="88"/>
                    </a:lnTo>
                    <a:lnTo>
                      <a:pt x="384" y="86"/>
                    </a:lnTo>
                    <a:lnTo>
                      <a:pt x="391" y="84"/>
                    </a:lnTo>
                    <a:lnTo>
                      <a:pt x="397" y="80"/>
                    </a:lnTo>
                    <a:lnTo>
                      <a:pt x="403" y="76"/>
                    </a:lnTo>
                    <a:lnTo>
                      <a:pt x="407" y="73"/>
                    </a:lnTo>
                    <a:lnTo>
                      <a:pt x="412" y="71"/>
                    </a:lnTo>
                    <a:lnTo>
                      <a:pt x="420" y="61"/>
                    </a:lnTo>
                    <a:lnTo>
                      <a:pt x="429" y="52"/>
                    </a:lnTo>
                    <a:lnTo>
                      <a:pt x="433" y="40"/>
                    </a:lnTo>
                    <a:lnTo>
                      <a:pt x="441" y="31"/>
                    </a:lnTo>
                    <a:lnTo>
                      <a:pt x="443" y="21"/>
                    </a:lnTo>
                    <a:lnTo>
                      <a:pt x="447" y="14"/>
                    </a:lnTo>
                    <a:lnTo>
                      <a:pt x="450" y="6"/>
                    </a:lnTo>
                    <a:lnTo>
                      <a:pt x="452" y="0"/>
                    </a:lnTo>
                    <a:lnTo>
                      <a:pt x="492" y="0"/>
                    </a:lnTo>
                    <a:lnTo>
                      <a:pt x="488" y="8"/>
                    </a:lnTo>
                    <a:lnTo>
                      <a:pt x="481" y="16"/>
                    </a:lnTo>
                    <a:lnTo>
                      <a:pt x="473" y="27"/>
                    </a:lnTo>
                    <a:lnTo>
                      <a:pt x="467" y="33"/>
                    </a:lnTo>
                    <a:lnTo>
                      <a:pt x="464" y="38"/>
                    </a:lnTo>
                    <a:lnTo>
                      <a:pt x="458" y="44"/>
                    </a:lnTo>
                    <a:lnTo>
                      <a:pt x="454" y="52"/>
                    </a:lnTo>
                    <a:lnTo>
                      <a:pt x="447" y="56"/>
                    </a:lnTo>
                    <a:lnTo>
                      <a:pt x="443" y="63"/>
                    </a:lnTo>
                    <a:lnTo>
                      <a:pt x="437" y="67"/>
                    </a:lnTo>
                    <a:lnTo>
                      <a:pt x="433" y="75"/>
                    </a:lnTo>
                    <a:lnTo>
                      <a:pt x="424" y="84"/>
                    </a:lnTo>
                    <a:lnTo>
                      <a:pt x="414" y="96"/>
                    </a:lnTo>
                    <a:lnTo>
                      <a:pt x="403" y="105"/>
                    </a:lnTo>
                    <a:lnTo>
                      <a:pt x="395" y="113"/>
                    </a:lnTo>
                    <a:lnTo>
                      <a:pt x="388" y="120"/>
                    </a:lnTo>
                    <a:lnTo>
                      <a:pt x="380" y="126"/>
                    </a:lnTo>
                    <a:lnTo>
                      <a:pt x="372" y="128"/>
                    </a:lnTo>
                    <a:lnTo>
                      <a:pt x="363" y="130"/>
                    </a:lnTo>
                    <a:lnTo>
                      <a:pt x="357" y="128"/>
                    </a:lnTo>
                    <a:lnTo>
                      <a:pt x="351" y="128"/>
                    </a:lnTo>
                    <a:lnTo>
                      <a:pt x="344" y="126"/>
                    </a:lnTo>
                    <a:lnTo>
                      <a:pt x="336" y="126"/>
                    </a:lnTo>
                    <a:lnTo>
                      <a:pt x="329" y="124"/>
                    </a:lnTo>
                    <a:lnTo>
                      <a:pt x="321" y="124"/>
                    </a:lnTo>
                    <a:lnTo>
                      <a:pt x="312" y="122"/>
                    </a:lnTo>
                    <a:lnTo>
                      <a:pt x="304" y="122"/>
                    </a:lnTo>
                    <a:lnTo>
                      <a:pt x="294" y="118"/>
                    </a:lnTo>
                    <a:lnTo>
                      <a:pt x="287" y="116"/>
                    </a:lnTo>
                    <a:lnTo>
                      <a:pt x="277" y="115"/>
                    </a:lnTo>
                    <a:lnTo>
                      <a:pt x="270" y="113"/>
                    </a:lnTo>
                    <a:lnTo>
                      <a:pt x="258" y="111"/>
                    </a:lnTo>
                    <a:lnTo>
                      <a:pt x="249" y="109"/>
                    </a:lnTo>
                    <a:lnTo>
                      <a:pt x="239" y="105"/>
                    </a:lnTo>
                    <a:lnTo>
                      <a:pt x="230" y="103"/>
                    </a:lnTo>
                    <a:lnTo>
                      <a:pt x="220" y="99"/>
                    </a:lnTo>
                    <a:lnTo>
                      <a:pt x="209" y="97"/>
                    </a:lnTo>
                    <a:lnTo>
                      <a:pt x="199" y="96"/>
                    </a:lnTo>
                    <a:lnTo>
                      <a:pt x="190" y="96"/>
                    </a:lnTo>
                    <a:lnTo>
                      <a:pt x="182" y="92"/>
                    </a:lnTo>
                    <a:lnTo>
                      <a:pt x="173" y="90"/>
                    </a:lnTo>
                    <a:lnTo>
                      <a:pt x="163" y="88"/>
                    </a:lnTo>
                    <a:lnTo>
                      <a:pt x="154" y="86"/>
                    </a:lnTo>
                    <a:lnTo>
                      <a:pt x="144" y="84"/>
                    </a:lnTo>
                    <a:lnTo>
                      <a:pt x="137" y="84"/>
                    </a:lnTo>
                    <a:lnTo>
                      <a:pt x="127" y="82"/>
                    </a:lnTo>
                    <a:lnTo>
                      <a:pt x="121" y="82"/>
                    </a:lnTo>
                    <a:lnTo>
                      <a:pt x="114" y="80"/>
                    </a:lnTo>
                    <a:lnTo>
                      <a:pt x="106" y="80"/>
                    </a:lnTo>
                    <a:lnTo>
                      <a:pt x="99" y="78"/>
                    </a:lnTo>
                    <a:lnTo>
                      <a:pt x="93" y="78"/>
                    </a:lnTo>
                    <a:lnTo>
                      <a:pt x="85" y="78"/>
                    </a:lnTo>
                    <a:lnTo>
                      <a:pt x="80" y="78"/>
                    </a:lnTo>
                    <a:lnTo>
                      <a:pt x="74" y="78"/>
                    </a:lnTo>
                    <a:lnTo>
                      <a:pt x="68" y="78"/>
                    </a:lnTo>
                    <a:lnTo>
                      <a:pt x="62" y="76"/>
                    </a:lnTo>
                    <a:lnTo>
                      <a:pt x="55" y="76"/>
                    </a:lnTo>
                    <a:lnTo>
                      <a:pt x="51" y="76"/>
                    </a:lnTo>
                    <a:lnTo>
                      <a:pt x="47" y="76"/>
                    </a:lnTo>
                    <a:lnTo>
                      <a:pt x="38" y="76"/>
                    </a:lnTo>
                    <a:lnTo>
                      <a:pt x="30" y="76"/>
                    </a:lnTo>
                    <a:lnTo>
                      <a:pt x="23" y="76"/>
                    </a:lnTo>
                    <a:lnTo>
                      <a:pt x="17" y="76"/>
                    </a:lnTo>
                    <a:lnTo>
                      <a:pt x="11" y="76"/>
                    </a:lnTo>
                    <a:lnTo>
                      <a:pt x="7" y="78"/>
                    </a:lnTo>
                    <a:lnTo>
                      <a:pt x="2" y="78"/>
                    </a:lnTo>
                    <a:lnTo>
                      <a:pt x="0" y="78"/>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0" name="Freeform 134"/>
              <p:cNvSpPr>
                <a:spLocks/>
              </p:cNvSpPr>
              <p:nvPr/>
            </p:nvSpPr>
            <p:spPr bwMode="auto">
              <a:xfrm>
                <a:off x="4393520" y="2578980"/>
                <a:ext cx="25400" cy="12700"/>
              </a:xfrm>
              <a:custGeom>
                <a:avLst/>
                <a:gdLst>
                  <a:gd name="T0" fmla="*/ 0 w 168"/>
                  <a:gd name="T1" fmla="*/ 0 h 57"/>
                  <a:gd name="T2" fmla="*/ 0 w 168"/>
                  <a:gd name="T3" fmla="*/ 0 h 57"/>
                  <a:gd name="T4" fmla="*/ 0 w 168"/>
                  <a:gd name="T5" fmla="*/ 0 h 57"/>
                  <a:gd name="T6" fmla="*/ 0 w 168"/>
                  <a:gd name="T7" fmla="*/ 0 h 57"/>
                  <a:gd name="T8" fmla="*/ 0 w 168"/>
                  <a:gd name="T9" fmla="*/ 0 h 57"/>
                  <a:gd name="T10" fmla="*/ 0 w 168"/>
                  <a:gd name="T11" fmla="*/ 0 h 57"/>
                  <a:gd name="T12" fmla="*/ 0 w 168"/>
                  <a:gd name="T13" fmla="*/ 0 h 57"/>
                  <a:gd name="T14" fmla="*/ 0 w 168"/>
                  <a:gd name="T15" fmla="*/ 0 h 57"/>
                  <a:gd name="T16" fmla="*/ 0 w 168"/>
                  <a:gd name="T17" fmla="*/ 0 h 57"/>
                  <a:gd name="T18" fmla="*/ 0 w 168"/>
                  <a:gd name="T19" fmla="*/ 0 h 57"/>
                  <a:gd name="T20" fmla="*/ 0 w 168"/>
                  <a:gd name="T21" fmla="*/ 0 h 57"/>
                  <a:gd name="T22" fmla="*/ 0 w 168"/>
                  <a:gd name="T23" fmla="*/ 0 h 57"/>
                  <a:gd name="T24" fmla="*/ 0 w 168"/>
                  <a:gd name="T25" fmla="*/ 0 h 57"/>
                  <a:gd name="T26" fmla="*/ 0 w 168"/>
                  <a:gd name="T27" fmla="*/ 2147483647 h 57"/>
                  <a:gd name="T28" fmla="*/ 0 w 168"/>
                  <a:gd name="T29" fmla="*/ 2147483647 h 57"/>
                  <a:gd name="T30" fmla="*/ 0 w 168"/>
                  <a:gd name="T31" fmla="*/ 2147483647 h 57"/>
                  <a:gd name="T32" fmla="*/ 0 w 168"/>
                  <a:gd name="T33" fmla="*/ 0 h 57"/>
                  <a:gd name="T34" fmla="*/ 0 w 168"/>
                  <a:gd name="T35" fmla="*/ 0 h 57"/>
                  <a:gd name="T36" fmla="*/ 0 w 168"/>
                  <a:gd name="T37" fmla="*/ 0 h 57"/>
                  <a:gd name="T38" fmla="*/ 0 w 168"/>
                  <a:gd name="T39" fmla="*/ 0 h 57"/>
                  <a:gd name="T40" fmla="*/ 0 w 168"/>
                  <a:gd name="T41" fmla="*/ 0 h 57"/>
                  <a:gd name="T42" fmla="*/ 2147483647 w 168"/>
                  <a:gd name="T43" fmla="*/ 0 h 57"/>
                  <a:gd name="T44" fmla="*/ 2147483647 w 168"/>
                  <a:gd name="T45" fmla="*/ 0 h 57"/>
                  <a:gd name="T46" fmla="*/ 2147483647 w 168"/>
                  <a:gd name="T47" fmla="*/ 0 h 57"/>
                  <a:gd name="T48" fmla="*/ 2147483647 w 168"/>
                  <a:gd name="T49" fmla="*/ 0 h 57"/>
                  <a:gd name="T50" fmla="*/ 2147483647 w 168"/>
                  <a:gd name="T51" fmla="*/ 0 h 57"/>
                  <a:gd name="T52" fmla="*/ 2147483647 w 168"/>
                  <a:gd name="T53" fmla="*/ 0 h 57"/>
                  <a:gd name="T54" fmla="*/ 2147483647 w 168"/>
                  <a:gd name="T55" fmla="*/ 0 h 57"/>
                  <a:gd name="T56" fmla="*/ 2147483647 w 168"/>
                  <a:gd name="T57" fmla="*/ 0 h 57"/>
                  <a:gd name="T58" fmla="*/ 2147483647 w 168"/>
                  <a:gd name="T59" fmla="*/ 2147483647 h 57"/>
                  <a:gd name="T60" fmla="*/ 2147483647 w 168"/>
                  <a:gd name="T61" fmla="*/ 2147483647 h 57"/>
                  <a:gd name="T62" fmla="*/ 2147483647 w 168"/>
                  <a:gd name="T63" fmla="*/ 2147483647 h 57"/>
                  <a:gd name="T64" fmla="*/ 2147483647 w 168"/>
                  <a:gd name="T65" fmla="*/ 2147483647 h 57"/>
                  <a:gd name="T66" fmla="*/ 2147483647 w 168"/>
                  <a:gd name="T67" fmla="*/ 2147483647 h 57"/>
                  <a:gd name="T68" fmla="*/ 0 w 168"/>
                  <a:gd name="T69" fmla="*/ 2147483647 h 57"/>
                  <a:gd name="T70" fmla="*/ 0 w 168"/>
                  <a:gd name="T71" fmla="*/ 2147483647 h 57"/>
                  <a:gd name="T72" fmla="*/ 0 w 168"/>
                  <a:gd name="T73" fmla="*/ 2147483647 h 57"/>
                  <a:gd name="T74" fmla="*/ 0 w 168"/>
                  <a:gd name="T75" fmla="*/ 2147483647 h 57"/>
                  <a:gd name="T76" fmla="*/ 0 w 168"/>
                  <a:gd name="T77" fmla="*/ 2147483647 h 57"/>
                  <a:gd name="T78" fmla="*/ 0 w 168"/>
                  <a:gd name="T79" fmla="*/ 2147483647 h 57"/>
                  <a:gd name="T80" fmla="*/ 0 w 168"/>
                  <a:gd name="T81" fmla="*/ 2147483647 h 57"/>
                  <a:gd name="T82" fmla="*/ 0 w 168"/>
                  <a:gd name="T83" fmla="*/ 2147483647 h 57"/>
                  <a:gd name="T84" fmla="*/ 0 w 168"/>
                  <a:gd name="T85" fmla="*/ 2147483647 h 57"/>
                  <a:gd name="T86" fmla="*/ 0 w 168"/>
                  <a:gd name="T87" fmla="*/ 2147483647 h 57"/>
                  <a:gd name="T88" fmla="*/ 0 w 168"/>
                  <a:gd name="T89" fmla="*/ 2147483647 h 57"/>
                  <a:gd name="T90" fmla="*/ 0 w 168"/>
                  <a:gd name="T91" fmla="*/ 2147483647 h 57"/>
                  <a:gd name="T92" fmla="*/ 0 w 168"/>
                  <a:gd name="T93" fmla="*/ 2147483647 h 57"/>
                  <a:gd name="T94" fmla="*/ 0 w 168"/>
                  <a:gd name="T95" fmla="*/ 2147483647 h 57"/>
                  <a:gd name="T96" fmla="*/ 0 w 168"/>
                  <a:gd name="T97" fmla="*/ 2147483647 h 57"/>
                  <a:gd name="T98" fmla="*/ 0 w 168"/>
                  <a:gd name="T99" fmla="*/ 0 h 57"/>
                  <a:gd name="T100" fmla="*/ 0 w 168"/>
                  <a:gd name="T101" fmla="*/ 0 h 57"/>
                  <a:gd name="T102" fmla="*/ 0 w 168"/>
                  <a:gd name="T103" fmla="*/ 0 h 57"/>
                  <a:gd name="T104" fmla="*/ 0 w 168"/>
                  <a:gd name="T105" fmla="*/ 0 h 57"/>
                  <a:gd name="T106" fmla="*/ 0 w 168"/>
                  <a:gd name="T107" fmla="*/ 0 h 57"/>
                  <a:gd name="T108" fmla="*/ 0 w 168"/>
                  <a:gd name="T109" fmla="*/ 0 h 5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8"/>
                  <a:gd name="T166" fmla="*/ 0 h 57"/>
                  <a:gd name="T167" fmla="*/ 168 w 168"/>
                  <a:gd name="T168" fmla="*/ 57 h 5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8" h="57">
                    <a:moveTo>
                      <a:pt x="0" y="0"/>
                    </a:moveTo>
                    <a:lnTo>
                      <a:pt x="2" y="0"/>
                    </a:lnTo>
                    <a:lnTo>
                      <a:pt x="8" y="6"/>
                    </a:lnTo>
                    <a:lnTo>
                      <a:pt x="12" y="8"/>
                    </a:lnTo>
                    <a:lnTo>
                      <a:pt x="19" y="10"/>
                    </a:lnTo>
                    <a:lnTo>
                      <a:pt x="25" y="14"/>
                    </a:lnTo>
                    <a:lnTo>
                      <a:pt x="33" y="15"/>
                    </a:lnTo>
                    <a:lnTo>
                      <a:pt x="38" y="19"/>
                    </a:lnTo>
                    <a:lnTo>
                      <a:pt x="46" y="21"/>
                    </a:lnTo>
                    <a:lnTo>
                      <a:pt x="52" y="25"/>
                    </a:lnTo>
                    <a:lnTo>
                      <a:pt x="59" y="29"/>
                    </a:lnTo>
                    <a:lnTo>
                      <a:pt x="67" y="29"/>
                    </a:lnTo>
                    <a:lnTo>
                      <a:pt x="75" y="31"/>
                    </a:lnTo>
                    <a:lnTo>
                      <a:pt x="80" y="33"/>
                    </a:lnTo>
                    <a:lnTo>
                      <a:pt x="88" y="33"/>
                    </a:lnTo>
                    <a:lnTo>
                      <a:pt x="94" y="33"/>
                    </a:lnTo>
                    <a:lnTo>
                      <a:pt x="99" y="31"/>
                    </a:lnTo>
                    <a:lnTo>
                      <a:pt x="105" y="31"/>
                    </a:lnTo>
                    <a:lnTo>
                      <a:pt x="113" y="31"/>
                    </a:lnTo>
                    <a:lnTo>
                      <a:pt x="118" y="29"/>
                    </a:lnTo>
                    <a:lnTo>
                      <a:pt x="126" y="29"/>
                    </a:lnTo>
                    <a:lnTo>
                      <a:pt x="132" y="29"/>
                    </a:lnTo>
                    <a:lnTo>
                      <a:pt x="139" y="29"/>
                    </a:lnTo>
                    <a:lnTo>
                      <a:pt x="145" y="27"/>
                    </a:lnTo>
                    <a:lnTo>
                      <a:pt x="151" y="25"/>
                    </a:lnTo>
                    <a:lnTo>
                      <a:pt x="154" y="25"/>
                    </a:lnTo>
                    <a:lnTo>
                      <a:pt x="160" y="25"/>
                    </a:lnTo>
                    <a:lnTo>
                      <a:pt x="166" y="25"/>
                    </a:lnTo>
                    <a:lnTo>
                      <a:pt x="168" y="25"/>
                    </a:lnTo>
                    <a:lnTo>
                      <a:pt x="151" y="36"/>
                    </a:lnTo>
                    <a:lnTo>
                      <a:pt x="147" y="36"/>
                    </a:lnTo>
                    <a:lnTo>
                      <a:pt x="141" y="42"/>
                    </a:lnTo>
                    <a:lnTo>
                      <a:pt x="135" y="42"/>
                    </a:lnTo>
                    <a:lnTo>
                      <a:pt x="132" y="46"/>
                    </a:lnTo>
                    <a:lnTo>
                      <a:pt x="126" y="48"/>
                    </a:lnTo>
                    <a:lnTo>
                      <a:pt x="120" y="50"/>
                    </a:lnTo>
                    <a:lnTo>
                      <a:pt x="113" y="52"/>
                    </a:lnTo>
                    <a:lnTo>
                      <a:pt x="107" y="53"/>
                    </a:lnTo>
                    <a:lnTo>
                      <a:pt x="99" y="55"/>
                    </a:lnTo>
                    <a:lnTo>
                      <a:pt x="92" y="57"/>
                    </a:lnTo>
                    <a:lnTo>
                      <a:pt x="84" y="57"/>
                    </a:lnTo>
                    <a:lnTo>
                      <a:pt x="77" y="57"/>
                    </a:lnTo>
                    <a:lnTo>
                      <a:pt x="69" y="55"/>
                    </a:lnTo>
                    <a:lnTo>
                      <a:pt x="63" y="55"/>
                    </a:lnTo>
                    <a:lnTo>
                      <a:pt x="56" y="50"/>
                    </a:lnTo>
                    <a:lnTo>
                      <a:pt x="48" y="48"/>
                    </a:lnTo>
                    <a:lnTo>
                      <a:pt x="42" y="44"/>
                    </a:lnTo>
                    <a:lnTo>
                      <a:pt x="37" y="42"/>
                    </a:lnTo>
                    <a:lnTo>
                      <a:pt x="25" y="34"/>
                    </a:lnTo>
                    <a:lnTo>
                      <a:pt x="18" y="29"/>
                    </a:lnTo>
                    <a:lnTo>
                      <a:pt x="10" y="23"/>
                    </a:lnTo>
                    <a:lnTo>
                      <a:pt x="4" y="19"/>
                    </a:lnTo>
                    <a:lnTo>
                      <a:pt x="0" y="15"/>
                    </a:lnTo>
                    <a:lnTo>
                      <a:pt x="0"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1" name="Freeform 135"/>
              <p:cNvSpPr>
                <a:spLocks/>
              </p:cNvSpPr>
              <p:nvPr/>
            </p:nvSpPr>
            <p:spPr bwMode="auto">
              <a:xfrm>
                <a:off x="4401458" y="2550405"/>
                <a:ext cx="30163" cy="23812"/>
              </a:xfrm>
              <a:custGeom>
                <a:avLst/>
                <a:gdLst>
                  <a:gd name="T0" fmla="*/ 0 w 196"/>
                  <a:gd name="T1" fmla="*/ 0 h 108"/>
                  <a:gd name="T2" fmla="*/ 0 w 196"/>
                  <a:gd name="T3" fmla="*/ 0 h 108"/>
                  <a:gd name="T4" fmla="*/ 0 w 196"/>
                  <a:gd name="T5" fmla="*/ 0 h 108"/>
                  <a:gd name="T6" fmla="*/ 0 w 196"/>
                  <a:gd name="T7" fmla="*/ 0 h 108"/>
                  <a:gd name="T8" fmla="*/ 0 w 196"/>
                  <a:gd name="T9" fmla="*/ 0 h 108"/>
                  <a:gd name="T10" fmla="*/ 0 w 196"/>
                  <a:gd name="T11" fmla="*/ 2147483647 h 108"/>
                  <a:gd name="T12" fmla="*/ 0 w 196"/>
                  <a:gd name="T13" fmla="*/ 2147483647 h 108"/>
                  <a:gd name="T14" fmla="*/ 0 w 196"/>
                  <a:gd name="T15" fmla="*/ 2147483647 h 108"/>
                  <a:gd name="T16" fmla="*/ 0 w 196"/>
                  <a:gd name="T17" fmla="*/ 2147483647 h 108"/>
                  <a:gd name="T18" fmla="*/ 0 w 196"/>
                  <a:gd name="T19" fmla="*/ 2147483647 h 108"/>
                  <a:gd name="T20" fmla="*/ 0 w 196"/>
                  <a:gd name="T21" fmla="*/ 2147483647 h 108"/>
                  <a:gd name="T22" fmla="*/ 0 w 196"/>
                  <a:gd name="T23" fmla="*/ 2147483647 h 108"/>
                  <a:gd name="T24" fmla="*/ 0 w 196"/>
                  <a:gd name="T25" fmla="*/ 2147483647 h 108"/>
                  <a:gd name="T26" fmla="*/ 0 w 196"/>
                  <a:gd name="T27" fmla="*/ 2147483647 h 108"/>
                  <a:gd name="T28" fmla="*/ 0 w 196"/>
                  <a:gd name="T29" fmla="*/ 2147483647 h 108"/>
                  <a:gd name="T30" fmla="*/ 0 w 196"/>
                  <a:gd name="T31" fmla="*/ 2147483647 h 108"/>
                  <a:gd name="T32" fmla="*/ 0 w 196"/>
                  <a:gd name="T33" fmla="*/ 2147483647 h 108"/>
                  <a:gd name="T34" fmla="*/ 2147483647 w 196"/>
                  <a:gd name="T35" fmla="*/ 2147483647 h 108"/>
                  <a:gd name="T36" fmla="*/ 2147483647 w 196"/>
                  <a:gd name="T37" fmla="*/ 2147483647 h 108"/>
                  <a:gd name="T38" fmla="*/ 2147483647 w 196"/>
                  <a:gd name="T39" fmla="*/ 2147483647 h 108"/>
                  <a:gd name="T40" fmla="*/ 2147483647 w 196"/>
                  <a:gd name="T41" fmla="*/ 2147483647 h 108"/>
                  <a:gd name="T42" fmla="*/ 2147483647 w 196"/>
                  <a:gd name="T43" fmla="*/ 2147483647 h 108"/>
                  <a:gd name="T44" fmla="*/ 2147483647 w 196"/>
                  <a:gd name="T45" fmla="*/ 2147483647 h 108"/>
                  <a:gd name="T46" fmla="*/ 2147483647 w 196"/>
                  <a:gd name="T47" fmla="*/ 2147483647 h 108"/>
                  <a:gd name="T48" fmla="*/ 2147483647 w 196"/>
                  <a:gd name="T49" fmla="*/ 2147483647 h 108"/>
                  <a:gd name="T50" fmla="*/ 2147483647 w 196"/>
                  <a:gd name="T51" fmla="*/ 2147483647 h 108"/>
                  <a:gd name="T52" fmla="*/ 2147483647 w 196"/>
                  <a:gd name="T53" fmla="*/ 2147483647 h 108"/>
                  <a:gd name="T54" fmla="*/ 2147483647 w 196"/>
                  <a:gd name="T55" fmla="*/ 2147483647 h 108"/>
                  <a:gd name="T56" fmla="*/ 2147483647 w 196"/>
                  <a:gd name="T57" fmla="*/ 2147483647 h 108"/>
                  <a:gd name="T58" fmla="*/ 2147483647 w 196"/>
                  <a:gd name="T59" fmla="*/ 2147483647 h 108"/>
                  <a:gd name="T60" fmla="*/ 2147483647 w 196"/>
                  <a:gd name="T61" fmla="*/ 2147483647 h 108"/>
                  <a:gd name="T62" fmla="*/ 2147483647 w 196"/>
                  <a:gd name="T63" fmla="*/ 2147483647 h 108"/>
                  <a:gd name="T64" fmla="*/ 2147483647 w 196"/>
                  <a:gd name="T65" fmla="*/ 2147483647 h 108"/>
                  <a:gd name="T66" fmla="*/ 2147483647 w 196"/>
                  <a:gd name="T67" fmla="*/ 2147483647 h 108"/>
                  <a:gd name="T68" fmla="*/ 2147483647 w 196"/>
                  <a:gd name="T69" fmla="*/ 2147483647 h 108"/>
                  <a:gd name="T70" fmla="*/ 2147483647 w 196"/>
                  <a:gd name="T71" fmla="*/ 2147483647 h 108"/>
                  <a:gd name="T72" fmla="*/ 2147483647 w 196"/>
                  <a:gd name="T73" fmla="*/ 2147483647 h 108"/>
                  <a:gd name="T74" fmla="*/ 2147483647 w 196"/>
                  <a:gd name="T75" fmla="*/ 2147483647 h 108"/>
                  <a:gd name="T76" fmla="*/ 0 w 196"/>
                  <a:gd name="T77" fmla="*/ 2147483647 h 108"/>
                  <a:gd name="T78" fmla="*/ 0 w 196"/>
                  <a:gd name="T79" fmla="*/ 2147483647 h 108"/>
                  <a:gd name="T80" fmla="*/ 0 w 196"/>
                  <a:gd name="T81" fmla="*/ 2147483647 h 108"/>
                  <a:gd name="T82" fmla="*/ 0 w 196"/>
                  <a:gd name="T83" fmla="*/ 2147483647 h 108"/>
                  <a:gd name="T84" fmla="*/ 0 w 196"/>
                  <a:gd name="T85" fmla="*/ 2147483647 h 108"/>
                  <a:gd name="T86" fmla="*/ 0 w 196"/>
                  <a:gd name="T87" fmla="*/ 2147483647 h 108"/>
                  <a:gd name="T88" fmla="*/ 0 w 196"/>
                  <a:gd name="T89" fmla="*/ 2147483647 h 108"/>
                  <a:gd name="T90" fmla="*/ 0 w 196"/>
                  <a:gd name="T91" fmla="*/ 2147483647 h 108"/>
                  <a:gd name="T92" fmla="*/ 0 w 196"/>
                  <a:gd name="T93" fmla="*/ 2147483647 h 108"/>
                  <a:gd name="T94" fmla="*/ 0 w 196"/>
                  <a:gd name="T95" fmla="*/ 2147483647 h 108"/>
                  <a:gd name="T96" fmla="*/ 0 w 196"/>
                  <a:gd name="T97" fmla="*/ 2147483647 h 108"/>
                  <a:gd name="T98" fmla="*/ 0 w 196"/>
                  <a:gd name="T99" fmla="*/ 2147483647 h 108"/>
                  <a:gd name="T100" fmla="*/ 0 w 196"/>
                  <a:gd name="T101" fmla="*/ 2147483647 h 108"/>
                  <a:gd name="T102" fmla="*/ 0 w 196"/>
                  <a:gd name="T103" fmla="*/ 2147483647 h 108"/>
                  <a:gd name="T104" fmla="*/ 0 w 196"/>
                  <a:gd name="T105" fmla="*/ 2147483647 h 108"/>
                  <a:gd name="T106" fmla="*/ 0 w 196"/>
                  <a:gd name="T107" fmla="*/ 2147483647 h 108"/>
                  <a:gd name="T108" fmla="*/ 0 w 196"/>
                  <a:gd name="T109" fmla="*/ 2147483647 h 108"/>
                  <a:gd name="T110" fmla="*/ 0 w 196"/>
                  <a:gd name="T111" fmla="*/ 0 h 108"/>
                  <a:gd name="T112" fmla="*/ 0 w 196"/>
                  <a:gd name="T113" fmla="*/ 0 h 108"/>
                  <a:gd name="T114" fmla="*/ 0 w 196"/>
                  <a:gd name="T115" fmla="*/ 0 h 108"/>
                  <a:gd name="T116" fmla="*/ 0 w 196"/>
                  <a:gd name="T117" fmla="*/ 0 h 108"/>
                  <a:gd name="T118" fmla="*/ 0 w 196"/>
                  <a:gd name="T119" fmla="*/ 0 h 108"/>
                  <a:gd name="T120" fmla="*/ 0 w 196"/>
                  <a:gd name="T121" fmla="*/ 0 h 1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6"/>
                  <a:gd name="T184" fmla="*/ 0 h 108"/>
                  <a:gd name="T185" fmla="*/ 196 w 196"/>
                  <a:gd name="T186" fmla="*/ 108 h 10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6" h="108">
                    <a:moveTo>
                      <a:pt x="8" y="9"/>
                    </a:moveTo>
                    <a:lnTo>
                      <a:pt x="10" y="11"/>
                    </a:lnTo>
                    <a:lnTo>
                      <a:pt x="17" y="21"/>
                    </a:lnTo>
                    <a:lnTo>
                      <a:pt x="23" y="25"/>
                    </a:lnTo>
                    <a:lnTo>
                      <a:pt x="29" y="32"/>
                    </a:lnTo>
                    <a:lnTo>
                      <a:pt x="36" y="38"/>
                    </a:lnTo>
                    <a:lnTo>
                      <a:pt x="46" y="46"/>
                    </a:lnTo>
                    <a:lnTo>
                      <a:pt x="51" y="51"/>
                    </a:lnTo>
                    <a:lnTo>
                      <a:pt x="61" y="59"/>
                    </a:lnTo>
                    <a:lnTo>
                      <a:pt x="68" y="67"/>
                    </a:lnTo>
                    <a:lnTo>
                      <a:pt x="78" y="72"/>
                    </a:lnTo>
                    <a:lnTo>
                      <a:pt x="86" y="78"/>
                    </a:lnTo>
                    <a:lnTo>
                      <a:pt x="95" y="82"/>
                    </a:lnTo>
                    <a:lnTo>
                      <a:pt x="103" y="84"/>
                    </a:lnTo>
                    <a:lnTo>
                      <a:pt x="112" y="87"/>
                    </a:lnTo>
                    <a:lnTo>
                      <a:pt x="118" y="86"/>
                    </a:lnTo>
                    <a:lnTo>
                      <a:pt x="125" y="86"/>
                    </a:lnTo>
                    <a:lnTo>
                      <a:pt x="133" y="86"/>
                    </a:lnTo>
                    <a:lnTo>
                      <a:pt x="143" y="86"/>
                    </a:lnTo>
                    <a:lnTo>
                      <a:pt x="148" y="86"/>
                    </a:lnTo>
                    <a:lnTo>
                      <a:pt x="156" y="86"/>
                    </a:lnTo>
                    <a:lnTo>
                      <a:pt x="162" y="84"/>
                    </a:lnTo>
                    <a:lnTo>
                      <a:pt x="169" y="84"/>
                    </a:lnTo>
                    <a:lnTo>
                      <a:pt x="173" y="82"/>
                    </a:lnTo>
                    <a:lnTo>
                      <a:pt x="179" y="82"/>
                    </a:lnTo>
                    <a:lnTo>
                      <a:pt x="183" y="80"/>
                    </a:lnTo>
                    <a:lnTo>
                      <a:pt x="188" y="80"/>
                    </a:lnTo>
                    <a:lnTo>
                      <a:pt x="194" y="80"/>
                    </a:lnTo>
                    <a:lnTo>
                      <a:pt x="196" y="80"/>
                    </a:lnTo>
                    <a:lnTo>
                      <a:pt x="184" y="95"/>
                    </a:lnTo>
                    <a:lnTo>
                      <a:pt x="181" y="95"/>
                    </a:lnTo>
                    <a:lnTo>
                      <a:pt x="175" y="97"/>
                    </a:lnTo>
                    <a:lnTo>
                      <a:pt x="169" y="99"/>
                    </a:lnTo>
                    <a:lnTo>
                      <a:pt x="164" y="101"/>
                    </a:lnTo>
                    <a:lnTo>
                      <a:pt x="158" y="103"/>
                    </a:lnTo>
                    <a:lnTo>
                      <a:pt x="150" y="105"/>
                    </a:lnTo>
                    <a:lnTo>
                      <a:pt x="143" y="106"/>
                    </a:lnTo>
                    <a:lnTo>
                      <a:pt x="135" y="106"/>
                    </a:lnTo>
                    <a:lnTo>
                      <a:pt x="125" y="108"/>
                    </a:lnTo>
                    <a:lnTo>
                      <a:pt x="118" y="108"/>
                    </a:lnTo>
                    <a:lnTo>
                      <a:pt x="106" y="108"/>
                    </a:lnTo>
                    <a:lnTo>
                      <a:pt x="97" y="108"/>
                    </a:lnTo>
                    <a:lnTo>
                      <a:pt x="87" y="106"/>
                    </a:lnTo>
                    <a:lnTo>
                      <a:pt x="78" y="105"/>
                    </a:lnTo>
                    <a:lnTo>
                      <a:pt x="68" y="101"/>
                    </a:lnTo>
                    <a:lnTo>
                      <a:pt x="59" y="97"/>
                    </a:lnTo>
                    <a:lnTo>
                      <a:pt x="49" y="91"/>
                    </a:lnTo>
                    <a:lnTo>
                      <a:pt x="42" y="86"/>
                    </a:lnTo>
                    <a:lnTo>
                      <a:pt x="36" y="78"/>
                    </a:lnTo>
                    <a:lnTo>
                      <a:pt x="29" y="70"/>
                    </a:lnTo>
                    <a:lnTo>
                      <a:pt x="23" y="65"/>
                    </a:lnTo>
                    <a:lnTo>
                      <a:pt x="19" y="57"/>
                    </a:lnTo>
                    <a:lnTo>
                      <a:pt x="13" y="49"/>
                    </a:lnTo>
                    <a:lnTo>
                      <a:pt x="10" y="44"/>
                    </a:lnTo>
                    <a:lnTo>
                      <a:pt x="6" y="36"/>
                    </a:lnTo>
                    <a:lnTo>
                      <a:pt x="4" y="32"/>
                    </a:lnTo>
                    <a:lnTo>
                      <a:pt x="0" y="25"/>
                    </a:lnTo>
                    <a:lnTo>
                      <a:pt x="0" y="23"/>
                    </a:lnTo>
                    <a:lnTo>
                      <a:pt x="2" y="0"/>
                    </a:lnTo>
                    <a:lnTo>
                      <a:pt x="8" y="9"/>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2" name="Freeform 136"/>
              <p:cNvSpPr>
                <a:spLocks/>
              </p:cNvSpPr>
              <p:nvPr/>
            </p:nvSpPr>
            <p:spPr bwMode="auto">
              <a:xfrm>
                <a:off x="4417333" y="2525005"/>
                <a:ext cx="114300" cy="41275"/>
              </a:xfrm>
              <a:custGeom>
                <a:avLst/>
                <a:gdLst>
                  <a:gd name="T0" fmla="*/ 0 w 769"/>
                  <a:gd name="T1" fmla="*/ 0 h 194"/>
                  <a:gd name="T2" fmla="*/ 0 w 769"/>
                  <a:gd name="T3" fmla="*/ 2147483647 h 194"/>
                  <a:gd name="T4" fmla="*/ 0 w 769"/>
                  <a:gd name="T5" fmla="*/ 2147483647 h 194"/>
                  <a:gd name="T6" fmla="*/ 0 w 769"/>
                  <a:gd name="T7" fmla="*/ 2147483647 h 194"/>
                  <a:gd name="T8" fmla="*/ 2147483647 w 769"/>
                  <a:gd name="T9" fmla="*/ 2147483647 h 194"/>
                  <a:gd name="T10" fmla="*/ 2147483647 w 769"/>
                  <a:gd name="T11" fmla="*/ 2147483647 h 194"/>
                  <a:gd name="T12" fmla="*/ 2147483647 w 769"/>
                  <a:gd name="T13" fmla="*/ 2147483647 h 194"/>
                  <a:gd name="T14" fmla="*/ 2147483647 w 769"/>
                  <a:gd name="T15" fmla="*/ 2147483647 h 194"/>
                  <a:gd name="T16" fmla="*/ 2147483647 w 769"/>
                  <a:gd name="T17" fmla="*/ 2147483647 h 194"/>
                  <a:gd name="T18" fmla="*/ 2147483647 w 769"/>
                  <a:gd name="T19" fmla="*/ 2147483647 h 194"/>
                  <a:gd name="T20" fmla="*/ 2147483647 w 769"/>
                  <a:gd name="T21" fmla="*/ 2147483647 h 194"/>
                  <a:gd name="T22" fmla="*/ 2147483647 w 769"/>
                  <a:gd name="T23" fmla="*/ 2147483647 h 194"/>
                  <a:gd name="T24" fmla="*/ 2147483647 w 769"/>
                  <a:gd name="T25" fmla="*/ 2147483647 h 194"/>
                  <a:gd name="T26" fmla="*/ 2147483647 w 769"/>
                  <a:gd name="T27" fmla="*/ 2147483647 h 194"/>
                  <a:gd name="T28" fmla="*/ 2147483647 w 769"/>
                  <a:gd name="T29" fmla="*/ 2147483647 h 194"/>
                  <a:gd name="T30" fmla="*/ 2147483647 w 769"/>
                  <a:gd name="T31" fmla="*/ 2147483647 h 194"/>
                  <a:gd name="T32" fmla="*/ 2147483647 w 769"/>
                  <a:gd name="T33" fmla="*/ 2147483647 h 194"/>
                  <a:gd name="T34" fmla="*/ 2147483647 w 769"/>
                  <a:gd name="T35" fmla="*/ 2147483647 h 194"/>
                  <a:gd name="T36" fmla="*/ 2147483647 w 769"/>
                  <a:gd name="T37" fmla="*/ 2147483647 h 194"/>
                  <a:gd name="T38" fmla="*/ 2147483647 w 769"/>
                  <a:gd name="T39" fmla="*/ 2147483647 h 194"/>
                  <a:gd name="T40" fmla="*/ 2147483647 w 769"/>
                  <a:gd name="T41" fmla="*/ 2147483647 h 194"/>
                  <a:gd name="T42" fmla="*/ 2147483647 w 769"/>
                  <a:gd name="T43" fmla="*/ 2147483647 h 194"/>
                  <a:gd name="T44" fmla="*/ 2147483647 w 769"/>
                  <a:gd name="T45" fmla="*/ 2147483647 h 194"/>
                  <a:gd name="T46" fmla="*/ 2147483647 w 769"/>
                  <a:gd name="T47" fmla="*/ 2147483647 h 194"/>
                  <a:gd name="T48" fmla="*/ 2147483647 w 769"/>
                  <a:gd name="T49" fmla="*/ 2147483647 h 194"/>
                  <a:gd name="T50" fmla="*/ 2147483647 w 769"/>
                  <a:gd name="T51" fmla="*/ 2147483647 h 194"/>
                  <a:gd name="T52" fmla="*/ 2147483647 w 769"/>
                  <a:gd name="T53" fmla="*/ 2147483647 h 194"/>
                  <a:gd name="T54" fmla="*/ 2147483647 w 769"/>
                  <a:gd name="T55" fmla="*/ 2147483647 h 194"/>
                  <a:gd name="T56" fmla="*/ 2147483647 w 769"/>
                  <a:gd name="T57" fmla="*/ 2147483647 h 194"/>
                  <a:gd name="T58" fmla="*/ 2147483647 w 769"/>
                  <a:gd name="T59" fmla="*/ 2147483647 h 194"/>
                  <a:gd name="T60" fmla="*/ 2147483647 w 769"/>
                  <a:gd name="T61" fmla="*/ 2147483647 h 194"/>
                  <a:gd name="T62" fmla="*/ 2147483647 w 769"/>
                  <a:gd name="T63" fmla="*/ 2147483647 h 194"/>
                  <a:gd name="T64" fmla="*/ 2147483647 w 769"/>
                  <a:gd name="T65" fmla="*/ 2147483647 h 194"/>
                  <a:gd name="T66" fmla="*/ 2147483647 w 769"/>
                  <a:gd name="T67" fmla="*/ 2147483647 h 194"/>
                  <a:gd name="T68" fmla="*/ 2147483647 w 769"/>
                  <a:gd name="T69" fmla="*/ 2147483647 h 194"/>
                  <a:gd name="T70" fmla="*/ 2147483647 w 769"/>
                  <a:gd name="T71" fmla="*/ 2147483647 h 194"/>
                  <a:gd name="T72" fmla="*/ 2147483647 w 769"/>
                  <a:gd name="T73" fmla="*/ 2147483647 h 194"/>
                  <a:gd name="T74" fmla="*/ 2147483647 w 769"/>
                  <a:gd name="T75" fmla="*/ 2147483647 h 194"/>
                  <a:gd name="T76" fmla="*/ 2147483647 w 769"/>
                  <a:gd name="T77" fmla="*/ 2147483647 h 194"/>
                  <a:gd name="T78" fmla="*/ 2147483647 w 769"/>
                  <a:gd name="T79" fmla="*/ 2147483647 h 194"/>
                  <a:gd name="T80" fmla="*/ 2147483647 w 769"/>
                  <a:gd name="T81" fmla="*/ 2147483647 h 194"/>
                  <a:gd name="T82" fmla="*/ 2147483647 w 769"/>
                  <a:gd name="T83" fmla="*/ 2147483647 h 194"/>
                  <a:gd name="T84" fmla="*/ 2147483647 w 769"/>
                  <a:gd name="T85" fmla="*/ 2147483647 h 194"/>
                  <a:gd name="T86" fmla="*/ 2147483647 w 769"/>
                  <a:gd name="T87" fmla="*/ 2147483647 h 194"/>
                  <a:gd name="T88" fmla="*/ 2147483647 w 769"/>
                  <a:gd name="T89" fmla="*/ 2147483647 h 194"/>
                  <a:gd name="T90" fmla="*/ 2147483647 w 769"/>
                  <a:gd name="T91" fmla="*/ 2147483647 h 194"/>
                  <a:gd name="T92" fmla="*/ 2147483647 w 769"/>
                  <a:gd name="T93" fmla="*/ 2147483647 h 194"/>
                  <a:gd name="T94" fmla="*/ 2147483647 w 769"/>
                  <a:gd name="T95" fmla="*/ 2147483647 h 194"/>
                  <a:gd name="T96" fmla="*/ 2147483647 w 769"/>
                  <a:gd name="T97" fmla="*/ 2147483647 h 194"/>
                  <a:gd name="T98" fmla="*/ 2147483647 w 769"/>
                  <a:gd name="T99" fmla="*/ 2147483647 h 194"/>
                  <a:gd name="T100" fmla="*/ 2147483647 w 769"/>
                  <a:gd name="T101" fmla="*/ 2147483647 h 194"/>
                  <a:gd name="T102" fmla="*/ 0 w 769"/>
                  <a:gd name="T103" fmla="*/ 2147483647 h 194"/>
                  <a:gd name="T104" fmla="*/ 0 w 769"/>
                  <a:gd name="T105" fmla="*/ 2147483647 h 194"/>
                  <a:gd name="T106" fmla="*/ 0 w 769"/>
                  <a:gd name="T107" fmla="*/ 2147483647 h 194"/>
                  <a:gd name="T108" fmla="*/ 0 w 769"/>
                  <a:gd name="T109" fmla="*/ 2147483647 h 194"/>
                  <a:gd name="T110" fmla="*/ 0 w 769"/>
                  <a:gd name="T111" fmla="*/ 2147483647 h 19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9"/>
                  <a:gd name="T169" fmla="*/ 0 h 194"/>
                  <a:gd name="T170" fmla="*/ 769 w 769"/>
                  <a:gd name="T171" fmla="*/ 194 h 19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9" h="194">
                    <a:moveTo>
                      <a:pt x="0" y="0"/>
                    </a:moveTo>
                    <a:lnTo>
                      <a:pt x="2" y="2"/>
                    </a:lnTo>
                    <a:lnTo>
                      <a:pt x="10" y="10"/>
                    </a:lnTo>
                    <a:lnTo>
                      <a:pt x="14" y="14"/>
                    </a:lnTo>
                    <a:lnTo>
                      <a:pt x="21" y="19"/>
                    </a:lnTo>
                    <a:lnTo>
                      <a:pt x="27" y="25"/>
                    </a:lnTo>
                    <a:lnTo>
                      <a:pt x="37" y="33"/>
                    </a:lnTo>
                    <a:lnTo>
                      <a:pt x="42" y="38"/>
                    </a:lnTo>
                    <a:lnTo>
                      <a:pt x="52" y="44"/>
                    </a:lnTo>
                    <a:lnTo>
                      <a:pt x="59" y="50"/>
                    </a:lnTo>
                    <a:lnTo>
                      <a:pt x="67" y="57"/>
                    </a:lnTo>
                    <a:lnTo>
                      <a:pt x="75" y="61"/>
                    </a:lnTo>
                    <a:lnTo>
                      <a:pt x="82" y="67"/>
                    </a:lnTo>
                    <a:lnTo>
                      <a:pt x="90" y="71"/>
                    </a:lnTo>
                    <a:lnTo>
                      <a:pt x="99" y="74"/>
                    </a:lnTo>
                    <a:lnTo>
                      <a:pt x="105" y="74"/>
                    </a:lnTo>
                    <a:lnTo>
                      <a:pt x="111" y="76"/>
                    </a:lnTo>
                    <a:lnTo>
                      <a:pt x="116" y="80"/>
                    </a:lnTo>
                    <a:lnTo>
                      <a:pt x="124" y="82"/>
                    </a:lnTo>
                    <a:lnTo>
                      <a:pt x="130" y="82"/>
                    </a:lnTo>
                    <a:lnTo>
                      <a:pt x="137" y="84"/>
                    </a:lnTo>
                    <a:lnTo>
                      <a:pt x="143" y="86"/>
                    </a:lnTo>
                    <a:lnTo>
                      <a:pt x="153" y="88"/>
                    </a:lnTo>
                    <a:lnTo>
                      <a:pt x="160" y="90"/>
                    </a:lnTo>
                    <a:lnTo>
                      <a:pt x="168" y="92"/>
                    </a:lnTo>
                    <a:lnTo>
                      <a:pt x="175" y="93"/>
                    </a:lnTo>
                    <a:lnTo>
                      <a:pt x="185" y="95"/>
                    </a:lnTo>
                    <a:lnTo>
                      <a:pt x="194" y="97"/>
                    </a:lnTo>
                    <a:lnTo>
                      <a:pt x="204" y="99"/>
                    </a:lnTo>
                    <a:lnTo>
                      <a:pt x="210" y="99"/>
                    </a:lnTo>
                    <a:lnTo>
                      <a:pt x="213" y="101"/>
                    </a:lnTo>
                    <a:lnTo>
                      <a:pt x="221" y="103"/>
                    </a:lnTo>
                    <a:lnTo>
                      <a:pt x="227" y="105"/>
                    </a:lnTo>
                    <a:lnTo>
                      <a:pt x="232" y="105"/>
                    </a:lnTo>
                    <a:lnTo>
                      <a:pt x="236" y="107"/>
                    </a:lnTo>
                    <a:lnTo>
                      <a:pt x="244" y="107"/>
                    </a:lnTo>
                    <a:lnTo>
                      <a:pt x="250" y="109"/>
                    </a:lnTo>
                    <a:lnTo>
                      <a:pt x="255" y="111"/>
                    </a:lnTo>
                    <a:lnTo>
                      <a:pt x="261" y="112"/>
                    </a:lnTo>
                    <a:lnTo>
                      <a:pt x="269" y="114"/>
                    </a:lnTo>
                    <a:lnTo>
                      <a:pt x="274" y="118"/>
                    </a:lnTo>
                    <a:lnTo>
                      <a:pt x="278" y="118"/>
                    </a:lnTo>
                    <a:lnTo>
                      <a:pt x="286" y="120"/>
                    </a:lnTo>
                    <a:lnTo>
                      <a:pt x="291" y="122"/>
                    </a:lnTo>
                    <a:lnTo>
                      <a:pt x="297" y="126"/>
                    </a:lnTo>
                    <a:lnTo>
                      <a:pt x="305" y="128"/>
                    </a:lnTo>
                    <a:lnTo>
                      <a:pt x="310" y="130"/>
                    </a:lnTo>
                    <a:lnTo>
                      <a:pt x="316" y="131"/>
                    </a:lnTo>
                    <a:lnTo>
                      <a:pt x="322" y="135"/>
                    </a:lnTo>
                    <a:lnTo>
                      <a:pt x="331" y="137"/>
                    </a:lnTo>
                    <a:lnTo>
                      <a:pt x="343" y="143"/>
                    </a:lnTo>
                    <a:lnTo>
                      <a:pt x="350" y="145"/>
                    </a:lnTo>
                    <a:lnTo>
                      <a:pt x="360" y="151"/>
                    </a:lnTo>
                    <a:lnTo>
                      <a:pt x="366" y="152"/>
                    </a:lnTo>
                    <a:lnTo>
                      <a:pt x="371" y="154"/>
                    </a:lnTo>
                    <a:lnTo>
                      <a:pt x="373" y="156"/>
                    </a:lnTo>
                    <a:lnTo>
                      <a:pt x="377" y="156"/>
                    </a:lnTo>
                    <a:lnTo>
                      <a:pt x="379" y="156"/>
                    </a:lnTo>
                    <a:lnTo>
                      <a:pt x="385" y="158"/>
                    </a:lnTo>
                    <a:lnTo>
                      <a:pt x="388" y="158"/>
                    </a:lnTo>
                    <a:lnTo>
                      <a:pt x="394" y="160"/>
                    </a:lnTo>
                    <a:lnTo>
                      <a:pt x="400" y="162"/>
                    </a:lnTo>
                    <a:lnTo>
                      <a:pt x="407" y="164"/>
                    </a:lnTo>
                    <a:lnTo>
                      <a:pt x="415" y="166"/>
                    </a:lnTo>
                    <a:lnTo>
                      <a:pt x="421" y="166"/>
                    </a:lnTo>
                    <a:lnTo>
                      <a:pt x="428" y="168"/>
                    </a:lnTo>
                    <a:lnTo>
                      <a:pt x="436" y="168"/>
                    </a:lnTo>
                    <a:lnTo>
                      <a:pt x="442" y="168"/>
                    </a:lnTo>
                    <a:lnTo>
                      <a:pt x="449" y="170"/>
                    </a:lnTo>
                    <a:lnTo>
                      <a:pt x="455" y="170"/>
                    </a:lnTo>
                    <a:lnTo>
                      <a:pt x="462" y="170"/>
                    </a:lnTo>
                    <a:lnTo>
                      <a:pt x="466" y="168"/>
                    </a:lnTo>
                    <a:lnTo>
                      <a:pt x="472" y="166"/>
                    </a:lnTo>
                    <a:lnTo>
                      <a:pt x="478" y="164"/>
                    </a:lnTo>
                    <a:lnTo>
                      <a:pt x="487" y="160"/>
                    </a:lnTo>
                    <a:lnTo>
                      <a:pt x="493" y="156"/>
                    </a:lnTo>
                    <a:lnTo>
                      <a:pt x="504" y="152"/>
                    </a:lnTo>
                    <a:lnTo>
                      <a:pt x="514" y="149"/>
                    </a:lnTo>
                    <a:lnTo>
                      <a:pt x="525" y="145"/>
                    </a:lnTo>
                    <a:lnTo>
                      <a:pt x="529" y="143"/>
                    </a:lnTo>
                    <a:lnTo>
                      <a:pt x="535" y="141"/>
                    </a:lnTo>
                    <a:lnTo>
                      <a:pt x="540" y="137"/>
                    </a:lnTo>
                    <a:lnTo>
                      <a:pt x="548" y="135"/>
                    </a:lnTo>
                    <a:lnTo>
                      <a:pt x="554" y="133"/>
                    </a:lnTo>
                    <a:lnTo>
                      <a:pt x="559" y="131"/>
                    </a:lnTo>
                    <a:lnTo>
                      <a:pt x="567" y="130"/>
                    </a:lnTo>
                    <a:lnTo>
                      <a:pt x="575" y="128"/>
                    </a:lnTo>
                    <a:lnTo>
                      <a:pt x="580" y="124"/>
                    </a:lnTo>
                    <a:lnTo>
                      <a:pt x="588" y="124"/>
                    </a:lnTo>
                    <a:lnTo>
                      <a:pt x="596" y="120"/>
                    </a:lnTo>
                    <a:lnTo>
                      <a:pt x="603" y="120"/>
                    </a:lnTo>
                    <a:lnTo>
                      <a:pt x="611" y="118"/>
                    </a:lnTo>
                    <a:lnTo>
                      <a:pt x="620" y="116"/>
                    </a:lnTo>
                    <a:lnTo>
                      <a:pt x="628" y="114"/>
                    </a:lnTo>
                    <a:lnTo>
                      <a:pt x="637" y="112"/>
                    </a:lnTo>
                    <a:lnTo>
                      <a:pt x="643" y="111"/>
                    </a:lnTo>
                    <a:lnTo>
                      <a:pt x="651" y="109"/>
                    </a:lnTo>
                    <a:lnTo>
                      <a:pt x="656" y="107"/>
                    </a:lnTo>
                    <a:lnTo>
                      <a:pt x="666" y="105"/>
                    </a:lnTo>
                    <a:lnTo>
                      <a:pt x="675" y="101"/>
                    </a:lnTo>
                    <a:lnTo>
                      <a:pt x="685" y="97"/>
                    </a:lnTo>
                    <a:lnTo>
                      <a:pt x="694" y="92"/>
                    </a:lnTo>
                    <a:lnTo>
                      <a:pt x="706" y="86"/>
                    </a:lnTo>
                    <a:lnTo>
                      <a:pt x="713" y="80"/>
                    </a:lnTo>
                    <a:lnTo>
                      <a:pt x="723" y="73"/>
                    </a:lnTo>
                    <a:lnTo>
                      <a:pt x="727" y="69"/>
                    </a:lnTo>
                    <a:lnTo>
                      <a:pt x="732" y="65"/>
                    </a:lnTo>
                    <a:lnTo>
                      <a:pt x="736" y="59"/>
                    </a:lnTo>
                    <a:lnTo>
                      <a:pt x="742" y="53"/>
                    </a:lnTo>
                    <a:lnTo>
                      <a:pt x="769" y="48"/>
                    </a:lnTo>
                    <a:lnTo>
                      <a:pt x="765" y="50"/>
                    </a:lnTo>
                    <a:lnTo>
                      <a:pt x="759" y="57"/>
                    </a:lnTo>
                    <a:lnTo>
                      <a:pt x="753" y="61"/>
                    </a:lnTo>
                    <a:lnTo>
                      <a:pt x="750" y="69"/>
                    </a:lnTo>
                    <a:lnTo>
                      <a:pt x="744" y="74"/>
                    </a:lnTo>
                    <a:lnTo>
                      <a:pt x="738" y="82"/>
                    </a:lnTo>
                    <a:lnTo>
                      <a:pt x="731" y="88"/>
                    </a:lnTo>
                    <a:lnTo>
                      <a:pt x="723" y="95"/>
                    </a:lnTo>
                    <a:lnTo>
                      <a:pt x="713" y="103"/>
                    </a:lnTo>
                    <a:lnTo>
                      <a:pt x="708" y="109"/>
                    </a:lnTo>
                    <a:lnTo>
                      <a:pt x="698" y="114"/>
                    </a:lnTo>
                    <a:lnTo>
                      <a:pt x="689" y="120"/>
                    </a:lnTo>
                    <a:lnTo>
                      <a:pt x="681" y="126"/>
                    </a:lnTo>
                    <a:lnTo>
                      <a:pt x="674" y="130"/>
                    </a:lnTo>
                    <a:lnTo>
                      <a:pt x="662" y="131"/>
                    </a:lnTo>
                    <a:lnTo>
                      <a:pt x="653" y="135"/>
                    </a:lnTo>
                    <a:lnTo>
                      <a:pt x="647" y="135"/>
                    </a:lnTo>
                    <a:lnTo>
                      <a:pt x="641" y="137"/>
                    </a:lnTo>
                    <a:lnTo>
                      <a:pt x="635" y="139"/>
                    </a:lnTo>
                    <a:lnTo>
                      <a:pt x="630" y="141"/>
                    </a:lnTo>
                    <a:lnTo>
                      <a:pt x="624" y="143"/>
                    </a:lnTo>
                    <a:lnTo>
                      <a:pt x="616" y="145"/>
                    </a:lnTo>
                    <a:lnTo>
                      <a:pt x="611" y="145"/>
                    </a:lnTo>
                    <a:lnTo>
                      <a:pt x="605" y="147"/>
                    </a:lnTo>
                    <a:lnTo>
                      <a:pt x="599" y="149"/>
                    </a:lnTo>
                    <a:lnTo>
                      <a:pt x="592" y="152"/>
                    </a:lnTo>
                    <a:lnTo>
                      <a:pt x="586" y="152"/>
                    </a:lnTo>
                    <a:lnTo>
                      <a:pt x="580" y="156"/>
                    </a:lnTo>
                    <a:lnTo>
                      <a:pt x="575" y="156"/>
                    </a:lnTo>
                    <a:lnTo>
                      <a:pt x="567" y="158"/>
                    </a:lnTo>
                    <a:lnTo>
                      <a:pt x="561" y="160"/>
                    </a:lnTo>
                    <a:lnTo>
                      <a:pt x="554" y="162"/>
                    </a:lnTo>
                    <a:lnTo>
                      <a:pt x="548" y="164"/>
                    </a:lnTo>
                    <a:lnTo>
                      <a:pt x="540" y="166"/>
                    </a:lnTo>
                    <a:lnTo>
                      <a:pt x="535" y="168"/>
                    </a:lnTo>
                    <a:lnTo>
                      <a:pt x="529" y="170"/>
                    </a:lnTo>
                    <a:lnTo>
                      <a:pt x="521" y="171"/>
                    </a:lnTo>
                    <a:lnTo>
                      <a:pt x="516" y="173"/>
                    </a:lnTo>
                    <a:lnTo>
                      <a:pt x="508" y="177"/>
                    </a:lnTo>
                    <a:lnTo>
                      <a:pt x="502" y="179"/>
                    </a:lnTo>
                    <a:lnTo>
                      <a:pt x="497" y="181"/>
                    </a:lnTo>
                    <a:lnTo>
                      <a:pt x="491" y="183"/>
                    </a:lnTo>
                    <a:lnTo>
                      <a:pt x="483" y="187"/>
                    </a:lnTo>
                    <a:lnTo>
                      <a:pt x="480" y="189"/>
                    </a:lnTo>
                    <a:lnTo>
                      <a:pt x="472" y="190"/>
                    </a:lnTo>
                    <a:lnTo>
                      <a:pt x="466" y="192"/>
                    </a:lnTo>
                    <a:lnTo>
                      <a:pt x="461" y="192"/>
                    </a:lnTo>
                    <a:lnTo>
                      <a:pt x="455" y="194"/>
                    </a:lnTo>
                    <a:lnTo>
                      <a:pt x="447" y="194"/>
                    </a:lnTo>
                    <a:lnTo>
                      <a:pt x="442" y="194"/>
                    </a:lnTo>
                    <a:lnTo>
                      <a:pt x="436" y="194"/>
                    </a:lnTo>
                    <a:lnTo>
                      <a:pt x="430" y="194"/>
                    </a:lnTo>
                    <a:lnTo>
                      <a:pt x="423" y="194"/>
                    </a:lnTo>
                    <a:lnTo>
                      <a:pt x="417" y="192"/>
                    </a:lnTo>
                    <a:lnTo>
                      <a:pt x="411" y="192"/>
                    </a:lnTo>
                    <a:lnTo>
                      <a:pt x="405" y="192"/>
                    </a:lnTo>
                    <a:lnTo>
                      <a:pt x="394" y="189"/>
                    </a:lnTo>
                    <a:lnTo>
                      <a:pt x="385" y="187"/>
                    </a:lnTo>
                    <a:lnTo>
                      <a:pt x="375" y="183"/>
                    </a:lnTo>
                    <a:lnTo>
                      <a:pt x="367" y="179"/>
                    </a:lnTo>
                    <a:lnTo>
                      <a:pt x="358" y="175"/>
                    </a:lnTo>
                    <a:lnTo>
                      <a:pt x="352" y="171"/>
                    </a:lnTo>
                    <a:lnTo>
                      <a:pt x="346" y="170"/>
                    </a:lnTo>
                    <a:lnTo>
                      <a:pt x="343" y="168"/>
                    </a:lnTo>
                    <a:lnTo>
                      <a:pt x="341" y="166"/>
                    </a:lnTo>
                    <a:lnTo>
                      <a:pt x="337" y="166"/>
                    </a:lnTo>
                    <a:lnTo>
                      <a:pt x="335" y="164"/>
                    </a:lnTo>
                    <a:lnTo>
                      <a:pt x="329" y="160"/>
                    </a:lnTo>
                    <a:lnTo>
                      <a:pt x="324" y="158"/>
                    </a:lnTo>
                    <a:lnTo>
                      <a:pt x="316" y="154"/>
                    </a:lnTo>
                    <a:lnTo>
                      <a:pt x="307" y="151"/>
                    </a:lnTo>
                    <a:lnTo>
                      <a:pt x="297" y="147"/>
                    </a:lnTo>
                    <a:lnTo>
                      <a:pt x="288" y="143"/>
                    </a:lnTo>
                    <a:lnTo>
                      <a:pt x="282" y="139"/>
                    </a:lnTo>
                    <a:lnTo>
                      <a:pt x="274" y="137"/>
                    </a:lnTo>
                    <a:lnTo>
                      <a:pt x="269" y="135"/>
                    </a:lnTo>
                    <a:lnTo>
                      <a:pt x="263" y="133"/>
                    </a:lnTo>
                    <a:lnTo>
                      <a:pt x="257" y="130"/>
                    </a:lnTo>
                    <a:lnTo>
                      <a:pt x="250" y="128"/>
                    </a:lnTo>
                    <a:lnTo>
                      <a:pt x="244" y="126"/>
                    </a:lnTo>
                    <a:lnTo>
                      <a:pt x="238" y="124"/>
                    </a:lnTo>
                    <a:lnTo>
                      <a:pt x="232" y="122"/>
                    </a:lnTo>
                    <a:lnTo>
                      <a:pt x="227" y="120"/>
                    </a:lnTo>
                    <a:lnTo>
                      <a:pt x="221" y="118"/>
                    </a:lnTo>
                    <a:lnTo>
                      <a:pt x="213" y="118"/>
                    </a:lnTo>
                    <a:lnTo>
                      <a:pt x="208" y="116"/>
                    </a:lnTo>
                    <a:lnTo>
                      <a:pt x="202" y="114"/>
                    </a:lnTo>
                    <a:lnTo>
                      <a:pt x="196" y="112"/>
                    </a:lnTo>
                    <a:lnTo>
                      <a:pt x="191" y="112"/>
                    </a:lnTo>
                    <a:lnTo>
                      <a:pt x="179" y="111"/>
                    </a:lnTo>
                    <a:lnTo>
                      <a:pt x="172" y="111"/>
                    </a:lnTo>
                    <a:lnTo>
                      <a:pt x="160" y="111"/>
                    </a:lnTo>
                    <a:lnTo>
                      <a:pt x="153" y="111"/>
                    </a:lnTo>
                    <a:lnTo>
                      <a:pt x="143" y="111"/>
                    </a:lnTo>
                    <a:lnTo>
                      <a:pt x="137" y="111"/>
                    </a:lnTo>
                    <a:lnTo>
                      <a:pt x="132" y="111"/>
                    </a:lnTo>
                    <a:lnTo>
                      <a:pt x="126" y="111"/>
                    </a:lnTo>
                    <a:lnTo>
                      <a:pt x="116" y="112"/>
                    </a:lnTo>
                    <a:lnTo>
                      <a:pt x="111" y="112"/>
                    </a:lnTo>
                    <a:lnTo>
                      <a:pt x="105" y="114"/>
                    </a:lnTo>
                    <a:lnTo>
                      <a:pt x="105" y="116"/>
                    </a:lnTo>
                    <a:lnTo>
                      <a:pt x="103" y="114"/>
                    </a:lnTo>
                    <a:lnTo>
                      <a:pt x="99" y="114"/>
                    </a:lnTo>
                    <a:lnTo>
                      <a:pt x="90" y="112"/>
                    </a:lnTo>
                    <a:lnTo>
                      <a:pt x="80" y="109"/>
                    </a:lnTo>
                    <a:lnTo>
                      <a:pt x="73" y="105"/>
                    </a:lnTo>
                    <a:lnTo>
                      <a:pt x="67" y="101"/>
                    </a:lnTo>
                    <a:lnTo>
                      <a:pt x="59" y="95"/>
                    </a:lnTo>
                    <a:lnTo>
                      <a:pt x="52" y="92"/>
                    </a:lnTo>
                    <a:lnTo>
                      <a:pt x="44" y="82"/>
                    </a:lnTo>
                    <a:lnTo>
                      <a:pt x="37" y="74"/>
                    </a:lnTo>
                    <a:lnTo>
                      <a:pt x="31" y="69"/>
                    </a:lnTo>
                    <a:lnTo>
                      <a:pt x="27" y="63"/>
                    </a:lnTo>
                    <a:lnTo>
                      <a:pt x="21" y="59"/>
                    </a:lnTo>
                    <a:lnTo>
                      <a:pt x="19" y="53"/>
                    </a:lnTo>
                    <a:lnTo>
                      <a:pt x="0"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3" name="Freeform 137"/>
              <p:cNvSpPr>
                <a:spLocks/>
              </p:cNvSpPr>
              <p:nvPr/>
            </p:nvSpPr>
            <p:spPr bwMode="auto">
              <a:xfrm>
                <a:off x="4436383" y="2494843"/>
                <a:ext cx="104775" cy="39687"/>
              </a:xfrm>
              <a:custGeom>
                <a:avLst/>
                <a:gdLst>
                  <a:gd name="T0" fmla="*/ 0 w 696"/>
                  <a:gd name="T1" fmla="*/ 0 h 185"/>
                  <a:gd name="T2" fmla="*/ 0 w 696"/>
                  <a:gd name="T3" fmla="*/ 0 h 185"/>
                  <a:gd name="T4" fmla="*/ 0 w 696"/>
                  <a:gd name="T5" fmla="*/ 2147483647 h 185"/>
                  <a:gd name="T6" fmla="*/ 0 w 696"/>
                  <a:gd name="T7" fmla="*/ 2147483647 h 185"/>
                  <a:gd name="T8" fmla="*/ 2147483647 w 696"/>
                  <a:gd name="T9" fmla="*/ 2147483647 h 185"/>
                  <a:gd name="T10" fmla="*/ 2147483647 w 696"/>
                  <a:gd name="T11" fmla="*/ 2147483647 h 185"/>
                  <a:gd name="T12" fmla="*/ 2147483647 w 696"/>
                  <a:gd name="T13" fmla="*/ 2147483647 h 185"/>
                  <a:gd name="T14" fmla="*/ 2147483647 w 696"/>
                  <a:gd name="T15" fmla="*/ 2147483647 h 185"/>
                  <a:gd name="T16" fmla="*/ 2147483647 w 696"/>
                  <a:gd name="T17" fmla="*/ 2147483647 h 185"/>
                  <a:gd name="T18" fmla="*/ 2147483647 w 696"/>
                  <a:gd name="T19" fmla="*/ 2147483647 h 185"/>
                  <a:gd name="T20" fmla="*/ 2147483647 w 696"/>
                  <a:gd name="T21" fmla="*/ 2147483647 h 185"/>
                  <a:gd name="T22" fmla="*/ 2147483647 w 696"/>
                  <a:gd name="T23" fmla="*/ 2147483647 h 185"/>
                  <a:gd name="T24" fmla="*/ 2147483647 w 696"/>
                  <a:gd name="T25" fmla="*/ 2147483647 h 185"/>
                  <a:gd name="T26" fmla="*/ 2147483647 w 696"/>
                  <a:gd name="T27" fmla="*/ 2147483647 h 185"/>
                  <a:gd name="T28" fmla="*/ 2147483647 w 696"/>
                  <a:gd name="T29" fmla="*/ 2147483647 h 185"/>
                  <a:gd name="T30" fmla="*/ 2147483647 w 696"/>
                  <a:gd name="T31" fmla="*/ 2147483647 h 185"/>
                  <a:gd name="T32" fmla="*/ 2147483647 w 696"/>
                  <a:gd name="T33" fmla="*/ 2147483647 h 185"/>
                  <a:gd name="T34" fmla="*/ 2147483647 w 696"/>
                  <a:gd name="T35" fmla="*/ 2147483647 h 185"/>
                  <a:gd name="T36" fmla="*/ 2147483647 w 696"/>
                  <a:gd name="T37" fmla="*/ 2147483647 h 185"/>
                  <a:gd name="T38" fmla="*/ 2147483647 w 696"/>
                  <a:gd name="T39" fmla="*/ 2147483647 h 185"/>
                  <a:gd name="T40" fmla="*/ 2147483647 w 696"/>
                  <a:gd name="T41" fmla="*/ 2147483647 h 185"/>
                  <a:gd name="T42" fmla="*/ 2147483647 w 696"/>
                  <a:gd name="T43" fmla="*/ 2147483647 h 185"/>
                  <a:gd name="T44" fmla="*/ 2147483647 w 696"/>
                  <a:gd name="T45" fmla="*/ 2147483647 h 185"/>
                  <a:gd name="T46" fmla="*/ 2147483647 w 696"/>
                  <a:gd name="T47" fmla="*/ 2147483647 h 185"/>
                  <a:gd name="T48" fmla="*/ 2147483647 w 696"/>
                  <a:gd name="T49" fmla="*/ 2147483647 h 185"/>
                  <a:gd name="T50" fmla="*/ 2147483647 w 696"/>
                  <a:gd name="T51" fmla="*/ 2147483647 h 185"/>
                  <a:gd name="T52" fmla="*/ 2147483647 w 696"/>
                  <a:gd name="T53" fmla="*/ 2147483647 h 185"/>
                  <a:gd name="T54" fmla="*/ 2147483647 w 696"/>
                  <a:gd name="T55" fmla="*/ 2147483647 h 185"/>
                  <a:gd name="T56" fmla="*/ 2147483647 w 696"/>
                  <a:gd name="T57" fmla="*/ 2147483647 h 185"/>
                  <a:gd name="T58" fmla="*/ 2147483647 w 696"/>
                  <a:gd name="T59" fmla="*/ 2147483647 h 185"/>
                  <a:gd name="T60" fmla="*/ 2147483647 w 696"/>
                  <a:gd name="T61" fmla="*/ 2147483647 h 185"/>
                  <a:gd name="T62" fmla="*/ 2147483647 w 696"/>
                  <a:gd name="T63" fmla="*/ 2147483647 h 185"/>
                  <a:gd name="T64" fmla="*/ 2147483647 w 696"/>
                  <a:gd name="T65" fmla="*/ 2147483647 h 185"/>
                  <a:gd name="T66" fmla="*/ 2147483647 w 696"/>
                  <a:gd name="T67" fmla="*/ 2147483647 h 185"/>
                  <a:gd name="T68" fmla="*/ 2147483647 w 696"/>
                  <a:gd name="T69" fmla="*/ 2147483647 h 185"/>
                  <a:gd name="T70" fmla="*/ 2147483647 w 696"/>
                  <a:gd name="T71" fmla="*/ 2147483647 h 185"/>
                  <a:gd name="T72" fmla="*/ 2147483647 w 696"/>
                  <a:gd name="T73" fmla="*/ 2147483647 h 185"/>
                  <a:gd name="T74" fmla="*/ 2147483647 w 696"/>
                  <a:gd name="T75" fmla="*/ 2147483647 h 185"/>
                  <a:gd name="T76" fmla="*/ 2147483647 w 696"/>
                  <a:gd name="T77" fmla="*/ 2147483647 h 185"/>
                  <a:gd name="T78" fmla="*/ 2147483647 w 696"/>
                  <a:gd name="T79" fmla="*/ 2147483647 h 185"/>
                  <a:gd name="T80" fmla="*/ 2147483647 w 696"/>
                  <a:gd name="T81" fmla="*/ 2147483647 h 185"/>
                  <a:gd name="T82" fmla="*/ 2147483647 w 696"/>
                  <a:gd name="T83" fmla="*/ 2147483647 h 185"/>
                  <a:gd name="T84" fmla="*/ 2147483647 w 696"/>
                  <a:gd name="T85" fmla="*/ 2147483647 h 185"/>
                  <a:gd name="T86" fmla="*/ 2147483647 w 696"/>
                  <a:gd name="T87" fmla="*/ 2147483647 h 185"/>
                  <a:gd name="T88" fmla="*/ 2147483647 w 696"/>
                  <a:gd name="T89" fmla="*/ 2147483647 h 185"/>
                  <a:gd name="T90" fmla="*/ 2147483647 w 696"/>
                  <a:gd name="T91" fmla="*/ 2147483647 h 185"/>
                  <a:gd name="T92" fmla="*/ 2147483647 w 696"/>
                  <a:gd name="T93" fmla="*/ 2147483647 h 185"/>
                  <a:gd name="T94" fmla="*/ 2147483647 w 696"/>
                  <a:gd name="T95" fmla="*/ 2147483647 h 185"/>
                  <a:gd name="T96" fmla="*/ 2147483647 w 696"/>
                  <a:gd name="T97" fmla="*/ 2147483647 h 185"/>
                  <a:gd name="T98" fmla="*/ 2147483647 w 696"/>
                  <a:gd name="T99" fmla="*/ 2147483647 h 185"/>
                  <a:gd name="T100" fmla="*/ 2147483647 w 696"/>
                  <a:gd name="T101" fmla="*/ 2147483647 h 185"/>
                  <a:gd name="T102" fmla="*/ 0 w 696"/>
                  <a:gd name="T103" fmla="*/ 2147483647 h 185"/>
                  <a:gd name="T104" fmla="*/ 0 w 696"/>
                  <a:gd name="T105" fmla="*/ 2147483647 h 185"/>
                  <a:gd name="T106" fmla="*/ 0 w 696"/>
                  <a:gd name="T107" fmla="*/ 2147483647 h 185"/>
                  <a:gd name="T108" fmla="*/ 0 w 696"/>
                  <a:gd name="T109" fmla="*/ 2147483647 h 185"/>
                  <a:gd name="T110" fmla="*/ 0 w 696"/>
                  <a:gd name="T111" fmla="*/ 2147483647 h 185"/>
                  <a:gd name="T112" fmla="*/ 0 w 696"/>
                  <a:gd name="T113" fmla="*/ 0 h 185"/>
                  <a:gd name="T114" fmla="*/ 0 w 696"/>
                  <a:gd name="T115" fmla="*/ 0 h 185"/>
                  <a:gd name="T116" fmla="*/ 0 w 696"/>
                  <a:gd name="T117" fmla="*/ 0 h 185"/>
                  <a:gd name="T118" fmla="*/ 0 w 696"/>
                  <a:gd name="T119" fmla="*/ 0 h 185"/>
                  <a:gd name="T120" fmla="*/ 0 w 696"/>
                  <a:gd name="T121" fmla="*/ 0 h 18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96"/>
                  <a:gd name="T184" fmla="*/ 0 h 185"/>
                  <a:gd name="T185" fmla="*/ 696 w 696"/>
                  <a:gd name="T186" fmla="*/ 185 h 18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96" h="185">
                    <a:moveTo>
                      <a:pt x="61" y="12"/>
                    </a:moveTo>
                    <a:lnTo>
                      <a:pt x="61" y="12"/>
                    </a:lnTo>
                    <a:lnTo>
                      <a:pt x="66" y="17"/>
                    </a:lnTo>
                    <a:lnTo>
                      <a:pt x="70" y="19"/>
                    </a:lnTo>
                    <a:lnTo>
                      <a:pt x="74" y="21"/>
                    </a:lnTo>
                    <a:lnTo>
                      <a:pt x="80" y="25"/>
                    </a:lnTo>
                    <a:lnTo>
                      <a:pt x="85" y="29"/>
                    </a:lnTo>
                    <a:lnTo>
                      <a:pt x="91" y="33"/>
                    </a:lnTo>
                    <a:lnTo>
                      <a:pt x="97" y="36"/>
                    </a:lnTo>
                    <a:lnTo>
                      <a:pt x="104" y="40"/>
                    </a:lnTo>
                    <a:lnTo>
                      <a:pt x="114" y="46"/>
                    </a:lnTo>
                    <a:lnTo>
                      <a:pt x="121" y="52"/>
                    </a:lnTo>
                    <a:lnTo>
                      <a:pt x="129" y="56"/>
                    </a:lnTo>
                    <a:lnTo>
                      <a:pt x="139" y="61"/>
                    </a:lnTo>
                    <a:lnTo>
                      <a:pt x="148" y="67"/>
                    </a:lnTo>
                    <a:lnTo>
                      <a:pt x="158" y="73"/>
                    </a:lnTo>
                    <a:lnTo>
                      <a:pt x="167" y="78"/>
                    </a:lnTo>
                    <a:lnTo>
                      <a:pt x="178" y="82"/>
                    </a:lnTo>
                    <a:lnTo>
                      <a:pt x="188" y="88"/>
                    </a:lnTo>
                    <a:lnTo>
                      <a:pt x="199" y="94"/>
                    </a:lnTo>
                    <a:lnTo>
                      <a:pt x="211" y="99"/>
                    </a:lnTo>
                    <a:lnTo>
                      <a:pt x="220" y="103"/>
                    </a:lnTo>
                    <a:lnTo>
                      <a:pt x="232" y="111"/>
                    </a:lnTo>
                    <a:lnTo>
                      <a:pt x="241" y="114"/>
                    </a:lnTo>
                    <a:lnTo>
                      <a:pt x="253" y="118"/>
                    </a:lnTo>
                    <a:lnTo>
                      <a:pt x="262" y="122"/>
                    </a:lnTo>
                    <a:lnTo>
                      <a:pt x="274" y="128"/>
                    </a:lnTo>
                    <a:lnTo>
                      <a:pt x="283" y="130"/>
                    </a:lnTo>
                    <a:lnTo>
                      <a:pt x="293" y="135"/>
                    </a:lnTo>
                    <a:lnTo>
                      <a:pt x="304" y="137"/>
                    </a:lnTo>
                    <a:lnTo>
                      <a:pt x="313" y="141"/>
                    </a:lnTo>
                    <a:lnTo>
                      <a:pt x="323" y="143"/>
                    </a:lnTo>
                    <a:lnTo>
                      <a:pt x="332" y="143"/>
                    </a:lnTo>
                    <a:lnTo>
                      <a:pt x="342" y="143"/>
                    </a:lnTo>
                    <a:lnTo>
                      <a:pt x="353" y="145"/>
                    </a:lnTo>
                    <a:lnTo>
                      <a:pt x="363" y="143"/>
                    </a:lnTo>
                    <a:lnTo>
                      <a:pt x="374" y="143"/>
                    </a:lnTo>
                    <a:lnTo>
                      <a:pt x="380" y="143"/>
                    </a:lnTo>
                    <a:lnTo>
                      <a:pt x="386" y="143"/>
                    </a:lnTo>
                    <a:lnTo>
                      <a:pt x="391" y="141"/>
                    </a:lnTo>
                    <a:lnTo>
                      <a:pt x="397" y="141"/>
                    </a:lnTo>
                    <a:lnTo>
                      <a:pt x="409" y="139"/>
                    </a:lnTo>
                    <a:lnTo>
                      <a:pt x="420" y="137"/>
                    </a:lnTo>
                    <a:lnTo>
                      <a:pt x="424" y="135"/>
                    </a:lnTo>
                    <a:lnTo>
                      <a:pt x="431" y="135"/>
                    </a:lnTo>
                    <a:lnTo>
                      <a:pt x="435" y="134"/>
                    </a:lnTo>
                    <a:lnTo>
                      <a:pt x="443" y="134"/>
                    </a:lnTo>
                    <a:lnTo>
                      <a:pt x="452" y="130"/>
                    </a:lnTo>
                    <a:lnTo>
                      <a:pt x="464" y="126"/>
                    </a:lnTo>
                    <a:lnTo>
                      <a:pt x="469" y="124"/>
                    </a:lnTo>
                    <a:lnTo>
                      <a:pt x="475" y="124"/>
                    </a:lnTo>
                    <a:lnTo>
                      <a:pt x="481" y="122"/>
                    </a:lnTo>
                    <a:lnTo>
                      <a:pt x="486" y="120"/>
                    </a:lnTo>
                    <a:lnTo>
                      <a:pt x="496" y="116"/>
                    </a:lnTo>
                    <a:lnTo>
                      <a:pt x="505" y="114"/>
                    </a:lnTo>
                    <a:lnTo>
                      <a:pt x="515" y="111"/>
                    </a:lnTo>
                    <a:lnTo>
                      <a:pt x="524" y="107"/>
                    </a:lnTo>
                    <a:lnTo>
                      <a:pt x="532" y="103"/>
                    </a:lnTo>
                    <a:lnTo>
                      <a:pt x="542" y="101"/>
                    </a:lnTo>
                    <a:lnTo>
                      <a:pt x="547" y="97"/>
                    </a:lnTo>
                    <a:lnTo>
                      <a:pt x="557" y="95"/>
                    </a:lnTo>
                    <a:lnTo>
                      <a:pt x="563" y="92"/>
                    </a:lnTo>
                    <a:lnTo>
                      <a:pt x="568" y="90"/>
                    </a:lnTo>
                    <a:lnTo>
                      <a:pt x="572" y="88"/>
                    </a:lnTo>
                    <a:lnTo>
                      <a:pt x="578" y="86"/>
                    </a:lnTo>
                    <a:lnTo>
                      <a:pt x="582" y="82"/>
                    </a:lnTo>
                    <a:lnTo>
                      <a:pt x="585" y="82"/>
                    </a:lnTo>
                    <a:lnTo>
                      <a:pt x="587" y="80"/>
                    </a:lnTo>
                    <a:lnTo>
                      <a:pt x="595" y="76"/>
                    </a:lnTo>
                    <a:lnTo>
                      <a:pt x="601" y="71"/>
                    </a:lnTo>
                    <a:lnTo>
                      <a:pt x="608" y="69"/>
                    </a:lnTo>
                    <a:lnTo>
                      <a:pt x="614" y="65"/>
                    </a:lnTo>
                    <a:lnTo>
                      <a:pt x="623" y="63"/>
                    </a:lnTo>
                    <a:lnTo>
                      <a:pt x="631" y="59"/>
                    </a:lnTo>
                    <a:lnTo>
                      <a:pt x="640" y="56"/>
                    </a:lnTo>
                    <a:lnTo>
                      <a:pt x="650" y="54"/>
                    </a:lnTo>
                    <a:lnTo>
                      <a:pt x="659" y="54"/>
                    </a:lnTo>
                    <a:lnTo>
                      <a:pt x="667" y="54"/>
                    </a:lnTo>
                    <a:lnTo>
                      <a:pt x="677" y="56"/>
                    </a:lnTo>
                    <a:lnTo>
                      <a:pt x="686" y="59"/>
                    </a:lnTo>
                    <a:lnTo>
                      <a:pt x="696" y="65"/>
                    </a:lnTo>
                    <a:lnTo>
                      <a:pt x="667" y="86"/>
                    </a:lnTo>
                    <a:lnTo>
                      <a:pt x="665" y="84"/>
                    </a:lnTo>
                    <a:lnTo>
                      <a:pt x="661" y="82"/>
                    </a:lnTo>
                    <a:lnTo>
                      <a:pt x="656" y="80"/>
                    </a:lnTo>
                    <a:lnTo>
                      <a:pt x="648" y="80"/>
                    </a:lnTo>
                    <a:lnTo>
                      <a:pt x="642" y="78"/>
                    </a:lnTo>
                    <a:lnTo>
                      <a:pt x="635" y="78"/>
                    </a:lnTo>
                    <a:lnTo>
                      <a:pt x="629" y="80"/>
                    </a:lnTo>
                    <a:lnTo>
                      <a:pt x="621" y="82"/>
                    </a:lnTo>
                    <a:lnTo>
                      <a:pt x="614" y="84"/>
                    </a:lnTo>
                    <a:lnTo>
                      <a:pt x="606" y="88"/>
                    </a:lnTo>
                    <a:lnTo>
                      <a:pt x="597" y="92"/>
                    </a:lnTo>
                    <a:lnTo>
                      <a:pt x="587" y="99"/>
                    </a:lnTo>
                    <a:lnTo>
                      <a:pt x="580" y="101"/>
                    </a:lnTo>
                    <a:lnTo>
                      <a:pt x="574" y="105"/>
                    </a:lnTo>
                    <a:lnTo>
                      <a:pt x="566" y="107"/>
                    </a:lnTo>
                    <a:lnTo>
                      <a:pt x="561" y="111"/>
                    </a:lnTo>
                    <a:lnTo>
                      <a:pt x="553" y="114"/>
                    </a:lnTo>
                    <a:lnTo>
                      <a:pt x="544" y="118"/>
                    </a:lnTo>
                    <a:lnTo>
                      <a:pt x="536" y="120"/>
                    </a:lnTo>
                    <a:lnTo>
                      <a:pt x="528" y="126"/>
                    </a:lnTo>
                    <a:lnTo>
                      <a:pt x="519" y="128"/>
                    </a:lnTo>
                    <a:lnTo>
                      <a:pt x="509" y="134"/>
                    </a:lnTo>
                    <a:lnTo>
                      <a:pt x="500" y="135"/>
                    </a:lnTo>
                    <a:lnTo>
                      <a:pt x="492" y="139"/>
                    </a:lnTo>
                    <a:lnTo>
                      <a:pt x="483" y="143"/>
                    </a:lnTo>
                    <a:lnTo>
                      <a:pt x="475" y="147"/>
                    </a:lnTo>
                    <a:lnTo>
                      <a:pt x="466" y="149"/>
                    </a:lnTo>
                    <a:lnTo>
                      <a:pt x="458" y="153"/>
                    </a:lnTo>
                    <a:lnTo>
                      <a:pt x="448" y="154"/>
                    </a:lnTo>
                    <a:lnTo>
                      <a:pt x="439" y="158"/>
                    </a:lnTo>
                    <a:lnTo>
                      <a:pt x="429" y="162"/>
                    </a:lnTo>
                    <a:lnTo>
                      <a:pt x="420" y="164"/>
                    </a:lnTo>
                    <a:lnTo>
                      <a:pt x="410" y="166"/>
                    </a:lnTo>
                    <a:lnTo>
                      <a:pt x="403" y="170"/>
                    </a:lnTo>
                    <a:lnTo>
                      <a:pt x="395" y="172"/>
                    </a:lnTo>
                    <a:lnTo>
                      <a:pt x="388" y="175"/>
                    </a:lnTo>
                    <a:lnTo>
                      <a:pt x="380" y="175"/>
                    </a:lnTo>
                    <a:lnTo>
                      <a:pt x="372" y="177"/>
                    </a:lnTo>
                    <a:lnTo>
                      <a:pt x="367" y="179"/>
                    </a:lnTo>
                    <a:lnTo>
                      <a:pt x="361" y="181"/>
                    </a:lnTo>
                    <a:lnTo>
                      <a:pt x="353" y="181"/>
                    </a:lnTo>
                    <a:lnTo>
                      <a:pt x="350" y="183"/>
                    </a:lnTo>
                    <a:lnTo>
                      <a:pt x="344" y="183"/>
                    </a:lnTo>
                    <a:lnTo>
                      <a:pt x="340" y="185"/>
                    </a:lnTo>
                    <a:lnTo>
                      <a:pt x="334" y="183"/>
                    </a:lnTo>
                    <a:lnTo>
                      <a:pt x="329" y="183"/>
                    </a:lnTo>
                    <a:lnTo>
                      <a:pt x="323" y="179"/>
                    </a:lnTo>
                    <a:lnTo>
                      <a:pt x="317" y="179"/>
                    </a:lnTo>
                    <a:lnTo>
                      <a:pt x="310" y="175"/>
                    </a:lnTo>
                    <a:lnTo>
                      <a:pt x="300" y="173"/>
                    </a:lnTo>
                    <a:lnTo>
                      <a:pt x="291" y="170"/>
                    </a:lnTo>
                    <a:lnTo>
                      <a:pt x="283" y="166"/>
                    </a:lnTo>
                    <a:lnTo>
                      <a:pt x="270" y="160"/>
                    </a:lnTo>
                    <a:lnTo>
                      <a:pt x="260" y="154"/>
                    </a:lnTo>
                    <a:lnTo>
                      <a:pt x="249" y="151"/>
                    </a:lnTo>
                    <a:lnTo>
                      <a:pt x="239" y="145"/>
                    </a:lnTo>
                    <a:lnTo>
                      <a:pt x="232" y="141"/>
                    </a:lnTo>
                    <a:lnTo>
                      <a:pt x="226" y="139"/>
                    </a:lnTo>
                    <a:lnTo>
                      <a:pt x="220" y="135"/>
                    </a:lnTo>
                    <a:lnTo>
                      <a:pt x="215" y="134"/>
                    </a:lnTo>
                    <a:lnTo>
                      <a:pt x="207" y="130"/>
                    </a:lnTo>
                    <a:lnTo>
                      <a:pt x="201" y="126"/>
                    </a:lnTo>
                    <a:lnTo>
                      <a:pt x="196" y="124"/>
                    </a:lnTo>
                    <a:lnTo>
                      <a:pt x="190" y="120"/>
                    </a:lnTo>
                    <a:lnTo>
                      <a:pt x="182" y="116"/>
                    </a:lnTo>
                    <a:lnTo>
                      <a:pt x="177" y="113"/>
                    </a:lnTo>
                    <a:lnTo>
                      <a:pt x="169" y="107"/>
                    </a:lnTo>
                    <a:lnTo>
                      <a:pt x="163" y="105"/>
                    </a:lnTo>
                    <a:lnTo>
                      <a:pt x="156" y="101"/>
                    </a:lnTo>
                    <a:lnTo>
                      <a:pt x="150" y="97"/>
                    </a:lnTo>
                    <a:lnTo>
                      <a:pt x="144" y="94"/>
                    </a:lnTo>
                    <a:lnTo>
                      <a:pt x="139" y="90"/>
                    </a:lnTo>
                    <a:lnTo>
                      <a:pt x="131" y="86"/>
                    </a:lnTo>
                    <a:lnTo>
                      <a:pt x="125" y="82"/>
                    </a:lnTo>
                    <a:lnTo>
                      <a:pt x="118" y="78"/>
                    </a:lnTo>
                    <a:lnTo>
                      <a:pt x="112" y="75"/>
                    </a:lnTo>
                    <a:lnTo>
                      <a:pt x="106" y="71"/>
                    </a:lnTo>
                    <a:lnTo>
                      <a:pt x="99" y="67"/>
                    </a:lnTo>
                    <a:lnTo>
                      <a:pt x="93" y="63"/>
                    </a:lnTo>
                    <a:lnTo>
                      <a:pt x="87" y="61"/>
                    </a:lnTo>
                    <a:lnTo>
                      <a:pt x="80" y="56"/>
                    </a:lnTo>
                    <a:lnTo>
                      <a:pt x="74" y="52"/>
                    </a:lnTo>
                    <a:lnTo>
                      <a:pt x="68" y="48"/>
                    </a:lnTo>
                    <a:lnTo>
                      <a:pt x="61" y="44"/>
                    </a:lnTo>
                    <a:lnTo>
                      <a:pt x="55" y="40"/>
                    </a:lnTo>
                    <a:lnTo>
                      <a:pt x="49" y="36"/>
                    </a:lnTo>
                    <a:lnTo>
                      <a:pt x="43" y="33"/>
                    </a:lnTo>
                    <a:lnTo>
                      <a:pt x="40" y="31"/>
                    </a:lnTo>
                    <a:lnTo>
                      <a:pt x="28" y="21"/>
                    </a:lnTo>
                    <a:lnTo>
                      <a:pt x="17" y="16"/>
                    </a:lnTo>
                    <a:lnTo>
                      <a:pt x="7" y="8"/>
                    </a:lnTo>
                    <a:lnTo>
                      <a:pt x="0" y="2"/>
                    </a:lnTo>
                    <a:lnTo>
                      <a:pt x="0" y="0"/>
                    </a:lnTo>
                    <a:lnTo>
                      <a:pt x="4" y="0"/>
                    </a:lnTo>
                    <a:lnTo>
                      <a:pt x="7" y="0"/>
                    </a:lnTo>
                    <a:lnTo>
                      <a:pt x="13" y="0"/>
                    </a:lnTo>
                    <a:lnTo>
                      <a:pt x="21" y="0"/>
                    </a:lnTo>
                    <a:lnTo>
                      <a:pt x="28" y="2"/>
                    </a:lnTo>
                    <a:lnTo>
                      <a:pt x="38" y="4"/>
                    </a:lnTo>
                    <a:lnTo>
                      <a:pt x="47" y="8"/>
                    </a:lnTo>
                    <a:lnTo>
                      <a:pt x="61" y="12"/>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4" name="Freeform 138"/>
              <p:cNvSpPr>
                <a:spLocks/>
              </p:cNvSpPr>
              <p:nvPr/>
            </p:nvSpPr>
            <p:spPr bwMode="auto">
              <a:xfrm>
                <a:off x="4526870" y="2512305"/>
                <a:ext cx="14288" cy="22225"/>
              </a:xfrm>
              <a:custGeom>
                <a:avLst/>
                <a:gdLst>
                  <a:gd name="T0" fmla="*/ 0 w 100"/>
                  <a:gd name="T1" fmla="*/ 2147483647 h 109"/>
                  <a:gd name="T2" fmla="*/ 0 w 100"/>
                  <a:gd name="T3" fmla="*/ 2147483647 h 109"/>
                  <a:gd name="T4" fmla="*/ 0 w 100"/>
                  <a:gd name="T5" fmla="*/ 2147483647 h 109"/>
                  <a:gd name="T6" fmla="*/ 0 w 100"/>
                  <a:gd name="T7" fmla="*/ 2147483647 h 109"/>
                  <a:gd name="T8" fmla="*/ 0 w 100"/>
                  <a:gd name="T9" fmla="*/ 2147483647 h 109"/>
                  <a:gd name="T10" fmla="*/ 0 w 100"/>
                  <a:gd name="T11" fmla="*/ 2147483647 h 109"/>
                  <a:gd name="T12" fmla="*/ 0 w 100"/>
                  <a:gd name="T13" fmla="*/ 2147483647 h 109"/>
                  <a:gd name="T14" fmla="*/ 0 w 100"/>
                  <a:gd name="T15" fmla="*/ 0 h 109"/>
                  <a:gd name="T16" fmla="*/ 0 w 100"/>
                  <a:gd name="T17" fmla="*/ 0 h 109"/>
                  <a:gd name="T18" fmla="*/ 0 w 100"/>
                  <a:gd name="T19" fmla="*/ 0 h 109"/>
                  <a:gd name="T20" fmla="*/ 0 w 100"/>
                  <a:gd name="T21" fmla="*/ 0 h 109"/>
                  <a:gd name="T22" fmla="*/ 0 w 100"/>
                  <a:gd name="T23" fmla="*/ 0 h 109"/>
                  <a:gd name="T24" fmla="*/ 0 w 100"/>
                  <a:gd name="T25" fmla="*/ 0 h 109"/>
                  <a:gd name="T26" fmla="*/ 0 w 100"/>
                  <a:gd name="T27" fmla="*/ 0 h 109"/>
                  <a:gd name="T28" fmla="*/ 0 w 100"/>
                  <a:gd name="T29" fmla="*/ 0 h 109"/>
                  <a:gd name="T30" fmla="*/ 0 w 100"/>
                  <a:gd name="T31" fmla="*/ 0 h 109"/>
                  <a:gd name="T32" fmla="*/ 0 w 100"/>
                  <a:gd name="T33" fmla="*/ 2147483647 h 109"/>
                  <a:gd name="T34" fmla="*/ 0 w 100"/>
                  <a:gd name="T35" fmla="*/ 2147483647 h 109"/>
                  <a:gd name="T36" fmla="*/ 0 w 100"/>
                  <a:gd name="T37" fmla="*/ 2147483647 h 109"/>
                  <a:gd name="T38" fmla="*/ 0 w 100"/>
                  <a:gd name="T39" fmla="*/ 2147483647 h 109"/>
                  <a:gd name="T40" fmla="*/ 0 w 100"/>
                  <a:gd name="T41" fmla="*/ 2147483647 h 109"/>
                  <a:gd name="T42" fmla="*/ 0 w 100"/>
                  <a:gd name="T43" fmla="*/ 2147483647 h 109"/>
                  <a:gd name="T44" fmla="*/ 0 w 100"/>
                  <a:gd name="T45" fmla="*/ 2147483647 h 109"/>
                  <a:gd name="T46" fmla="*/ 0 w 100"/>
                  <a:gd name="T47" fmla="*/ 2147483647 h 109"/>
                  <a:gd name="T48" fmla="*/ 0 w 100"/>
                  <a:gd name="T49" fmla="*/ 0 h 109"/>
                  <a:gd name="T50" fmla="*/ 0 w 100"/>
                  <a:gd name="T51" fmla="*/ 0 h 109"/>
                  <a:gd name="T52" fmla="*/ 0 w 100"/>
                  <a:gd name="T53" fmla="*/ 0 h 109"/>
                  <a:gd name="T54" fmla="*/ 0 w 100"/>
                  <a:gd name="T55" fmla="*/ 0 h 109"/>
                  <a:gd name="T56" fmla="*/ 0 w 100"/>
                  <a:gd name="T57" fmla="*/ 0 h 109"/>
                  <a:gd name="T58" fmla="*/ 0 w 100"/>
                  <a:gd name="T59" fmla="*/ 2147483647 h 109"/>
                  <a:gd name="T60" fmla="*/ 0 w 100"/>
                  <a:gd name="T61" fmla="*/ 2147483647 h 109"/>
                  <a:gd name="T62" fmla="*/ 0 w 100"/>
                  <a:gd name="T63" fmla="*/ 2147483647 h 109"/>
                  <a:gd name="T64" fmla="*/ 0 w 100"/>
                  <a:gd name="T65" fmla="*/ 2147483647 h 109"/>
                  <a:gd name="T66" fmla="*/ 0 w 100"/>
                  <a:gd name="T67" fmla="*/ 2147483647 h 109"/>
                  <a:gd name="T68" fmla="*/ 0 w 100"/>
                  <a:gd name="T69" fmla="*/ 2147483647 h 109"/>
                  <a:gd name="T70" fmla="*/ 0 w 100"/>
                  <a:gd name="T71" fmla="*/ 2147483647 h 1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0"/>
                  <a:gd name="T109" fmla="*/ 0 h 109"/>
                  <a:gd name="T110" fmla="*/ 100 w 100"/>
                  <a:gd name="T111" fmla="*/ 109 h 1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0" h="109">
                    <a:moveTo>
                      <a:pt x="28" y="109"/>
                    </a:moveTo>
                    <a:lnTo>
                      <a:pt x="26" y="107"/>
                    </a:lnTo>
                    <a:lnTo>
                      <a:pt x="22" y="105"/>
                    </a:lnTo>
                    <a:lnTo>
                      <a:pt x="17" y="101"/>
                    </a:lnTo>
                    <a:lnTo>
                      <a:pt x="13" y="97"/>
                    </a:lnTo>
                    <a:lnTo>
                      <a:pt x="7" y="90"/>
                    </a:lnTo>
                    <a:lnTo>
                      <a:pt x="3" y="84"/>
                    </a:lnTo>
                    <a:lnTo>
                      <a:pt x="0" y="77"/>
                    </a:lnTo>
                    <a:lnTo>
                      <a:pt x="1" y="69"/>
                    </a:lnTo>
                    <a:lnTo>
                      <a:pt x="1" y="63"/>
                    </a:lnTo>
                    <a:lnTo>
                      <a:pt x="3" y="58"/>
                    </a:lnTo>
                    <a:lnTo>
                      <a:pt x="7" y="52"/>
                    </a:lnTo>
                    <a:lnTo>
                      <a:pt x="15" y="46"/>
                    </a:lnTo>
                    <a:lnTo>
                      <a:pt x="20" y="40"/>
                    </a:lnTo>
                    <a:lnTo>
                      <a:pt x="28" y="35"/>
                    </a:lnTo>
                    <a:lnTo>
                      <a:pt x="34" y="29"/>
                    </a:lnTo>
                    <a:lnTo>
                      <a:pt x="43" y="23"/>
                    </a:lnTo>
                    <a:lnTo>
                      <a:pt x="51" y="18"/>
                    </a:lnTo>
                    <a:lnTo>
                      <a:pt x="58" y="14"/>
                    </a:lnTo>
                    <a:lnTo>
                      <a:pt x="66" y="8"/>
                    </a:lnTo>
                    <a:lnTo>
                      <a:pt x="74" y="6"/>
                    </a:lnTo>
                    <a:lnTo>
                      <a:pt x="79" y="2"/>
                    </a:lnTo>
                    <a:lnTo>
                      <a:pt x="87" y="2"/>
                    </a:lnTo>
                    <a:lnTo>
                      <a:pt x="91" y="0"/>
                    </a:lnTo>
                    <a:lnTo>
                      <a:pt x="97" y="2"/>
                    </a:lnTo>
                    <a:lnTo>
                      <a:pt x="98" y="4"/>
                    </a:lnTo>
                    <a:lnTo>
                      <a:pt x="100" y="12"/>
                    </a:lnTo>
                    <a:lnTo>
                      <a:pt x="98" y="16"/>
                    </a:lnTo>
                    <a:lnTo>
                      <a:pt x="98" y="21"/>
                    </a:lnTo>
                    <a:lnTo>
                      <a:pt x="97" y="27"/>
                    </a:lnTo>
                    <a:lnTo>
                      <a:pt x="93" y="33"/>
                    </a:lnTo>
                    <a:lnTo>
                      <a:pt x="89" y="38"/>
                    </a:lnTo>
                    <a:lnTo>
                      <a:pt x="85" y="46"/>
                    </a:lnTo>
                    <a:lnTo>
                      <a:pt x="77" y="54"/>
                    </a:lnTo>
                    <a:lnTo>
                      <a:pt x="74" y="63"/>
                    </a:lnTo>
                    <a:lnTo>
                      <a:pt x="64" y="71"/>
                    </a:lnTo>
                    <a:lnTo>
                      <a:pt x="57" y="80"/>
                    </a:lnTo>
                    <a:lnTo>
                      <a:pt x="49" y="90"/>
                    </a:lnTo>
                    <a:lnTo>
                      <a:pt x="39" y="99"/>
                    </a:lnTo>
                    <a:lnTo>
                      <a:pt x="36" y="94"/>
                    </a:lnTo>
                    <a:lnTo>
                      <a:pt x="38" y="90"/>
                    </a:lnTo>
                    <a:lnTo>
                      <a:pt x="45" y="82"/>
                    </a:lnTo>
                    <a:lnTo>
                      <a:pt x="49" y="77"/>
                    </a:lnTo>
                    <a:lnTo>
                      <a:pt x="55" y="71"/>
                    </a:lnTo>
                    <a:lnTo>
                      <a:pt x="60" y="65"/>
                    </a:lnTo>
                    <a:lnTo>
                      <a:pt x="66" y="59"/>
                    </a:lnTo>
                    <a:lnTo>
                      <a:pt x="70" y="52"/>
                    </a:lnTo>
                    <a:lnTo>
                      <a:pt x="76" y="46"/>
                    </a:lnTo>
                    <a:lnTo>
                      <a:pt x="79" y="40"/>
                    </a:lnTo>
                    <a:lnTo>
                      <a:pt x="85" y="37"/>
                    </a:lnTo>
                    <a:lnTo>
                      <a:pt x="87" y="27"/>
                    </a:lnTo>
                    <a:lnTo>
                      <a:pt x="87" y="21"/>
                    </a:lnTo>
                    <a:lnTo>
                      <a:pt x="77" y="19"/>
                    </a:lnTo>
                    <a:lnTo>
                      <a:pt x="68" y="23"/>
                    </a:lnTo>
                    <a:lnTo>
                      <a:pt x="62" y="25"/>
                    </a:lnTo>
                    <a:lnTo>
                      <a:pt x="55" y="29"/>
                    </a:lnTo>
                    <a:lnTo>
                      <a:pt x="49" y="35"/>
                    </a:lnTo>
                    <a:lnTo>
                      <a:pt x="43" y="38"/>
                    </a:lnTo>
                    <a:lnTo>
                      <a:pt x="38" y="42"/>
                    </a:lnTo>
                    <a:lnTo>
                      <a:pt x="32" y="48"/>
                    </a:lnTo>
                    <a:lnTo>
                      <a:pt x="26" y="52"/>
                    </a:lnTo>
                    <a:lnTo>
                      <a:pt x="24" y="58"/>
                    </a:lnTo>
                    <a:lnTo>
                      <a:pt x="17" y="63"/>
                    </a:lnTo>
                    <a:lnTo>
                      <a:pt x="15" y="65"/>
                    </a:lnTo>
                    <a:lnTo>
                      <a:pt x="15" y="67"/>
                    </a:lnTo>
                    <a:lnTo>
                      <a:pt x="13" y="75"/>
                    </a:lnTo>
                    <a:lnTo>
                      <a:pt x="13" y="78"/>
                    </a:lnTo>
                    <a:lnTo>
                      <a:pt x="15" y="86"/>
                    </a:lnTo>
                    <a:lnTo>
                      <a:pt x="19" y="92"/>
                    </a:lnTo>
                    <a:lnTo>
                      <a:pt x="24" y="97"/>
                    </a:lnTo>
                    <a:lnTo>
                      <a:pt x="28" y="109"/>
                    </a:lnTo>
                    <a:close/>
                  </a:path>
                </a:pathLst>
              </a:custGeom>
              <a:solidFill>
                <a:srgbClr val="A67A4D"/>
              </a:solidFill>
              <a:ln w="9525">
                <a:noFill/>
                <a:round/>
                <a:headEnd/>
                <a:tailEnd/>
              </a:ln>
            </p:spPr>
            <p:txBody>
              <a:bodyPr/>
              <a:lstStyle/>
              <a:p>
                <a:pPr>
                  <a:defRPr/>
                </a:pPr>
                <a:endParaRPr lang="en-US" kern="0">
                  <a:solidFill>
                    <a:sysClr val="windowText" lastClr="000000"/>
                  </a:solidFill>
                  <a:latin typeface="Arial"/>
                </a:endParaRPr>
              </a:p>
            </p:txBody>
          </p:sp>
          <p:sp>
            <p:nvSpPr>
              <p:cNvPr id="95" name="Freeform 139"/>
              <p:cNvSpPr>
                <a:spLocks/>
              </p:cNvSpPr>
              <p:nvPr/>
            </p:nvSpPr>
            <p:spPr bwMode="auto">
              <a:xfrm>
                <a:off x="4488770" y="2539293"/>
                <a:ext cx="6350" cy="17462"/>
              </a:xfrm>
              <a:custGeom>
                <a:avLst/>
                <a:gdLst>
                  <a:gd name="T0" fmla="*/ 0 w 44"/>
                  <a:gd name="T1" fmla="*/ 0 h 80"/>
                  <a:gd name="T2" fmla="*/ 0 w 44"/>
                  <a:gd name="T3" fmla="*/ 0 h 80"/>
                  <a:gd name="T4" fmla="*/ 0 w 44"/>
                  <a:gd name="T5" fmla="*/ 0 h 80"/>
                  <a:gd name="T6" fmla="*/ 0 w 44"/>
                  <a:gd name="T7" fmla="*/ 0 h 80"/>
                  <a:gd name="T8" fmla="*/ 0 w 44"/>
                  <a:gd name="T9" fmla="*/ 0 h 80"/>
                  <a:gd name="T10" fmla="*/ 0 w 44"/>
                  <a:gd name="T11" fmla="*/ 0 h 80"/>
                  <a:gd name="T12" fmla="*/ 0 w 44"/>
                  <a:gd name="T13" fmla="*/ 0 h 80"/>
                  <a:gd name="T14" fmla="*/ 0 w 44"/>
                  <a:gd name="T15" fmla="*/ 0 h 80"/>
                  <a:gd name="T16" fmla="*/ 0 w 44"/>
                  <a:gd name="T17" fmla="*/ 0 h 80"/>
                  <a:gd name="T18" fmla="*/ 0 w 44"/>
                  <a:gd name="T19" fmla="*/ 2147483647 h 80"/>
                  <a:gd name="T20" fmla="*/ 0 w 44"/>
                  <a:gd name="T21" fmla="*/ 2147483647 h 80"/>
                  <a:gd name="T22" fmla="*/ 0 w 44"/>
                  <a:gd name="T23" fmla="*/ 2147483647 h 80"/>
                  <a:gd name="T24" fmla="*/ 0 w 44"/>
                  <a:gd name="T25" fmla="*/ 2147483647 h 80"/>
                  <a:gd name="T26" fmla="*/ 0 w 44"/>
                  <a:gd name="T27" fmla="*/ 2147483647 h 80"/>
                  <a:gd name="T28" fmla="*/ 0 w 44"/>
                  <a:gd name="T29" fmla="*/ 2147483647 h 80"/>
                  <a:gd name="T30" fmla="*/ 0 w 44"/>
                  <a:gd name="T31" fmla="*/ 2147483647 h 80"/>
                  <a:gd name="T32" fmla="*/ 0 w 44"/>
                  <a:gd name="T33" fmla="*/ 2147483647 h 80"/>
                  <a:gd name="T34" fmla="*/ 0 w 44"/>
                  <a:gd name="T35" fmla="*/ 2147483647 h 80"/>
                  <a:gd name="T36" fmla="*/ 0 w 44"/>
                  <a:gd name="T37" fmla="*/ 2147483647 h 80"/>
                  <a:gd name="T38" fmla="*/ 0 w 44"/>
                  <a:gd name="T39" fmla="*/ 2147483647 h 80"/>
                  <a:gd name="T40" fmla="*/ 0 w 44"/>
                  <a:gd name="T41" fmla="*/ 2147483647 h 80"/>
                  <a:gd name="T42" fmla="*/ 0 w 44"/>
                  <a:gd name="T43" fmla="*/ 2147483647 h 80"/>
                  <a:gd name="T44" fmla="*/ 0 w 44"/>
                  <a:gd name="T45" fmla="*/ 2147483647 h 80"/>
                  <a:gd name="T46" fmla="*/ 0 w 44"/>
                  <a:gd name="T47" fmla="*/ 0 h 80"/>
                  <a:gd name="T48" fmla="*/ 0 w 44"/>
                  <a:gd name="T49" fmla="*/ 0 h 80"/>
                  <a:gd name="T50" fmla="*/ 0 w 44"/>
                  <a:gd name="T51" fmla="*/ 0 h 80"/>
                  <a:gd name="T52" fmla="*/ 0 w 44"/>
                  <a:gd name="T53" fmla="*/ 0 h 80"/>
                  <a:gd name="T54" fmla="*/ 0 w 44"/>
                  <a:gd name="T55" fmla="*/ 0 h 80"/>
                  <a:gd name="T56" fmla="*/ 0 w 44"/>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4"/>
                  <a:gd name="T88" fmla="*/ 0 h 80"/>
                  <a:gd name="T89" fmla="*/ 44 w 44"/>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4" h="80">
                    <a:moveTo>
                      <a:pt x="25" y="5"/>
                    </a:moveTo>
                    <a:lnTo>
                      <a:pt x="44" y="0"/>
                    </a:lnTo>
                    <a:lnTo>
                      <a:pt x="44" y="2"/>
                    </a:lnTo>
                    <a:lnTo>
                      <a:pt x="44" y="5"/>
                    </a:lnTo>
                    <a:lnTo>
                      <a:pt x="44" y="9"/>
                    </a:lnTo>
                    <a:lnTo>
                      <a:pt x="44" y="15"/>
                    </a:lnTo>
                    <a:lnTo>
                      <a:pt x="42" y="21"/>
                    </a:lnTo>
                    <a:lnTo>
                      <a:pt x="42" y="26"/>
                    </a:lnTo>
                    <a:lnTo>
                      <a:pt x="40" y="32"/>
                    </a:lnTo>
                    <a:lnTo>
                      <a:pt x="38" y="38"/>
                    </a:lnTo>
                    <a:lnTo>
                      <a:pt x="34" y="43"/>
                    </a:lnTo>
                    <a:lnTo>
                      <a:pt x="30" y="51"/>
                    </a:lnTo>
                    <a:lnTo>
                      <a:pt x="26" y="57"/>
                    </a:lnTo>
                    <a:lnTo>
                      <a:pt x="21" y="64"/>
                    </a:lnTo>
                    <a:lnTo>
                      <a:pt x="15" y="72"/>
                    </a:lnTo>
                    <a:lnTo>
                      <a:pt x="7" y="80"/>
                    </a:lnTo>
                    <a:lnTo>
                      <a:pt x="0" y="76"/>
                    </a:lnTo>
                    <a:lnTo>
                      <a:pt x="0" y="74"/>
                    </a:lnTo>
                    <a:lnTo>
                      <a:pt x="4" y="72"/>
                    </a:lnTo>
                    <a:lnTo>
                      <a:pt x="7" y="64"/>
                    </a:lnTo>
                    <a:lnTo>
                      <a:pt x="13" y="59"/>
                    </a:lnTo>
                    <a:lnTo>
                      <a:pt x="17" y="49"/>
                    </a:lnTo>
                    <a:lnTo>
                      <a:pt x="21" y="38"/>
                    </a:lnTo>
                    <a:lnTo>
                      <a:pt x="21" y="32"/>
                    </a:lnTo>
                    <a:lnTo>
                      <a:pt x="23" y="26"/>
                    </a:lnTo>
                    <a:lnTo>
                      <a:pt x="23" y="21"/>
                    </a:lnTo>
                    <a:lnTo>
                      <a:pt x="25" y="15"/>
                    </a:lnTo>
                    <a:lnTo>
                      <a:pt x="25" y="5"/>
                    </a:lnTo>
                    <a:close/>
                  </a:path>
                </a:pathLst>
              </a:custGeom>
              <a:solidFill>
                <a:srgbClr val="EEECE1"/>
              </a:solidFill>
              <a:ln w="9525">
                <a:noFill/>
                <a:round/>
                <a:headEnd/>
                <a:tailEnd/>
              </a:ln>
            </p:spPr>
            <p:txBody>
              <a:bodyPr/>
              <a:lstStyle/>
              <a:p>
                <a:pPr>
                  <a:defRPr/>
                </a:pPr>
                <a:endParaRPr lang="en-US" kern="0">
                  <a:solidFill>
                    <a:sysClr val="windowText" lastClr="000000"/>
                  </a:solidFill>
                  <a:latin typeface="Arial"/>
                </a:endParaRPr>
              </a:p>
            </p:txBody>
          </p:sp>
          <p:sp>
            <p:nvSpPr>
              <p:cNvPr id="96" name="Freeform 140"/>
              <p:cNvSpPr>
                <a:spLocks/>
              </p:cNvSpPr>
              <p:nvPr/>
            </p:nvSpPr>
            <p:spPr bwMode="auto">
              <a:xfrm>
                <a:off x="4525283" y="2480555"/>
                <a:ext cx="55563" cy="28575"/>
              </a:xfrm>
              <a:custGeom>
                <a:avLst/>
                <a:gdLst>
                  <a:gd name="T0" fmla="*/ 0 w 369"/>
                  <a:gd name="T1" fmla="*/ 2147483647 h 131"/>
                  <a:gd name="T2" fmla="*/ 0 w 369"/>
                  <a:gd name="T3" fmla="*/ 2147483647 h 131"/>
                  <a:gd name="T4" fmla="*/ 0 w 369"/>
                  <a:gd name="T5" fmla="*/ 2147483647 h 131"/>
                  <a:gd name="T6" fmla="*/ 0 w 369"/>
                  <a:gd name="T7" fmla="*/ 2147483647 h 131"/>
                  <a:gd name="T8" fmla="*/ 0 w 369"/>
                  <a:gd name="T9" fmla="*/ 2147483647 h 131"/>
                  <a:gd name="T10" fmla="*/ 0 w 369"/>
                  <a:gd name="T11" fmla="*/ 2147483647 h 131"/>
                  <a:gd name="T12" fmla="*/ 0 w 369"/>
                  <a:gd name="T13" fmla="*/ 2147483647 h 131"/>
                  <a:gd name="T14" fmla="*/ 0 w 369"/>
                  <a:gd name="T15" fmla="*/ 2147483647 h 131"/>
                  <a:gd name="T16" fmla="*/ 0 w 369"/>
                  <a:gd name="T17" fmla="*/ 2147483647 h 131"/>
                  <a:gd name="T18" fmla="*/ 0 w 369"/>
                  <a:gd name="T19" fmla="*/ 2147483647 h 131"/>
                  <a:gd name="T20" fmla="*/ 2147483647 w 369"/>
                  <a:gd name="T21" fmla="*/ 2147483647 h 131"/>
                  <a:gd name="T22" fmla="*/ 2147483647 w 369"/>
                  <a:gd name="T23" fmla="*/ 2147483647 h 131"/>
                  <a:gd name="T24" fmla="*/ 2147483647 w 369"/>
                  <a:gd name="T25" fmla="*/ 2147483647 h 131"/>
                  <a:gd name="T26" fmla="*/ 2147483647 w 369"/>
                  <a:gd name="T27" fmla="*/ 0 h 131"/>
                  <a:gd name="T28" fmla="*/ 2147483647 w 369"/>
                  <a:gd name="T29" fmla="*/ 0 h 131"/>
                  <a:gd name="T30" fmla="*/ 2147483647 w 369"/>
                  <a:gd name="T31" fmla="*/ 0 h 131"/>
                  <a:gd name="T32" fmla="*/ 2147483647 w 369"/>
                  <a:gd name="T33" fmla="*/ 0 h 131"/>
                  <a:gd name="T34" fmla="*/ 2147483647 w 369"/>
                  <a:gd name="T35" fmla="*/ 0 h 131"/>
                  <a:gd name="T36" fmla="*/ 2147483647 w 369"/>
                  <a:gd name="T37" fmla="*/ 0 h 131"/>
                  <a:gd name="T38" fmla="*/ 2147483647 w 369"/>
                  <a:gd name="T39" fmla="*/ 0 h 131"/>
                  <a:gd name="T40" fmla="*/ 2147483647 w 369"/>
                  <a:gd name="T41" fmla="*/ 0 h 131"/>
                  <a:gd name="T42" fmla="*/ 2147483647 w 369"/>
                  <a:gd name="T43" fmla="*/ 0 h 131"/>
                  <a:gd name="T44" fmla="*/ 2147483647 w 369"/>
                  <a:gd name="T45" fmla="*/ 0 h 131"/>
                  <a:gd name="T46" fmla="*/ 2147483647 w 369"/>
                  <a:gd name="T47" fmla="*/ 0 h 131"/>
                  <a:gd name="T48" fmla="*/ 2147483647 w 369"/>
                  <a:gd name="T49" fmla="*/ 0 h 131"/>
                  <a:gd name="T50" fmla="*/ 2147483647 w 369"/>
                  <a:gd name="T51" fmla="*/ 0 h 131"/>
                  <a:gd name="T52" fmla="*/ 2147483647 w 369"/>
                  <a:gd name="T53" fmla="*/ 0 h 131"/>
                  <a:gd name="T54" fmla="*/ 2147483647 w 369"/>
                  <a:gd name="T55" fmla="*/ 2147483647 h 131"/>
                  <a:gd name="T56" fmla="*/ 2147483647 w 369"/>
                  <a:gd name="T57" fmla="*/ 2147483647 h 131"/>
                  <a:gd name="T58" fmla="*/ 2147483647 w 369"/>
                  <a:gd name="T59" fmla="*/ 2147483647 h 131"/>
                  <a:gd name="T60" fmla="*/ 2147483647 w 369"/>
                  <a:gd name="T61" fmla="*/ 2147483647 h 131"/>
                  <a:gd name="T62" fmla="*/ 2147483647 w 369"/>
                  <a:gd name="T63" fmla="*/ 2147483647 h 131"/>
                  <a:gd name="T64" fmla="*/ 2147483647 w 369"/>
                  <a:gd name="T65" fmla="*/ 2147483647 h 131"/>
                  <a:gd name="T66" fmla="*/ 2147483647 w 369"/>
                  <a:gd name="T67" fmla="*/ 2147483647 h 131"/>
                  <a:gd name="T68" fmla="*/ 2147483647 w 369"/>
                  <a:gd name="T69" fmla="*/ 2147483647 h 131"/>
                  <a:gd name="T70" fmla="*/ 2147483647 w 369"/>
                  <a:gd name="T71" fmla="*/ 2147483647 h 131"/>
                  <a:gd name="T72" fmla="*/ 2147483647 w 369"/>
                  <a:gd name="T73" fmla="*/ 2147483647 h 131"/>
                  <a:gd name="T74" fmla="*/ 2147483647 w 369"/>
                  <a:gd name="T75" fmla="*/ 2147483647 h 131"/>
                  <a:gd name="T76" fmla="*/ 2147483647 w 369"/>
                  <a:gd name="T77" fmla="*/ 2147483647 h 131"/>
                  <a:gd name="T78" fmla="*/ 2147483647 w 369"/>
                  <a:gd name="T79" fmla="*/ 2147483647 h 131"/>
                  <a:gd name="T80" fmla="*/ 2147483647 w 369"/>
                  <a:gd name="T81" fmla="*/ 2147483647 h 131"/>
                  <a:gd name="T82" fmla="*/ 2147483647 w 369"/>
                  <a:gd name="T83" fmla="*/ 2147483647 h 131"/>
                  <a:gd name="T84" fmla="*/ 2147483647 w 369"/>
                  <a:gd name="T85" fmla="*/ 2147483647 h 131"/>
                  <a:gd name="T86" fmla="*/ 2147483647 w 369"/>
                  <a:gd name="T87" fmla="*/ 2147483647 h 131"/>
                  <a:gd name="T88" fmla="*/ 2147483647 w 369"/>
                  <a:gd name="T89" fmla="*/ 2147483647 h 131"/>
                  <a:gd name="T90" fmla="*/ 0 w 369"/>
                  <a:gd name="T91" fmla="*/ 2147483647 h 131"/>
                  <a:gd name="T92" fmla="*/ 0 w 369"/>
                  <a:gd name="T93" fmla="*/ 2147483647 h 131"/>
                  <a:gd name="T94" fmla="*/ 0 w 369"/>
                  <a:gd name="T95" fmla="*/ 2147483647 h 131"/>
                  <a:gd name="T96" fmla="*/ 0 w 369"/>
                  <a:gd name="T97" fmla="*/ 2147483647 h 131"/>
                  <a:gd name="T98" fmla="*/ 0 w 369"/>
                  <a:gd name="T99" fmla="*/ 2147483647 h 131"/>
                  <a:gd name="T100" fmla="*/ 0 w 369"/>
                  <a:gd name="T101" fmla="*/ 2147483647 h 131"/>
                  <a:gd name="T102" fmla="*/ 0 w 369"/>
                  <a:gd name="T103" fmla="*/ 2147483647 h 131"/>
                  <a:gd name="T104" fmla="*/ 0 w 369"/>
                  <a:gd name="T105" fmla="*/ 2147483647 h 131"/>
                  <a:gd name="T106" fmla="*/ 0 w 369"/>
                  <a:gd name="T107" fmla="*/ 2147483647 h 131"/>
                  <a:gd name="T108" fmla="*/ 0 w 369"/>
                  <a:gd name="T109" fmla="*/ 2147483647 h 131"/>
                  <a:gd name="T110" fmla="*/ 0 w 369"/>
                  <a:gd name="T111" fmla="*/ 2147483647 h 13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9"/>
                  <a:gd name="T169" fmla="*/ 0 h 131"/>
                  <a:gd name="T170" fmla="*/ 369 w 369"/>
                  <a:gd name="T171" fmla="*/ 131 h 13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9" h="131">
                    <a:moveTo>
                      <a:pt x="0" y="125"/>
                    </a:moveTo>
                    <a:lnTo>
                      <a:pt x="8" y="118"/>
                    </a:lnTo>
                    <a:lnTo>
                      <a:pt x="13" y="114"/>
                    </a:lnTo>
                    <a:lnTo>
                      <a:pt x="19" y="108"/>
                    </a:lnTo>
                    <a:lnTo>
                      <a:pt x="27" y="102"/>
                    </a:lnTo>
                    <a:lnTo>
                      <a:pt x="36" y="97"/>
                    </a:lnTo>
                    <a:lnTo>
                      <a:pt x="40" y="93"/>
                    </a:lnTo>
                    <a:lnTo>
                      <a:pt x="46" y="89"/>
                    </a:lnTo>
                    <a:lnTo>
                      <a:pt x="51" y="85"/>
                    </a:lnTo>
                    <a:lnTo>
                      <a:pt x="57" y="81"/>
                    </a:lnTo>
                    <a:lnTo>
                      <a:pt x="63" y="78"/>
                    </a:lnTo>
                    <a:lnTo>
                      <a:pt x="68" y="74"/>
                    </a:lnTo>
                    <a:lnTo>
                      <a:pt x="74" y="72"/>
                    </a:lnTo>
                    <a:lnTo>
                      <a:pt x="80" y="68"/>
                    </a:lnTo>
                    <a:lnTo>
                      <a:pt x="87" y="66"/>
                    </a:lnTo>
                    <a:lnTo>
                      <a:pt x="93" y="62"/>
                    </a:lnTo>
                    <a:lnTo>
                      <a:pt x="99" y="59"/>
                    </a:lnTo>
                    <a:lnTo>
                      <a:pt x="107" y="57"/>
                    </a:lnTo>
                    <a:lnTo>
                      <a:pt x="112" y="53"/>
                    </a:lnTo>
                    <a:lnTo>
                      <a:pt x="120" y="49"/>
                    </a:lnTo>
                    <a:lnTo>
                      <a:pt x="127" y="47"/>
                    </a:lnTo>
                    <a:lnTo>
                      <a:pt x="135" y="45"/>
                    </a:lnTo>
                    <a:lnTo>
                      <a:pt x="143" y="43"/>
                    </a:lnTo>
                    <a:lnTo>
                      <a:pt x="148" y="41"/>
                    </a:lnTo>
                    <a:lnTo>
                      <a:pt x="156" y="40"/>
                    </a:lnTo>
                    <a:lnTo>
                      <a:pt x="164" y="36"/>
                    </a:lnTo>
                    <a:lnTo>
                      <a:pt x="169" y="34"/>
                    </a:lnTo>
                    <a:lnTo>
                      <a:pt x="175" y="32"/>
                    </a:lnTo>
                    <a:lnTo>
                      <a:pt x="183" y="30"/>
                    </a:lnTo>
                    <a:lnTo>
                      <a:pt x="188" y="30"/>
                    </a:lnTo>
                    <a:lnTo>
                      <a:pt x="194" y="26"/>
                    </a:lnTo>
                    <a:lnTo>
                      <a:pt x="200" y="24"/>
                    </a:lnTo>
                    <a:lnTo>
                      <a:pt x="205" y="22"/>
                    </a:lnTo>
                    <a:lnTo>
                      <a:pt x="211" y="22"/>
                    </a:lnTo>
                    <a:lnTo>
                      <a:pt x="222" y="20"/>
                    </a:lnTo>
                    <a:lnTo>
                      <a:pt x="232" y="19"/>
                    </a:lnTo>
                    <a:lnTo>
                      <a:pt x="240" y="15"/>
                    </a:lnTo>
                    <a:lnTo>
                      <a:pt x="247" y="13"/>
                    </a:lnTo>
                    <a:lnTo>
                      <a:pt x="255" y="11"/>
                    </a:lnTo>
                    <a:lnTo>
                      <a:pt x="260" y="11"/>
                    </a:lnTo>
                    <a:lnTo>
                      <a:pt x="268" y="9"/>
                    </a:lnTo>
                    <a:lnTo>
                      <a:pt x="270" y="9"/>
                    </a:lnTo>
                    <a:lnTo>
                      <a:pt x="272" y="9"/>
                    </a:lnTo>
                    <a:lnTo>
                      <a:pt x="278" y="7"/>
                    </a:lnTo>
                    <a:lnTo>
                      <a:pt x="283" y="5"/>
                    </a:lnTo>
                    <a:lnTo>
                      <a:pt x="293" y="3"/>
                    </a:lnTo>
                    <a:lnTo>
                      <a:pt x="302" y="1"/>
                    </a:lnTo>
                    <a:lnTo>
                      <a:pt x="310" y="0"/>
                    </a:lnTo>
                    <a:lnTo>
                      <a:pt x="316" y="0"/>
                    </a:lnTo>
                    <a:lnTo>
                      <a:pt x="321" y="0"/>
                    </a:lnTo>
                    <a:lnTo>
                      <a:pt x="321" y="3"/>
                    </a:lnTo>
                    <a:lnTo>
                      <a:pt x="325" y="11"/>
                    </a:lnTo>
                    <a:lnTo>
                      <a:pt x="327" y="15"/>
                    </a:lnTo>
                    <a:lnTo>
                      <a:pt x="331" y="20"/>
                    </a:lnTo>
                    <a:lnTo>
                      <a:pt x="333" y="28"/>
                    </a:lnTo>
                    <a:lnTo>
                      <a:pt x="338" y="36"/>
                    </a:lnTo>
                    <a:lnTo>
                      <a:pt x="340" y="41"/>
                    </a:lnTo>
                    <a:lnTo>
                      <a:pt x="344" y="49"/>
                    </a:lnTo>
                    <a:lnTo>
                      <a:pt x="348" y="57"/>
                    </a:lnTo>
                    <a:lnTo>
                      <a:pt x="354" y="64"/>
                    </a:lnTo>
                    <a:lnTo>
                      <a:pt x="356" y="70"/>
                    </a:lnTo>
                    <a:lnTo>
                      <a:pt x="361" y="76"/>
                    </a:lnTo>
                    <a:lnTo>
                      <a:pt x="365" y="81"/>
                    </a:lnTo>
                    <a:lnTo>
                      <a:pt x="369" y="85"/>
                    </a:lnTo>
                    <a:lnTo>
                      <a:pt x="367" y="85"/>
                    </a:lnTo>
                    <a:lnTo>
                      <a:pt x="363" y="85"/>
                    </a:lnTo>
                    <a:lnTo>
                      <a:pt x="356" y="85"/>
                    </a:lnTo>
                    <a:lnTo>
                      <a:pt x="346" y="85"/>
                    </a:lnTo>
                    <a:lnTo>
                      <a:pt x="340" y="85"/>
                    </a:lnTo>
                    <a:lnTo>
                      <a:pt x="335" y="85"/>
                    </a:lnTo>
                    <a:lnTo>
                      <a:pt x="327" y="85"/>
                    </a:lnTo>
                    <a:lnTo>
                      <a:pt x="321" y="87"/>
                    </a:lnTo>
                    <a:lnTo>
                      <a:pt x="314" y="87"/>
                    </a:lnTo>
                    <a:lnTo>
                      <a:pt x="306" y="89"/>
                    </a:lnTo>
                    <a:lnTo>
                      <a:pt x="297" y="89"/>
                    </a:lnTo>
                    <a:lnTo>
                      <a:pt x="289" y="91"/>
                    </a:lnTo>
                    <a:lnTo>
                      <a:pt x="280" y="91"/>
                    </a:lnTo>
                    <a:lnTo>
                      <a:pt x="270" y="93"/>
                    </a:lnTo>
                    <a:lnTo>
                      <a:pt x="259" y="93"/>
                    </a:lnTo>
                    <a:lnTo>
                      <a:pt x="249" y="95"/>
                    </a:lnTo>
                    <a:lnTo>
                      <a:pt x="240" y="97"/>
                    </a:lnTo>
                    <a:lnTo>
                      <a:pt x="230" y="98"/>
                    </a:lnTo>
                    <a:lnTo>
                      <a:pt x="219" y="100"/>
                    </a:lnTo>
                    <a:lnTo>
                      <a:pt x="209" y="102"/>
                    </a:lnTo>
                    <a:lnTo>
                      <a:pt x="198" y="102"/>
                    </a:lnTo>
                    <a:lnTo>
                      <a:pt x="186" y="104"/>
                    </a:lnTo>
                    <a:lnTo>
                      <a:pt x="175" y="106"/>
                    </a:lnTo>
                    <a:lnTo>
                      <a:pt x="165" y="110"/>
                    </a:lnTo>
                    <a:lnTo>
                      <a:pt x="154" y="114"/>
                    </a:lnTo>
                    <a:lnTo>
                      <a:pt x="145" y="116"/>
                    </a:lnTo>
                    <a:lnTo>
                      <a:pt x="133" y="119"/>
                    </a:lnTo>
                    <a:lnTo>
                      <a:pt x="124" y="123"/>
                    </a:lnTo>
                    <a:lnTo>
                      <a:pt x="122" y="119"/>
                    </a:lnTo>
                    <a:lnTo>
                      <a:pt x="116" y="119"/>
                    </a:lnTo>
                    <a:lnTo>
                      <a:pt x="110" y="118"/>
                    </a:lnTo>
                    <a:lnTo>
                      <a:pt x="107" y="116"/>
                    </a:lnTo>
                    <a:lnTo>
                      <a:pt x="101" y="114"/>
                    </a:lnTo>
                    <a:lnTo>
                      <a:pt x="97" y="114"/>
                    </a:lnTo>
                    <a:lnTo>
                      <a:pt x="89" y="114"/>
                    </a:lnTo>
                    <a:lnTo>
                      <a:pt x="84" y="112"/>
                    </a:lnTo>
                    <a:lnTo>
                      <a:pt x="76" y="112"/>
                    </a:lnTo>
                    <a:lnTo>
                      <a:pt x="68" y="112"/>
                    </a:lnTo>
                    <a:lnTo>
                      <a:pt x="61" y="112"/>
                    </a:lnTo>
                    <a:lnTo>
                      <a:pt x="53" y="114"/>
                    </a:lnTo>
                    <a:lnTo>
                      <a:pt x="44" y="116"/>
                    </a:lnTo>
                    <a:lnTo>
                      <a:pt x="38" y="119"/>
                    </a:lnTo>
                    <a:lnTo>
                      <a:pt x="29" y="121"/>
                    </a:lnTo>
                    <a:lnTo>
                      <a:pt x="21" y="125"/>
                    </a:lnTo>
                    <a:lnTo>
                      <a:pt x="13" y="127"/>
                    </a:lnTo>
                    <a:lnTo>
                      <a:pt x="8" y="131"/>
                    </a:lnTo>
                    <a:lnTo>
                      <a:pt x="0" y="125"/>
                    </a:lnTo>
                    <a:close/>
                  </a:path>
                </a:pathLst>
              </a:custGeom>
              <a:solidFill>
                <a:srgbClr val="A79237"/>
              </a:solidFill>
              <a:ln w="9525">
                <a:noFill/>
                <a:round/>
                <a:headEnd/>
                <a:tailEnd/>
              </a:ln>
            </p:spPr>
            <p:txBody>
              <a:bodyPr/>
              <a:lstStyle/>
              <a:p>
                <a:pPr>
                  <a:defRPr/>
                </a:pPr>
                <a:endParaRPr lang="en-US" kern="0">
                  <a:solidFill>
                    <a:sysClr val="windowText" lastClr="000000"/>
                  </a:solidFill>
                  <a:latin typeface="Arial"/>
                </a:endParaRPr>
              </a:p>
            </p:txBody>
          </p:sp>
          <p:sp>
            <p:nvSpPr>
              <p:cNvPr id="97" name="Freeform 141"/>
              <p:cNvSpPr>
                <a:spLocks/>
              </p:cNvSpPr>
              <p:nvPr/>
            </p:nvSpPr>
            <p:spPr bwMode="auto">
              <a:xfrm>
                <a:off x="4520520" y="2478968"/>
                <a:ext cx="49213" cy="12700"/>
              </a:xfrm>
              <a:custGeom>
                <a:avLst/>
                <a:gdLst>
                  <a:gd name="T0" fmla="*/ 0 w 325"/>
                  <a:gd name="T1" fmla="*/ 0 h 63"/>
                  <a:gd name="T2" fmla="*/ 0 w 325"/>
                  <a:gd name="T3" fmla="*/ 0 h 63"/>
                  <a:gd name="T4" fmla="*/ 0 w 325"/>
                  <a:gd name="T5" fmla="*/ 0 h 63"/>
                  <a:gd name="T6" fmla="*/ 0 w 325"/>
                  <a:gd name="T7" fmla="*/ 0 h 63"/>
                  <a:gd name="T8" fmla="*/ 0 w 325"/>
                  <a:gd name="T9" fmla="*/ 0 h 63"/>
                  <a:gd name="T10" fmla="*/ 0 w 325"/>
                  <a:gd name="T11" fmla="*/ 0 h 63"/>
                  <a:gd name="T12" fmla="*/ 0 w 325"/>
                  <a:gd name="T13" fmla="*/ 0 h 63"/>
                  <a:gd name="T14" fmla="*/ 0 w 325"/>
                  <a:gd name="T15" fmla="*/ 0 h 63"/>
                  <a:gd name="T16" fmla="*/ 0 w 325"/>
                  <a:gd name="T17" fmla="*/ 0 h 63"/>
                  <a:gd name="T18" fmla="*/ 2147483647 w 325"/>
                  <a:gd name="T19" fmla="*/ 0 h 63"/>
                  <a:gd name="T20" fmla="*/ 2147483647 w 325"/>
                  <a:gd name="T21" fmla="*/ 0 h 63"/>
                  <a:gd name="T22" fmla="*/ 2147483647 w 325"/>
                  <a:gd name="T23" fmla="*/ 0 h 63"/>
                  <a:gd name="T24" fmla="*/ 2147483647 w 325"/>
                  <a:gd name="T25" fmla="*/ 0 h 63"/>
                  <a:gd name="T26" fmla="*/ 2147483647 w 325"/>
                  <a:gd name="T27" fmla="*/ 0 h 63"/>
                  <a:gd name="T28" fmla="*/ 2147483647 w 325"/>
                  <a:gd name="T29" fmla="*/ 0 h 63"/>
                  <a:gd name="T30" fmla="*/ 2147483647 w 325"/>
                  <a:gd name="T31" fmla="*/ 0 h 63"/>
                  <a:gd name="T32" fmla="*/ 2147483647 w 325"/>
                  <a:gd name="T33" fmla="*/ 0 h 63"/>
                  <a:gd name="T34" fmla="*/ 2147483647 w 325"/>
                  <a:gd name="T35" fmla="*/ 0 h 63"/>
                  <a:gd name="T36" fmla="*/ 2147483647 w 325"/>
                  <a:gd name="T37" fmla="*/ 0 h 63"/>
                  <a:gd name="T38" fmla="*/ 2147483647 w 325"/>
                  <a:gd name="T39" fmla="*/ 0 h 63"/>
                  <a:gd name="T40" fmla="*/ 2147483647 w 325"/>
                  <a:gd name="T41" fmla="*/ 0 h 63"/>
                  <a:gd name="T42" fmla="*/ 2147483647 w 325"/>
                  <a:gd name="T43" fmla="*/ 0 h 63"/>
                  <a:gd name="T44" fmla="*/ 2147483647 w 325"/>
                  <a:gd name="T45" fmla="*/ 0 h 63"/>
                  <a:gd name="T46" fmla="*/ 2147483647 w 325"/>
                  <a:gd name="T47" fmla="*/ 0 h 63"/>
                  <a:gd name="T48" fmla="*/ 2147483647 w 325"/>
                  <a:gd name="T49" fmla="*/ 0 h 63"/>
                  <a:gd name="T50" fmla="*/ 2147483647 w 325"/>
                  <a:gd name="T51" fmla="*/ 0 h 63"/>
                  <a:gd name="T52" fmla="*/ 2147483647 w 325"/>
                  <a:gd name="T53" fmla="*/ 0 h 63"/>
                  <a:gd name="T54" fmla="*/ 2147483647 w 325"/>
                  <a:gd name="T55" fmla="*/ 0 h 63"/>
                  <a:gd name="T56" fmla="*/ 2147483647 w 325"/>
                  <a:gd name="T57" fmla="*/ 0 h 63"/>
                  <a:gd name="T58" fmla="*/ 2147483647 w 325"/>
                  <a:gd name="T59" fmla="*/ 0 h 63"/>
                  <a:gd name="T60" fmla="*/ 2147483647 w 325"/>
                  <a:gd name="T61" fmla="*/ 0 h 63"/>
                  <a:gd name="T62" fmla="*/ 2147483647 w 325"/>
                  <a:gd name="T63" fmla="*/ 0 h 63"/>
                  <a:gd name="T64" fmla="*/ 2147483647 w 325"/>
                  <a:gd name="T65" fmla="*/ 0 h 63"/>
                  <a:gd name="T66" fmla="*/ 2147483647 w 325"/>
                  <a:gd name="T67" fmla="*/ 0 h 63"/>
                  <a:gd name="T68" fmla="*/ 2147483647 w 325"/>
                  <a:gd name="T69" fmla="*/ 0 h 63"/>
                  <a:gd name="T70" fmla="*/ 2147483647 w 325"/>
                  <a:gd name="T71" fmla="*/ 2147483647 h 63"/>
                  <a:gd name="T72" fmla="*/ 0 w 325"/>
                  <a:gd name="T73" fmla="*/ 2147483647 h 63"/>
                  <a:gd name="T74" fmla="*/ 0 w 325"/>
                  <a:gd name="T75" fmla="*/ 2147483647 h 63"/>
                  <a:gd name="T76" fmla="*/ 0 w 325"/>
                  <a:gd name="T77" fmla="*/ 2147483647 h 63"/>
                  <a:gd name="T78" fmla="*/ 0 w 325"/>
                  <a:gd name="T79" fmla="*/ 2147483647 h 63"/>
                  <a:gd name="T80" fmla="*/ 0 w 325"/>
                  <a:gd name="T81" fmla="*/ 2147483647 h 63"/>
                  <a:gd name="T82" fmla="*/ 0 w 325"/>
                  <a:gd name="T83" fmla="*/ 2147483647 h 63"/>
                  <a:gd name="T84" fmla="*/ 0 w 325"/>
                  <a:gd name="T85" fmla="*/ 2147483647 h 63"/>
                  <a:gd name="T86" fmla="*/ 0 w 325"/>
                  <a:gd name="T87" fmla="*/ 2147483647 h 63"/>
                  <a:gd name="T88" fmla="*/ 0 w 325"/>
                  <a:gd name="T89" fmla="*/ 2147483647 h 63"/>
                  <a:gd name="T90" fmla="*/ 0 w 325"/>
                  <a:gd name="T91" fmla="*/ 0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63"/>
                  <a:gd name="T140" fmla="*/ 325 w 325"/>
                  <a:gd name="T141" fmla="*/ 63 h 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63">
                    <a:moveTo>
                      <a:pt x="0" y="29"/>
                    </a:moveTo>
                    <a:lnTo>
                      <a:pt x="2" y="27"/>
                    </a:lnTo>
                    <a:lnTo>
                      <a:pt x="9" y="27"/>
                    </a:lnTo>
                    <a:lnTo>
                      <a:pt x="11" y="25"/>
                    </a:lnTo>
                    <a:lnTo>
                      <a:pt x="17" y="25"/>
                    </a:lnTo>
                    <a:lnTo>
                      <a:pt x="25" y="23"/>
                    </a:lnTo>
                    <a:lnTo>
                      <a:pt x="32" y="23"/>
                    </a:lnTo>
                    <a:lnTo>
                      <a:pt x="40" y="21"/>
                    </a:lnTo>
                    <a:lnTo>
                      <a:pt x="49" y="21"/>
                    </a:lnTo>
                    <a:lnTo>
                      <a:pt x="57" y="19"/>
                    </a:lnTo>
                    <a:lnTo>
                      <a:pt x="68" y="18"/>
                    </a:lnTo>
                    <a:lnTo>
                      <a:pt x="78" y="16"/>
                    </a:lnTo>
                    <a:lnTo>
                      <a:pt x="89" y="16"/>
                    </a:lnTo>
                    <a:lnTo>
                      <a:pt x="95" y="16"/>
                    </a:lnTo>
                    <a:lnTo>
                      <a:pt x="101" y="14"/>
                    </a:lnTo>
                    <a:lnTo>
                      <a:pt x="108" y="14"/>
                    </a:lnTo>
                    <a:lnTo>
                      <a:pt x="114" y="14"/>
                    </a:lnTo>
                    <a:lnTo>
                      <a:pt x="120" y="14"/>
                    </a:lnTo>
                    <a:lnTo>
                      <a:pt x="125" y="12"/>
                    </a:lnTo>
                    <a:lnTo>
                      <a:pt x="133" y="12"/>
                    </a:lnTo>
                    <a:lnTo>
                      <a:pt x="139" y="12"/>
                    </a:lnTo>
                    <a:lnTo>
                      <a:pt x="144" y="10"/>
                    </a:lnTo>
                    <a:lnTo>
                      <a:pt x="150" y="10"/>
                    </a:lnTo>
                    <a:lnTo>
                      <a:pt x="158" y="10"/>
                    </a:lnTo>
                    <a:lnTo>
                      <a:pt x="163" y="10"/>
                    </a:lnTo>
                    <a:lnTo>
                      <a:pt x="171" y="8"/>
                    </a:lnTo>
                    <a:lnTo>
                      <a:pt x="179" y="6"/>
                    </a:lnTo>
                    <a:lnTo>
                      <a:pt x="184" y="6"/>
                    </a:lnTo>
                    <a:lnTo>
                      <a:pt x="192" y="6"/>
                    </a:lnTo>
                    <a:lnTo>
                      <a:pt x="198" y="4"/>
                    </a:lnTo>
                    <a:lnTo>
                      <a:pt x="205" y="4"/>
                    </a:lnTo>
                    <a:lnTo>
                      <a:pt x="211" y="4"/>
                    </a:lnTo>
                    <a:lnTo>
                      <a:pt x="219" y="4"/>
                    </a:lnTo>
                    <a:lnTo>
                      <a:pt x="224" y="4"/>
                    </a:lnTo>
                    <a:lnTo>
                      <a:pt x="232" y="4"/>
                    </a:lnTo>
                    <a:lnTo>
                      <a:pt x="238" y="2"/>
                    </a:lnTo>
                    <a:lnTo>
                      <a:pt x="245" y="2"/>
                    </a:lnTo>
                    <a:lnTo>
                      <a:pt x="253" y="2"/>
                    </a:lnTo>
                    <a:lnTo>
                      <a:pt x="258" y="2"/>
                    </a:lnTo>
                    <a:lnTo>
                      <a:pt x="266" y="2"/>
                    </a:lnTo>
                    <a:lnTo>
                      <a:pt x="272" y="2"/>
                    </a:lnTo>
                    <a:lnTo>
                      <a:pt x="279" y="0"/>
                    </a:lnTo>
                    <a:lnTo>
                      <a:pt x="285" y="0"/>
                    </a:lnTo>
                    <a:lnTo>
                      <a:pt x="291" y="0"/>
                    </a:lnTo>
                    <a:lnTo>
                      <a:pt x="298" y="0"/>
                    </a:lnTo>
                    <a:lnTo>
                      <a:pt x="304" y="0"/>
                    </a:lnTo>
                    <a:lnTo>
                      <a:pt x="310" y="0"/>
                    </a:lnTo>
                    <a:lnTo>
                      <a:pt x="317" y="0"/>
                    </a:lnTo>
                    <a:lnTo>
                      <a:pt x="325" y="2"/>
                    </a:lnTo>
                    <a:lnTo>
                      <a:pt x="310" y="18"/>
                    </a:lnTo>
                    <a:lnTo>
                      <a:pt x="308" y="18"/>
                    </a:lnTo>
                    <a:lnTo>
                      <a:pt x="302" y="18"/>
                    </a:lnTo>
                    <a:lnTo>
                      <a:pt x="295" y="18"/>
                    </a:lnTo>
                    <a:lnTo>
                      <a:pt x="285" y="19"/>
                    </a:lnTo>
                    <a:lnTo>
                      <a:pt x="279" y="19"/>
                    </a:lnTo>
                    <a:lnTo>
                      <a:pt x="274" y="19"/>
                    </a:lnTo>
                    <a:lnTo>
                      <a:pt x="266" y="21"/>
                    </a:lnTo>
                    <a:lnTo>
                      <a:pt x="260" y="21"/>
                    </a:lnTo>
                    <a:lnTo>
                      <a:pt x="253" y="21"/>
                    </a:lnTo>
                    <a:lnTo>
                      <a:pt x="245" y="23"/>
                    </a:lnTo>
                    <a:lnTo>
                      <a:pt x="236" y="23"/>
                    </a:lnTo>
                    <a:lnTo>
                      <a:pt x="230" y="25"/>
                    </a:lnTo>
                    <a:lnTo>
                      <a:pt x="220" y="25"/>
                    </a:lnTo>
                    <a:lnTo>
                      <a:pt x="211" y="27"/>
                    </a:lnTo>
                    <a:lnTo>
                      <a:pt x="201" y="29"/>
                    </a:lnTo>
                    <a:lnTo>
                      <a:pt x="194" y="31"/>
                    </a:lnTo>
                    <a:lnTo>
                      <a:pt x="182" y="33"/>
                    </a:lnTo>
                    <a:lnTo>
                      <a:pt x="173" y="35"/>
                    </a:lnTo>
                    <a:lnTo>
                      <a:pt x="163" y="37"/>
                    </a:lnTo>
                    <a:lnTo>
                      <a:pt x="154" y="40"/>
                    </a:lnTo>
                    <a:lnTo>
                      <a:pt x="144" y="42"/>
                    </a:lnTo>
                    <a:lnTo>
                      <a:pt x="135" y="44"/>
                    </a:lnTo>
                    <a:lnTo>
                      <a:pt x="123" y="48"/>
                    </a:lnTo>
                    <a:lnTo>
                      <a:pt x="114" y="50"/>
                    </a:lnTo>
                    <a:lnTo>
                      <a:pt x="106" y="52"/>
                    </a:lnTo>
                    <a:lnTo>
                      <a:pt x="97" y="56"/>
                    </a:lnTo>
                    <a:lnTo>
                      <a:pt x="87" y="59"/>
                    </a:lnTo>
                    <a:lnTo>
                      <a:pt x="78" y="63"/>
                    </a:lnTo>
                    <a:lnTo>
                      <a:pt x="76" y="61"/>
                    </a:lnTo>
                    <a:lnTo>
                      <a:pt x="72" y="58"/>
                    </a:lnTo>
                    <a:lnTo>
                      <a:pt x="65" y="54"/>
                    </a:lnTo>
                    <a:lnTo>
                      <a:pt x="59" y="50"/>
                    </a:lnTo>
                    <a:lnTo>
                      <a:pt x="53" y="48"/>
                    </a:lnTo>
                    <a:lnTo>
                      <a:pt x="49" y="48"/>
                    </a:lnTo>
                    <a:lnTo>
                      <a:pt x="44" y="46"/>
                    </a:lnTo>
                    <a:lnTo>
                      <a:pt x="38" y="46"/>
                    </a:lnTo>
                    <a:lnTo>
                      <a:pt x="36" y="44"/>
                    </a:lnTo>
                    <a:lnTo>
                      <a:pt x="28" y="42"/>
                    </a:lnTo>
                    <a:lnTo>
                      <a:pt x="19" y="42"/>
                    </a:lnTo>
                    <a:lnTo>
                      <a:pt x="9" y="46"/>
                    </a:lnTo>
                    <a:lnTo>
                      <a:pt x="0" y="29"/>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8" name="Freeform 142"/>
              <p:cNvSpPr>
                <a:spLocks/>
              </p:cNvSpPr>
              <p:nvPr/>
            </p:nvSpPr>
            <p:spPr bwMode="auto">
              <a:xfrm>
                <a:off x="4395108" y="2432930"/>
                <a:ext cx="7938" cy="19050"/>
              </a:xfrm>
              <a:custGeom>
                <a:avLst/>
                <a:gdLst>
                  <a:gd name="T0" fmla="*/ 0 w 47"/>
                  <a:gd name="T1" fmla="*/ 0 h 86"/>
                  <a:gd name="T2" fmla="*/ 0 w 47"/>
                  <a:gd name="T3" fmla="*/ 0 h 86"/>
                  <a:gd name="T4" fmla="*/ 0 w 47"/>
                  <a:gd name="T5" fmla="*/ 0 h 86"/>
                  <a:gd name="T6" fmla="*/ 0 w 47"/>
                  <a:gd name="T7" fmla="*/ 0 h 86"/>
                  <a:gd name="T8" fmla="*/ 0 w 47"/>
                  <a:gd name="T9" fmla="*/ 0 h 86"/>
                  <a:gd name="T10" fmla="*/ 0 w 47"/>
                  <a:gd name="T11" fmla="*/ 0 h 86"/>
                  <a:gd name="T12" fmla="*/ 0 w 47"/>
                  <a:gd name="T13" fmla="*/ 0 h 86"/>
                  <a:gd name="T14" fmla="*/ 0 w 47"/>
                  <a:gd name="T15" fmla="*/ 0 h 86"/>
                  <a:gd name="T16" fmla="*/ 0 w 47"/>
                  <a:gd name="T17" fmla="*/ 0 h 86"/>
                  <a:gd name="T18" fmla="*/ 0 w 47"/>
                  <a:gd name="T19" fmla="*/ 0 h 86"/>
                  <a:gd name="T20" fmla="*/ 0 w 47"/>
                  <a:gd name="T21" fmla="*/ 2147483647 h 86"/>
                  <a:gd name="T22" fmla="*/ 0 w 47"/>
                  <a:gd name="T23" fmla="*/ 2147483647 h 86"/>
                  <a:gd name="T24" fmla="*/ 0 w 47"/>
                  <a:gd name="T25" fmla="*/ 2147483647 h 86"/>
                  <a:gd name="T26" fmla="*/ 0 w 47"/>
                  <a:gd name="T27" fmla="*/ 2147483647 h 86"/>
                  <a:gd name="T28" fmla="*/ 0 w 47"/>
                  <a:gd name="T29" fmla="*/ 2147483647 h 86"/>
                  <a:gd name="T30" fmla="*/ 0 w 47"/>
                  <a:gd name="T31" fmla="*/ 2147483647 h 86"/>
                  <a:gd name="T32" fmla="*/ 0 w 47"/>
                  <a:gd name="T33" fmla="*/ 2147483647 h 86"/>
                  <a:gd name="T34" fmla="*/ 0 w 47"/>
                  <a:gd name="T35" fmla="*/ 2147483647 h 86"/>
                  <a:gd name="T36" fmla="*/ 0 w 47"/>
                  <a:gd name="T37" fmla="*/ 2147483647 h 86"/>
                  <a:gd name="T38" fmla="*/ 0 w 47"/>
                  <a:gd name="T39" fmla="*/ 2147483647 h 86"/>
                  <a:gd name="T40" fmla="*/ 0 w 47"/>
                  <a:gd name="T41" fmla="*/ 2147483647 h 86"/>
                  <a:gd name="T42" fmla="*/ 0 w 47"/>
                  <a:gd name="T43" fmla="*/ 2147483647 h 86"/>
                  <a:gd name="T44" fmla="*/ 0 w 47"/>
                  <a:gd name="T45" fmla="*/ 2147483647 h 86"/>
                  <a:gd name="T46" fmla="*/ 0 w 47"/>
                  <a:gd name="T47" fmla="*/ 2147483647 h 86"/>
                  <a:gd name="T48" fmla="*/ 0 w 47"/>
                  <a:gd name="T49" fmla="*/ 0 h 86"/>
                  <a:gd name="T50" fmla="*/ 0 w 47"/>
                  <a:gd name="T51" fmla="*/ 0 h 86"/>
                  <a:gd name="T52" fmla="*/ 0 w 47"/>
                  <a:gd name="T53" fmla="*/ 0 h 86"/>
                  <a:gd name="T54" fmla="*/ 0 w 47"/>
                  <a:gd name="T55" fmla="*/ 0 h 86"/>
                  <a:gd name="T56" fmla="*/ 0 w 47"/>
                  <a:gd name="T57" fmla="*/ 0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7"/>
                  <a:gd name="T88" fmla="*/ 0 h 86"/>
                  <a:gd name="T89" fmla="*/ 47 w 47"/>
                  <a:gd name="T90" fmla="*/ 86 h 8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7" h="86">
                    <a:moveTo>
                      <a:pt x="0" y="4"/>
                    </a:moveTo>
                    <a:lnTo>
                      <a:pt x="2" y="2"/>
                    </a:lnTo>
                    <a:lnTo>
                      <a:pt x="9" y="2"/>
                    </a:lnTo>
                    <a:lnTo>
                      <a:pt x="17" y="0"/>
                    </a:lnTo>
                    <a:lnTo>
                      <a:pt x="26" y="2"/>
                    </a:lnTo>
                    <a:lnTo>
                      <a:pt x="28" y="6"/>
                    </a:lnTo>
                    <a:lnTo>
                      <a:pt x="32" y="11"/>
                    </a:lnTo>
                    <a:lnTo>
                      <a:pt x="36" y="19"/>
                    </a:lnTo>
                    <a:lnTo>
                      <a:pt x="36" y="23"/>
                    </a:lnTo>
                    <a:lnTo>
                      <a:pt x="38" y="29"/>
                    </a:lnTo>
                    <a:lnTo>
                      <a:pt x="40" y="34"/>
                    </a:lnTo>
                    <a:lnTo>
                      <a:pt x="42" y="42"/>
                    </a:lnTo>
                    <a:lnTo>
                      <a:pt x="44" y="48"/>
                    </a:lnTo>
                    <a:lnTo>
                      <a:pt x="46" y="55"/>
                    </a:lnTo>
                    <a:lnTo>
                      <a:pt x="46" y="65"/>
                    </a:lnTo>
                    <a:lnTo>
                      <a:pt x="47" y="74"/>
                    </a:lnTo>
                    <a:lnTo>
                      <a:pt x="40" y="86"/>
                    </a:lnTo>
                    <a:lnTo>
                      <a:pt x="40" y="84"/>
                    </a:lnTo>
                    <a:lnTo>
                      <a:pt x="40" y="78"/>
                    </a:lnTo>
                    <a:lnTo>
                      <a:pt x="38" y="72"/>
                    </a:lnTo>
                    <a:lnTo>
                      <a:pt x="36" y="65"/>
                    </a:lnTo>
                    <a:lnTo>
                      <a:pt x="32" y="53"/>
                    </a:lnTo>
                    <a:lnTo>
                      <a:pt x="28" y="44"/>
                    </a:lnTo>
                    <a:lnTo>
                      <a:pt x="25" y="38"/>
                    </a:lnTo>
                    <a:lnTo>
                      <a:pt x="21" y="30"/>
                    </a:lnTo>
                    <a:lnTo>
                      <a:pt x="17" y="25"/>
                    </a:lnTo>
                    <a:lnTo>
                      <a:pt x="13" y="19"/>
                    </a:lnTo>
                    <a:lnTo>
                      <a:pt x="0" y="4"/>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99" name="Freeform 143"/>
              <p:cNvSpPr>
                <a:spLocks/>
              </p:cNvSpPr>
              <p:nvPr/>
            </p:nvSpPr>
            <p:spPr bwMode="auto">
              <a:xfrm>
                <a:off x="4485595" y="2534530"/>
                <a:ext cx="3175" cy="19050"/>
              </a:xfrm>
              <a:custGeom>
                <a:avLst/>
                <a:gdLst>
                  <a:gd name="T0" fmla="*/ 0 w 23"/>
                  <a:gd name="T1" fmla="*/ 0 h 93"/>
                  <a:gd name="T2" fmla="*/ 0 w 23"/>
                  <a:gd name="T3" fmla="*/ 0 h 93"/>
                  <a:gd name="T4" fmla="*/ 0 w 23"/>
                  <a:gd name="T5" fmla="*/ 0 h 93"/>
                  <a:gd name="T6" fmla="*/ 0 w 23"/>
                  <a:gd name="T7" fmla="*/ 0 h 93"/>
                  <a:gd name="T8" fmla="*/ 0 w 23"/>
                  <a:gd name="T9" fmla="*/ 0 h 93"/>
                  <a:gd name="T10" fmla="*/ 0 w 23"/>
                  <a:gd name="T11" fmla="*/ 0 h 93"/>
                  <a:gd name="T12" fmla="*/ 0 w 23"/>
                  <a:gd name="T13" fmla="*/ 0 h 93"/>
                  <a:gd name="T14" fmla="*/ 0 w 23"/>
                  <a:gd name="T15" fmla="*/ 0 h 93"/>
                  <a:gd name="T16" fmla="*/ 0 w 23"/>
                  <a:gd name="T17" fmla="*/ 2147483647 h 93"/>
                  <a:gd name="T18" fmla="*/ 0 w 23"/>
                  <a:gd name="T19" fmla="*/ 2147483647 h 93"/>
                  <a:gd name="T20" fmla="*/ 0 w 23"/>
                  <a:gd name="T21" fmla="*/ 2147483647 h 93"/>
                  <a:gd name="T22" fmla="*/ 0 w 23"/>
                  <a:gd name="T23" fmla="*/ 2147483647 h 93"/>
                  <a:gd name="T24" fmla="*/ 0 w 23"/>
                  <a:gd name="T25" fmla="*/ 2147483647 h 93"/>
                  <a:gd name="T26" fmla="*/ 0 w 23"/>
                  <a:gd name="T27" fmla="*/ 2147483647 h 93"/>
                  <a:gd name="T28" fmla="*/ 0 w 23"/>
                  <a:gd name="T29" fmla="*/ 2147483647 h 93"/>
                  <a:gd name="T30" fmla="*/ 0 w 23"/>
                  <a:gd name="T31" fmla="*/ 2147483647 h 93"/>
                  <a:gd name="T32" fmla="*/ 0 w 23"/>
                  <a:gd name="T33" fmla="*/ 2147483647 h 93"/>
                  <a:gd name="T34" fmla="*/ 0 w 23"/>
                  <a:gd name="T35" fmla="*/ 2147483647 h 93"/>
                  <a:gd name="T36" fmla="*/ 0 w 23"/>
                  <a:gd name="T37" fmla="*/ 2147483647 h 93"/>
                  <a:gd name="T38" fmla="*/ 0 w 23"/>
                  <a:gd name="T39" fmla="*/ 2147483647 h 93"/>
                  <a:gd name="T40" fmla="*/ 0 w 23"/>
                  <a:gd name="T41" fmla="*/ 2147483647 h 93"/>
                  <a:gd name="T42" fmla="*/ 0 w 23"/>
                  <a:gd name="T43" fmla="*/ 2147483647 h 93"/>
                  <a:gd name="T44" fmla="*/ 0 w 23"/>
                  <a:gd name="T45" fmla="*/ 2147483647 h 93"/>
                  <a:gd name="T46" fmla="*/ 0 w 23"/>
                  <a:gd name="T47" fmla="*/ 2147483647 h 93"/>
                  <a:gd name="T48" fmla="*/ 0 w 23"/>
                  <a:gd name="T49" fmla="*/ 2147483647 h 93"/>
                  <a:gd name="T50" fmla="*/ 0 w 23"/>
                  <a:gd name="T51" fmla="*/ 2147483647 h 93"/>
                  <a:gd name="T52" fmla="*/ 0 w 23"/>
                  <a:gd name="T53" fmla="*/ 0 h 93"/>
                  <a:gd name="T54" fmla="*/ 0 w 23"/>
                  <a:gd name="T55" fmla="*/ 0 h 93"/>
                  <a:gd name="T56" fmla="*/ 0 w 23"/>
                  <a:gd name="T57" fmla="*/ 0 h 93"/>
                  <a:gd name="T58" fmla="*/ 0 w 23"/>
                  <a:gd name="T59" fmla="*/ 0 h 93"/>
                  <a:gd name="T60" fmla="*/ 0 w 23"/>
                  <a:gd name="T61" fmla="*/ 0 h 93"/>
                  <a:gd name="T62" fmla="*/ 0 w 23"/>
                  <a:gd name="T63" fmla="*/ 0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
                  <a:gd name="T97" fmla="*/ 0 h 93"/>
                  <a:gd name="T98" fmla="*/ 23 w 23"/>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 h="93">
                    <a:moveTo>
                      <a:pt x="0" y="0"/>
                    </a:moveTo>
                    <a:lnTo>
                      <a:pt x="21" y="2"/>
                    </a:lnTo>
                    <a:lnTo>
                      <a:pt x="23" y="4"/>
                    </a:lnTo>
                    <a:lnTo>
                      <a:pt x="23" y="9"/>
                    </a:lnTo>
                    <a:lnTo>
                      <a:pt x="23" y="17"/>
                    </a:lnTo>
                    <a:lnTo>
                      <a:pt x="23" y="21"/>
                    </a:lnTo>
                    <a:lnTo>
                      <a:pt x="23" y="27"/>
                    </a:lnTo>
                    <a:lnTo>
                      <a:pt x="23" y="34"/>
                    </a:lnTo>
                    <a:lnTo>
                      <a:pt x="23" y="42"/>
                    </a:lnTo>
                    <a:lnTo>
                      <a:pt x="21" y="49"/>
                    </a:lnTo>
                    <a:lnTo>
                      <a:pt x="19" y="59"/>
                    </a:lnTo>
                    <a:lnTo>
                      <a:pt x="19" y="63"/>
                    </a:lnTo>
                    <a:lnTo>
                      <a:pt x="17" y="68"/>
                    </a:lnTo>
                    <a:lnTo>
                      <a:pt x="17" y="74"/>
                    </a:lnTo>
                    <a:lnTo>
                      <a:pt x="17" y="82"/>
                    </a:lnTo>
                    <a:lnTo>
                      <a:pt x="8" y="93"/>
                    </a:lnTo>
                    <a:lnTo>
                      <a:pt x="8" y="91"/>
                    </a:lnTo>
                    <a:lnTo>
                      <a:pt x="8" y="87"/>
                    </a:lnTo>
                    <a:lnTo>
                      <a:pt x="8" y="84"/>
                    </a:lnTo>
                    <a:lnTo>
                      <a:pt x="6" y="78"/>
                    </a:lnTo>
                    <a:lnTo>
                      <a:pt x="6" y="72"/>
                    </a:lnTo>
                    <a:lnTo>
                      <a:pt x="6" y="65"/>
                    </a:lnTo>
                    <a:lnTo>
                      <a:pt x="6" y="59"/>
                    </a:lnTo>
                    <a:lnTo>
                      <a:pt x="6" y="49"/>
                    </a:lnTo>
                    <a:lnTo>
                      <a:pt x="4" y="40"/>
                    </a:lnTo>
                    <a:lnTo>
                      <a:pt x="4" y="32"/>
                    </a:lnTo>
                    <a:lnTo>
                      <a:pt x="4" y="27"/>
                    </a:lnTo>
                    <a:lnTo>
                      <a:pt x="2" y="21"/>
                    </a:lnTo>
                    <a:lnTo>
                      <a:pt x="2" y="13"/>
                    </a:lnTo>
                    <a:lnTo>
                      <a:pt x="0" y="0"/>
                    </a:lnTo>
                    <a:close/>
                  </a:path>
                </a:pathLst>
              </a:custGeom>
              <a:solidFill>
                <a:srgbClr val="808080"/>
              </a:solidFill>
              <a:ln w="9525">
                <a:noFill/>
                <a:round/>
                <a:headEnd/>
                <a:tailEnd/>
              </a:ln>
            </p:spPr>
            <p:txBody>
              <a:bodyPr/>
              <a:lstStyle/>
              <a:p>
                <a:pPr>
                  <a:defRPr/>
                </a:pPr>
                <a:endParaRPr lang="en-US" kern="0">
                  <a:solidFill>
                    <a:sysClr val="windowText" lastClr="000000"/>
                  </a:solidFill>
                  <a:latin typeface="Arial"/>
                </a:endParaRPr>
              </a:p>
            </p:txBody>
          </p:sp>
          <p:sp>
            <p:nvSpPr>
              <p:cNvPr id="100" name="Freeform 144"/>
              <p:cNvSpPr>
                <a:spLocks/>
              </p:cNvSpPr>
              <p:nvPr/>
            </p:nvSpPr>
            <p:spPr bwMode="auto">
              <a:xfrm>
                <a:off x="4491945" y="2564693"/>
                <a:ext cx="3175" cy="11112"/>
              </a:xfrm>
              <a:custGeom>
                <a:avLst/>
                <a:gdLst>
                  <a:gd name="T0" fmla="*/ 0 w 19"/>
                  <a:gd name="T1" fmla="*/ 0 h 55"/>
                  <a:gd name="T2" fmla="*/ 0 w 19"/>
                  <a:gd name="T3" fmla="*/ 0 h 55"/>
                  <a:gd name="T4" fmla="*/ 0 w 19"/>
                  <a:gd name="T5" fmla="*/ 0 h 55"/>
                  <a:gd name="T6" fmla="*/ 0 w 19"/>
                  <a:gd name="T7" fmla="*/ 0 h 55"/>
                  <a:gd name="T8" fmla="*/ 0 w 19"/>
                  <a:gd name="T9" fmla="*/ 0 h 55"/>
                  <a:gd name="T10" fmla="*/ 0 w 19"/>
                  <a:gd name="T11" fmla="*/ 0 h 55"/>
                  <a:gd name="T12" fmla="*/ 0 w 19"/>
                  <a:gd name="T13" fmla="*/ 0 h 55"/>
                  <a:gd name="T14" fmla="*/ 0 w 19"/>
                  <a:gd name="T15" fmla="*/ 0 h 55"/>
                  <a:gd name="T16" fmla="*/ 0 w 19"/>
                  <a:gd name="T17" fmla="*/ 2147483647 h 55"/>
                  <a:gd name="T18" fmla="*/ 0 w 19"/>
                  <a:gd name="T19" fmla="*/ 2147483647 h 55"/>
                  <a:gd name="T20" fmla="*/ 0 w 19"/>
                  <a:gd name="T21" fmla="*/ 2147483647 h 55"/>
                  <a:gd name="T22" fmla="*/ 0 w 19"/>
                  <a:gd name="T23" fmla="*/ 2147483647 h 55"/>
                  <a:gd name="T24" fmla="*/ 0 w 19"/>
                  <a:gd name="T25" fmla="*/ 2147483647 h 55"/>
                  <a:gd name="T26" fmla="*/ 0 w 19"/>
                  <a:gd name="T27" fmla="*/ 2147483647 h 55"/>
                  <a:gd name="T28" fmla="*/ 0 w 19"/>
                  <a:gd name="T29" fmla="*/ 0 h 55"/>
                  <a:gd name="T30" fmla="*/ 0 w 19"/>
                  <a:gd name="T31" fmla="*/ 0 h 55"/>
                  <a:gd name="T32" fmla="*/ 0 w 19"/>
                  <a:gd name="T33" fmla="*/ 0 h 55"/>
                  <a:gd name="T34" fmla="*/ 0 w 19"/>
                  <a:gd name="T35" fmla="*/ 0 h 55"/>
                  <a:gd name="T36" fmla="*/ 0 w 19"/>
                  <a:gd name="T37" fmla="*/ 0 h 55"/>
                  <a:gd name="T38" fmla="*/ 0 w 19"/>
                  <a:gd name="T39" fmla="*/ 0 h 55"/>
                  <a:gd name="T40" fmla="*/ 0 w 19"/>
                  <a:gd name="T41" fmla="*/ 0 h 55"/>
                  <a:gd name="T42" fmla="*/ 0 w 19"/>
                  <a:gd name="T43" fmla="*/ 0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
                  <a:gd name="T67" fmla="*/ 0 h 55"/>
                  <a:gd name="T68" fmla="*/ 19 w 19"/>
                  <a:gd name="T69" fmla="*/ 55 h 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 h="55">
                    <a:moveTo>
                      <a:pt x="17" y="0"/>
                    </a:moveTo>
                    <a:lnTo>
                      <a:pt x="17" y="2"/>
                    </a:lnTo>
                    <a:lnTo>
                      <a:pt x="17" y="6"/>
                    </a:lnTo>
                    <a:lnTo>
                      <a:pt x="17" y="11"/>
                    </a:lnTo>
                    <a:lnTo>
                      <a:pt x="19" y="21"/>
                    </a:lnTo>
                    <a:lnTo>
                      <a:pt x="17" y="25"/>
                    </a:lnTo>
                    <a:lnTo>
                      <a:pt x="15" y="30"/>
                    </a:lnTo>
                    <a:lnTo>
                      <a:pt x="13" y="38"/>
                    </a:lnTo>
                    <a:lnTo>
                      <a:pt x="9" y="45"/>
                    </a:lnTo>
                    <a:lnTo>
                      <a:pt x="0" y="55"/>
                    </a:lnTo>
                    <a:lnTo>
                      <a:pt x="0" y="53"/>
                    </a:lnTo>
                    <a:lnTo>
                      <a:pt x="1" y="51"/>
                    </a:lnTo>
                    <a:lnTo>
                      <a:pt x="3" y="47"/>
                    </a:lnTo>
                    <a:lnTo>
                      <a:pt x="5" y="42"/>
                    </a:lnTo>
                    <a:lnTo>
                      <a:pt x="5" y="34"/>
                    </a:lnTo>
                    <a:lnTo>
                      <a:pt x="7" y="25"/>
                    </a:lnTo>
                    <a:lnTo>
                      <a:pt x="5" y="21"/>
                    </a:lnTo>
                    <a:lnTo>
                      <a:pt x="5" y="15"/>
                    </a:lnTo>
                    <a:lnTo>
                      <a:pt x="5" y="9"/>
                    </a:lnTo>
                    <a:lnTo>
                      <a:pt x="3" y="4"/>
                    </a:lnTo>
                    <a:lnTo>
                      <a:pt x="17" y="0"/>
                    </a:lnTo>
                    <a:close/>
                  </a:path>
                </a:pathLst>
              </a:custGeom>
              <a:solidFill>
                <a:srgbClr val="A67A4D"/>
              </a:solidFill>
              <a:ln w="9525">
                <a:noFill/>
                <a:round/>
                <a:headEnd/>
                <a:tailEnd/>
              </a:ln>
            </p:spPr>
            <p:txBody>
              <a:bodyPr/>
              <a:lstStyle/>
              <a:p>
                <a:pPr>
                  <a:defRPr/>
                </a:pPr>
                <a:endParaRPr lang="en-US" kern="0">
                  <a:solidFill>
                    <a:sysClr val="windowText" lastClr="000000"/>
                  </a:solidFill>
                  <a:latin typeface="Arial"/>
                </a:endParaRPr>
              </a:p>
            </p:txBody>
          </p:sp>
          <p:sp>
            <p:nvSpPr>
              <p:cNvPr id="101" name="Freeform 145"/>
              <p:cNvSpPr>
                <a:spLocks/>
              </p:cNvSpPr>
              <p:nvPr/>
            </p:nvSpPr>
            <p:spPr bwMode="auto">
              <a:xfrm>
                <a:off x="4555445" y="2363080"/>
                <a:ext cx="82550" cy="158750"/>
              </a:xfrm>
              <a:custGeom>
                <a:avLst/>
                <a:gdLst>
                  <a:gd name="T0" fmla="*/ 0 w 559"/>
                  <a:gd name="T1" fmla="*/ 2147483647 h 736"/>
                  <a:gd name="T2" fmla="*/ 0 w 559"/>
                  <a:gd name="T3" fmla="*/ 2147483647 h 736"/>
                  <a:gd name="T4" fmla="*/ 0 w 559"/>
                  <a:gd name="T5" fmla="*/ 2147483647 h 736"/>
                  <a:gd name="T6" fmla="*/ 2147483647 w 559"/>
                  <a:gd name="T7" fmla="*/ 2147483647 h 736"/>
                  <a:gd name="T8" fmla="*/ 2147483647 w 559"/>
                  <a:gd name="T9" fmla="*/ 2147483647 h 736"/>
                  <a:gd name="T10" fmla="*/ 2147483647 w 559"/>
                  <a:gd name="T11" fmla="*/ 2147483647 h 736"/>
                  <a:gd name="T12" fmla="*/ 2147483647 w 559"/>
                  <a:gd name="T13" fmla="*/ 2147483647 h 736"/>
                  <a:gd name="T14" fmla="*/ 2147483647 w 559"/>
                  <a:gd name="T15" fmla="*/ 0 h 736"/>
                  <a:gd name="T16" fmla="*/ 2147483647 w 559"/>
                  <a:gd name="T17" fmla="*/ 0 h 736"/>
                  <a:gd name="T18" fmla="*/ 2147483647 w 559"/>
                  <a:gd name="T19" fmla="*/ 0 h 736"/>
                  <a:gd name="T20" fmla="*/ 2147483647 w 559"/>
                  <a:gd name="T21" fmla="*/ 2147483647 h 736"/>
                  <a:gd name="T22" fmla="*/ 2147483647 w 559"/>
                  <a:gd name="T23" fmla="*/ 2147483647 h 736"/>
                  <a:gd name="T24" fmla="*/ 2147483647 w 559"/>
                  <a:gd name="T25" fmla="*/ 2147483647 h 736"/>
                  <a:gd name="T26" fmla="*/ 2147483647 w 559"/>
                  <a:gd name="T27" fmla="*/ 2147483647 h 736"/>
                  <a:gd name="T28" fmla="*/ 2147483647 w 559"/>
                  <a:gd name="T29" fmla="*/ 2147483647 h 736"/>
                  <a:gd name="T30" fmla="*/ 2147483647 w 559"/>
                  <a:gd name="T31" fmla="*/ 2147483647 h 736"/>
                  <a:gd name="T32" fmla="*/ 2147483647 w 559"/>
                  <a:gd name="T33" fmla="*/ 2147483647 h 736"/>
                  <a:gd name="T34" fmla="*/ 2147483647 w 559"/>
                  <a:gd name="T35" fmla="*/ 2147483647 h 736"/>
                  <a:gd name="T36" fmla="*/ 2147483647 w 559"/>
                  <a:gd name="T37" fmla="*/ 2147483647 h 736"/>
                  <a:gd name="T38" fmla="*/ 2147483647 w 559"/>
                  <a:gd name="T39" fmla="*/ 2147483647 h 736"/>
                  <a:gd name="T40" fmla="*/ 2147483647 w 559"/>
                  <a:gd name="T41" fmla="*/ 2147483647 h 736"/>
                  <a:gd name="T42" fmla="*/ 2147483647 w 559"/>
                  <a:gd name="T43" fmla="*/ 2147483647 h 736"/>
                  <a:gd name="T44" fmla="*/ 2147483647 w 559"/>
                  <a:gd name="T45" fmla="*/ 2147483647 h 736"/>
                  <a:gd name="T46" fmla="*/ 2147483647 w 559"/>
                  <a:gd name="T47" fmla="*/ 2147483647 h 736"/>
                  <a:gd name="T48" fmla="*/ 2147483647 w 559"/>
                  <a:gd name="T49" fmla="*/ 2147483647 h 736"/>
                  <a:gd name="T50" fmla="*/ 2147483647 w 559"/>
                  <a:gd name="T51" fmla="*/ 2147483647 h 736"/>
                  <a:gd name="T52" fmla="*/ 2147483647 w 559"/>
                  <a:gd name="T53" fmla="*/ 2147483647 h 736"/>
                  <a:gd name="T54" fmla="*/ 2147483647 w 559"/>
                  <a:gd name="T55" fmla="*/ 2147483647 h 736"/>
                  <a:gd name="T56" fmla="*/ 2147483647 w 559"/>
                  <a:gd name="T57" fmla="*/ 2147483647 h 736"/>
                  <a:gd name="T58" fmla="*/ 2147483647 w 559"/>
                  <a:gd name="T59" fmla="*/ 2147483647 h 736"/>
                  <a:gd name="T60" fmla="*/ 2147483647 w 559"/>
                  <a:gd name="T61" fmla="*/ 2147483647 h 736"/>
                  <a:gd name="T62" fmla="*/ 2147483647 w 559"/>
                  <a:gd name="T63" fmla="*/ 2147483647 h 736"/>
                  <a:gd name="T64" fmla="*/ 2147483647 w 559"/>
                  <a:gd name="T65" fmla="*/ 2147483647 h 736"/>
                  <a:gd name="T66" fmla="*/ 2147483647 w 559"/>
                  <a:gd name="T67" fmla="*/ 2147483647 h 736"/>
                  <a:gd name="T68" fmla="*/ 2147483647 w 559"/>
                  <a:gd name="T69" fmla="*/ 2147483647 h 736"/>
                  <a:gd name="T70" fmla="*/ 2147483647 w 559"/>
                  <a:gd name="T71" fmla="*/ 2147483647 h 736"/>
                  <a:gd name="T72" fmla="*/ 0 w 559"/>
                  <a:gd name="T73" fmla="*/ 2147483647 h 736"/>
                  <a:gd name="T74" fmla="*/ 0 w 559"/>
                  <a:gd name="T75" fmla="*/ 2147483647 h 736"/>
                  <a:gd name="T76" fmla="*/ 0 w 559"/>
                  <a:gd name="T77" fmla="*/ 2147483647 h 736"/>
                  <a:gd name="T78" fmla="*/ 0 w 559"/>
                  <a:gd name="T79" fmla="*/ 2147483647 h 736"/>
                  <a:gd name="T80" fmla="*/ 0 w 559"/>
                  <a:gd name="T81" fmla="*/ 2147483647 h 736"/>
                  <a:gd name="T82" fmla="*/ 2147483647 w 559"/>
                  <a:gd name="T83" fmla="*/ 2147483647 h 736"/>
                  <a:gd name="T84" fmla="*/ 2147483647 w 559"/>
                  <a:gd name="T85" fmla="*/ 2147483647 h 736"/>
                  <a:gd name="T86" fmla="*/ 2147483647 w 559"/>
                  <a:gd name="T87" fmla="*/ 2147483647 h 736"/>
                  <a:gd name="T88" fmla="*/ 2147483647 w 559"/>
                  <a:gd name="T89" fmla="*/ 2147483647 h 736"/>
                  <a:gd name="T90" fmla="*/ 2147483647 w 559"/>
                  <a:gd name="T91" fmla="*/ 2147483647 h 736"/>
                  <a:gd name="T92" fmla="*/ 2147483647 w 559"/>
                  <a:gd name="T93" fmla="*/ 2147483647 h 736"/>
                  <a:gd name="T94" fmla="*/ 2147483647 w 559"/>
                  <a:gd name="T95" fmla="*/ 2147483647 h 736"/>
                  <a:gd name="T96" fmla="*/ 2147483647 w 559"/>
                  <a:gd name="T97" fmla="*/ 2147483647 h 736"/>
                  <a:gd name="T98" fmla="*/ 2147483647 w 559"/>
                  <a:gd name="T99" fmla="*/ 2147483647 h 736"/>
                  <a:gd name="T100" fmla="*/ 2147483647 w 559"/>
                  <a:gd name="T101" fmla="*/ 2147483647 h 736"/>
                  <a:gd name="T102" fmla="*/ 0 w 559"/>
                  <a:gd name="T103" fmla="*/ 2147483647 h 736"/>
                  <a:gd name="T104" fmla="*/ 0 w 559"/>
                  <a:gd name="T105" fmla="*/ 2147483647 h 736"/>
                  <a:gd name="T106" fmla="*/ 0 w 559"/>
                  <a:gd name="T107" fmla="*/ 2147483647 h 736"/>
                  <a:gd name="T108" fmla="*/ 0 w 559"/>
                  <a:gd name="T109" fmla="*/ 2147483647 h 736"/>
                  <a:gd name="T110" fmla="*/ 0 w 559"/>
                  <a:gd name="T111" fmla="*/ 2147483647 h 7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59"/>
                  <a:gd name="T169" fmla="*/ 0 h 736"/>
                  <a:gd name="T170" fmla="*/ 559 w 559"/>
                  <a:gd name="T171" fmla="*/ 736 h 7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59" h="736">
                    <a:moveTo>
                      <a:pt x="0" y="137"/>
                    </a:moveTo>
                    <a:lnTo>
                      <a:pt x="0" y="137"/>
                    </a:lnTo>
                    <a:lnTo>
                      <a:pt x="2" y="135"/>
                    </a:lnTo>
                    <a:lnTo>
                      <a:pt x="5" y="133"/>
                    </a:lnTo>
                    <a:lnTo>
                      <a:pt x="11" y="133"/>
                    </a:lnTo>
                    <a:lnTo>
                      <a:pt x="19" y="129"/>
                    </a:lnTo>
                    <a:lnTo>
                      <a:pt x="28" y="125"/>
                    </a:lnTo>
                    <a:lnTo>
                      <a:pt x="32" y="123"/>
                    </a:lnTo>
                    <a:lnTo>
                      <a:pt x="38" y="123"/>
                    </a:lnTo>
                    <a:lnTo>
                      <a:pt x="43" y="121"/>
                    </a:lnTo>
                    <a:lnTo>
                      <a:pt x="49" y="119"/>
                    </a:lnTo>
                    <a:lnTo>
                      <a:pt x="55" y="118"/>
                    </a:lnTo>
                    <a:lnTo>
                      <a:pt x="60" y="114"/>
                    </a:lnTo>
                    <a:lnTo>
                      <a:pt x="68" y="112"/>
                    </a:lnTo>
                    <a:lnTo>
                      <a:pt x="74" y="110"/>
                    </a:lnTo>
                    <a:lnTo>
                      <a:pt x="81" y="108"/>
                    </a:lnTo>
                    <a:lnTo>
                      <a:pt x="89" y="106"/>
                    </a:lnTo>
                    <a:lnTo>
                      <a:pt x="97" y="102"/>
                    </a:lnTo>
                    <a:lnTo>
                      <a:pt x="104" y="100"/>
                    </a:lnTo>
                    <a:lnTo>
                      <a:pt x="112" y="99"/>
                    </a:lnTo>
                    <a:lnTo>
                      <a:pt x="119" y="95"/>
                    </a:lnTo>
                    <a:lnTo>
                      <a:pt x="127" y="91"/>
                    </a:lnTo>
                    <a:lnTo>
                      <a:pt x="137" y="89"/>
                    </a:lnTo>
                    <a:lnTo>
                      <a:pt x="144" y="87"/>
                    </a:lnTo>
                    <a:lnTo>
                      <a:pt x="154" y="85"/>
                    </a:lnTo>
                    <a:lnTo>
                      <a:pt x="163" y="81"/>
                    </a:lnTo>
                    <a:lnTo>
                      <a:pt x="171" y="79"/>
                    </a:lnTo>
                    <a:lnTo>
                      <a:pt x="180" y="76"/>
                    </a:lnTo>
                    <a:lnTo>
                      <a:pt x="188" y="74"/>
                    </a:lnTo>
                    <a:lnTo>
                      <a:pt x="197" y="70"/>
                    </a:lnTo>
                    <a:lnTo>
                      <a:pt x="207" y="66"/>
                    </a:lnTo>
                    <a:lnTo>
                      <a:pt x="216" y="64"/>
                    </a:lnTo>
                    <a:lnTo>
                      <a:pt x="226" y="60"/>
                    </a:lnTo>
                    <a:lnTo>
                      <a:pt x="235" y="59"/>
                    </a:lnTo>
                    <a:lnTo>
                      <a:pt x="243" y="57"/>
                    </a:lnTo>
                    <a:lnTo>
                      <a:pt x="253" y="53"/>
                    </a:lnTo>
                    <a:lnTo>
                      <a:pt x="262" y="49"/>
                    </a:lnTo>
                    <a:lnTo>
                      <a:pt x="272" y="47"/>
                    </a:lnTo>
                    <a:lnTo>
                      <a:pt x="279" y="43"/>
                    </a:lnTo>
                    <a:lnTo>
                      <a:pt x="289" y="40"/>
                    </a:lnTo>
                    <a:lnTo>
                      <a:pt x="298" y="38"/>
                    </a:lnTo>
                    <a:lnTo>
                      <a:pt x="308" y="36"/>
                    </a:lnTo>
                    <a:lnTo>
                      <a:pt x="317" y="34"/>
                    </a:lnTo>
                    <a:lnTo>
                      <a:pt x="325" y="30"/>
                    </a:lnTo>
                    <a:lnTo>
                      <a:pt x="334" y="26"/>
                    </a:lnTo>
                    <a:lnTo>
                      <a:pt x="342" y="24"/>
                    </a:lnTo>
                    <a:lnTo>
                      <a:pt x="351" y="22"/>
                    </a:lnTo>
                    <a:lnTo>
                      <a:pt x="359" y="19"/>
                    </a:lnTo>
                    <a:lnTo>
                      <a:pt x="367" y="17"/>
                    </a:lnTo>
                    <a:lnTo>
                      <a:pt x="376" y="15"/>
                    </a:lnTo>
                    <a:lnTo>
                      <a:pt x="384" y="13"/>
                    </a:lnTo>
                    <a:lnTo>
                      <a:pt x="391" y="9"/>
                    </a:lnTo>
                    <a:lnTo>
                      <a:pt x="399" y="7"/>
                    </a:lnTo>
                    <a:lnTo>
                      <a:pt x="407" y="5"/>
                    </a:lnTo>
                    <a:lnTo>
                      <a:pt x="414" y="3"/>
                    </a:lnTo>
                    <a:lnTo>
                      <a:pt x="420" y="1"/>
                    </a:lnTo>
                    <a:lnTo>
                      <a:pt x="427" y="1"/>
                    </a:lnTo>
                    <a:lnTo>
                      <a:pt x="433" y="0"/>
                    </a:lnTo>
                    <a:lnTo>
                      <a:pt x="441" y="0"/>
                    </a:lnTo>
                    <a:lnTo>
                      <a:pt x="441" y="3"/>
                    </a:lnTo>
                    <a:lnTo>
                      <a:pt x="441" y="7"/>
                    </a:lnTo>
                    <a:lnTo>
                      <a:pt x="441" y="17"/>
                    </a:lnTo>
                    <a:lnTo>
                      <a:pt x="441" y="21"/>
                    </a:lnTo>
                    <a:lnTo>
                      <a:pt x="441" y="26"/>
                    </a:lnTo>
                    <a:lnTo>
                      <a:pt x="441" y="32"/>
                    </a:lnTo>
                    <a:lnTo>
                      <a:pt x="441" y="38"/>
                    </a:lnTo>
                    <a:lnTo>
                      <a:pt x="441" y="43"/>
                    </a:lnTo>
                    <a:lnTo>
                      <a:pt x="443" y="51"/>
                    </a:lnTo>
                    <a:lnTo>
                      <a:pt x="443" y="59"/>
                    </a:lnTo>
                    <a:lnTo>
                      <a:pt x="443" y="66"/>
                    </a:lnTo>
                    <a:lnTo>
                      <a:pt x="443" y="74"/>
                    </a:lnTo>
                    <a:lnTo>
                      <a:pt x="443" y="83"/>
                    </a:lnTo>
                    <a:lnTo>
                      <a:pt x="445" y="91"/>
                    </a:lnTo>
                    <a:lnTo>
                      <a:pt x="445" y="100"/>
                    </a:lnTo>
                    <a:lnTo>
                      <a:pt x="445" y="110"/>
                    </a:lnTo>
                    <a:lnTo>
                      <a:pt x="446" y="119"/>
                    </a:lnTo>
                    <a:lnTo>
                      <a:pt x="446" y="129"/>
                    </a:lnTo>
                    <a:lnTo>
                      <a:pt x="448" y="140"/>
                    </a:lnTo>
                    <a:lnTo>
                      <a:pt x="448" y="150"/>
                    </a:lnTo>
                    <a:lnTo>
                      <a:pt x="450" y="161"/>
                    </a:lnTo>
                    <a:lnTo>
                      <a:pt x="450" y="171"/>
                    </a:lnTo>
                    <a:lnTo>
                      <a:pt x="452" y="184"/>
                    </a:lnTo>
                    <a:lnTo>
                      <a:pt x="454" y="196"/>
                    </a:lnTo>
                    <a:lnTo>
                      <a:pt x="456" y="207"/>
                    </a:lnTo>
                    <a:lnTo>
                      <a:pt x="456" y="218"/>
                    </a:lnTo>
                    <a:lnTo>
                      <a:pt x="458" y="232"/>
                    </a:lnTo>
                    <a:lnTo>
                      <a:pt x="460" y="243"/>
                    </a:lnTo>
                    <a:lnTo>
                      <a:pt x="462" y="255"/>
                    </a:lnTo>
                    <a:lnTo>
                      <a:pt x="462" y="268"/>
                    </a:lnTo>
                    <a:lnTo>
                      <a:pt x="464" y="279"/>
                    </a:lnTo>
                    <a:lnTo>
                      <a:pt x="465" y="293"/>
                    </a:lnTo>
                    <a:lnTo>
                      <a:pt x="467" y="304"/>
                    </a:lnTo>
                    <a:lnTo>
                      <a:pt x="469" y="317"/>
                    </a:lnTo>
                    <a:lnTo>
                      <a:pt x="473" y="331"/>
                    </a:lnTo>
                    <a:lnTo>
                      <a:pt x="475" y="342"/>
                    </a:lnTo>
                    <a:lnTo>
                      <a:pt x="477" y="355"/>
                    </a:lnTo>
                    <a:lnTo>
                      <a:pt x="479" y="367"/>
                    </a:lnTo>
                    <a:lnTo>
                      <a:pt x="483" y="382"/>
                    </a:lnTo>
                    <a:lnTo>
                      <a:pt x="484" y="393"/>
                    </a:lnTo>
                    <a:lnTo>
                      <a:pt x="486" y="407"/>
                    </a:lnTo>
                    <a:lnTo>
                      <a:pt x="490" y="418"/>
                    </a:lnTo>
                    <a:lnTo>
                      <a:pt x="494" y="431"/>
                    </a:lnTo>
                    <a:lnTo>
                      <a:pt x="496" y="443"/>
                    </a:lnTo>
                    <a:lnTo>
                      <a:pt x="500" y="456"/>
                    </a:lnTo>
                    <a:lnTo>
                      <a:pt x="503" y="468"/>
                    </a:lnTo>
                    <a:lnTo>
                      <a:pt x="505" y="481"/>
                    </a:lnTo>
                    <a:lnTo>
                      <a:pt x="509" y="492"/>
                    </a:lnTo>
                    <a:lnTo>
                      <a:pt x="513" y="504"/>
                    </a:lnTo>
                    <a:lnTo>
                      <a:pt x="517" y="515"/>
                    </a:lnTo>
                    <a:lnTo>
                      <a:pt x="521" y="527"/>
                    </a:lnTo>
                    <a:lnTo>
                      <a:pt x="524" y="536"/>
                    </a:lnTo>
                    <a:lnTo>
                      <a:pt x="528" y="546"/>
                    </a:lnTo>
                    <a:lnTo>
                      <a:pt x="532" y="557"/>
                    </a:lnTo>
                    <a:lnTo>
                      <a:pt x="538" y="568"/>
                    </a:lnTo>
                    <a:lnTo>
                      <a:pt x="542" y="578"/>
                    </a:lnTo>
                    <a:lnTo>
                      <a:pt x="547" y="589"/>
                    </a:lnTo>
                    <a:lnTo>
                      <a:pt x="553" y="599"/>
                    </a:lnTo>
                    <a:lnTo>
                      <a:pt x="559" y="608"/>
                    </a:lnTo>
                    <a:lnTo>
                      <a:pt x="460" y="587"/>
                    </a:lnTo>
                    <a:lnTo>
                      <a:pt x="458" y="586"/>
                    </a:lnTo>
                    <a:lnTo>
                      <a:pt x="458" y="582"/>
                    </a:lnTo>
                    <a:lnTo>
                      <a:pt x="458" y="576"/>
                    </a:lnTo>
                    <a:lnTo>
                      <a:pt x="456" y="570"/>
                    </a:lnTo>
                    <a:lnTo>
                      <a:pt x="456" y="565"/>
                    </a:lnTo>
                    <a:lnTo>
                      <a:pt x="454" y="559"/>
                    </a:lnTo>
                    <a:lnTo>
                      <a:pt x="454" y="555"/>
                    </a:lnTo>
                    <a:lnTo>
                      <a:pt x="452" y="549"/>
                    </a:lnTo>
                    <a:lnTo>
                      <a:pt x="450" y="544"/>
                    </a:lnTo>
                    <a:lnTo>
                      <a:pt x="450" y="538"/>
                    </a:lnTo>
                    <a:lnTo>
                      <a:pt x="448" y="530"/>
                    </a:lnTo>
                    <a:lnTo>
                      <a:pt x="448" y="523"/>
                    </a:lnTo>
                    <a:lnTo>
                      <a:pt x="446" y="515"/>
                    </a:lnTo>
                    <a:lnTo>
                      <a:pt x="446" y="508"/>
                    </a:lnTo>
                    <a:lnTo>
                      <a:pt x="445" y="498"/>
                    </a:lnTo>
                    <a:lnTo>
                      <a:pt x="445" y="490"/>
                    </a:lnTo>
                    <a:lnTo>
                      <a:pt x="443" y="481"/>
                    </a:lnTo>
                    <a:lnTo>
                      <a:pt x="441" y="473"/>
                    </a:lnTo>
                    <a:lnTo>
                      <a:pt x="439" y="464"/>
                    </a:lnTo>
                    <a:lnTo>
                      <a:pt x="439" y="456"/>
                    </a:lnTo>
                    <a:lnTo>
                      <a:pt x="437" y="445"/>
                    </a:lnTo>
                    <a:lnTo>
                      <a:pt x="435" y="435"/>
                    </a:lnTo>
                    <a:lnTo>
                      <a:pt x="435" y="424"/>
                    </a:lnTo>
                    <a:lnTo>
                      <a:pt x="433" y="414"/>
                    </a:lnTo>
                    <a:lnTo>
                      <a:pt x="431" y="405"/>
                    </a:lnTo>
                    <a:lnTo>
                      <a:pt x="431" y="395"/>
                    </a:lnTo>
                    <a:lnTo>
                      <a:pt x="429" y="384"/>
                    </a:lnTo>
                    <a:lnTo>
                      <a:pt x="429" y="374"/>
                    </a:lnTo>
                    <a:lnTo>
                      <a:pt x="427" y="363"/>
                    </a:lnTo>
                    <a:lnTo>
                      <a:pt x="426" y="352"/>
                    </a:lnTo>
                    <a:lnTo>
                      <a:pt x="424" y="340"/>
                    </a:lnTo>
                    <a:lnTo>
                      <a:pt x="424" y="329"/>
                    </a:lnTo>
                    <a:lnTo>
                      <a:pt x="422" y="317"/>
                    </a:lnTo>
                    <a:lnTo>
                      <a:pt x="420" y="306"/>
                    </a:lnTo>
                    <a:lnTo>
                      <a:pt x="420" y="294"/>
                    </a:lnTo>
                    <a:lnTo>
                      <a:pt x="418" y="285"/>
                    </a:lnTo>
                    <a:lnTo>
                      <a:pt x="416" y="272"/>
                    </a:lnTo>
                    <a:lnTo>
                      <a:pt x="414" y="262"/>
                    </a:lnTo>
                    <a:lnTo>
                      <a:pt x="414" y="249"/>
                    </a:lnTo>
                    <a:lnTo>
                      <a:pt x="414" y="239"/>
                    </a:lnTo>
                    <a:lnTo>
                      <a:pt x="412" y="228"/>
                    </a:lnTo>
                    <a:lnTo>
                      <a:pt x="412" y="216"/>
                    </a:lnTo>
                    <a:lnTo>
                      <a:pt x="410" y="205"/>
                    </a:lnTo>
                    <a:lnTo>
                      <a:pt x="410" y="196"/>
                    </a:lnTo>
                    <a:lnTo>
                      <a:pt x="410" y="184"/>
                    </a:lnTo>
                    <a:lnTo>
                      <a:pt x="408" y="175"/>
                    </a:lnTo>
                    <a:lnTo>
                      <a:pt x="408" y="163"/>
                    </a:lnTo>
                    <a:lnTo>
                      <a:pt x="408" y="156"/>
                    </a:lnTo>
                    <a:lnTo>
                      <a:pt x="407" y="144"/>
                    </a:lnTo>
                    <a:lnTo>
                      <a:pt x="407" y="135"/>
                    </a:lnTo>
                    <a:lnTo>
                      <a:pt x="407" y="125"/>
                    </a:lnTo>
                    <a:lnTo>
                      <a:pt x="407" y="118"/>
                    </a:lnTo>
                    <a:lnTo>
                      <a:pt x="407" y="108"/>
                    </a:lnTo>
                    <a:lnTo>
                      <a:pt x="407" y="99"/>
                    </a:lnTo>
                    <a:lnTo>
                      <a:pt x="407" y="89"/>
                    </a:lnTo>
                    <a:lnTo>
                      <a:pt x="407" y="83"/>
                    </a:lnTo>
                    <a:lnTo>
                      <a:pt x="407" y="74"/>
                    </a:lnTo>
                    <a:lnTo>
                      <a:pt x="408" y="66"/>
                    </a:lnTo>
                    <a:lnTo>
                      <a:pt x="408" y="60"/>
                    </a:lnTo>
                    <a:lnTo>
                      <a:pt x="410" y="53"/>
                    </a:lnTo>
                    <a:lnTo>
                      <a:pt x="407" y="53"/>
                    </a:lnTo>
                    <a:lnTo>
                      <a:pt x="399" y="57"/>
                    </a:lnTo>
                    <a:lnTo>
                      <a:pt x="391" y="57"/>
                    </a:lnTo>
                    <a:lnTo>
                      <a:pt x="386" y="59"/>
                    </a:lnTo>
                    <a:lnTo>
                      <a:pt x="378" y="62"/>
                    </a:lnTo>
                    <a:lnTo>
                      <a:pt x="370" y="64"/>
                    </a:lnTo>
                    <a:lnTo>
                      <a:pt x="361" y="66"/>
                    </a:lnTo>
                    <a:lnTo>
                      <a:pt x="351" y="70"/>
                    </a:lnTo>
                    <a:lnTo>
                      <a:pt x="340" y="74"/>
                    </a:lnTo>
                    <a:lnTo>
                      <a:pt x="329" y="78"/>
                    </a:lnTo>
                    <a:lnTo>
                      <a:pt x="323" y="79"/>
                    </a:lnTo>
                    <a:lnTo>
                      <a:pt x="317" y="81"/>
                    </a:lnTo>
                    <a:lnTo>
                      <a:pt x="311" y="83"/>
                    </a:lnTo>
                    <a:lnTo>
                      <a:pt x="304" y="87"/>
                    </a:lnTo>
                    <a:lnTo>
                      <a:pt x="298" y="89"/>
                    </a:lnTo>
                    <a:lnTo>
                      <a:pt x="292" y="91"/>
                    </a:lnTo>
                    <a:lnTo>
                      <a:pt x="287" y="95"/>
                    </a:lnTo>
                    <a:lnTo>
                      <a:pt x="279" y="97"/>
                    </a:lnTo>
                    <a:lnTo>
                      <a:pt x="273" y="99"/>
                    </a:lnTo>
                    <a:lnTo>
                      <a:pt x="266" y="100"/>
                    </a:lnTo>
                    <a:lnTo>
                      <a:pt x="260" y="102"/>
                    </a:lnTo>
                    <a:lnTo>
                      <a:pt x="253" y="106"/>
                    </a:lnTo>
                    <a:lnTo>
                      <a:pt x="245" y="108"/>
                    </a:lnTo>
                    <a:lnTo>
                      <a:pt x="239" y="112"/>
                    </a:lnTo>
                    <a:lnTo>
                      <a:pt x="232" y="114"/>
                    </a:lnTo>
                    <a:lnTo>
                      <a:pt x="226" y="118"/>
                    </a:lnTo>
                    <a:lnTo>
                      <a:pt x="218" y="119"/>
                    </a:lnTo>
                    <a:lnTo>
                      <a:pt x="213" y="123"/>
                    </a:lnTo>
                    <a:lnTo>
                      <a:pt x="205" y="125"/>
                    </a:lnTo>
                    <a:lnTo>
                      <a:pt x="199" y="129"/>
                    </a:lnTo>
                    <a:lnTo>
                      <a:pt x="194" y="133"/>
                    </a:lnTo>
                    <a:lnTo>
                      <a:pt x="188" y="135"/>
                    </a:lnTo>
                    <a:lnTo>
                      <a:pt x="180" y="138"/>
                    </a:lnTo>
                    <a:lnTo>
                      <a:pt x="175" y="142"/>
                    </a:lnTo>
                    <a:lnTo>
                      <a:pt x="169" y="144"/>
                    </a:lnTo>
                    <a:lnTo>
                      <a:pt x="163" y="148"/>
                    </a:lnTo>
                    <a:lnTo>
                      <a:pt x="156" y="150"/>
                    </a:lnTo>
                    <a:lnTo>
                      <a:pt x="150" y="154"/>
                    </a:lnTo>
                    <a:lnTo>
                      <a:pt x="144" y="157"/>
                    </a:lnTo>
                    <a:lnTo>
                      <a:pt x="138" y="161"/>
                    </a:lnTo>
                    <a:lnTo>
                      <a:pt x="133" y="163"/>
                    </a:lnTo>
                    <a:lnTo>
                      <a:pt x="129" y="169"/>
                    </a:lnTo>
                    <a:lnTo>
                      <a:pt x="118" y="175"/>
                    </a:lnTo>
                    <a:lnTo>
                      <a:pt x="108" y="182"/>
                    </a:lnTo>
                    <a:lnTo>
                      <a:pt x="100" y="190"/>
                    </a:lnTo>
                    <a:lnTo>
                      <a:pt x="93" y="196"/>
                    </a:lnTo>
                    <a:lnTo>
                      <a:pt x="93" y="199"/>
                    </a:lnTo>
                    <a:lnTo>
                      <a:pt x="93" y="203"/>
                    </a:lnTo>
                    <a:lnTo>
                      <a:pt x="95" y="209"/>
                    </a:lnTo>
                    <a:lnTo>
                      <a:pt x="95" y="216"/>
                    </a:lnTo>
                    <a:lnTo>
                      <a:pt x="97" y="226"/>
                    </a:lnTo>
                    <a:lnTo>
                      <a:pt x="97" y="230"/>
                    </a:lnTo>
                    <a:lnTo>
                      <a:pt x="99" y="235"/>
                    </a:lnTo>
                    <a:lnTo>
                      <a:pt x="100" y="241"/>
                    </a:lnTo>
                    <a:lnTo>
                      <a:pt x="102" y="249"/>
                    </a:lnTo>
                    <a:lnTo>
                      <a:pt x="102" y="255"/>
                    </a:lnTo>
                    <a:lnTo>
                      <a:pt x="102" y="260"/>
                    </a:lnTo>
                    <a:lnTo>
                      <a:pt x="104" y="266"/>
                    </a:lnTo>
                    <a:lnTo>
                      <a:pt x="106" y="275"/>
                    </a:lnTo>
                    <a:lnTo>
                      <a:pt x="106" y="281"/>
                    </a:lnTo>
                    <a:lnTo>
                      <a:pt x="108" y="289"/>
                    </a:lnTo>
                    <a:lnTo>
                      <a:pt x="110" y="296"/>
                    </a:lnTo>
                    <a:lnTo>
                      <a:pt x="114" y="306"/>
                    </a:lnTo>
                    <a:lnTo>
                      <a:pt x="114" y="313"/>
                    </a:lnTo>
                    <a:lnTo>
                      <a:pt x="116" y="323"/>
                    </a:lnTo>
                    <a:lnTo>
                      <a:pt x="118" y="331"/>
                    </a:lnTo>
                    <a:lnTo>
                      <a:pt x="121" y="340"/>
                    </a:lnTo>
                    <a:lnTo>
                      <a:pt x="123" y="350"/>
                    </a:lnTo>
                    <a:lnTo>
                      <a:pt x="125" y="359"/>
                    </a:lnTo>
                    <a:lnTo>
                      <a:pt x="129" y="371"/>
                    </a:lnTo>
                    <a:lnTo>
                      <a:pt x="131" y="380"/>
                    </a:lnTo>
                    <a:lnTo>
                      <a:pt x="133" y="390"/>
                    </a:lnTo>
                    <a:lnTo>
                      <a:pt x="137" y="399"/>
                    </a:lnTo>
                    <a:lnTo>
                      <a:pt x="140" y="410"/>
                    </a:lnTo>
                    <a:lnTo>
                      <a:pt x="142" y="420"/>
                    </a:lnTo>
                    <a:lnTo>
                      <a:pt x="146" y="431"/>
                    </a:lnTo>
                    <a:lnTo>
                      <a:pt x="150" y="443"/>
                    </a:lnTo>
                    <a:lnTo>
                      <a:pt x="152" y="452"/>
                    </a:lnTo>
                    <a:lnTo>
                      <a:pt x="156" y="464"/>
                    </a:lnTo>
                    <a:lnTo>
                      <a:pt x="159" y="473"/>
                    </a:lnTo>
                    <a:lnTo>
                      <a:pt x="163" y="485"/>
                    </a:lnTo>
                    <a:lnTo>
                      <a:pt x="167" y="496"/>
                    </a:lnTo>
                    <a:lnTo>
                      <a:pt x="171" y="508"/>
                    </a:lnTo>
                    <a:lnTo>
                      <a:pt x="176" y="519"/>
                    </a:lnTo>
                    <a:lnTo>
                      <a:pt x="180" y="530"/>
                    </a:lnTo>
                    <a:lnTo>
                      <a:pt x="186" y="542"/>
                    </a:lnTo>
                    <a:lnTo>
                      <a:pt x="192" y="555"/>
                    </a:lnTo>
                    <a:lnTo>
                      <a:pt x="195" y="566"/>
                    </a:lnTo>
                    <a:lnTo>
                      <a:pt x="201" y="578"/>
                    </a:lnTo>
                    <a:lnTo>
                      <a:pt x="205" y="589"/>
                    </a:lnTo>
                    <a:lnTo>
                      <a:pt x="211" y="601"/>
                    </a:lnTo>
                    <a:lnTo>
                      <a:pt x="216" y="612"/>
                    </a:lnTo>
                    <a:lnTo>
                      <a:pt x="222" y="624"/>
                    </a:lnTo>
                    <a:lnTo>
                      <a:pt x="228" y="635"/>
                    </a:lnTo>
                    <a:lnTo>
                      <a:pt x="235" y="646"/>
                    </a:lnTo>
                    <a:lnTo>
                      <a:pt x="239" y="656"/>
                    </a:lnTo>
                    <a:lnTo>
                      <a:pt x="245" y="669"/>
                    </a:lnTo>
                    <a:lnTo>
                      <a:pt x="253" y="679"/>
                    </a:lnTo>
                    <a:lnTo>
                      <a:pt x="260" y="690"/>
                    </a:lnTo>
                    <a:lnTo>
                      <a:pt x="266" y="702"/>
                    </a:lnTo>
                    <a:lnTo>
                      <a:pt x="273" y="713"/>
                    </a:lnTo>
                    <a:lnTo>
                      <a:pt x="279" y="724"/>
                    </a:lnTo>
                    <a:lnTo>
                      <a:pt x="289" y="736"/>
                    </a:lnTo>
                    <a:lnTo>
                      <a:pt x="249" y="736"/>
                    </a:lnTo>
                    <a:lnTo>
                      <a:pt x="249" y="734"/>
                    </a:lnTo>
                    <a:lnTo>
                      <a:pt x="245" y="732"/>
                    </a:lnTo>
                    <a:lnTo>
                      <a:pt x="243" y="726"/>
                    </a:lnTo>
                    <a:lnTo>
                      <a:pt x="239" y="722"/>
                    </a:lnTo>
                    <a:lnTo>
                      <a:pt x="235" y="715"/>
                    </a:lnTo>
                    <a:lnTo>
                      <a:pt x="230" y="707"/>
                    </a:lnTo>
                    <a:lnTo>
                      <a:pt x="224" y="698"/>
                    </a:lnTo>
                    <a:lnTo>
                      <a:pt x="218" y="688"/>
                    </a:lnTo>
                    <a:lnTo>
                      <a:pt x="214" y="681"/>
                    </a:lnTo>
                    <a:lnTo>
                      <a:pt x="211" y="675"/>
                    </a:lnTo>
                    <a:lnTo>
                      <a:pt x="205" y="669"/>
                    </a:lnTo>
                    <a:lnTo>
                      <a:pt x="203" y="662"/>
                    </a:lnTo>
                    <a:lnTo>
                      <a:pt x="197" y="654"/>
                    </a:lnTo>
                    <a:lnTo>
                      <a:pt x="194" y="648"/>
                    </a:lnTo>
                    <a:lnTo>
                      <a:pt x="190" y="641"/>
                    </a:lnTo>
                    <a:lnTo>
                      <a:pt x="186" y="633"/>
                    </a:lnTo>
                    <a:lnTo>
                      <a:pt x="180" y="624"/>
                    </a:lnTo>
                    <a:lnTo>
                      <a:pt x="176" y="616"/>
                    </a:lnTo>
                    <a:lnTo>
                      <a:pt x="171" y="606"/>
                    </a:lnTo>
                    <a:lnTo>
                      <a:pt x="167" y="599"/>
                    </a:lnTo>
                    <a:lnTo>
                      <a:pt x="161" y="589"/>
                    </a:lnTo>
                    <a:lnTo>
                      <a:pt x="157" y="580"/>
                    </a:lnTo>
                    <a:lnTo>
                      <a:pt x="152" y="570"/>
                    </a:lnTo>
                    <a:lnTo>
                      <a:pt x="148" y="563"/>
                    </a:lnTo>
                    <a:lnTo>
                      <a:pt x="142" y="551"/>
                    </a:lnTo>
                    <a:lnTo>
                      <a:pt x="137" y="540"/>
                    </a:lnTo>
                    <a:lnTo>
                      <a:pt x="131" y="530"/>
                    </a:lnTo>
                    <a:lnTo>
                      <a:pt x="127" y="519"/>
                    </a:lnTo>
                    <a:lnTo>
                      <a:pt x="119" y="508"/>
                    </a:lnTo>
                    <a:lnTo>
                      <a:pt x="116" y="498"/>
                    </a:lnTo>
                    <a:lnTo>
                      <a:pt x="110" y="487"/>
                    </a:lnTo>
                    <a:lnTo>
                      <a:pt x="106" y="477"/>
                    </a:lnTo>
                    <a:lnTo>
                      <a:pt x="100" y="464"/>
                    </a:lnTo>
                    <a:lnTo>
                      <a:pt x="95" y="452"/>
                    </a:lnTo>
                    <a:lnTo>
                      <a:pt x="89" y="441"/>
                    </a:lnTo>
                    <a:lnTo>
                      <a:pt x="83" y="428"/>
                    </a:lnTo>
                    <a:lnTo>
                      <a:pt x="80" y="416"/>
                    </a:lnTo>
                    <a:lnTo>
                      <a:pt x="74" y="403"/>
                    </a:lnTo>
                    <a:lnTo>
                      <a:pt x="70" y="391"/>
                    </a:lnTo>
                    <a:lnTo>
                      <a:pt x="66" y="378"/>
                    </a:lnTo>
                    <a:lnTo>
                      <a:pt x="59" y="365"/>
                    </a:lnTo>
                    <a:lnTo>
                      <a:pt x="55" y="352"/>
                    </a:lnTo>
                    <a:lnTo>
                      <a:pt x="49" y="338"/>
                    </a:lnTo>
                    <a:lnTo>
                      <a:pt x="45" y="327"/>
                    </a:lnTo>
                    <a:lnTo>
                      <a:pt x="41" y="313"/>
                    </a:lnTo>
                    <a:lnTo>
                      <a:pt x="38" y="300"/>
                    </a:lnTo>
                    <a:lnTo>
                      <a:pt x="32" y="287"/>
                    </a:lnTo>
                    <a:lnTo>
                      <a:pt x="30" y="274"/>
                    </a:lnTo>
                    <a:lnTo>
                      <a:pt x="24" y="258"/>
                    </a:lnTo>
                    <a:lnTo>
                      <a:pt x="21" y="245"/>
                    </a:lnTo>
                    <a:lnTo>
                      <a:pt x="19" y="232"/>
                    </a:lnTo>
                    <a:lnTo>
                      <a:pt x="15" y="218"/>
                    </a:lnTo>
                    <a:lnTo>
                      <a:pt x="11" y="205"/>
                    </a:lnTo>
                    <a:lnTo>
                      <a:pt x="9" y="192"/>
                    </a:lnTo>
                    <a:lnTo>
                      <a:pt x="5" y="178"/>
                    </a:lnTo>
                    <a:lnTo>
                      <a:pt x="3" y="163"/>
                    </a:lnTo>
                    <a:lnTo>
                      <a:pt x="0" y="137"/>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102" name="Freeform 146"/>
              <p:cNvSpPr>
                <a:spLocks/>
              </p:cNvSpPr>
              <p:nvPr/>
            </p:nvSpPr>
            <p:spPr bwMode="auto">
              <a:xfrm>
                <a:off x="4601483" y="2480555"/>
                <a:ext cx="19050" cy="22225"/>
              </a:xfrm>
              <a:custGeom>
                <a:avLst/>
                <a:gdLst>
                  <a:gd name="T0" fmla="*/ 0 w 123"/>
                  <a:gd name="T1" fmla="*/ 0 h 99"/>
                  <a:gd name="T2" fmla="*/ 0 w 123"/>
                  <a:gd name="T3" fmla="*/ 0 h 99"/>
                  <a:gd name="T4" fmla="*/ 0 w 123"/>
                  <a:gd name="T5" fmla="*/ 0 h 99"/>
                  <a:gd name="T6" fmla="*/ 0 w 123"/>
                  <a:gd name="T7" fmla="*/ 0 h 99"/>
                  <a:gd name="T8" fmla="*/ 0 w 123"/>
                  <a:gd name="T9" fmla="*/ 0 h 99"/>
                  <a:gd name="T10" fmla="*/ 0 w 123"/>
                  <a:gd name="T11" fmla="*/ 0 h 99"/>
                  <a:gd name="T12" fmla="*/ 0 w 123"/>
                  <a:gd name="T13" fmla="*/ 0 h 99"/>
                  <a:gd name="T14" fmla="*/ 0 w 123"/>
                  <a:gd name="T15" fmla="*/ 2147483647 h 99"/>
                  <a:gd name="T16" fmla="*/ 0 w 123"/>
                  <a:gd name="T17" fmla="*/ 2147483647 h 99"/>
                  <a:gd name="T18" fmla="*/ 0 w 123"/>
                  <a:gd name="T19" fmla="*/ 2147483647 h 99"/>
                  <a:gd name="T20" fmla="*/ 0 w 123"/>
                  <a:gd name="T21" fmla="*/ 2147483647 h 99"/>
                  <a:gd name="T22" fmla="*/ 0 w 123"/>
                  <a:gd name="T23" fmla="*/ 2147483647 h 99"/>
                  <a:gd name="T24" fmla="*/ 0 w 123"/>
                  <a:gd name="T25" fmla="*/ 2147483647 h 99"/>
                  <a:gd name="T26" fmla="*/ 0 w 123"/>
                  <a:gd name="T27" fmla="*/ 2147483647 h 99"/>
                  <a:gd name="T28" fmla="*/ 0 w 123"/>
                  <a:gd name="T29" fmla="*/ 2147483647 h 99"/>
                  <a:gd name="T30" fmla="*/ 0 w 123"/>
                  <a:gd name="T31" fmla="*/ 2147483647 h 99"/>
                  <a:gd name="T32" fmla="*/ 0 w 123"/>
                  <a:gd name="T33" fmla="*/ 2147483647 h 99"/>
                  <a:gd name="T34" fmla="*/ 0 w 123"/>
                  <a:gd name="T35" fmla="*/ 2147483647 h 99"/>
                  <a:gd name="T36" fmla="*/ 0 w 123"/>
                  <a:gd name="T37" fmla="*/ 2147483647 h 99"/>
                  <a:gd name="T38" fmla="*/ 0 w 123"/>
                  <a:gd name="T39" fmla="*/ 2147483647 h 99"/>
                  <a:gd name="T40" fmla="*/ 0 w 123"/>
                  <a:gd name="T41" fmla="*/ 2147483647 h 99"/>
                  <a:gd name="T42" fmla="*/ 0 w 123"/>
                  <a:gd name="T43" fmla="*/ 2147483647 h 99"/>
                  <a:gd name="T44" fmla="*/ 0 w 123"/>
                  <a:gd name="T45" fmla="*/ 2147483647 h 99"/>
                  <a:gd name="T46" fmla="*/ 0 w 123"/>
                  <a:gd name="T47" fmla="*/ 2147483647 h 99"/>
                  <a:gd name="T48" fmla="*/ 0 w 123"/>
                  <a:gd name="T49" fmla="*/ 2147483647 h 99"/>
                  <a:gd name="T50" fmla="*/ 0 w 123"/>
                  <a:gd name="T51" fmla="*/ 2147483647 h 99"/>
                  <a:gd name="T52" fmla="*/ 0 w 123"/>
                  <a:gd name="T53" fmla="*/ 2147483647 h 99"/>
                  <a:gd name="T54" fmla="*/ 0 w 123"/>
                  <a:gd name="T55" fmla="*/ 2147483647 h 99"/>
                  <a:gd name="T56" fmla="*/ 2147483647 w 123"/>
                  <a:gd name="T57" fmla="*/ 2147483647 h 99"/>
                  <a:gd name="T58" fmla="*/ 0 w 123"/>
                  <a:gd name="T59" fmla="*/ 2147483647 h 99"/>
                  <a:gd name="T60" fmla="*/ 0 w 123"/>
                  <a:gd name="T61" fmla="*/ 2147483647 h 99"/>
                  <a:gd name="T62" fmla="*/ 0 w 123"/>
                  <a:gd name="T63" fmla="*/ 2147483647 h 99"/>
                  <a:gd name="T64" fmla="*/ 0 w 123"/>
                  <a:gd name="T65" fmla="*/ 2147483647 h 99"/>
                  <a:gd name="T66" fmla="*/ 0 w 123"/>
                  <a:gd name="T67" fmla="*/ 2147483647 h 99"/>
                  <a:gd name="T68" fmla="*/ 0 w 123"/>
                  <a:gd name="T69" fmla="*/ 2147483647 h 99"/>
                  <a:gd name="T70" fmla="*/ 0 w 123"/>
                  <a:gd name="T71" fmla="*/ 2147483647 h 99"/>
                  <a:gd name="T72" fmla="*/ 0 w 123"/>
                  <a:gd name="T73" fmla="*/ 2147483647 h 99"/>
                  <a:gd name="T74" fmla="*/ 0 w 123"/>
                  <a:gd name="T75" fmla="*/ 2147483647 h 99"/>
                  <a:gd name="T76" fmla="*/ 0 w 123"/>
                  <a:gd name="T77" fmla="*/ 2147483647 h 99"/>
                  <a:gd name="T78" fmla="*/ 0 w 123"/>
                  <a:gd name="T79" fmla="*/ 2147483647 h 99"/>
                  <a:gd name="T80" fmla="*/ 0 w 123"/>
                  <a:gd name="T81" fmla="*/ 2147483647 h 99"/>
                  <a:gd name="T82" fmla="*/ 0 w 123"/>
                  <a:gd name="T83" fmla="*/ 2147483647 h 99"/>
                  <a:gd name="T84" fmla="*/ 0 w 123"/>
                  <a:gd name="T85" fmla="*/ 2147483647 h 99"/>
                  <a:gd name="T86" fmla="*/ 0 w 123"/>
                  <a:gd name="T87" fmla="*/ 2147483647 h 99"/>
                  <a:gd name="T88" fmla="*/ 0 w 123"/>
                  <a:gd name="T89" fmla="*/ 2147483647 h 99"/>
                  <a:gd name="T90" fmla="*/ 0 w 123"/>
                  <a:gd name="T91" fmla="*/ 0 h 99"/>
                  <a:gd name="T92" fmla="*/ 0 w 123"/>
                  <a:gd name="T93" fmla="*/ 0 h 99"/>
                  <a:gd name="T94" fmla="*/ 0 w 123"/>
                  <a:gd name="T95" fmla="*/ 0 h 99"/>
                  <a:gd name="T96" fmla="*/ 0 w 123"/>
                  <a:gd name="T97" fmla="*/ 0 h 99"/>
                  <a:gd name="T98" fmla="*/ 0 w 123"/>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3"/>
                  <a:gd name="T151" fmla="*/ 0 h 99"/>
                  <a:gd name="T152" fmla="*/ 123 w 123"/>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3" h="99">
                    <a:moveTo>
                      <a:pt x="28" y="0"/>
                    </a:moveTo>
                    <a:lnTo>
                      <a:pt x="24" y="2"/>
                    </a:lnTo>
                    <a:lnTo>
                      <a:pt x="21" y="8"/>
                    </a:lnTo>
                    <a:lnTo>
                      <a:pt x="15" y="12"/>
                    </a:lnTo>
                    <a:lnTo>
                      <a:pt x="11" y="18"/>
                    </a:lnTo>
                    <a:lnTo>
                      <a:pt x="9" y="23"/>
                    </a:lnTo>
                    <a:lnTo>
                      <a:pt x="5" y="29"/>
                    </a:lnTo>
                    <a:lnTo>
                      <a:pt x="2" y="35"/>
                    </a:lnTo>
                    <a:lnTo>
                      <a:pt x="0" y="42"/>
                    </a:lnTo>
                    <a:lnTo>
                      <a:pt x="0" y="48"/>
                    </a:lnTo>
                    <a:lnTo>
                      <a:pt x="0" y="56"/>
                    </a:lnTo>
                    <a:lnTo>
                      <a:pt x="2" y="63"/>
                    </a:lnTo>
                    <a:lnTo>
                      <a:pt x="5" y="71"/>
                    </a:lnTo>
                    <a:lnTo>
                      <a:pt x="11" y="78"/>
                    </a:lnTo>
                    <a:lnTo>
                      <a:pt x="21" y="86"/>
                    </a:lnTo>
                    <a:lnTo>
                      <a:pt x="28" y="92"/>
                    </a:lnTo>
                    <a:lnTo>
                      <a:pt x="38" y="96"/>
                    </a:lnTo>
                    <a:lnTo>
                      <a:pt x="47" y="97"/>
                    </a:lnTo>
                    <a:lnTo>
                      <a:pt x="57" y="99"/>
                    </a:lnTo>
                    <a:lnTo>
                      <a:pt x="64" y="97"/>
                    </a:lnTo>
                    <a:lnTo>
                      <a:pt x="74" y="97"/>
                    </a:lnTo>
                    <a:lnTo>
                      <a:pt x="81" y="96"/>
                    </a:lnTo>
                    <a:lnTo>
                      <a:pt x="91" y="94"/>
                    </a:lnTo>
                    <a:lnTo>
                      <a:pt x="97" y="88"/>
                    </a:lnTo>
                    <a:lnTo>
                      <a:pt x="102" y="86"/>
                    </a:lnTo>
                    <a:lnTo>
                      <a:pt x="108" y="82"/>
                    </a:lnTo>
                    <a:lnTo>
                      <a:pt x="114" y="80"/>
                    </a:lnTo>
                    <a:lnTo>
                      <a:pt x="119" y="75"/>
                    </a:lnTo>
                    <a:lnTo>
                      <a:pt x="123" y="73"/>
                    </a:lnTo>
                    <a:lnTo>
                      <a:pt x="106" y="33"/>
                    </a:lnTo>
                    <a:lnTo>
                      <a:pt x="104" y="35"/>
                    </a:lnTo>
                    <a:lnTo>
                      <a:pt x="100" y="42"/>
                    </a:lnTo>
                    <a:lnTo>
                      <a:pt x="95" y="50"/>
                    </a:lnTo>
                    <a:lnTo>
                      <a:pt x="91" y="59"/>
                    </a:lnTo>
                    <a:lnTo>
                      <a:pt x="81" y="69"/>
                    </a:lnTo>
                    <a:lnTo>
                      <a:pt x="74" y="75"/>
                    </a:lnTo>
                    <a:lnTo>
                      <a:pt x="64" y="78"/>
                    </a:lnTo>
                    <a:lnTo>
                      <a:pt x="55" y="76"/>
                    </a:lnTo>
                    <a:lnTo>
                      <a:pt x="49" y="73"/>
                    </a:lnTo>
                    <a:lnTo>
                      <a:pt x="45" y="69"/>
                    </a:lnTo>
                    <a:lnTo>
                      <a:pt x="40" y="63"/>
                    </a:lnTo>
                    <a:lnTo>
                      <a:pt x="38" y="61"/>
                    </a:lnTo>
                    <a:lnTo>
                      <a:pt x="34" y="52"/>
                    </a:lnTo>
                    <a:lnTo>
                      <a:pt x="34" y="46"/>
                    </a:lnTo>
                    <a:lnTo>
                      <a:pt x="34" y="35"/>
                    </a:lnTo>
                    <a:lnTo>
                      <a:pt x="38" y="25"/>
                    </a:lnTo>
                    <a:lnTo>
                      <a:pt x="43" y="16"/>
                    </a:lnTo>
                    <a:lnTo>
                      <a:pt x="51" y="6"/>
                    </a:lnTo>
                    <a:lnTo>
                      <a:pt x="28" y="0"/>
                    </a:lnTo>
                    <a:close/>
                  </a:path>
                </a:pathLst>
              </a:custGeom>
              <a:solidFill>
                <a:srgbClr val="8A998A"/>
              </a:solidFill>
              <a:ln w="9525">
                <a:noFill/>
                <a:round/>
                <a:headEnd/>
                <a:tailEnd/>
              </a:ln>
            </p:spPr>
            <p:txBody>
              <a:bodyPr/>
              <a:lstStyle/>
              <a:p>
                <a:pPr>
                  <a:defRPr/>
                </a:pPr>
                <a:endParaRPr lang="en-US" kern="0">
                  <a:solidFill>
                    <a:sysClr val="windowText" lastClr="000000"/>
                  </a:solidFill>
                  <a:latin typeface="Arial"/>
                </a:endParaRPr>
              </a:p>
            </p:txBody>
          </p:sp>
          <p:sp>
            <p:nvSpPr>
              <p:cNvPr id="103" name="Freeform 148"/>
              <p:cNvSpPr>
                <a:spLocks/>
              </p:cNvSpPr>
              <p:nvPr/>
            </p:nvSpPr>
            <p:spPr bwMode="auto">
              <a:xfrm rot="-1733436" flipH="1" flipV="1">
                <a:off x="4620533" y="2358318"/>
                <a:ext cx="61913" cy="153987"/>
              </a:xfrm>
              <a:custGeom>
                <a:avLst/>
                <a:gdLst>
                  <a:gd name="T0" fmla="*/ 2147483647 w 420"/>
                  <a:gd name="T1" fmla="*/ 2147483647 h 723"/>
                  <a:gd name="T2" fmla="*/ 2147483647 w 420"/>
                  <a:gd name="T3" fmla="*/ 2147483647 h 723"/>
                  <a:gd name="T4" fmla="*/ 2147483647 w 420"/>
                  <a:gd name="T5" fmla="*/ 2147483647 h 723"/>
                  <a:gd name="T6" fmla="*/ 2147483647 w 420"/>
                  <a:gd name="T7" fmla="*/ 2147483647 h 723"/>
                  <a:gd name="T8" fmla="*/ 2147483647 w 420"/>
                  <a:gd name="T9" fmla="*/ 2147483647 h 723"/>
                  <a:gd name="T10" fmla="*/ 2147483647 w 420"/>
                  <a:gd name="T11" fmla="*/ 2147483647 h 723"/>
                  <a:gd name="T12" fmla="*/ 2147483647 w 420"/>
                  <a:gd name="T13" fmla="*/ 2147483647 h 723"/>
                  <a:gd name="T14" fmla="*/ 2147483647 w 420"/>
                  <a:gd name="T15" fmla="*/ 2147483647 h 723"/>
                  <a:gd name="T16" fmla="*/ 2147483647 w 420"/>
                  <a:gd name="T17" fmla="*/ 2147483647 h 723"/>
                  <a:gd name="T18" fmla="*/ 2147483647 w 420"/>
                  <a:gd name="T19" fmla="*/ 2147483647 h 723"/>
                  <a:gd name="T20" fmla="*/ 0 w 420"/>
                  <a:gd name="T21" fmla="*/ 2147483647 h 723"/>
                  <a:gd name="T22" fmla="*/ 0 w 420"/>
                  <a:gd name="T23" fmla="*/ 2147483647 h 723"/>
                  <a:gd name="T24" fmla="*/ 0 w 420"/>
                  <a:gd name="T25" fmla="*/ 2147483647 h 723"/>
                  <a:gd name="T26" fmla="*/ 0 w 420"/>
                  <a:gd name="T27" fmla="*/ 2147483647 h 723"/>
                  <a:gd name="T28" fmla="*/ 0 w 420"/>
                  <a:gd name="T29" fmla="*/ 2147483647 h 723"/>
                  <a:gd name="T30" fmla="*/ 0 w 420"/>
                  <a:gd name="T31" fmla="*/ 2147483647 h 723"/>
                  <a:gd name="T32" fmla="*/ 0 w 420"/>
                  <a:gd name="T33" fmla="*/ 2147483647 h 723"/>
                  <a:gd name="T34" fmla="*/ 0 w 420"/>
                  <a:gd name="T35" fmla="*/ 2147483647 h 723"/>
                  <a:gd name="T36" fmla="*/ 0 w 420"/>
                  <a:gd name="T37" fmla="*/ 2147483647 h 723"/>
                  <a:gd name="T38" fmla="*/ 0 w 420"/>
                  <a:gd name="T39" fmla="*/ 2147483647 h 723"/>
                  <a:gd name="T40" fmla="*/ 0 w 420"/>
                  <a:gd name="T41" fmla="*/ 2147483647 h 723"/>
                  <a:gd name="T42" fmla="*/ 0 w 420"/>
                  <a:gd name="T43" fmla="*/ 2147483647 h 723"/>
                  <a:gd name="T44" fmla="*/ 0 w 420"/>
                  <a:gd name="T45" fmla="*/ 2147483647 h 723"/>
                  <a:gd name="T46" fmla="*/ 0 w 420"/>
                  <a:gd name="T47" fmla="*/ 2147483647 h 723"/>
                  <a:gd name="T48" fmla="*/ 0 w 420"/>
                  <a:gd name="T49" fmla="*/ 2147483647 h 723"/>
                  <a:gd name="T50" fmla="*/ 0 w 420"/>
                  <a:gd name="T51" fmla="*/ 2147483647 h 723"/>
                  <a:gd name="T52" fmla="*/ 0 w 420"/>
                  <a:gd name="T53" fmla="*/ 2147483647 h 723"/>
                  <a:gd name="T54" fmla="*/ 0 w 420"/>
                  <a:gd name="T55" fmla="*/ 2147483647 h 723"/>
                  <a:gd name="T56" fmla="*/ 0 w 420"/>
                  <a:gd name="T57" fmla="*/ 2147483647 h 723"/>
                  <a:gd name="T58" fmla="*/ 0 w 420"/>
                  <a:gd name="T59" fmla="*/ 2147483647 h 723"/>
                  <a:gd name="T60" fmla="*/ 0 w 420"/>
                  <a:gd name="T61" fmla="*/ 2147483647 h 723"/>
                  <a:gd name="T62" fmla="*/ 0 w 420"/>
                  <a:gd name="T63" fmla="*/ 2147483647 h 723"/>
                  <a:gd name="T64" fmla="*/ 0 w 420"/>
                  <a:gd name="T65" fmla="*/ 2147483647 h 723"/>
                  <a:gd name="T66" fmla="*/ 0 w 420"/>
                  <a:gd name="T67" fmla="*/ 2147483647 h 723"/>
                  <a:gd name="T68" fmla="*/ 0 w 420"/>
                  <a:gd name="T69" fmla="*/ 2147483647 h 723"/>
                  <a:gd name="T70" fmla="*/ 0 w 420"/>
                  <a:gd name="T71" fmla="*/ 2147483647 h 723"/>
                  <a:gd name="T72" fmla="*/ 0 w 420"/>
                  <a:gd name="T73" fmla="*/ 2147483647 h 723"/>
                  <a:gd name="T74" fmla="*/ 0 w 420"/>
                  <a:gd name="T75" fmla="*/ 2147483647 h 723"/>
                  <a:gd name="T76" fmla="*/ 0 w 420"/>
                  <a:gd name="T77" fmla="*/ 2147483647 h 723"/>
                  <a:gd name="T78" fmla="*/ 0 w 420"/>
                  <a:gd name="T79" fmla="*/ 2147483647 h 723"/>
                  <a:gd name="T80" fmla="*/ 0 w 420"/>
                  <a:gd name="T81" fmla="*/ 2147483647 h 723"/>
                  <a:gd name="T82" fmla="*/ 0 w 420"/>
                  <a:gd name="T83" fmla="*/ 2147483647 h 723"/>
                  <a:gd name="T84" fmla="*/ 0 w 420"/>
                  <a:gd name="T85" fmla="*/ 2147483647 h 723"/>
                  <a:gd name="T86" fmla="*/ 0 w 420"/>
                  <a:gd name="T87" fmla="*/ 2147483647 h 723"/>
                  <a:gd name="T88" fmla="*/ 0 w 420"/>
                  <a:gd name="T89" fmla="*/ 2147483647 h 723"/>
                  <a:gd name="T90" fmla="*/ 0 w 420"/>
                  <a:gd name="T91" fmla="*/ 2147483647 h 723"/>
                  <a:gd name="T92" fmla="*/ 0 w 420"/>
                  <a:gd name="T93" fmla="*/ 2147483647 h 723"/>
                  <a:gd name="T94" fmla="*/ 0 w 420"/>
                  <a:gd name="T95" fmla="*/ 2147483647 h 723"/>
                  <a:gd name="T96" fmla="*/ 0 w 420"/>
                  <a:gd name="T97" fmla="*/ 2147483647 h 723"/>
                  <a:gd name="T98" fmla="*/ 0 w 420"/>
                  <a:gd name="T99" fmla="*/ 2147483647 h 723"/>
                  <a:gd name="T100" fmla="*/ 2147483647 w 420"/>
                  <a:gd name="T101" fmla="*/ 2147483647 h 723"/>
                  <a:gd name="T102" fmla="*/ 2147483647 w 420"/>
                  <a:gd name="T103" fmla="*/ 0 h 723"/>
                  <a:gd name="T104" fmla="*/ 2147483647 w 420"/>
                  <a:gd name="T105" fmla="*/ 0 h 72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723"/>
                  <a:gd name="T161" fmla="*/ 420 w 420"/>
                  <a:gd name="T162" fmla="*/ 723 h 72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723">
                    <a:moveTo>
                      <a:pt x="179" y="0"/>
                    </a:moveTo>
                    <a:lnTo>
                      <a:pt x="420" y="43"/>
                    </a:lnTo>
                    <a:lnTo>
                      <a:pt x="354" y="89"/>
                    </a:lnTo>
                    <a:lnTo>
                      <a:pt x="352" y="89"/>
                    </a:lnTo>
                    <a:lnTo>
                      <a:pt x="348" y="87"/>
                    </a:lnTo>
                    <a:lnTo>
                      <a:pt x="342" y="83"/>
                    </a:lnTo>
                    <a:lnTo>
                      <a:pt x="335" y="81"/>
                    </a:lnTo>
                    <a:lnTo>
                      <a:pt x="325" y="76"/>
                    </a:lnTo>
                    <a:lnTo>
                      <a:pt x="314" y="74"/>
                    </a:lnTo>
                    <a:lnTo>
                      <a:pt x="308" y="70"/>
                    </a:lnTo>
                    <a:lnTo>
                      <a:pt x="303" y="68"/>
                    </a:lnTo>
                    <a:lnTo>
                      <a:pt x="297" y="66"/>
                    </a:lnTo>
                    <a:lnTo>
                      <a:pt x="291" y="64"/>
                    </a:lnTo>
                    <a:lnTo>
                      <a:pt x="284" y="62"/>
                    </a:lnTo>
                    <a:lnTo>
                      <a:pt x="278" y="61"/>
                    </a:lnTo>
                    <a:lnTo>
                      <a:pt x="270" y="59"/>
                    </a:lnTo>
                    <a:lnTo>
                      <a:pt x="264" y="57"/>
                    </a:lnTo>
                    <a:lnTo>
                      <a:pt x="257" y="55"/>
                    </a:lnTo>
                    <a:lnTo>
                      <a:pt x="251" y="53"/>
                    </a:lnTo>
                    <a:lnTo>
                      <a:pt x="245" y="51"/>
                    </a:lnTo>
                    <a:lnTo>
                      <a:pt x="240" y="51"/>
                    </a:lnTo>
                    <a:lnTo>
                      <a:pt x="234" y="49"/>
                    </a:lnTo>
                    <a:lnTo>
                      <a:pt x="228" y="49"/>
                    </a:lnTo>
                    <a:lnTo>
                      <a:pt x="223" y="49"/>
                    </a:lnTo>
                    <a:lnTo>
                      <a:pt x="219" y="49"/>
                    </a:lnTo>
                    <a:lnTo>
                      <a:pt x="211" y="49"/>
                    </a:lnTo>
                    <a:lnTo>
                      <a:pt x="206" y="51"/>
                    </a:lnTo>
                    <a:lnTo>
                      <a:pt x="198" y="53"/>
                    </a:lnTo>
                    <a:lnTo>
                      <a:pt x="190" y="62"/>
                    </a:lnTo>
                    <a:lnTo>
                      <a:pt x="185" y="68"/>
                    </a:lnTo>
                    <a:lnTo>
                      <a:pt x="179" y="76"/>
                    </a:lnTo>
                    <a:lnTo>
                      <a:pt x="175" y="81"/>
                    </a:lnTo>
                    <a:lnTo>
                      <a:pt x="169" y="91"/>
                    </a:lnTo>
                    <a:lnTo>
                      <a:pt x="164" y="99"/>
                    </a:lnTo>
                    <a:lnTo>
                      <a:pt x="158" y="108"/>
                    </a:lnTo>
                    <a:lnTo>
                      <a:pt x="152" y="118"/>
                    </a:lnTo>
                    <a:lnTo>
                      <a:pt x="147" y="129"/>
                    </a:lnTo>
                    <a:lnTo>
                      <a:pt x="143" y="135"/>
                    </a:lnTo>
                    <a:lnTo>
                      <a:pt x="141" y="139"/>
                    </a:lnTo>
                    <a:lnTo>
                      <a:pt x="137" y="146"/>
                    </a:lnTo>
                    <a:lnTo>
                      <a:pt x="133" y="152"/>
                    </a:lnTo>
                    <a:lnTo>
                      <a:pt x="131" y="158"/>
                    </a:lnTo>
                    <a:lnTo>
                      <a:pt x="128" y="163"/>
                    </a:lnTo>
                    <a:lnTo>
                      <a:pt x="126" y="171"/>
                    </a:lnTo>
                    <a:lnTo>
                      <a:pt x="122" y="177"/>
                    </a:lnTo>
                    <a:lnTo>
                      <a:pt x="118" y="182"/>
                    </a:lnTo>
                    <a:lnTo>
                      <a:pt x="116" y="188"/>
                    </a:lnTo>
                    <a:lnTo>
                      <a:pt x="112" y="194"/>
                    </a:lnTo>
                    <a:lnTo>
                      <a:pt x="109" y="199"/>
                    </a:lnTo>
                    <a:lnTo>
                      <a:pt x="107" y="207"/>
                    </a:lnTo>
                    <a:lnTo>
                      <a:pt x="103" y="213"/>
                    </a:lnTo>
                    <a:lnTo>
                      <a:pt x="101" y="218"/>
                    </a:lnTo>
                    <a:lnTo>
                      <a:pt x="97" y="226"/>
                    </a:lnTo>
                    <a:lnTo>
                      <a:pt x="93" y="232"/>
                    </a:lnTo>
                    <a:lnTo>
                      <a:pt x="91" y="237"/>
                    </a:lnTo>
                    <a:lnTo>
                      <a:pt x="88" y="245"/>
                    </a:lnTo>
                    <a:lnTo>
                      <a:pt x="84" y="251"/>
                    </a:lnTo>
                    <a:lnTo>
                      <a:pt x="82" y="256"/>
                    </a:lnTo>
                    <a:lnTo>
                      <a:pt x="80" y="264"/>
                    </a:lnTo>
                    <a:lnTo>
                      <a:pt x="76" y="270"/>
                    </a:lnTo>
                    <a:lnTo>
                      <a:pt x="74" y="276"/>
                    </a:lnTo>
                    <a:lnTo>
                      <a:pt x="71" y="281"/>
                    </a:lnTo>
                    <a:lnTo>
                      <a:pt x="69" y="287"/>
                    </a:lnTo>
                    <a:lnTo>
                      <a:pt x="67" y="293"/>
                    </a:lnTo>
                    <a:lnTo>
                      <a:pt x="65" y="298"/>
                    </a:lnTo>
                    <a:lnTo>
                      <a:pt x="61" y="304"/>
                    </a:lnTo>
                    <a:lnTo>
                      <a:pt x="59" y="310"/>
                    </a:lnTo>
                    <a:lnTo>
                      <a:pt x="57" y="315"/>
                    </a:lnTo>
                    <a:lnTo>
                      <a:pt x="55" y="321"/>
                    </a:lnTo>
                    <a:lnTo>
                      <a:pt x="52" y="331"/>
                    </a:lnTo>
                    <a:lnTo>
                      <a:pt x="48" y="342"/>
                    </a:lnTo>
                    <a:lnTo>
                      <a:pt x="46" y="352"/>
                    </a:lnTo>
                    <a:lnTo>
                      <a:pt x="44" y="361"/>
                    </a:lnTo>
                    <a:lnTo>
                      <a:pt x="40" y="367"/>
                    </a:lnTo>
                    <a:lnTo>
                      <a:pt x="38" y="378"/>
                    </a:lnTo>
                    <a:lnTo>
                      <a:pt x="36" y="388"/>
                    </a:lnTo>
                    <a:lnTo>
                      <a:pt x="36" y="399"/>
                    </a:lnTo>
                    <a:lnTo>
                      <a:pt x="34" y="409"/>
                    </a:lnTo>
                    <a:lnTo>
                      <a:pt x="33" y="420"/>
                    </a:lnTo>
                    <a:lnTo>
                      <a:pt x="33" y="426"/>
                    </a:lnTo>
                    <a:lnTo>
                      <a:pt x="33" y="433"/>
                    </a:lnTo>
                    <a:lnTo>
                      <a:pt x="33" y="439"/>
                    </a:lnTo>
                    <a:lnTo>
                      <a:pt x="33" y="447"/>
                    </a:lnTo>
                    <a:lnTo>
                      <a:pt x="33" y="452"/>
                    </a:lnTo>
                    <a:lnTo>
                      <a:pt x="33" y="458"/>
                    </a:lnTo>
                    <a:lnTo>
                      <a:pt x="33" y="464"/>
                    </a:lnTo>
                    <a:lnTo>
                      <a:pt x="33" y="471"/>
                    </a:lnTo>
                    <a:lnTo>
                      <a:pt x="33" y="477"/>
                    </a:lnTo>
                    <a:lnTo>
                      <a:pt x="33" y="485"/>
                    </a:lnTo>
                    <a:lnTo>
                      <a:pt x="33" y="492"/>
                    </a:lnTo>
                    <a:lnTo>
                      <a:pt x="33" y="498"/>
                    </a:lnTo>
                    <a:lnTo>
                      <a:pt x="33" y="506"/>
                    </a:lnTo>
                    <a:lnTo>
                      <a:pt x="33" y="511"/>
                    </a:lnTo>
                    <a:lnTo>
                      <a:pt x="33" y="517"/>
                    </a:lnTo>
                    <a:lnTo>
                      <a:pt x="33" y="525"/>
                    </a:lnTo>
                    <a:lnTo>
                      <a:pt x="33" y="530"/>
                    </a:lnTo>
                    <a:lnTo>
                      <a:pt x="34" y="538"/>
                    </a:lnTo>
                    <a:lnTo>
                      <a:pt x="34" y="544"/>
                    </a:lnTo>
                    <a:lnTo>
                      <a:pt x="34" y="551"/>
                    </a:lnTo>
                    <a:lnTo>
                      <a:pt x="34" y="557"/>
                    </a:lnTo>
                    <a:lnTo>
                      <a:pt x="34" y="563"/>
                    </a:lnTo>
                    <a:lnTo>
                      <a:pt x="34" y="568"/>
                    </a:lnTo>
                    <a:lnTo>
                      <a:pt x="34" y="574"/>
                    </a:lnTo>
                    <a:lnTo>
                      <a:pt x="34" y="582"/>
                    </a:lnTo>
                    <a:lnTo>
                      <a:pt x="36" y="588"/>
                    </a:lnTo>
                    <a:lnTo>
                      <a:pt x="36" y="593"/>
                    </a:lnTo>
                    <a:lnTo>
                      <a:pt x="36" y="601"/>
                    </a:lnTo>
                    <a:lnTo>
                      <a:pt x="36" y="610"/>
                    </a:lnTo>
                    <a:lnTo>
                      <a:pt x="38" y="620"/>
                    </a:lnTo>
                    <a:lnTo>
                      <a:pt x="38" y="629"/>
                    </a:lnTo>
                    <a:lnTo>
                      <a:pt x="42" y="641"/>
                    </a:lnTo>
                    <a:lnTo>
                      <a:pt x="42" y="648"/>
                    </a:lnTo>
                    <a:lnTo>
                      <a:pt x="42" y="656"/>
                    </a:lnTo>
                    <a:lnTo>
                      <a:pt x="42" y="662"/>
                    </a:lnTo>
                    <a:lnTo>
                      <a:pt x="44" y="667"/>
                    </a:lnTo>
                    <a:lnTo>
                      <a:pt x="44" y="675"/>
                    </a:lnTo>
                    <a:lnTo>
                      <a:pt x="46" y="679"/>
                    </a:lnTo>
                    <a:lnTo>
                      <a:pt x="38" y="723"/>
                    </a:lnTo>
                    <a:lnTo>
                      <a:pt x="36" y="721"/>
                    </a:lnTo>
                    <a:lnTo>
                      <a:pt x="34" y="715"/>
                    </a:lnTo>
                    <a:lnTo>
                      <a:pt x="33" y="709"/>
                    </a:lnTo>
                    <a:lnTo>
                      <a:pt x="33" y="705"/>
                    </a:lnTo>
                    <a:lnTo>
                      <a:pt x="31" y="700"/>
                    </a:lnTo>
                    <a:lnTo>
                      <a:pt x="29" y="692"/>
                    </a:lnTo>
                    <a:lnTo>
                      <a:pt x="25" y="685"/>
                    </a:lnTo>
                    <a:lnTo>
                      <a:pt x="23" y="677"/>
                    </a:lnTo>
                    <a:lnTo>
                      <a:pt x="21" y="667"/>
                    </a:lnTo>
                    <a:lnTo>
                      <a:pt x="19" y="660"/>
                    </a:lnTo>
                    <a:lnTo>
                      <a:pt x="17" y="648"/>
                    </a:lnTo>
                    <a:lnTo>
                      <a:pt x="15" y="637"/>
                    </a:lnTo>
                    <a:lnTo>
                      <a:pt x="14" y="631"/>
                    </a:lnTo>
                    <a:lnTo>
                      <a:pt x="12" y="626"/>
                    </a:lnTo>
                    <a:lnTo>
                      <a:pt x="12" y="620"/>
                    </a:lnTo>
                    <a:lnTo>
                      <a:pt x="12" y="614"/>
                    </a:lnTo>
                    <a:lnTo>
                      <a:pt x="10" y="607"/>
                    </a:lnTo>
                    <a:lnTo>
                      <a:pt x="8" y="601"/>
                    </a:lnTo>
                    <a:lnTo>
                      <a:pt x="8" y="593"/>
                    </a:lnTo>
                    <a:lnTo>
                      <a:pt x="6" y="588"/>
                    </a:lnTo>
                    <a:lnTo>
                      <a:pt x="6" y="580"/>
                    </a:lnTo>
                    <a:lnTo>
                      <a:pt x="4" y="572"/>
                    </a:lnTo>
                    <a:lnTo>
                      <a:pt x="4" y="567"/>
                    </a:lnTo>
                    <a:lnTo>
                      <a:pt x="4" y="559"/>
                    </a:lnTo>
                    <a:lnTo>
                      <a:pt x="2" y="551"/>
                    </a:lnTo>
                    <a:lnTo>
                      <a:pt x="2" y="544"/>
                    </a:lnTo>
                    <a:lnTo>
                      <a:pt x="0" y="534"/>
                    </a:lnTo>
                    <a:lnTo>
                      <a:pt x="0" y="529"/>
                    </a:lnTo>
                    <a:lnTo>
                      <a:pt x="0" y="519"/>
                    </a:lnTo>
                    <a:lnTo>
                      <a:pt x="0" y="511"/>
                    </a:lnTo>
                    <a:lnTo>
                      <a:pt x="0" y="502"/>
                    </a:lnTo>
                    <a:lnTo>
                      <a:pt x="2" y="496"/>
                    </a:lnTo>
                    <a:lnTo>
                      <a:pt x="2" y="487"/>
                    </a:lnTo>
                    <a:lnTo>
                      <a:pt x="2" y="477"/>
                    </a:lnTo>
                    <a:lnTo>
                      <a:pt x="2" y="470"/>
                    </a:lnTo>
                    <a:lnTo>
                      <a:pt x="4" y="460"/>
                    </a:lnTo>
                    <a:lnTo>
                      <a:pt x="4" y="451"/>
                    </a:lnTo>
                    <a:lnTo>
                      <a:pt x="4" y="443"/>
                    </a:lnTo>
                    <a:lnTo>
                      <a:pt x="6" y="433"/>
                    </a:lnTo>
                    <a:lnTo>
                      <a:pt x="8" y="426"/>
                    </a:lnTo>
                    <a:lnTo>
                      <a:pt x="8" y="414"/>
                    </a:lnTo>
                    <a:lnTo>
                      <a:pt x="10" y="405"/>
                    </a:lnTo>
                    <a:lnTo>
                      <a:pt x="10" y="397"/>
                    </a:lnTo>
                    <a:lnTo>
                      <a:pt x="12" y="388"/>
                    </a:lnTo>
                    <a:lnTo>
                      <a:pt x="14" y="376"/>
                    </a:lnTo>
                    <a:lnTo>
                      <a:pt x="15" y="367"/>
                    </a:lnTo>
                    <a:lnTo>
                      <a:pt x="19" y="359"/>
                    </a:lnTo>
                    <a:lnTo>
                      <a:pt x="21" y="350"/>
                    </a:lnTo>
                    <a:lnTo>
                      <a:pt x="23" y="338"/>
                    </a:lnTo>
                    <a:lnTo>
                      <a:pt x="25" y="329"/>
                    </a:lnTo>
                    <a:lnTo>
                      <a:pt x="29" y="319"/>
                    </a:lnTo>
                    <a:lnTo>
                      <a:pt x="31" y="310"/>
                    </a:lnTo>
                    <a:lnTo>
                      <a:pt x="33" y="300"/>
                    </a:lnTo>
                    <a:lnTo>
                      <a:pt x="36" y="291"/>
                    </a:lnTo>
                    <a:lnTo>
                      <a:pt x="38" y="281"/>
                    </a:lnTo>
                    <a:lnTo>
                      <a:pt x="42" y="272"/>
                    </a:lnTo>
                    <a:lnTo>
                      <a:pt x="44" y="264"/>
                    </a:lnTo>
                    <a:lnTo>
                      <a:pt x="48" y="255"/>
                    </a:lnTo>
                    <a:lnTo>
                      <a:pt x="52" y="245"/>
                    </a:lnTo>
                    <a:lnTo>
                      <a:pt x="53" y="237"/>
                    </a:lnTo>
                    <a:lnTo>
                      <a:pt x="57" y="228"/>
                    </a:lnTo>
                    <a:lnTo>
                      <a:pt x="59" y="220"/>
                    </a:lnTo>
                    <a:lnTo>
                      <a:pt x="63" y="213"/>
                    </a:lnTo>
                    <a:lnTo>
                      <a:pt x="67" y="205"/>
                    </a:lnTo>
                    <a:lnTo>
                      <a:pt x="71" y="196"/>
                    </a:lnTo>
                    <a:lnTo>
                      <a:pt x="72" y="188"/>
                    </a:lnTo>
                    <a:lnTo>
                      <a:pt x="76" y="180"/>
                    </a:lnTo>
                    <a:lnTo>
                      <a:pt x="80" y="173"/>
                    </a:lnTo>
                    <a:lnTo>
                      <a:pt x="82" y="167"/>
                    </a:lnTo>
                    <a:lnTo>
                      <a:pt x="86" y="159"/>
                    </a:lnTo>
                    <a:lnTo>
                      <a:pt x="90" y="152"/>
                    </a:lnTo>
                    <a:lnTo>
                      <a:pt x="93" y="146"/>
                    </a:lnTo>
                    <a:lnTo>
                      <a:pt x="95" y="139"/>
                    </a:lnTo>
                    <a:lnTo>
                      <a:pt x="99" y="131"/>
                    </a:lnTo>
                    <a:lnTo>
                      <a:pt x="103" y="125"/>
                    </a:lnTo>
                    <a:lnTo>
                      <a:pt x="105" y="118"/>
                    </a:lnTo>
                    <a:lnTo>
                      <a:pt x="109" y="112"/>
                    </a:lnTo>
                    <a:lnTo>
                      <a:pt x="110" y="106"/>
                    </a:lnTo>
                    <a:lnTo>
                      <a:pt x="114" y="101"/>
                    </a:lnTo>
                    <a:lnTo>
                      <a:pt x="118" y="95"/>
                    </a:lnTo>
                    <a:lnTo>
                      <a:pt x="120" y="89"/>
                    </a:lnTo>
                    <a:lnTo>
                      <a:pt x="124" y="81"/>
                    </a:lnTo>
                    <a:lnTo>
                      <a:pt x="128" y="78"/>
                    </a:lnTo>
                    <a:lnTo>
                      <a:pt x="130" y="72"/>
                    </a:lnTo>
                    <a:lnTo>
                      <a:pt x="135" y="62"/>
                    </a:lnTo>
                    <a:lnTo>
                      <a:pt x="141" y="53"/>
                    </a:lnTo>
                    <a:lnTo>
                      <a:pt x="145" y="43"/>
                    </a:lnTo>
                    <a:lnTo>
                      <a:pt x="150" y="38"/>
                    </a:lnTo>
                    <a:lnTo>
                      <a:pt x="156" y="30"/>
                    </a:lnTo>
                    <a:lnTo>
                      <a:pt x="160" y="24"/>
                    </a:lnTo>
                    <a:lnTo>
                      <a:pt x="164" y="17"/>
                    </a:lnTo>
                    <a:lnTo>
                      <a:pt x="168" y="13"/>
                    </a:lnTo>
                    <a:lnTo>
                      <a:pt x="169" y="7"/>
                    </a:lnTo>
                    <a:lnTo>
                      <a:pt x="173" y="5"/>
                    </a:lnTo>
                    <a:lnTo>
                      <a:pt x="177" y="2"/>
                    </a:lnTo>
                    <a:lnTo>
                      <a:pt x="179"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104" name="Freeform 149"/>
              <p:cNvSpPr>
                <a:spLocks/>
              </p:cNvSpPr>
              <p:nvPr/>
            </p:nvSpPr>
            <p:spPr bwMode="auto">
              <a:xfrm>
                <a:off x="4317320" y="2525005"/>
                <a:ext cx="73025" cy="63500"/>
              </a:xfrm>
              <a:custGeom>
                <a:avLst/>
                <a:gdLst>
                  <a:gd name="T0" fmla="*/ 0 w 491"/>
                  <a:gd name="T1" fmla="*/ 0 h 291"/>
                  <a:gd name="T2" fmla="*/ 0 w 491"/>
                  <a:gd name="T3" fmla="*/ 0 h 291"/>
                  <a:gd name="T4" fmla="*/ 0 w 491"/>
                  <a:gd name="T5" fmla="*/ 0 h 291"/>
                  <a:gd name="T6" fmla="*/ 0 w 491"/>
                  <a:gd name="T7" fmla="*/ 2147483647 h 291"/>
                  <a:gd name="T8" fmla="*/ 0 w 491"/>
                  <a:gd name="T9" fmla="*/ 2147483647 h 291"/>
                  <a:gd name="T10" fmla="*/ 2147483647 w 491"/>
                  <a:gd name="T11" fmla="*/ 2147483647 h 291"/>
                  <a:gd name="T12" fmla="*/ 2147483647 w 491"/>
                  <a:gd name="T13" fmla="*/ 2147483647 h 291"/>
                  <a:gd name="T14" fmla="*/ 2147483647 w 491"/>
                  <a:gd name="T15" fmla="*/ 2147483647 h 291"/>
                  <a:gd name="T16" fmla="*/ 2147483647 w 491"/>
                  <a:gd name="T17" fmla="*/ 2147483647 h 291"/>
                  <a:gd name="T18" fmla="*/ 2147483647 w 491"/>
                  <a:gd name="T19" fmla="*/ 2147483647 h 291"/>
                  <a:gd name="T20" fmla="*/ 2147483647 w 491"/>
                  <a:gd name="T21" fmla="*/ 2147483647 h 291"/>
                  <a:gd name="T22" fmla="*/ 2147483647 w 491"/>
                  <a:gd name="T23" fmla="*/ 2147483647 h 291"/>
                  <a:gd name="T24" fmla="*/ 2147483647 w 491"/>
                  <a:gd name="T25" fmla="*/ 2147483647 h 291"/>
                  <a:gd name="T26" fmla="*/ 2147483647 w 491"/>
                  <a:gd name="T27" fmla="*/ 2147483647 h 291"/>
                  <a:gd name="T28" fmla="*/ 2147483647 w 491"/>
                  <a:gd name="T29" fmla="*/ 2147483647 h 291"/>
                  <a:gd name="T30" fmla="*/ 2147483647 w 491"/>
                  <a:gd name="T31" fmla="*/ 2147483647 h 291"/>
                  <a:gd name="T32" fmla="*/ 2147483647 w 491"/>
                  <a:gd name="T33" fmla="*/ 2147483647 h 291"/>
                  <a:gd name="T34" fmla="*/ 2147483647 w 491"/>
                  <a:gd name="T35" fmla="*/ 2147483647 h 291"/>
                  <a:gd name="T36" fmla="*/ 2147483647 w 491"/>
                  <a:gd name="T37" fmla="*/ 2147483647 h 291"/>
                  <a:gd name="T38" fmla="*/ 2147483647 w 491"/>
                  <a:gd name="T39" fmla="*/ 2147483647 h 291"/>
                  <a:gd name="T40" fmla="*/ 2147483647 w 491"/>
                  <a:gd name="T41" fmla="*/ 2147483647 h 291"/>
                  <a:gd name="T42" fmla="*/ 2147483647 w 491"/>
                  <a:gd name="T43" fmla="*/ 2147483647 h 291"/>
                  <a:gd name="T44" fmla="*/ 2147483647 w 491"/>
                  <a:gd name="T45" fmla="*/ 2147483647 h 291"/>
                  <a:gd name="T46" fmla="*/ 2147483647 w 491"/>
                  <a:gd name="T47" fmla="*/ 2147483647 h 291"/>
                  <a:gd name="T48" fmla="*/ 2147483647 w 491"/>
                  <a:gd name="T49" fmla="*/ 2147483647 h 291"/>
                  <a:gd name="T50" fmla="*/ 2147483647 w 491"/>
                  <a:gd name="T51" fmla="*/ 2147483647 h 291"/>
                  <a:gd name="T52" fmla="*/ 2147483647 w 491"/>
                  <a:gd name="T53" fmla="*/ 2147483647 h 291"/>
                  <a:gd name="T54" fmla="*/ 2147483647 w 491"/>
                  <a:gd name="T55" fmla="*/ 2147483647 h 291"/>
                  <a:gd name="T56" fmla="*/ 2147483647 w 491"/>
                  <a:gd name="T57" fmla="*/ 2147483647 h 291"/>
                  <a:gd name="T58" fmla="*/ 2147483647 w 491"/>
                  <a:gd name="T59" fmla="*/ 2147483647 h 291"/>
                  <a:gd name="T60" fmla="*/ 2147483647 w 491"/>
                  <a:gd name="T61" fmla="*/ 2147483647 h 291"/>
                  <a:gd name="T62" fmla="*/ 2147483647 w 491"/>
                  <a:gd name="T63" fmla="*/ 2147483647 h 291"/>
                  <a:gd name="T64" fmla="*/ 2147483647 w 491"/>
                  <a:gd name="T65" fmla="*/ 2147483647 h 291"/>
                  <a:gd name="T66" fmla="*/ 2147483647 w 491"/>
                  <a:gd name="T67" fmla="*/ 2147483647 h 291"/>
                  <a:gd name="T68" fmla="*/ 2147483647 w 491"/>
                  <a:gd name="T69" fmla="*/ 2147483647 h 291"/>
                  <a:gd name="T70" fmla="*/ 2147483647 w 491"/>
                  <a:gd name="T71" fmla="*/ 2147483647 h 291"/>
                  <a:gd name="T72" fmla="*/ 2147483647 w 491"/>
                  <a:gd name="T73" fmla="*/ 2147483647 h 291"/>
                  <a:gd name="T74" fmla="*/ 2147483647 w 491"/>
                  <a:gd name="T75" fmla="*/ 2147483647 h 291"/>
                  <a:gd name="T76" fmla="*/ 2147483647 w 491"/>
                  <a:gd name="T77" fmla="*/ 2147483647 h 291"/>
                  <a:gd name="T78" fmla="*/ 2147483647 w 491"/>
                  <a:gd name="T79" fmla="*/ 2147483647 h 291"/>
                  <a:gd name="T80" fmla="*/ 2147483647 w 491"/>
                  <a:gd name="T81" fmla="*/ 2147483647 h 291"/>
                  <a:gd name="T82" fmla="*/ 2147483647 w 491"/>
                  <a:gd name="T83" fmla="*/ 2147483647 h 291"/>
                  <a:gd name="T84" fmla="*/ 0 w 491"/>
                  <a:gd name="T85" fmla="*/ 2147483647 h 291"/>
                  <a:gd name="T86" fmla="*/ 0 w 491"/>
                  <a:gd name="T87" fmla="*/ 2147483647 h 291"/>
                  <a:gd name="T88" fmla="*/ 0 w 491"/>
                  <a:gd name="T89" fmla="*/ 2147483647 h 291"/>
                  <a:gd name="T90" fmla="*/ 0 w 491"/>
                  <a:gd name="T91" fmla="*/ 2147483647 h 291"/>
                  <a:gd name="T92" fmla="*/ 0 w 491"/>
                  <a:gd name="T93" fmla="*/ 2147483647 h 291"/>
                  <a:gd name="T94" fmla="*/ 2147483647 w 491"/>
                  <a:gd name="T95" fmla="*/ 2147483647 h 291"/>
                  <a:gd name="T96" fmla="*/ 2147483647 w 491"/>
                  <a:gd name="T97" fmla="*/ 2147483647 h 291"/>
                  <a:gd name="T98" fmla="*/ 0 w 491"/>
                  <a:gd name="T99" fmla="*/ 2147483647 h 291"/>
                  <a:gd name="T100" fmla="*/ 0 w 491"/>
                  <a:gd name="T101" fmla="*/ 2147483647 h 291"/>
                  <a:gd name="T102" fmla="*/ 0 w 491"/>
                  <a:gd name="T103" fmla="*/ 2147483647 h 291"/>
                  <a:gd name="T104" fmla="*/ 0 w 491"/>
                  <a:gd name="T105" fmla="*/ 2147483647 h 291"/>
                  <a:gd name="T106" fmla="*/ 0 w 491"/>
                  <a:gd name="T107" fmla="*/ 2147483647 h 291"/>
                  <a:gd name="T108" fmla="*/ 0 w 491"/>
                  <a:gd name="T109" fmla="*/ 2147483647 h 291"/>
                  <a:gd name="T110" fmla="*/ 0 w 491"/>
                  <a:gd name="T111" fmla="*/ 2147483647 h 291"/>
                  <a:gd name="T112" fmla="*/ 0 w 491"/>
                  <a:gd name="T113" fmla="*/ 2147483647 h 291"/>
                  <a:gd name="T114" fmla="*/ 0 w 491"/>
                  <a:gd name="T115" fmla="*/ 2147483647 h 291"/>
                  <a:gd name="T116" fmla="*/ 0 w 491"/>
                  <a:gd name="T117" fmla="*/ 0 h 291"/>
                  <a:gd name="T118" fmla="*/ 0 w 491"/>
                  <a:gd name="T119" fmla="*/ 0 h 291"/>
                  <a:gd name="T120" fmla="*/ 0 w 491"/>
                  <a:gd name="T121" fmla="*/ 0 h 2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
                  <a:gd name="T184" fmla="*/ 0 h 291"/>
                  <a:gd name="T185" fmla="*/ 491 w 491"/>
                  <a:gd name="T186" fmla="*/ 291 h 2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 h="291">
                    <a:moveTo>
                      <a:pt x="25" y="2"/>
                    </a:moveTo>
                    <a:lnTo>
                      <a:pt x="27" y="2"/>
                    </a:lnTo>
                    <a:lnTo>
                      <a:pt x="30" y="3"/>
                    </a:lnTo>
                    <a:lnTo>
                      <a:pt x="36" y="7"/>
                    </a:lnTo>
                    <a:lnTo>
                      <a:pt x="46" y="13"/>
                    </a:lnTo>
                    <a:lnTo>
                      <a:pt x="53" y="19"/>
                    </a:lnTo>
                    <a:lnTo>
                      <a:pt x="65" y="26"/>
                    </a:lnTo>
                    <a:lnTo>
                      <a:pt x="72" y="30"/>
                    </a:lnTo>
                    <a:lnTo>
                      <a:pt x="78" y="34"/>
                    </a:lnTo>
                    <a:lnTo>
                      <a:pt x="86" y="38"/>
                    </a:lnTo>
                    <a:lnTo>
                      <a:pt x="93" y="43"/>
                    </a:lnTo>
                    <a:lnTo>
                      <a:pt x="99" y="47"/>
                    </a:lnTo>
                    <a:lnTo>
                      <a:pt x="106" y="51"/>
                    </a:lnTo>
                    <a:lnTo>
                      <a:pt x="114" y="57"/>
                    </a:lnTo>
                    <a:lnTo>
                      <a:pt x="122" y="60"/>
                    </a:lnTo>
                    <a:lnTo>
                      <a:pt x="127" y="64"/>
                    </a:lnTo>
                    <a:lnTo>
                      <a:pt x="137" y="70"/>
                    </a:lnTo>
                    <a:lnTo>
                      <a:pt x="144" y="74"/>
                    </a:lnTo>
                    <a:lnTo>
                      <a:pt x="152" y="80"/>
                    </a:lnTo>
                    <a:lnTo>
                      <a:pt x="160" y="83"/>
                    </a:lnTo>
                    <a:lnTo>
                      <a:pt x="167" y="87"/>
                    </a:lnTo>
                    <a:lnTo>
                      <a:pt x="173" y="91"/>
                    </a:lnTo>
                    <a:lnTo>
                      <a:pt x="181" y="95"/>
                    </a:lnTo>
                    <a:lnTo>
                      <a:pt x="186" y="99"/>
                    </a:lnTo>
                    <a:lnTo>
                      <a:pt x="194" y="100"/>
                    </a:lnTo>
                    <a:lnTo>
                      <a:pt x="200" y="104"/>
                    </a:lnTo>
                    <a:lnTo>
                      <a:pt x="207" y="108"/>
                    </a:lnTo>
                    <a:lnTo>
                      <a:pt x="213" y="110"/>
                    </a:lnTo>
                    <a:lnTo>
                      <a:pt x="219" y="112"/>
                    </a:lnTo>
                    <a:lnTo>
                      <a:pt x="224" y="116"/>
                    </a:lnTo>
                    <a:lnTo>
                      <a:pt x="230" y="118"/>
                    </a:lnTo>
                    <a:lnTo>
                      <a:pt x="236" y="119"/>
                    </a:lnTo>
                    <a:lnTo>
                      <a:pt x="241" y="123"/>
                    </a:lnTo>
                    <a:lnTo>
                      <a:pt x="247" y="125"/>
                    </a:lnTo>
                    <a:lnTo>
                      <a:pt x="253" y="129"/>
                    </a:lnTo>
                    <a:lnTo>
                      <a:pt x="264" y="135"/>
                    </a:lnTo>
                    <a:lnTo>
                      <a:pt x="276" y="140"/>
                    </a:lnTo>
                    <a:lnTo>
                      <a:pt x="285" y="148"/>
                    </a:lnTo>
                    <a:lnTo>
                      <a:pt x="297" y="156"/>
                    </a:lnTo>
                    <a:lnTo>
                      <a:pt x="306" y="161"/>
                    </a:lnTo>
                    <a:lnTo>
                      <a:pt x="316" y="169"/>
                    </a:lnTo>
                    <a:lnTo>
                      <a:pt x="327" y="177"/>
                    </a:lnTo>
                    <a:lnTo>
                      <a:pt x="337" y="184"/>
                    </a:lnTo>
                    <a:lnTo>
                      <a:pt x="346" y="192"/>
                    </a:lnTo>
                    <a:lnTo>
                      <a:pt x="356" y="201"/>
                    </a:lnTo>
                    <a:lnTo>
                      <a:pt x="365" y="211"/>
                    </a:lnTo>
                    <a:lnTo>
                      <a:pt x="376" y="218"/>
                    </a:lnTo>
                    <a:lnTo>
                      <a:pt x="384" y="226"/>
                    </a:lnTo>
                    <a:lnTo>
                      <a:pt x="392" y="232"/>
                    </a:lnTo>
                    <a:lnTo>
                      <a:pt x="401" y="237"/>
                    </a:lnTo>
                    <a:lnTo>
                      <a:pt x="409" y="243"/>
                    </a:lnTo>
                    <a:lnTo>
                      <a:pt x="416" y="245"/>
                    </a:lnTo>
                    <a:lnTo>
                      <a:pt x="424" y="249"/>
                    </a:lnTo>
                    <a:lnTo>
                      <a:pt x="430" y="251"/>
                    </a:lnTo>
                    <a:lnTo>
                      <a:pt x="437" y="253"/>
                    </a:lnTo>
                    <a:lnTo>
                      <a:pt x="443" y="255"/>
                    </a:lnTo>
                    <a:lnTo>
                      <a:pt x="451" y="255"/>
                    </a:lnTo>
                    <a:lnTo>
                      <a:pt x="456" y="256"/>
                    </a:lnTo>
                    <a:lnTo>
                      <a:pt x="464" y="256"/>
                    </a:lnTo>
                    <a:lnTo>
                      <a:pt x="470" y="258"/>
                    </a:lnTo>
                    <a:lnTo>
                      <a:pt x="475" y="260"/>
                    </a:lnTo>
                    <a:lnTo>
                      <a:pt x="483" y="262"/>
                    </a:lnTo>
                    <a:lnTo>
                      <a:pt x="491" y="266"/>
                    </a:lnTo>
                    <a:lnTo>
                      <a:pt x="489" y="266"/>
                    </a:lnTo>
                    <a:lnTo>
                      <a:pt x="487" y="266"/>
                    </a:lnTo>
                    <a:lnTo>
                      <a:pt x="479" y="268"/>
                    </a:lnTo>
                    <a:lnTo>
                      <a:pt x="472" y="272"/>
                    </a:lnTo>
                    <a:lnTo>
                      <a:pt x="462" y="275"/>
                    </a:lnTo>
                    <a:lnTo>
                      <a:pt x="451" y="277"/>
                    </a:lnTo>
                    <a:lnTo>
                      <a:pt x="445" y="279"/>
                    </a:lnTo>
                    <a:lnTo>
                      <a:pt x="439" y="281"/>
                    </a:lnTo>
                    <a:lnTo>
                      <a:pt x="433" y="281"/>
                    </a:lnTo>
                    <a:lnTo>
                      <a:pt x="426" y="285"/>
                    </a:lnTo>
                    <a:lnTo>
                      <a:pt x="418" y="285"/>
                    </a:lnTo>
                    <a:lnTo>
                      <a:pt x="411" y="287"/>
                    </a:lnTo>
                    <a:lnTo>
                      <a:pt x="403" y="287"/>
                    </a:lnTo>
                    <a:lnTo>
                      <a:pt x="397" y="289"/>
                    </a:lnTo>
                    <a:lnTo>
                      <a:pt x="388" y="289"/>
                    </a:lnTo>
                    <a:lnTo>
                      <a:pt x="380" y="289"/>
                    </a:lnTo>
                    <a:lnTo>
                      <a:pt x="375" y="289"/>
                    </a:lnTo>
                    <a:lnTo>
                      <a:pt x="367" y="291"/>
                    </a:lnTo>
                    <a:lnTo>
                      <a:pt x="357" y="289"/>
                    </a:lnTo>
                    <a:lnTo>
                      <a:pt x="352" y="289"/>
                    </a:lnTo>
                    <a:lnTo>
                      <a:pt x="342" y="289"/>
                    </a:lnTo>
                    <a:lnTo>
                      <a:pt x="337" y="287"/>
                    </a:lnTo>
                    <a:lnTo>
                      <a:pt x="329" y="285"/>
                    </a:lnTo>
                    <a:lnTo>
                      <a:pt x="321" y="285"/>
                    </a:lnTo>
                    <a:lnTo>
                      <a:pt x="316" y="281"/>
                    </a:lnTo>
                    <a:lnTo>
                      <a:pt x="308" y="279"/>
                    </a:lnTo>
                    <a:lnTo>
                      <a:pt x="302" y="275"/>
                    </a:lnTo>
                    <a:lnTo>
                      <a:pt x="297" y="274"/>
                    </a:lnTo>
                    <a:lnTo>
                      <a:pt x="291" y="270"/>
                    </a:lnTo>
                    <a:lnTo>
                      <a:pt x="287" y="266"/>
                    </a:lnTo>
                    <a:lnTo>
                      <a:pt x="279" y="260"/>
                    </a:lnTo>
                    <a:lnTo>
                      <a:pt x="276" y="253"/>
                    </a:lnTo>
                    <a:lnTo>
                      <a:pt x="272" y="245"/>
                    </a:lnTo>
                    <a:lnTo>
                      <a:pt x="270" y="239"/>
                    </a:lnTo>
                    <a:lnTo>
                      <a:pt x="270" y="234"/>
                    </a:lnTo>
                    <a:lnTo>
                      <a:pt x="272" y="228"/>
                    </a:lnTo>
                    <a:lnTo>
                      <a:pt x="272" y="222"/>
                    </a:lnTo>
                    <a:lnTo>
                      <a:pt x="276" y="216"/>
                    </a:lnTo>
                    <a:lnTo>
                      <a:pt x="278" y="213"/>
                    </a:lnTo>
                    <a:lnTo>
                      <a:pt x="281" y="209"/>
                    </a:lnTo>
                    <a:lnTo>
                      <a:pt x="285" y="203"/>
                    </a:lnTo>
                    <a:lnTo>
                      <a:pt x="289" y="201"/>
                    </a:lnTo>
                    <a:lnTo>
                      <a:pt x="285" y="201"/>
                    </a:lnTo>
                    <a:lnTo>
                      <a:pt x="281" y="203"/>
                    </a:lnTo>
                    <a:lnTo>
                      <a:pt x="272" y="205"/>
                    </a:lnTo>
                    <a:lnTo>
                      <a:pt x="262" y="209"/>
                    </a:lnTo>
                    <a:lnTo>
                      <a:pt x="257" y="211"/>
                    </a:lnTo>
                    <a:lnTo>
                      <a:pt x="249" y="213"/>
                    </a:lnTo>
                    <a:lnTo>
                      <a:pt x="243" y="215"/>
                    </a:lnTo>
                    <a:lnTo>
                      <a:pt x="236" y="216"/>
                    </a:lnTo>
                    <a:lnTo>
                      <a:pt x="228" y="216"/>
                    </a:lnTo>
                    <a:lnTo>
                      <a:pt x="221" y="218"/>
                    </a:lnTo>
                    <a:lnTo>
                      <a:pt x="215" y="220"/>
                    </a:lnTo>
                    <a:lnTo>
                      <a:pt x="207" y="224"/>
                    </a:lnTo>
                    <a:lnTo>
                      <a:pt x="198" y="224"/>
                    </a:lnTo>
                    <a:lnTo>
                      <a:pt x="190" y="224"/>
                    </a:lnTo>
                    <a:lnTo>
                      <a:pt x="181" y="224"/>
                    </a:lnTo>
                    <a:lnTo>
                      <a:pt x="173" y="226"/>
                    </a:lnTo>
                    <a:lnTo>
                      <a:pt x="165" y="224"/>
                    </a:lnTo>
                    <a:lnTo>
                      <a:pt x="158" y="224"/>
                    </a:lnTo>
                    <a:lnTo>
                      <a:pt x="150" y="224"/>
                    </a:lnTo>
                    <a:lnTo>
                      <a:pt x="144" y="224"/>
                    </a:lnTo>
                    <a:lnTo>
                      <a:pt x="137" y="220"/>
                    </a:lnTo>
                    <a:lnTo>
                      <a:pt x="129" y="218"/>
                    </a:lnTo>
                    <a:lnTo>
                      <a:pt x="124" y="215"/>
                    </a:lnTo>
                    <a:lnTo>
                      <a:pt x="118" y="213"/>
                    </a:lnTo>
                    <a:lnTo>
                      <a:pt x="112" y="207"/>
                    </a:lnTo>
                    <a:lnTo>
                      <a:pt x="108" y="203"/>
                    </a:lnTo>
                    <a:lnTo>
                      <a:pt x="105" y="197"/>
                    </a:lnTo>
                    <a:lnTo>
                      <a:pt x="101" y="192"/>
                    </a:lnTo>
                    <a:lnTo>
                      <a:pt x="101" y="190"/>
                    </a:lnTo>
                    <a:lnTo>
                      <a:pt x="101" y="184"/>
                    </a:lnTo>
                    <a:lnTo>
                      <a:pt x="105" y="177"/>
                    </a:lnTo>
                    <a:lnTo>
                      <a:pt x="108" y="167"/>
                    </a:lnTo>
                    <a:lnTo>
                      <a:pt x="110" y="161"/>
                    </a:lnTo>
                    <a:lnTo>
                      <a:pt x="112" y="156"/>
                    </a:lnTo>
                    <a:lnTo>
                      <a:pt x="118" y="148"/>
                    </a:lnTo>
                    <a:lnTo>
                      <a:pt x="122" y="142"/>
                    </a:lnTo>
                    <a:lnTo>
                      <a:pt x="125" y="135"/>
                    </a:lnTo>
                    <a:lnTo>
                      <a:pt x="133" y="129"/>
                    </a:lnTo>
                    <a:lnTo>
                      <a:pt x="141" y="121"/>
                    </a:lnTo>
                    <a:lnTo>
                      <a:pt x="148" y="116"/>
                    </a:lnTo>
                    <a:lnTo>
                      <a:pt x="148" y="112"/>
                    </a:lnTo>
                    <a:lnTo>
                      <a:pt x="146" y="112"/>
                    </a:lnTo>
                    <a:lnTo>
                      <a:pt x="139" y="112"/>
                    </a:lnTo>
                    <a:lnTo>
                      <a:pt x="131" y="112"/>
                    </a:lnTo>
                    <a:lnTo>
                      <a:pt x="124" y="112"/>
                    </a:lnTo>
                    <a:lnTo>
                      <a:pt x="118" y="112"/>
                    </a:lnTo>
                    <a:lnTo>
                      <a:pt x="112" y="112"/>
                    </a:lnTo>
                    <a:lnTo>
                      <a:pt x="106" y="112"/>
                    </a:lnTo>
                    <a:lnTo>
                      <a:pt x="99" y="112"/>
                    </a:lnTo>
                    <a:lnTo>
                      <a:pt x="91" y="112"/>
                    </a:lnTo>
                    <a:lnTo>
                      <a:pt x="86" y="112"/>
                    </a:lnTo>
                    <a:lnTo>
                      <a:pt x="78" y="112"/>
                    </a:lnTo>
                    <a:lnTo>
                      <a:pt x="70" y="112"/>
                    </a:lnTo>
                    <a:lnTo>
                      <a:pt x="63" y="110"/>
                    </a:lnTo>
                    <a:lnTo>
                      <a:pt x="57" y="110"/>
                    </a:lnTo>
                    <a:lnTo>
                      <a:pt x="49" y="108"/>
                    </a:lnTo>
                    <a:lnTo>
                      <a:pt x="42" y="106"/>
                    </a:lnTo>
                    <a:lnTo>
                      <a:pt x="36" y="106"/>
                    </a:lnTo>
                    <a:lnTo>
                      <a:pt x="29" y="102"/>
                    </a:lnTo>
                    <a:lnTo>
                      <a:pt x="25" y="100"/>
                    </a:lnTo>
                    <a:lnTo>
                      <a:pt x="13" y="95"/>
                    </a:lnTo>
                    <a:lnTo>
                      <a:pt x="6" y="87"/>
                    </a:lnTo>
                    <a:lnTo>
                      <a:pt x="4" y="81"/>
                    </a:lnTo>
                    <a:lnTo>
                      <a:pt x="2" y="76"/>
                    </a:lnTo>
                    <a:lnTo>
                      <a:pt x="0" y="70"/>
                    </a:lnTo>
                    <a:lnTo>
                      <a:pt x="2" y="64"/>
                    </a:lnTo>
                    <a:lnTo>
                      <a:pt x="2" y="59"/>
                    </a:lnTo>
                    <a:lnTo>
                      <a:pt x="2" y="51"/>
                    </a:lnTo>
                    <a:lnTo>
                      <a:pt x="2" y="45"/>
                    </a:lnTo>
                    <a:lnTo>
                      <a:pt x="2" y="40"/>
                    </a:lnTo>
                    <a:lnTo>
                      <a:pt x="4" y="30"/>
                    </a:lnTo>
                    <a:lnTo>
                      <a:pt x="6" y="22"/>
                    </a:lnTo>
                    <a:lnTo>
                      <a:pt x="6" y="15"/>
                    </a:lnTo>
                    <a:lnTo>
                      <a:pt x="10" y="11"/>
                    </a:lnTo>
                    <a:lnTo>
                      <a:pt x="10" y="5"/>
                    </a:lnTo>
                    <a:lnTo>
                      <a:pt x="13" y="3"/>
                    </a:lnTo>
                    <a:lnTo>
                      <a:pt x="21" y="0"/>
                    </a:lnTo>
                    <a:lnTo>
                      <a:pt x="25" y="2"/>
                    </a:lnTo>
                    <a:close/>
                  </a:path>
                </a:pathLst>
              </a:custGeom>
              <a:solidFill>
                <a:srgbClr val="CC9900"/>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105" name="Freeform 150"/>
              <p:cNvSpPr>
                <a:spLocks/>
              </p:cNvSpPr>
              <p:nvPr/>
            </p:nvSpPr>
            <p:spPr bwMode="auto">
              <a:xfrm>
                <a:off x="4314145" y="2526593"/>
                <a:ext cx="77788" cy="63500"/>
              </a:xfrm>
              <a:custGeom>
                <a:avLst/>
                <a:gdLst>
                  <a:gd name="T0" fmla="*/ 0 w 512"/>
                  <a:gd name="T1" fmla="*/ 0 h 297"/>
                  <a:gd name="T2" fmla="*/ 0 w 512"/>
                  <a:gd name="T3" fmla="*/ 0 h 297"/>
                  <a:gd name="T4" fmla="*/ 0 w 512"/>
                  <a:gd name="T5" fmla="*/ 2147483647 h 297"/>
                  <a:gd name="T6" fmla="*/ 0 w 512"/>
                  <a:gd name="T7" fmla="*/ 2147483647 h 297"/>
                  <a:gd name="T8" fmla="*/ 0 w 512"/>
                  <a:gd name="T9" fmla="*/ 2147483647 h 297"/>
                  <a:gd name="T10" fmla="*/ 0 w 512"/>
                  <a:gd name="T11" fmla="*/ 2147483647 h 297"/>
                  <a:gd name="T12" fmla="*/ 2147483647 w 512"/>
                  <a:gd name="T13" fmla="*/ 2147483647 h 297"/>
                  <a:gd name="T14" fmla="*/ 2147483647 w 512"/>
                  <a:gd name="T15" fmla="*/ 2147483647 h 297"/>
                  <a:gd name="T16" fmla="*/ 2147483647 w 512"/>
                  <a:gd name="T17" fmla="*/ 2147483647 h 297"/>
                  <a:gd name="T18" fmla="*/ 2147483647 w 512"/>
                  <a:gd name="T19" fmla="*/ 2147483647 h 297"/>
                  <a:gd name="T20" fmla="*/ 2147483647 w 512"/>
                  <a:gd name="T21" fmla="*/ 2147483647 h 297"/>
                  <a:gd name="T22" fmla="*/ 2147483647 w 512"/>
                  <a:gd name="T23" fmla="*/ 2147483647 h 297"/>
                  <a:gd name="T24" fmla="*/ 2147483647 w 512"/>
                  <a:gd name="T25" fmla="*/ 2147483647 h 297"/>
                  <a:gd name="T26" fmla="*/ 2147483647 w 512"/>
                  <a:gd name="T27" fmla="*/ 2147483647 h 297"/>
                  <a:gd name="T28" fmla="*/ 2147483647 w 512"/>
                  <a:gd name="T29" fmla="*/ 2147483647 h 297"/>
                  <a:gd name="T30" fmla="*/ 2147483647 w 512"/>
                  <a:gd name="T31" fmla="*/ 2147483647 h 297"/>
                  <a:gd name="T32" fmla="*/ 2147483647 w 512"/>
                  <a:gd name="T33" fmla="*/ 2147483647 h 297"/>
                  <a:gd name="T34" fmla="*/ 2147483647 w 512"/>
                  <a:gd name="T35" fmla="*/ 2147483647 h 297"/>
                  <a:gd name="T36" fmla="*/ 2147483647 w 512"/>
                  <a:gd name="T37" fmla="*/ 2147483647 h 297"/>
                  <a:gd name="T38" fmla="*/ 2147483647 w 512"/>
                  <a:gd name="T39" fmla="*/ 2147483647 h 297"/>
                  <a:gd name="T40" fmla="*/ 2147483647 w 512"/>
                  <a:gd name="T41" fmla="*/ 2147483647 h 297"/>
                  <a:gd name="T42" fmla="*/ 2147483647 w 512"/>
                  <a:gd name="T43" fmla="*/ 2147483647 h 297"/>
                  <a:gd name="T44" fmla="*/ 2147483647 w 512"/>
                  <a:gd name="T45" fmla="*/ 2147483647 h 297"/>
                  <a:gd name="T46" fmla="*/ 2147483647 w 512"/>
                  <a:gd name="T47" fmla="*/ 2147483647 h 297"/>
                  <a:gd name="T48" fmla="*/ 2147483647 w 512"/>
                  <a:gd name="T49" fmla="*/ 2147483647 h 297"/>
                  <a:gd name="T50" fmla="*/ 2147483647 w 512"/>
                  <a:gd name="T51" fmla="*/ 2147483647 h 297"/>
                  <a:gd name="T52" fmla="*/ 2147483647 w 512"/>
                  <a:gd name="T53" fmla="*/ 2147483647 h 297"/>
                  <a:gd name="T54" fmla="*/ 2147483647 w 512"/>
                  <a:gd name="T55" fmla="*/ 2147483647 h 297"/>
                  <a:gd name="T56" fmla="*/ 2147483647 w 512"/>
                  <a:gd name="T57" fmla="*/ 2147483647 h 297"/>
                  <a:gd name="T58" fmla="*/ 2147483647 w 512"/>
                  <a:gd name="T59" fmla="*/ 2147483647 h 297"/>
                  <a:gd name="T60" fmla="*/ 2147483647 w 512"/>
                  <a:gd name="T61" fmla="*/ 2147483647 h 297"/>
                  <a:gd name="T62" fmla="*/ 2147483647 w 512"/>
                  <a:gd name="T63" fmla="*/ 2147483647 h 297"/>
                  <a:gd name="T64" fmla="*/ 2147483647 w 512"/>
                  <a:gd name="T65" fmla="*/ 2147483647 h 297"/>
                  <a:gd name="T66" fmla="*/ 2147483647 w 512"/>
                  <a:gd name="T67" fmla="*/ 2147483647 h 297"/>
                  <a:gd name="T68" fmla="*/ 2147483647 w 512"/>
                  <a:gd name="T69" fmla="*/ 2147483647 h 297"/>
                  <a:gd name="T70" fmla="*/ 2147483647 w 512"/>
                  <a:gd name="T71" fmla="*/ 2147483647 h 297"/>
                  <a:gd name="T72" fmla="*/ 2147483647 w 512"/>
                  <a:gd name="T73" fmla="*/ 2147483647 h 297"/>
                  <a:gd name="T74" fmla="*/ 2147483647 w 512"/>
                  <a:gd name="T75" fmla="*/ 2147483647 h 297"/>
                  <a:gd name="T76" fmla="*/ 2147483647 w 512"/>
                  <a:gd name="T77" fmla="*/ 2147483647 h 297"/>
                  <a:gd name="T78" fmla="*/ 2147483647 w 512"/>
                  <a:gd name="T79" fmla="*/ 2147483647 h 297"/>
                  <a:gd name="T80" fmla="*/ 2147483647 w 512"/>
                  <a:gd name="T81" fmla="*/ 2147483647 h 297"/>
                  <a:gd name="T82" fmla="*/ 2147483647 w 512"/>
                  <a:gd name="T83" fmla="*/ 2147483647 h 297"/>
                  <a:gd name="T84" fmla="*/ 2147483647 w 512"/>
                  <a:gd name="T85" fmla="*/ 2147483647 h 297"/>
                  <a:gd name="T86" fmla="*/ 2147483647 w 512"/>
                  <a:gd name="T87" fmla="*/ 2147483647 h 297"/>
                  <a:gd name="T88" fmla="*/ 0 w 512"/>
                  <a:gd name="T89" fmla="*/ 2147483647 h 297"/>
                  <a:gd name="T90" fmla="*/ 0 w 512"/>
                  <a:gd name="T91" fmla="*/ 2147483647 h 297"/>
                  <a:gd name="T92" fmla="*/ 0 w 512"/>
                  <a:gd name="T93" fmla="*/ 2147483647 h 297"/>
                  <a:gd name="T94" fmla="*/ 0 w 512"/>
                  <a:gd name="T95" fmla="*/ 2147483647 h 297"/>
                  <a:gd name="T96" fmla="*/ 0 w 512"/>
                  <a:gd name="T97" fmla="*/ 2147483647 h 297"/>
                  <a:gd name="T98" fmla="*/ 0 w 512"/>
                  <a:gd name="T99" fmla="*/ 2147483647 h 297"/>
                  <a:gd name="T100" fmla="*/ 0 w 512"/>
                  <a:gd name="T101" fmla="*/ 2147483647 h 297"/>
                  <a:gd name="T102" fmla="*/ 0 w 512"/>
                  <a:gd name="T103" fmla="*/ 2147483647 h 297"/>
                  <a:gd name="T104" fmla="*/ 0 w 512"/>
                  <a:gd name="T105" fmla="*/ 2147483647 h 297"/>
                  <a:gd name="T106" fmla="*/ 0 w 512"/>
                  <a:gd name="T107" fmla="*/ 0 h 297"/>
                  <a:gd name="T108" fmla="*/ 0 w 512"/>
                  <a:gd name="T109" fmla="*/ 0 h 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12"/>
                  <a:gd name="T166" fmla="*/ 0 h 297"/>
                  <a:gd name="T167" fmla="*/ 512 w 512"/>
                  <a:gd name="T168" fmla="*/ 297 h 2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12" h="297">
                    <a:moveTo>
                      <a:pt x="33" y="0"/>
                    </a:moveTo>
                    <a:lnTo>
                      <a:pt x="63" y="8"/>
                    </a:lnTo>
                    <a:lnTo>
                      <a:pt x="61" y="9"/>
                    </a:lnTo>
                    <a:lnTo>
                      <a:pt x="58" y="15"/>
                    </a:lnTo>
                    <a:lnTo>
                      <a:pt x="54" y="17"/>
                    </a:lnTo>
                    <a:lnTo>
                      <a:pt x="50" y="23"/>
                    </a:lnTo>
                    <a:lnTo>
                      <a:pt x="48" y="28"/>
                    </a:lnTo>
                    <a:lnTo>
                      <a:pt x="46" y="34"/>
                    </a:lnTo>
                    <a:lnTo>
                      <a:pt x="42" y="40"/>
                    </a:lnTo>
                    <a:lnTo>
                      <a:pt x="42" y="48"/>
                    </a:lnTo>
                    <a:lnTo>
                      <a:pt x="42" y="53"/>
                    </a:lnTo>
                    <a:lnTo>
                      <a:pt x="44" y="61"/>
                    </a:lnTo>
                    <a:lnTo>
                      <a:pt x="46" y="65"/>
                    </a:lnTo>
                    <a:lnTo>
                      <a:pt x="52" y="70"/>
                    </a:lnTo>
                    <a:lnTo>
                      <a:pt x="58" y="78"/>
                    </a:lnTo>
                    <a:lnTo>
                      <a:pt x="67" y="84"/>
                    </a:lnTo>
                    <a:lnTo>
                      <a:pt x="77" y="87"/>
                    </a:lnTo>
                    <a:lnTo>
                      <a:pt x="86" y="91"/>
                    </a:lnTo>
                    <a:lnTo>
                      <a:pt x="92" y="91"/>
                    </a:lnTo>
                    <a:lnTo>
                      <a:pt x="97" y="93"/>
                    </a:lnTo>
                    <a:lnTo>
                      <a:pt x="105" y="93"/>
                    </a:lnTo>
                    <a:lnTo>
                      <a:pt x="111" y="95"/>
                    </a:lnTo>
                    <a:lnTo>
                      <a:pt x="116" y="95"/>
                    </a:lnTo>
                    <a:lnTo>
                      <a:pt x="122" y="95"/>
                    </a:lnTo>
                    <a:lnTo>
                      <a:pt x="128" y="95"/>
                    </a:lnTo>
                    <a:lnTo>
                      <a:pt x="134" y="97"/>
                    </a:lnTo>
                    <a:lnTo>
                      <a:pt x="139" y="97"/>
                    </a:lnTo>
                    <a:lnTo>
                      <a:pt x="145" y="97"/>
                    </a:lnTo>
                    <a:lnTo>
                      <a:pt x="153" y="97"/>
                    </a:lnTo>
                    <a:lnTo>
                      <a:pt x="158" y="97"/>
                    </a:lnTo>
                    <a:lnTo>
                      <a:pt x="168" y="95"/>
                    </a:lnTo>
                    <a:lnTo>
                      <a:pt x="179" y="93"/>
                    </a:lnTo>
                    <a:lnTo>
                      <a:pt x="189" y="93"/>
                    </a:lnTo>
                    <a:lnTo>
                      <a:pt x="196" y="91"/>
                    </a:lnTo>
                    <a:lnTo>
                      <a:pt x="202" y="91"/>
                    </a:lnTo>
                    <a:lnTo>
                      <a:pt x="208" y="89"/>
                    </a:lnTo>
                    <a:lnTo>
                      <a:pt x="210" y="89"/>
                    </a:lnTo>
                    <a:lnTo>
                      <a:pt x="213" y="89"/>
                    </a:lnTo>
                    <a:lnTo>
                      <a:pt x="232" y="101"/>
                    </a:lnTo>
                    <a:lnTo>
                      <a:pt x="231" y="101"/>
                    </a:lnTo>
                    <a:lnTo>
                      <a:pt x="227" y="101"/>
                    </a:lnTo>
                    <a:lnTo>
                      <a:pt x="219" y="101"/>
                    </a:lnTo>
                    <a:lnTo>
                      <a:pt x="213" y="103"/>
                    </a:lnTo>
                    <a:lnTo>
                      <a:pt x="204" y="105"/>
                    </a:lnTo>
                    <a:lnTo>
                      <a:pt x="194" y="108"/>
                    </a:lnTo>
                    <a:lnTo>
                      <a:pt x="185" y="112"/>
                    </a:lnTo>
                    <a:lnTo>
                      <a:pt x="175" y="116"/>
                    </a:lnTo>
                    <a:lnTo>
                      <a:pt x="166" y="120"/>
                    </a:lnTo>
                    <a:lnTo>
                      <a:pt x="156" y="125"/>
                    </a:lnTo>
                    <a:lnTo>
                      <a:pt x="147" y="131"/>
                    </a:lnTo>
                    <a:lnTo>
                      <a:pt x="143" y="139"/>
                    </a:lnTo>
                    <a:lnTo>
                      <a:pt x="135" y="145"/>
                    </a:lnTo>
                    <a:lnTo>
                      <a:pt x="134" y="152"/>
                    </a:lnTo>
                    <a:lnTo>
                      <a:pt x="134" y="162"/>
                    </a:lnTo>
                    <a:lnTo>
                      <a:pt x="137" y="171"/>
                    </a:lnTo>
                    <a:lnTo>
                      <a:pt x="143" y="181"/>
                    </a:lnTo>
                    <a:lnTo>
                      <a:pt x="153" y="186"/>
                    </a:lnTo>
                    <a:lnTo>
                      <a:pt x="154" y="188"/>
                    </a:lnTo>
                    <a:lnTo>
                      <a:pt x="160" y="192"/>
                    </a:lnTo>
                    <a:lnTo>
                      <a:pt x="166" y="194"/>
                    </a:lnTo>
                    <a:lnTo>
                      <a:pt x="172" y="196"/>
                    </a:lnTo>
                    <a:lnTo>
                      <a:pt x="179" y="198"/>
                    </a:lnTo>
                    <a:lnTo>
                      <a:pt x="185" y="198"/>
                    </a:lnTo>
                    <a:lnTo>
                      <a:pt x="191" y="198"/>
                    </a:lnTo>
                    <a:lnTo>
                      <a:pt x="200" y="200"/>
                    </a:lnTo>
                    <a:lnTo>
                      <a:pt x="206" y="200"/>
                    </a:lnTo>
                    <a:lnTo>
                      <a:pt x="213" y="200"/>
                    </a:lnTo>
                    <a:lnTo>
                      <a:pt x="221" y="200"/>
                    </a:lnTo>
                    <a:lnTo>
                      <a:pt x="229" y="200"/>
                    </a:lnTo>
                    <a:lnTo>
                      <a:pt x="236" y="198"/>
                    </a:lnTo>
                    <a:lnTo>
                      <a:pt x="244" y="196"/>
                    </a:lnTo>
                    <a:lnTo>
                      <a:pt x="251" y="194"/>
                    </a:lnTo>
                    <a:lnTo>
                      <a:pt x="259" y="194"/>
                    </a:lnTo>
                    <a:lnTo>
                      <a:pt x="267" y="192"/>
                    </a:lnTo>
                    <a:lnTo>
                      <a:pt x="274" y="188"/>
                    </a:lnTo>
                    <a:lnTo>
                      <a:pt x="280" y="186"/>
                    </a:lnTo>
                    <a:lnTo>
                      <a:pt x="289" y="184"/>
                    </a:lnTo>
                    <a:lnTo>
                      <a:pt x="295" y="183"/>
                    </a:lnTo>
                    <a:lnTo>
                      <a:pt x="303" y="179"/>
                    </a:lnTo>
                    <a:lnTo>
                      <a:pt x="308" y="175"/>
                    </a:lnTo>
                    <a:lnTo>
                      <a:pt x="316" y="173"/>
                    </a:lnTo>
                    <a:lnTo>
                      <a:pt x="326" y="167"/>
                    </a:lnTo>
                    <a:lnTo>
                      <a:pt x="337" y="162"/>
                    </a:lnTo>
                    <a:lnTo>
                      <a:pt x="360" y="171"/>
                    </a:lnTo>
                    <a:lnTo>
                      <a:pt x="356" y="171"/>
                    </a:lnTo>
                    <a:lnTo>
                      <a:pt x="350" y="175"/>
                    </a:lnTo>
                    <a:lnTo>
                      <a:pt x="341" y="181"/>
                    </a:lnTo>
                    <a:lnTo>
                      <a:pt x="331" y="186"/>
                    </a:lnTo>
                    <a:lnTo>
                      <a:pt x="322" y="196"/>
                    </a:lnTo>
                    <a:lnTo>
                      <a:pt x="316" y="205"/>
                    </a:lnTo>
                    <a:lnTo>
                      <a:pt x="314" y="211"/>
                    </a:lnTo>
                    <a:lnTo>
                      <a:pt x="314" y="217"/>
                    </a:lnTo>
                    <a:lnTo>
                      <a:pt x="314" y="223"/>
                    </a:lnTo>
                    <a:lnTo>
                      <a:pt x="318" y="232"/>
                    </a:lnTo>
                    <a:lnTo>
                      <a:pt x="324" y="236"/>
                    </a:lnTo>
                    <a:lnTo>
                      <a:pt x="329" y="243"/>
                    </a:lnTo>
                    <a:lnTo>
                      <a:pt x="335" y="247"/>
                    </a:lnTo>
                    <a:lnTo>
                      <a:pt x="345" y="253"/>
                    </a:lnTo>
                    <a:lnTo>
                      <a:pt x="352" y="255"/>
                    </a:lnTo>
                    <a:lnTo>
                      <a:pt x="362" y="259"/>
                    </a:lnTo>
                    <a:lnTo>
                      <a:pt x="373" y="259"/>
                    </a:lnTo>
                    <a:lnTo>
                      <a:pt x="385" y="261"/>
                    </a:lnTo>
                    <a:lnTo>
                      <a:pt x="394" y="261"/>
                    </a:lnTo>
                    <a:lnTo>
                      <a:pt x="405" y="261"/>
                    </a:lnTo>
                    <a:lnTo>
                      <a:pt x="415" y="261"/>
                    </a:lnTo>
                    <a:lnTo>
                      <a:pt x="426" y="261"/>
                    </a:lnTo>
                    <a:lnTo>
                      <a:pt x="438" y="259"/>
                    </a:lnTo>
                    <a:lnTo>
                      <a:pt x="449" y="257"/>
                    </a:lnTo>
                    <a:lnTo>
                      <a:pt x="459" y="255"/>
                    </a:lnTo>
                    <a:lnTo>
                      <a:pt x="468" y="253"/>
                    </a:lnTo>
                    <a:lnTo>
                      <a:pt x="512" y="262"/>
                    </a:lnTo>
                    <a:lnTo>
                      <a:pt x="510" y="262"/>
                    </a:lnTo>
                    <a:lnTo>
                      <a:pt x="506" y="264"/>
                    </a:lnTo>
                    <a:lnTo>
                      <a:pt x="499" y="266"/>
                    </a:lnTo>
                    <a:lnTo>
                      <a:pt x="489" y="268"/>
                    </a:lnTo>
                    <a:lnTo>
                      <a:pt x="483" y="270"/>
                    </a:lnTo>
                    <a:lnTo>
                      <a:pt x="478" y="272"/>
                    </a:lnTo>
                    <a:lnTo>
                      <a:pt x="472" y="272"/>
                    </a:lnTo>
                    <a:lnTo>
                      <a:pt x="466" y="276"/>
                    </a:lnTo>
                    <a:lnTo>
                      <a:pt x="459" y="278"/>
                    </a:lnTo>
                    <a:lnTo>
                      <a:pt x="451" y="280"/>
                    </a:lnTo>
                    <a:lnTo>
                      <a:pt x="445" y="281"/>
                    </a:lnTo>
                    <a:lnTo>
                      <a:pt x="438" y="283"/>
                    </a:lnTo>
                    <a:lnTo>
                      <a:pt x="430" y="285"/>
                    </a:lnTo>
                    <a:lnTo>
                      <a:pt x="423" y="285"/>
                    </a:lnTo>
                    <a:lnTo>
                      <a:pt x="413" y="287"/>
                    </a:lnTo>
                    <a:lnTo>
                      <a:pt x="407" y="289"/>
                    </a:lnTo>
                    <a:lnTo>
                      <a:pt x="398" y="291"/>
                    </a:lnTo>
                    <a:lnTo>
                      <a:pt x="390" y="291"/>
                    </a:lnTo>
                    <a:lnTo>
                      <a:pt x="383" y="293"/>
                    </a:lnTo>
                    <a:lnTo>
                      <a:pt x="375" y="295"/>
                    </a:lnTo>
                    <a:lnTo>
                      <a:pt x="366" y="295"/>
                    </a:lnTo>
                    <a:lnTo>
                      <a:pt x="360" y="295"/>
                    </a:lnTo>
                    <a:lnTo>
                      <a:pt x="350" y="295"/>
                    </a:lnTo>
                    <a:lnTo>
                      <a:pt x="345" y="297"/>
                    </a:lnTo>
                    <a:lnTo>
                      <a:pt x="337" y="295"/>
                    </a:lnTo>
                    <a:lnTo>
                      <a:pt x="329" y="295"/>
                    </a:lnTo>
                    <a:lnTo>
                      <a:pt x="324" y="295"/>
                    </a:lnTo>
                    <a:lnTo>
                      <a:pt x="318" y="293"/>
                    </a:lnTo>
                    <a:lnTo>
                      <a:pt x="312" y="291"/>
                    </a:lnTo>
                    <a:lnTo>
                      <a:pt x="307" y="289"/>
                    </a:lnTo>
                    <a:lnTo>
                      <a:pt x="301" y="287"/>
                    </a:lnTo>
                    <a:lnTo>
                      <a:pt x="297" y="285"/>
                    </a:lnTo>
                    <a:lnTo>
                      <a:pt x="289" y="281"/>
                    </a:lnTo>
                    <a:lnTo>
                      <a:pt x="282" y="278"/>
                    </a:lnTo>
                    <a:lnTo>
                      <a:pt x="276" y="270"/>
                    </a:lnTo>
                    <a:lnTo>
                      <a:pt x="272" y="266"/>
                    </a:lnTo>
                    <a:lnTo>
                      <a:pt x="269" y="261"/>
                    </a:lnTo>
                    <a:lnTo>
                      <a:pt x="267" y="255"/>
                    </a:lnTo>
                    <a:lnTo>
                      <a:pt x="263" y="249"/>
                    </a:lnTo>
                    <a:lnTo>
                      <a:pt x="263" y="243"/>
                    </a:lnTo>
                    <a:lnTo>
                      <a:pt x="261" y="238"/>
                    </a:lnTo>
                    <a:lnTo>
                      <a:pt x="261" y="234"/>
                    </a:lnTo>
                    <a:lnTo>
                      <a:pt x="261" y="230"/>
                    </a:lnTo>
                    <a:lnTo>
                      <a:pt x="263" y="228"/>
                    </a:lnTo>
                    <a:lnTo>
                      <a:pt x="259" y="228"/>
                    </a:lnTo>
                    <a:lnTo>
                      <a:pt x="255" y="228"/>
                    </a:lnTo>
                    <a:lnTo>
                      <a:pt x="250" y="228"/>
                    </a:lnTo>
                    <a:lnTo>
                      <a:pt x="240" y="228"/>
                    </a:lnTo>
                    <a:lnTo>
                      <a:pt x="234" y="228"/>
                    </a:lnTo>
                    <a:lnTo>
                      <a:pt x="229" y="228"/>
                    </a:lnTo>
                    <a:lnTo>
                      <a:pt x="223" y="228"/>
                    </a:lnTo>
                    <a:lnTo>
                      <a:pt x="217" y="230"/>
                    </a:lnTo>
                    <a:lnTo>
                      <a:pt x="210" y="230"/>
                    </a:lnTo>
                    <a:lnTo>
                      <a:pt x="204" y="230"/>
                    </a:lnTo>
                    <a:lnTo>
                      <a:pt x="196" y="230"/>
                    </a:lnTo>
                    <a:lnTo>
                      <a:pt x="191" y="230"/>
                    </a:lnTo>
                    <a:lnTo>
                      <a:pt x="183" y="228"/>
                    </a:lnTo>
                    <a:lnTo>
                      <a:pt x="177" y="228"/>
                    </a:lnTo>
                    <a:lnTo>
                      <a:pt x="168" y="226"/>
                    </a:lnTo>
                    <a:lnTo>
                      <a:pt x="162" y="226"/>
                    </a:lnTo>
                    <a:lnTo>
                      <a:pt x="154" y="224"/>
                    </a:lnTo>
                    <a:lnTo>
                      <a:pt x="149" y="223"/>
                    </a:lnTo>
                    <a:lnTo>
                      <a:pt x="143" y="221"/>
                    </a:lnTo>
                    <a:lnTo>
                      <a:pt x="135" y="221"/>
                    </a:lnTo>
                    <a:lnTo>
                      <a:pt x="130" y="217"/>
                    </a:lnTo>
                    <a:lnTo>
                      <a:pt x="124" y="213"/>
                    </a:lnTo>
                    <a:lnTo>
                      <a:pt x="118" y="211"/>
                    </a:lnTo>
                    <a:lnTo>
                      <a:pt x="115" y="209"/>
                    </a:lnTo>
                    <a:lnTo>
                      <a:pt x="105" y="202"/>
                    </a:lnTo>
                    <a:lnTo>
                      <a:pt x="99" y="194"/>
                    </a:lnTo>
                    <a:lnTo>
                      <a:pt x="94" y="184"/>
                    </a:lnTo>
                    <a:lnTo>
                      <a:pt x="92" y="175"/>
                    </a:lnTo>
                    <a:lnTo>
                      <a:pt x="88" y="165"/>
                    </a:lnTo>
                    <a:lnTo>
                      <a:pt x="88" y="160"/>
                    </a:lnTo>
                    <a:lnTo>
                      <a:pt x="88" y="152"/>
                    </a:lnTo>
                    <a:lnTo>
                      <a:pt x="88" y="146"/>
                    </a:lnTo>
                    <a:lnTo>
                      <a:pt x="88" y="141"/>
                    </a:lnTo>
                    <a:lnTo>
                      <a:pt x="92" y="137"/>
                    </a:lnTo>
                    <a:lnTo>
                      <a:pt x="96" y="127"/>
                    </a:lnTo>
                    <a:lnTo>
                      <a:pt x="99" y="124"/>
                    </a:lnTo>
                    <a:lnTo>
                      <a:pt x="103" y="120"/>
                    </a:lnTo>
                    <a:lnTo>
                      <a:pt x="105" y="120"/>
                    </a:lnTo>
                    <a:lnTo>
                      <a:pt x="103" y="118"/>
                    </a:lnTo>
                    <a:lnTo>
                      <a:pt x="99" y="118"/>
                    </a:lnTo>
                    <a:lnTo>
                      <a:pt x="94" y="116"/>
                    </a:lnTo>
                    <a:lnTo>
                      <a:pt x="84" y="116"/>
                    </a:lnTo>
                    <a:lnTo>
                      <a:pt x="75" y="114"/>
                    </a:lnTo>
                    <a:lnTo>
                      <a:pt x="65" y="114"/>
                    </a:lnTo>
                    <a:lnTo>
                      <a:pt x="54" y="112"/>
                    </a:lnTo>
                    <a:lnTo>
                      <a:pt x="44" y="110"/>
                    </a:lnTo>
                    <a:lnTo>
                      <a:pt x="33" y="105"/>
                    </a:lnTo>
                    <a:lnTo>
                      <a:pt x="23" y="101"/>
                    </a:lnTo>
                    <a:lnTo>
                      <a:pt x="14" y="93"/>
                    </a:lnTo>
                    <a:lnTo>
                      <a:pt x="8" y="87"/>
                    </a:lnTo>
                    <a:lnTo>
                      <a:pt x="6" y="82"/>
                    </a:lnTo>
                    <a:lnTo>
                      <a:pt x="2" y="78"/>
                    </a:lnTo>
                    <a:lnTo>
                      <a:pt x="0" y="72"/>
                    </a:lnTo>
                    <a:lnTo>
                      <a:pt x="0" y="67"/>
                    </a:lnTo>
                    <a:lnTo>
                      <a:pt x="0" y="61"/>
                    </a:lnTo>
                    <a:lnTo>
                      <a:pt x="0" y="55"/>
                    </a:lnTo>
                    <a:lnTo>
                      <a:pt x="2" y="49"/>
                    </a:lnTo>
                    <a:lnTo>
                      <a:pt x="6" y="42"/>
                    </a:lnTo>
                    <a:lnTo>
                      <a:pt x="6" y="40"/>
                    </a:lnTo>
                    <a:lnTo>
                      <a:pt x="8" y="34"/>
                    </a:lnTo>
                    <a:lnTo>
                      <a:pt x="12" y="27"/>
                    </a:lnTo>
                    <a:lnTo>
                      <a:pt x="16" y="19"/>
                    </a:lnTo>
                    <a:lnTo>
                      <a:pt x="21" y="11"/>
                    </a:lnTo>
                    <a:lnTo>
                      <a:pt x="25" y="6"/>
                    </a:lnTo>
                    <a:lnTo>
                      <a:pt x="29" y="0"/>
                    </a:lnTo>
                    <a:lnTo>
                      <a:pt x="33"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106" name="Freeform 151"/>
              <p:cNvSpPr>
                <a:spLocks/>
              </p:cNvSpPr>
              <p:nvPr/>
            </p:nvSpPr>
            <p:spPr bwMode="auto">
              <a:xfrm flipH="1" flipV="1">
                <a:off x="4315733" y="2523418"/>
                <a:ext cx="74613" cy="61912"/>
              </a:xfrm>
              <a:custGeom>
                <a:avLst/>
                <a:gdLst>
                  <a:gd name="T0" fmla="*/ 0 w 491"/>
                  <a:gd name="T1" fmla="*/ 0 h 291"/>
                  <a:gd name="T2" fmla="*/ 0 w 491"/>
                  <a:gd name="T3" fmla="*/ 0 h 291"/>
                  <a:gd name="T4" fmla="*/ 0 w 491"/>
                  <a:gd name="T5" fmla="*/ 0 h 291"/>
                  <a:gd name="T6" fmla="*/ 0 w 491"/>
                  <a:gd name="T7" fmla="*/ 2147483647 h 291"/>
                  <a:gd name="T8" fmla="*/ 0 w 491"/>
                  <a:gd name="T9" fmla="*/ 2147483647 h 291"/>
                  <a:gd name="T10" fmla="*/ 2147483647 w 491"/>
                  <a:gd name="T11" fmla="*/ 2147483647 h 291"/>
                  <a:gd name="T12" fmla="*/ 2147483647 w 491"/>
                  <a:gd name="T13" fmla="*/ 2147483647 h 291"/>
                  <a:gd name="T14" fmla="*/ 2147483647 w 491"/>
                  <a:gd name="T15" fmla="*/ 2147483647 h 291"/>
                  <a:gd name="T16" fmla="*/ 2147483647 w 491"/>
                  <a:gd name="T17" fmla="*/ 2147483647 h 291"/>
                  <a:gd name="T18" fmla="*/ 2147483647 w 491"/>
                  <a:gd name="T19" fmla="*/ 2147483647 h 291"/>
                  <a:gd name="T20" fmla="*/ 2147483647 w 491"/>
                  <a:gd name="T21" fmla="*/ 2147483647 h 291"/>
                  <a:gd name="T22" fmla="*/ 2147483647 w 491"/>
                  <a:gd name="T23" fmla="*/ 2147483647 h 291"/>
                  <a:gd name="T24" fmla="*/ 2147483647 w 491"/>
                  <a:gd name="T25" fmla="*/ 2147483647 h 291"/>
                  <a:gd name="T26" fmla="*/ 2147483647 w 491"/>
                  <a:gd name="T27" fmla="*/ 2147483647 h 291"/>
                  <a:gd name="T28" fmla="*/ 2147483647 w 491"/>
                  <a:gd name="T29" fmla="*/ 2147483647 h 291"/>
                  <a:gd name="T30" fmla="*/ 2147483647 w 491"/>
                  <a:gd name="T31" fmla="*/ 2147483647 h 291"/>
                  <a:gd name="T32" fmla="*/ 2147483647 w 491"/>
                  <a:gd name="T33" fmla="*/ 2147483647 h 291"/>
                  <a:gd name="T34" fmla="*/ 2147483647 w 491"/>
                  <a:gd name="T35" fmla="*/ 2147483647 h 291"/>
                  <a:gd name="T36" fmla="*/ 2147483647 w 491"/>
                  <a:gd name="T37" fmla="*/ 2147483647 h 291"/>
                  <a:gd name="T38" fmla="*/ 2147483647 w 491"/>
                  <a:gd name="T39" fmla="*/ 2147483647 h 291"/>
                  <a:gd name="T40" fmla="*/ 2147483647 w 491"/>
                  <a:gd name="T41" fmla="*/ 2147483647 h 291"/>
                  <a:gd name="T42" fmla="*/ 2147483647 w 491"/>
                  <a:gd name="T43" fmla="*/ 2147483647 h 291"/>
                  <a:gd name="T44" fmla="*/ 2147483647 w 491"/>
                  <a:gd name="T45" fmla="*/ 2147483647 h 291"/>
                  <a:gd name="T46" fmla="*/ 2147483647 w 491"/>
                  <a:gd name="T47" fmla="*/ 2147483647 h 291"/>
                  <a:gd name="T48" fmla="*/ 2147483647 w 491"/>
                  <a:gd name="T49" fmla="*/ 2147483647 h 291"/>
                  <a:gd name="T50" fmla="*/ 2147483647 w 491"/>
                  <a:gd name="T51" fmla="*/ 2147483647 h 291"/>
                  <a:gd name="T52" fmla="*/ 2147483647 w 491"/>
                  <a:gd name="T53" fmla="*/ 2147483647 h 291"/>
                  <a:gd name="T54" fmla="*/ 2147483647 w 491"/>
                  <a:gd name="T55" fmla="*/ 2147483647 h 291"/>
                  <a:gd name="T56" fmla="*/ 2147483647 w 491"/>
                  <a:gd name="T57" fmla="*/ 2147483647 h 291"/>
                  <a:gd name="T58" fmla="*/ 2147483647 w 491"/>
                  <a:gd name="T59" fmla="*/ 2147483647 h 291"/>
                  <a:gd name="T60" fmla="*/ 2147483647 w 491"/>
                  <a:gd name="T61" fmla="*/ 2147483647 h 291"/>
                  <a:gd name="T62" fmla="*/ 2147483647 w 491"/>
                  <a:gd name="T63" fmla="*/ 2147483647 h 291"/>
                  <a:gd name="T64" fmla="*/ 2147483647 w 491"/>
                  <a:gd name="T65" fmla="*/ 2147483647 h 291"/>
                  <a:gd name="T66" fmla="*/ 2147483647 w 491"/>
                  <a:gd name="T67" fmla="*/ 2147483647 h 291"/>
                  <a:gd name="T68" fmla="*/ 2147483647 w 491"/>
                  <a:gd name="T69" fmla="*/ 2147483647 h 291"/>
                  <a:gd name="T70" fmla="*/ 2147483647 w 491"/>
                  <a:gd name="T71" fmla="*/ 2147483647 h 291"/>
                  <a:gd name="T72" fmla="*/ 2147483647 w 491"/>
                  <a:gd name="T73" fmla="*/ 2147483647 h 291"/>
                  <a:gd name="T74" fmla="*/ 2147483647 w 491"/>
                  <a:gd name="T75" fmla="*/ 2147483647 h 291"/>
                  <a:gd name="T76" fmla="*/ 2147483647 w 491"/>
                  <a:gd name="T77" fmla="*/ 2147483647 h 291"/>
                  <a:gd name="T78" fmla="*/ 2147483647 w 491"/>
                  <a:gd name="T79" fmla="*/ 2147483647 h 291"/>
                  <a:gd name="T80" fmla="*/ 2147483647 w 491"/>
                  <a:gd name="T81" fmla="*/ 2147483647 h 291"/>
                  <a:gd name="T82" fmla="*/ 2147483647 w 491"/>
                  <a:gd name="T83" fmla="*/ 2147483647 h 291"/>
                  <a:gd name="T84" fmla="*/ 0 w 491"/>
                  <a:gd name="T85" fmla="*/ 2147483647 h 291"/>
                  <a:gd name="T86" fmla="*/ 0 w 491"/>
                  <a:gd name="T87" fmla="*/ 2147483647 h 291"/>
                  <a:gd name="T88" fmla="*/ 0 w 491"/>
                  <a:gd name="T89" fmla="*/ 2147483647 h 291"/>
                  <a:gd name="T90" fmla="*/ 0 w 491"/>
                  <a:gd name="T91" fmla="*/ 2147483647 h 291"/>
                  <a:gd name="T92" fmla="*/ 0 w 491"/>
                  <a:gd name="T93" fmla="*/ 2147483647 h 291"/>
                  <a:gd name="T94" fmla="*/ 2147483647 w 491"/>
                  <a:gd name="T95" fmla="*/ 2147483647 h 291"/>
                  <a:gd name="T96" fmla="*/ 2147483647 w 491"/>
                  <a:gd name="T97" fmla="*/ 2147483647 h 291"/>
                  <a:gd name="T98" fmla="*/ 0 w 491"/>
                  <a:gd name="T99" fmla="*/ 2147483647 h 291"/>
                  <a:gd name="T100" fmla="*/ 0 w 491"/>
                  <a:gd name="T101" fmla="*/ 2147483647 h 291"/>
                  <a:gd name="T102" fmla="*/ 0 w 491"/>
                  <a:gd name="T103" fmla="*/ 2147483647 h 291"/>
                  <a:gd name="T104" fmla="*/ 0 w 491"/>
                  <a:gd name="T105" fmla="*/ 2147483647 h 291"/>
                  <a:gd name="T106" fmla="*/ 0 w 491"/>
                  <a:gd name="T107" fmla="*/ 2147483647 h 291"/>
                  <a:gd name="T108" fmla="*/ 0 w 491"/>
                  <a:gd name="T109" fmla="*/ 2147483647 h 291"/>
                  <a:gd name="T110" fmla="*/ 0 w 491"/>
                  <a:gd name="T111" fmla="*/ 2147483647 h 291"/>
                  <a:gd name="T112" fmla="*/ 0 w 491"/>
                  <a:gd name="T113" fmla="*/ 2147483647 h 291"/>
                  <a:gd name="T114" fmla="*/ 0 w 491"/>
                  <a:gd name="T115" fmla="*/ 2147483647 h 291"/>
                  <a:gd name="T116" fmla="*/ 0 w 491"/>
                  <a:gd name="T117" fmla="*/ 0 h 291"/>
                  <a:gd name="T118" fmla="*/ 0 w 491"/>
                  <a:gd name="T119" fmla="*/ 0 h 291"/>
                  <a:gd name="T120" fmla="*/ 0 w 491"/>
                  <a:gd name="T121" fmla="*/ 0 h 2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1"/>
                  <a:gd name="T184" fmla="*/ 0 h 291"/>
                  <a:gd name="T185" fmla="*/ 491 w 491"/>
                  <a:gd name="T186" fmla="*/ 291 h 2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1" h="291">
                    <a:moveTo>
                      <a:pt x="25" y="2"/>
                    </a:moveTo>
                    <a:lnTo>
                      <a:pt x="27" y="2"/>
                    </a:lnTo>
                    <a:lnTo>
                      <a:pt x="30" y="3"/>
                    </a:lnTo>
                    <a:lnTo>
                      <a:pt x="36" y="7"/>
                    </a:lnTo>
                    <a:lnTo>
                      <a:pt x="46" y="13"/>
                    </a:lnTo>
                    <a:lnTo>
                      <a:pt x="53" y="19"/>
                    </a:lnTo>
                    <a:lnTo>
                      <a:pt x="65" y="26"/>
                    </a:lnTo>
                    <a:lnTo>
                      <a:pt x="72" y="30"/>
                    </a:lnTo>
                    <a:lnTo>
                      <a:pt x="78" y="34"/>
                    </a:lnTo>
                    <a:lnTo>
                      <a:pt x="86" y="38"/>
                    </a:lnTo>
                    <a:lnTo>
                      <a:pt x="93" y="43"/>
                    </a:lnTo>
                    <a:lnTo>
                      <a:pt x="99" y="47"/>
                    </a:lnTo>
                    <a:lnTo>
                      <a:pt x="106" y="51"/>
                    </a:lnTo>
                    <a:lnTo>
                      <a:pt x="114" y="57"/>
                    </a:lnTo>
                    <a:lnTo>
                      <a:pt x="122" y="60"/>
                    </a:lnTo>
                    <a:lnTo>
                      <a:pt x="127" y="64"/>
                    </a:lnTo>
                    <a:lnTo>
                      <a:pt x="137" y="70"/>
                    </a:lnTo>
                    <a:lnTo>
                      <a:pt x="144" y="74"/>
                    </a:lnTo>
                    <a:lnTo>
                      <a:pt x="152" y="80"/>
                    </a:lnTo>
                    <a:lnTo>
                      <a:pt x="160" y="83"/>
                    </a:lnTo>
                    <a:lnTo>
                      <a:pt x="167" y="87"/>
                    </a:lnTo>
                    <a:lnTo>
                      <a:pt x="173" y="91"/>
                    </a:lnTo>
                    <a:lnTo>
                      <a:pt x="181" y="95"/>
                    </a:lnTo>
                    <a:lnTo>
                      <a:pt x="186" y="99"/>
                    </a:lnTo>
                    <a:lnTo>
                      <a:pt x="194" y="100"/>
                    </a:lnTo>
                    <a:lnTo>
                      <a:pt x="200" y="104"/>
                    </a:lnTo>
                    <a:lnTo>
                      <a:pt x="207" y="108"/>
                    </a:lnTo>
                    <a:lnTo>
                      <a:pt x="213" y="110"/>
                    </a:lnTo>
                    <a:lnTo>
                      <a:pt x="219" y="112"/>
                    </a:lnTo>
                    <a:lnTo>
                      <a:pt x="224" y="116"/>
                    </a:lnTo>
                    <a:lnTo>
                      <a:pt x="230" y="118"/>
                    </a:lnTo>
                    <a:lnTo>
                      <a:pt x="236" y="119"/>
                    </a:lnTo>
                    <a:lnTo>
                      <a:pt x="241" y="123"/>
                    </a:lnTo>
                    <a:lnTo>
                      <a:pt x="247" y="125"/>
                    </a:lnTo>
                    <a:lnTo>
                      <a:pt x="253" y="129"/>
                    </a:lnTo>
                    <a:lnTo>
                      <a:pt x="264" y="135"/>
                    </a:lnTo>
                    <a:lnTo>
                      <a:pt x="276" y="140"/>
                    </a:lnTo>
                    <a:lnTo>
                      <a:pt x="285" y="148"/>
                    </a:lnTo>
                    <a:lnTo>
                      <a:pt x="297" y="156"/>
                    </a:lnTo>
                    <a:lnTo>
                      <a:pt x="306" y="161"/>
                    </a:lnTo>
                    <a:lnTo>
                      <a:pt x="316" y="169"/>
                    </a:lnTo>
                    <a:lnTo>
                      <a:pt x="327" y="177"/>
                    </a:lnTo>
                    <a:lnTo>
                      <a:pt x="337" y="184"/>
                    </a:lnTo>
                    <a:lnTo>
                      <a:pt x="346" y="192"/>
                    </a:lnTo>
                    <a:lnTo>
                      <a:pt x="356" y="201"/>
                    </a:lnTo>
                    <a:lnTo>
                      <a:pt x="365" y="211"/>
                    </a:lnTo>
                    <a:lnTo>
                      <a:pt x="376" y="218"/>
                    </a:lnTo>
                    <a:lnTo>
                      <a:pt x="384" y="226"/>
                    </a:lnTo>
                    <a:lnTo>
                      <a:pt x="392" y="232"/>
                    </a:lnTo>
                    <a:lnTo>
                      <a:pt x="401" y="237"/>
                    </a:lnTo>
                    <a:lnTo>
                      <a:pt x="409" y="243"/>
                    </a:lnTo>
                    <a:lnTo>
                      <a:pt x="416" y="245"/>
                    </a:lnTo>
                    <a:lnTo>
                      <a:pt x="424" y="249"/>
                    </a:lnTo>
                    <a:lnTo>
                      <a:pt x="430" y="251"/>
                    </a:lnTo>
                    <a:lnTo>
                      <a:pt x="437" y="253"/>
                    </a:lnTo>
                    <a:lnTo>
                      <a:pt x="443" y="255"/>
                    </a:lnTo>
                    <a:lnTo>
                      <a:pt x="451" y="255"/>
                    </a:lnTo>
                    <a:lnTo>
                      <a:pt x="456" y="256"/>
                    </a:lnTo>
                    <a:lnTo>
                      <a:pt x="464" y="256"/>
                    </a:lnTo>
                    <a:lnTo>
                      <a:pt x="470" y="258"/>
                    </a:lnTo>
                    <a:lnTo>
                      <a:pt x="475" y="260"/>
                    </a:lnTo>
                    <a:lnTo>
                      <a:pt x="483" y="262"/>
                    </a:lnTo>
                    <a:lnTo>
                      <a:pt x="491" y="266"/>
                    </a:lnTo>
                    <a:lnTo>
                      <a:pt x="489" y="266"/>
                    </a:lnTo>
                    <a:lnTo>
                      <a:pt x="487" y="266"/>
                    </a:lnTo>
                    <a:lnTo>
                      <a:pt x="479" y="268"/>
                    </a:lnTo>
                    <a:lnTo>
                      <a:pt x="472" y="272"/>
                    </a:lnTo>
                    <a:lnTo>
                      <a:pt x="462" y="275"/>
                    </a:lnTo>
                    <a:lnTo>
                      <a:pt x="451" y="277"/>
                    </a:lnTo>
                    <a:lnTo>
                      <a:pt x="445" y="279"/>
                    </a:lnTo>
                    <a:lnTo>
                      <a:pt x="439" y="281"/>
                    </a:lnTo>
                    <a:lnTo>
                      <a:pt x="433" y="281"/>
                    </a:lnTo>
                    <a:lnTo>
                      <a:pt x="426" y="285"/>
                    </a:lnTo>
                    <a:lnTo>
                      <a:pt x="418" y="285"/>
                    </a:lnTo>
                    <a:lnTo>
                      <a:pt x="411" y="287"/>
                    </a:lnTo>
                    <a:lnTo>
                      <a:pt x="403" y="287"/>
                    </a:lnTo>
                    <a:lnTo>
                      <a:pt x="397" y="289"/>
                    </a:lnTo>
                    <a:lnTo>
                      <a:pt x="388" y="289"/>
                    </a:lnTo>
                    <a:lnTo>
                      <a:pt x="380" y="289"/>
                    </a:lnTo>
                    <a:lnTo>
                      <a:pt x="375" y="289"/>
                    </a:lnTo>
                    <a:lnTo>
                      <a:pt x="367" y="291"/>
                    </a:lnTo>
                    <a:lnTo>
                      <a:pt x="357" y="289"/>
                    </a:lnTo>
                    <a:lnTo>
                      <a:pt x="352" y="289"/>
                    </a:lnTo>
                    <a:lnTo>
                      <a:pt x="342" y="289"/>
                    </a:lnTo>
                    <a:lnTo>
                      <a:pt x="337" y="287"/>
                    </a:lnTo>
                    <a:lnTo>
                      <a:pt x="329" y="285"/>
                    </a:lnTo>
                    <a:lnTo>
                      <a:pt x="321" y="285"/>
                    </a:lnTo>
                    <a:lnTo>
                      <a:pt x="316" y="281"/>
                    </a:lnTo>
                    <a:lnTo>
                      <a:pt x="308" y="279"/>
                    </a:lnTo>
                    <a:lnTo>
                      <a:pt x="302" y="275"/>
                    </a:lnTo>
                    <a:lnTo>
                      <a:pt x="297" y="274"/>
                    </a:lnTo>
                    <a:lnTo>
                      <a:pt x="291" y="270"/>
                    </a:lnTo>
                    <a:lnTo>
                      <a:pt x="287" y="266"/>
                    </a:lnTo>
                    <a:lnTo>
                      <a:pt x="279" y="260"/>
                    </a:lnTo>
                    <a:lnTo>
                      <a:pt x="276" y="253"/>
                    </a:lnTo>
                    <a:lnTo>
                      <a:pt x="272" y="245"/>
                    </a:lnTo>
                    <a:lnTo>
                      <a:pt x="270" y="239"/>
                    </a:lnTo>
                    <a:lnTo>
                      <a:pt x="270" y="234"/>
                    </a:lnTo>
                    <a:lnTo>
                      <a:pt x="272" y="228"/>
                    </a:lnTo>
                    <a:lnTo>
                      <a:pt x="272" y="222"/>
                    </a:lnTo>
                    <a:lnTo>
                      <a:pt x="276" y="216"/>
                    </a:lnTo>
                    <a:lnTo>
                      <a:pt x="278" y="213"/>
                    </a:lnTo>
                    <a:lnTo>
                      <a:pt x="281" y="209"/>
                    </a:lnTo>
                    <a:lnTo>
                      <a:pt x="285" y="203"/>
                    </a:lnTo>
                    <a:lnTo>
                      <a:pt x="289" y="201"/>
                    </a:lnTo>
                    <a:lnTo>
                      <a:pt x="285" y="201"/>
                    </a:lnTo>
                    <a:lnTo>
                      <a:pt x="281" y="203"/>
                    </a:lnTo>
                    <a:lnTo>
                      <a:pt x="272" y="205"/>
                    </a:lnTo>
                    <a:lnTo>
                      <a:pt x="262" y="209"/>
                    </a:lnTo>
                    <a:lnTo>
                      <a:pt x="257" y="211"/>
                    </a:lnTo>
                    <a:lnTo>
                      <a:pt x="249" y="213"/>
                    </a:lnTo>
                    <a:lnTo>
                      <a:pt x="243" y="215"/>
                    </a:lnTo>
                    <a:lnTo>
                      <a:pt x="236" y="216"/>
                    </a:lnTo>
                    <a:lnTo>
                      <a:pt x="228" y="216"/>
                    </a:lnTo>
                    <a:lnTo>
                      <a:pt x="221" y="218"/>
                    </a:lnTo>
                    <a:lnTo>
                      <a:pt x="215" y="220"/>
                    </a:lnTo>
                    <a:lnTo>
                      <a:pt x="207" y="224"/>
                    </a:lnTo>
                    <a:lnTo>
                      <a:pt x="198" y="224"/>
                    </a:lnTo>
                    <a:lnTo>
                      <a:pt x="190" y="224"/>
                    </a:lnTo>
                    <a:lnTo>
                      <a:pt x="181" y="224"/>
                    </a:lnTo>
                    <a:lnTo>
                      <a:pt x="173" y="226"/>
                    </a:lnTo>
                    <a:lnTo>
                      <a:pt x="165" y="224"/>
                    </a:lnTo>
                    <a:lnTo>
                      <a:pt x="158" y="224"/>
                    </a:lnTo>
                    <a:lnTo>
                      <a:pt x="150" y="224"/>
                    </a:lnTo>
                    <a:lnTo>
                      <a:pt x="144" y="224"/>
                    </a:lnTo>
                    <a:lnTo>
                      <a:pt x="137" y="220"/>
                    </a:lnTo>
                    <a:lnTo>
                      <a:pt x="129" y="218"/>
                    </a:lnTo>
                    <a:lnTo>
                      <a:pt x="124" y="215"/>
                    </a:lnTo>
                    <a:lnTo>
                      <a:pt x="118" y="213"/>
                    </a:lnTo>
                    <a:lnTo>
                      <a:pt x="112" y="207"/>
                    </a:lnTo>
                    <a:lnTo>
                      <a:pt x="108" y="203"/>
                    </a:lnTo>
                    <a:lnTo>
                      <a:pt x="105" y="197"/>
                    </a:lnTo>
                    <a:lnTo>
                      <a:pt x="101" y="192"/>
                    </a:lnTo>
                    <a:lnTo>
                      <a:pt x="101" y="190"/>
                    </a:lnTo>
                    <a:lnTo>
                      <a:pt x="101" y="184"/>
                    </a:lnTo>
                    <a:lnTo>
                      <a:pt x="105" y="177"/>
                    </a:lnTo>
                    <a:lnTo>
                      <a:pt x="108" y="167"/>
                    </a:lnTo>
                    <a:lnTo>
                      <a:pt x="110" y="161"/>
                    </a:lnTo>
                    <a:lnTo>
                      <a:pt x="112" y="156"/>
                    </a:lnTo>
                    <a:lnTo>
                      <a:pt x="118" y="148"/>
                    </a:lnTo>
                    <a:lnTo>
                      <a:pt x="122" y="142"/>
                    </a:lnTo>
                    <a:lnTo>
                      <a:pt x="125" y="135"/>
                    </a:lnTo>
                    <a:lnTo>
                      <a:pt x="133" y="129"/>
                    </a:lnTo>
                    <a:lnTo>
                      <a:pt x="141" y="121"/>
                    </a:lnTo>
                    <a:lnTo>
                      <a:pt x="148" y="116"/>
                    </a:lnTo>
                    <a:lnTo>
                      <a:pt x="148" y="112"/>
                    </a:lnTo>
                    <a:lnTo>
                      <a:pt x="146" y="112"/>
                    </a:lnTo>
                    <a:lnTo>
                      <a:pt x="139" y="112"/>
                    </a:lnTo>
                    <a:lnTo>
                      <a:pt x="131" y="112"/>
                    </a:lnTo>
                    <a:lnTo>
                      <a:pt x="124" y="112"/>
                    </a:lnTo>
                    <a:lnTo>
                      <a:pt x="118" y="112"/>
                    </a:lnTo>
                    <a:lnTo>
                      <a:pt x="112" y="112"/>
                    </a:lnTo>
                    <a:lnTo>
                      <a:pt x="106" y="112"/>
                    </a:lnTo>
                    <a:lnTo>
                      <a:pt x="99" y="112"/>
                    </a:lnTo>
                    <a:lnTo>
                      <a:pt x="91" y="112"/>
                    </a:lnTo>
                    <a:lnTo>
                      <a:pt x="86" y="112"/>
                    </a:lnTo>
                    <a:lnTo>
                      <a:pt x="78" y="112"/>
                    </a:lnTo>
                    <a:lnTo>
                      <a:pt x="70" y="112"/>
                    </a:lnTo>
                    <a:lnTo>
                      <a:pt x="63" y="110"/>
                    </a:lnTo>
                    <a:lnTo>
                      <a:pt x="57" y="110"/>
                    </a:lnTo>
                    <a:lnTo>
                      <a:pt x="49" y="108"/>
                    </a:lnTo>
                    <a:lnTo>
                      <a:pt x="42" y="106"/>
                    </a:lnTo>
                    <a:lnTo>
                      <a:pt x="36" y="106"/>
                    </a:lnTo>
                    <a:lnTo>
                      <a:pt x="29" y="102"/>
                    </a:lnTo>
                    <a:lnTo>
                      <a:pt x="25" y="100"/>
                    </a:lnTo>
                    <a:lnTo>
                      <a:pt x="13" y="95"/>
                    </a:lnTo>
                    <a:lnTo>
                      <a:pt x="6" y="87"/>
                    </a:lnTo>
                    <a:lnTo>
                      <a:pt x="4" y="81"/>
                    </a:lnTo>
                    <a:lnTo>
                      <a:pt x="2" y="76"/>
                    </a:lnTo>
                    <a:lnTo>
                      <a:pt x="0" y="70"/>
                    </a:lnTo>
                    <a:lnTo>
                      <a:pt x="2" y="64"/>
                    </a:lnTo>
                    <a:lnTo>
                      <a:pt x="2" y="59"/>
                    </a:lnTo>
                    <a:lnTo>
                      <a:pt x="2" y="51"/>
                    </a:lnTo>
                    <a:lnTo>
                      <a:pt x="2" y="45"/>
                    </a:lnTo>
                    <a:lnTo>
                      <a:pt x="2" y="40"/>
                    </a:lnTo>
                    <a:lnTo>
                      <a:pt x="4" y="30"/>
                    </a:lnTo>
                    <a:lnTo>
                      <a:pt x="6" y="22"/>
                    </a:lnTo>
                    <a:lnTo>
                      <a:pt x="6" y="15"/>
                    </a:lnTo>
                    <a:lnTo>
                      <a:pt x="10" y="11"/>
                    </a:lnTo>
                    <a:lnTo>
                      <a:pt x="10" y="5"/>
                    </a:lnTo>
                    <a:lnTo>
                      <a:pt x="13" y="3"/>
                    </a:lnTo>
                    <a:lnTo>
                      <a:pt x="21" y="0"/>
                    </a:lnTo>
                    <a:lnTo>
                      <a:pt x="25" y="2"/>
                    </a:lnTo>
                    <a:close/>
                  </a:path>
                </a:pathLst>
              </a:custGeom>
              <a:solidFill>
                <a:srgbClr val="CC9900"/>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107" name="Freeform 152"/>
              <p:cNvSpPr>
                <a:spLocks/>
              </p:cNvSpPr>
              <p:nvPr/>
            </p:nvSpPr>
            <p:spPr bwMode="auto">
              <a:xfrm flipH="1" flipV="1">
                <a:off x="4315733" y="2521830"/>
                <a:ext cx="77788" cy="63500"/>
              </a:xfrm>
              <a:custGeom>
                <a:avLst/>
                <a:gdLst>
                  <a:gd name="T0" fmla="*/ 0 w 512"/>
                  <a:gd name="T1" fmla="*/ 0 h 297"/>
                  <a:gd name="T2" fmla="*/ 0 w 512"/>
                  <a:gd name="T3" fmla="*/ 0 h 297"/>
                  <a:gd name="T4" fmla="*/ 0 w 512"/>
                  <a:gd name="T5" fmla="*/ 2147483647 h 297"/>
                  <a:gd name="T6" fmla="*/ 0 w 512"/>
                  <a:gd name="T7" fmla="*/ 2147483647 h 297"/>
                  <a:gd name="T8" fmla="*/ 0 w 512"/>
                  <a:gd name="T9" fmla="*/ 2147483647 h 297"/>
                  <a:gd name="T10" fmla="*/ 0 w 512"/>
                  <a:gd name="T11" fmla="*/ 2147483647 h 297"/>
                  <a:gd name="T12" fmla="*/ 2147483647 w 512"/>
                  <a:gd name="T13" fmla="*/ 2147483647 h 297"/>
                  <a:gd name="T14" fmla="*/ 2147483647 w 512"/>
                  <a:gd name="T15" fmla="*/ 2147483647 h 297"/>
                  <a:gd name="T16" fmla="*/ 2147483647 w 512"/>
                  <a:gd name="T17" fmla="*/ 2147483647 h 297"/>
                  <a:gd name="T18" fmla="*/ 2147483647 w 512"/>
                  <a:gd name="T19" fmla="*/ 2147483647 h 297"/>
                  <a:gd name="T20" fmla="*/ 2147483647 w 512"/>
                  <a:gd name="T21" fmla="*/ 2147483647 h 297"/>
                  <a:gd name="T22" fmla="*/ 2147483647 w 512"/>
                  <a:gd name="T23" fmla="*/ 2147483647 h 297"/>
                  <a:gd name="T24" fmla="*/ 2147483647 w 512"/>
                  <a:gd name="T25" fmla="*/ 2147483647 h 297"/>
                  <a:gd name="T26" fmla="*/ 2147483647 w 512"/>
                  <a:gd name="T27" fmla="*/ 2147483647 h 297"/>
                  <a:gd name="T28" fmla="*/ 2147483647 w 512"/>
                  <a:gd name="T29" fmla="*/ 2147483647 h 297"/>
                  <a:gd name="T30" fmla="*/ 2147483647 w 512"/>
                  <a:gd name="T31" fmla="*/ 2147483647 h 297"/>
                  <a:gd name="T32" fmla="*/ 2147483647 w 512"/>
                  <a:gd name="T33" fmla="*/ 2147483647 h 297"/>
                  <a:gd name="T34" fmla="*/ 2147483647 w 512"/>
                  <a:gd name="T35" fmla="*/ 2147483647 h 297"/>
                  <a:gd name="T36" fmla="*/ 2147483647 w 512"/>
                  <a:gd name="T37" fmla="*/ 2147483647 h 297"/>
                  <a:gd name="T38" fmla="*/ 2147483647 w 512"/>
                  <a:gd name="T39" fmla="*/ 2147483647 h 297"/>
                  <a:gd name="T40" fmla="*/ 2147483647 w 512"/>
                  <a:gd name="T41" fmla="*/ 2147483647 h 297"/>
                  <a:gd name="T42" fmla="*/ 2147483647 w 512"/>
                  <a:gd name="T43" fmla="*/ 2147483647 h 297"/>
                  <a:gd name="T44" fmla="*/ 2147483647 w 512"/>
                  <a:gd name="T45" fmla="*/ 2147483647 h 297"/>
                  <a:gd name="T46" fmla="*/ 2147483647 w 512"/>
                  <a:gd name="T47" fmla="*/ 2147483647 h 297"/>
                  <a:gd name="T48" fmla="*/ 2147483647 w 512"/>
                  <a:gd name="T49" fmla="*/ 2147483647 h 297"/>
                  <a:gd name="T50" fmla="*/ 2147483647 w 512"/>
                  <a:gd name="T51" fmla="*/ 2147483647 h 297"/>
                  <a:gd name="T52" fmla="*/ 2147483647 w 512"/>
                  <a:gd name="T53" fmla="*/ 2147483647 h 297"/>
                  <a:gd name="T54" fmla="*/ 2147483647 w 512"/>
                  <a:gd name="T55" fmla="*/ 2147483647 h 297"/>
                  <a:gd name="T56" fmla="*/ 2147483647 w 512"/>
                  <a:gd name="T57" fmla="*/ 2147483647 h 297"/>
                  <a:gd name="T58" fmla="*/ 2147483647 w 512"/>
                  <a:gd name="T59" fmla="*/ 2147483647 h 297"/>
                  <a:gd name="T60" fmla="*/ 2147483647 w 512"/>
                  <a:gd name="T61" fmla="*/ 2147483647 h 297"/>
                  <a:gd name="T62" fmla="*/ 2147483647 w 512"/>
                  <a:gd name="T63" fmla="*/ 2147483647 h 297"/>
                  <a:gd name="T64" fmla="*/ 2147483647 w 512"/>
                  <a:gd name="T65" fmla="*/ 2147483647 h 297"/>
                  <a:gd name="T66" fmla="*/ 2147483647 w 512"/>
                  <a:gd name="T67" fmla="*/ 2147483647 h 297"/>
                  <a:gd name="T68" fmla="*/ 2147483647 w 512"/>
                  <a:gd name="T69" fmla="*/ 2147483647 h 297"/>
                  <a:gd name="T70" fmla="*/ 2147483647 w 512"/>
                  <a:gd name="T71" fmla="*/ 2147483647 h 297"/>
                  <a:gd name="T72" fmla="*/ 2147483647 w 512"/>
                  <a:gd name="T73" fmla="*/ 2147483647 h 297"/>
                  <a:gd name="T74" fmla="*/ 2147483647 w 512"/>
                  <a:gd name="T75" fmla="*/ 2147483647 h 297"/>
                  <a:gd name="T76" fmla="*/ 2147483647 w 512"/>
                  <a:gd name="T77" fmla="*/ 2147483647 h 297"/>
                  <a:gd name="T78" fmla="*/ 2147483647 w 512"/>
                  <a:gd name="T79" fmla="*/ 2147483647 h 297"/>
                  <a:gd name="T80" fmla="*/ 2147483647 w 512"/>
                  <a:gd name="T81" fmla="*/ 2147483647 h 297"/>
                  <a:gd name="T82" fmla="*/ 2147483647 w 512"/>
                  <a:gd name="T83" fmla="*/ 2147483647 h 297"/>
                  <a:gd name="T84" fmla="*/ 2147483647 w 512"/>
                  <a:gd name="T85" fmla="*/ 2147483647 h 297"/>
                  <a:gd name="T86" fmla="*/ 2147483647 w 512"/>
                  <a:gd name="T87" fmla="*/ 2147483647 h 297"/>
                  <a:gd name="T88" fmla="*/ 0 w 512"/>
                  <a:gd name="T89" fmla="*/ 2147483647 h 297"/>
                  <a:gd name="T90" fmla="*/ 0 w 512"/>
                  <a:gd name="T91" fmla="*/ 2147483647 h 297"/>
                  <a:gd name="T92" fmla="*/ 0 w 512"/>
                  <a:gd name="T93" fmla="*/ 2147483647 h 297"/>
                  <a:gd name="T94" fmla="*/ 0 w 512"/>
                  <a:gd name="T95" fmla="*/ 2147483647 h 297"/>
                  <a:gd name="T96" fmla="*/ 0 w 512"/>
                  <a:gd name="T97" fmla="*/ 2147483647 h 297"/>
                  <a:gd name="T98" fmla="*/ 0 w 512"/>
                  <a:gd name="T99" fmla="*/ 2147483647 h 297"/>
                  <a:gd name="T100" fmla="*/ 0 w 512"/>
                  <a:gd name="T101" fmla="*/ 2147483647 h 297"/>
                  <a:gd name="T102" fmla="*/ 0 w 512"/>
                  <a:gd name="T103" fmla="*/ 2147483647 h 297"/>
                  <a:gd name="T104" fmla="*/ 0 w 512"/>
                  <a:gd name="T105" fmla="*/ 2147483647 h 297"/>
                  <a:gd name="T106" fmla="*/ 0 w 512"/>
                  <a:gd name="T107" fmla="*/ 0 h 297"/>
                  <a:gd name="T108" fmla="*/ 0 w 512"/>
                  <a:gd name="T109" fmla="*/ 0 h 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12"/>
                  <a:gd name="T166" fmla="*/ 0 h 297"/>
                  <a:gd name="T167" fmla="*/ 512 w 512"/>
                  <a:gd name="T168" fmla="*/ 297 h 2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12" h="297">
                    <a:moveTo>
                      <a:pt x="33" y="0"/>
                    </a:moveTo>
                    <a:lnTo>
                      <a:pt x="63" y="8"/>
                    </a:lnTo>
                    <a:lnTo>
                      <a:pt x="61" y="9"/>
                    </a:lnTo>
                    <a:lnTo>
                      <a:pt x="58" y="15"/>
                    </a:lnTo>
                    <a:lnTo>
                      <a:pt x="54" y="17"/>
                    </a:lnTo>
                    <a:lnTo>
                      <a:pt x="50" y="23"/>
                    </a:lnTo>
                    <a:lnTo>
                      <a:pt x="48" y="28"/>
                    </a:lnTo>
                    <a:lnTo>
                      <a:pt x="46" y="34"/>
                    </a:lnTo>
                    <a:lnTo>
                      <a:pt x="42" y="40"/>
                    </a:lnTo>
                    <a:lnTo>
                      <a:pt x="42" y="48"/>
                    </a:lnTo>
                    <a:lnTo>
                      <a:pt x="42" y="53"/>
                    </a:lnTo>
                    <a:lnTo>
                      <a:pt x="44" y="61"/>
                    </a:lnTo>
                    <a:lnTo>
                      <a:pt x="46" y="65"/>
                    </a:lnTo>
                    <a:lnTo>
                      <a:pt x="52" y="70"/>
                    </a:lnTo>
                    <a:lnTo>
                      <a:pt x="58" y="78"/>
                    </a:lnTo>
                    <a:lnTo>
                      <a:pt x="67" y="84"/>
                    </a:lnTo>
                    <a:lnTo>
                      <a:pt x="77" y="87"/>
                    </a:lnTo>
                    <a:lnTo>
                      <a:pt x="86" y="91"/>
                    </a:lnTo>
                    <a:lnTo>
                      <a:pt x="92" y="91"/>
                    </a:lnTo>
                    <a:lnTo>
                      <a:pt x="97" y="93"/>
                    </a:lnTo>
                    <a:lnTo>
                      <a:pt x="105" y="93"/>
                    </a:lnTo>
                    <a:lnTo>
                      <a:pt x="111" y="95"/>
                    </a:lnTo>
                    <a:lnTo>
                      <a:pt x="116" y="95"/>
                    </a:lnTo>
                    <a:lnTo>
                      <a:pt x="122" y="95"/>
                    </a:lnTo>
                    <a:lnTo>
                      <a:pt x="128" y="95"/>
                    </a:lnTo>
                    <a:lnTo>
                      <a:pt x="134" y="97"/>
                    </a:lnTo>
                    <a:lnTo>
                      <a:pt x="139" y="97"/>
                    </a:lnTo>
                    <a:lnTo>
                      <a:pt x="145" y="97"/>
                    </a:lnTo>
                    <a:lnTo>
                      <a:pt x="153" y="97"/>
                    </a:lnTo>
                    <a:lnTo>
                      <a:pt x="158" y="97"/>
                    </a:lnTo>
                    <a:lnTo>
                      <a:pt x="168" y="95"/>
                    </a:lnTo>
                    <a:lnTo>
                      <a:pt x="179" y="93"/>
                    </a:lnTo>
                    <a:lnTo>
                      <a:pt x="189" y="93"/>
                    </a:lnTo>
                    <a:lnTo>
                      <a:pt x="196" y="91"/>
                    </a:lnTo>
                    <a:lnTo>
                      <a:pt x="202" y="91"/>
                    </a:lnTo>
                    <a:lnTo>
                      <a:pt x="208" y="89"/>
                    </a:lnTo>
                    <a:lnTo>
                      <a:pt x="210" y="89"/>
                    </a:lnTo>
                    <a:lnTo>
                      <a:pt x="213" y="89"/>
                    </a:lnTo>
                    <a:lnTo>
                      <a:pt x="232" y="101"/>
                    </a:lnTo>
                    <a:lnTo>
                      <a:pt x="231" y="101"/>
                    </a:lnTo>
                    <a:lnTo>
                      <a:pt x="227" y="101"/>
                    </a:lnTo>
                    <a:lnTo>
                      <a:pt x="219" y="101"/>
                    </a:lnTo>
                    <a:lnTo>
                      <a:pt x="213" y="103"/>
                    </a:lnTo>
                    <a:lnTo>
                      <a:pt x="204" y="105"/>
                    </a:lnTo>
                    <a:lnTo>
                      <a:pt x="194" y="108"/>
                    </a:lnTo>
                    <a:lnTo>
                      <a:pt x="185" y="112"/>
                    </a:lnTo>
                    <a:lnTo>
                      <a:pt x="175" y="116"/>
                    </a:lnTo>
                    <a:lnTo>
                      <a:pt x="166" y="120"/>
                    </a:lnTo>
                    <a:lnTo>
                      <a:pt x="156" y="125"/>
                    </a:lnTo>
                    <a:lnTo>
                      <a:pt x="147" y="131"/>
                    </a:lnTo>
                    <a:lnTo>
                      <a:pt x="143" y="139"/>
                    </a:lnTo>
                    <a:lnTo>
                      <a:pt x="135" y="145"/>
                    </a:lnTo>
                    <a:lnTo>
                      <a:pt x="134" y="152"/>
                    </a:lnTo>
                    <a:lnTo>
                      <a:pt x="134" y="162"/>
                    </a:lnTo>
                    <a:lnTo>
                      <a:pt x="137" y="171"/>
                    </a:lnTo>
                    <a:lnTo>
                      <a:pt x="143" y="181"/>
                    </a:lnTo>
                    <a:lnTo>
                      <a:pt x="153" y="186"/>
                    </a:lnTo>
                    <a:lnTo>
                      <a:pt x="154" y="188"/>
                    </a:lnTo>
                    <a:lnTo>
                      <a:pt x="160" y="192"/>
                    </a:lnTo>
                    <a:lnTo>
                      <a:pt x="166" y="194"/>
                    </a:lnTo>
                    <a:lnTo>
                      <a:pt x="172" y="196"/>
                    </a:lnTo>
                    <a:lnTo>
                      <a:pt x="179" y="198"/>
                    </a:lnTo>
                    <a:lnTo>
                      <a:pt x="185" y="198"/>
                    </a:lnTo>
                    <a:lnTo>
                      <a:pt x="191" y="198"/>
                    </a:lnTo>
                    <a:lnTo>
                      <a:pt x="200" y="200"/>
                    </a:lnTo>
                    <a:lnTo>
                      <a:pt x="206" y="200"/>
                    </a:lnTo>
                    <a:lnTo>
                      <a:pt x="213" y="200"/>
                    </a:lnTo>
                    <a:lnTo>
                      <a:pt x="221" y="200"/>
                    </a:lnTo>
                    <a:lnTo>
                      <a:pt x="229" y="200"/>
                    </a:lnTo>
                    <a:lnTo>
                      <a:pt x="236" y="198"/>
                    </a:lnTo>
                    <a:lnTo>
                      <a:pt x="244" y="196"/>
                    </a:lnTo>
                    <a:lnTo>
                      <a:pt x="251" y="194"/>
                    </a:lnTo>
                    <a:lnTo>
                      <a:pt x="259" y="194"/>
                    </a:lnTo>
                    <a:lnTo>
                      <a:pt x="267" y="192"/>
                    </a:lnTo>
                    <a:lnTo>
                      <a:pt x="274" y="188"/>
                    </a:lnTo>
                    <a:lnTo>
                      <a:pt x="280" y="186"/>
                    </a:lnTo>
                    <a:lnTo>
                      <a:pt x="289" y="184"/>
                    </a:lnTo>
                    <a:lnTo>
                      <a:pt x="295" y="183"/>
                    </a:lnTo>
                    <a:lnTo>
                      <a:pt x="303" y="179"/>
                    </a:lnTo>
                    <a:lnTo>
                      <a:pt x="308" y="175"/>
                    </a:lnTo>
                    <a:lnTo>
                      <a:pt x="316" y="173"/>
                    </a:lnTo>
                    <a:lnTo>
                      <a:pt x="326" y="167"/>
                    </a:lnTo>
                    <a:lnTo>
                      <a:pt x="337" y="162"/>
                    </a:lnTo>
                    <a:lnTo>
                      <a:pt x="360" y="171"/>
                    </a:lnTo>
                    <a:lnTo>
                      <a:pt x="356" y="171"/>
                    </a:lnTo>
                    <a:lnTo>
                      <a:pt x="350" y="175"/>
                    </a:lnTo>
                    <a:lnTo>
                      <a:pt x="341" y="181"/>
                    </a:lnTo>
                    <a:lnTo>
                      <a:pt x="331" y="186"/>
                    </a:lnTo>
                    <a:lnTo>
                      <a:pt x="322" y="196"/>
                    </a:lnTo>
                    <a:lnTo>
                      <a:pt x="316" y="205"/>
                    </a:lnTo>
                    <a:lnTo>
                      <a:pt x="314" y="211"/>
                    </a:lnTo>
                    <a:lnTo>
                      <a:pt x="314" y="217"/>
                    </a:lnTo>
                    <a:lnTo>
                      <a:pt x="314" y="223"/>
                    </a:lnTo>
                    <a:lnTo>
                      <a:pt x="318" y="232"/>
                    </a:lnTo>
                    <a:lnTo>
                      <a:pt x="324" y="236"/>
                    </a:lnTo>
                    <a:lnTo>
                      <a:pt x="329" y="243"/>
                    </a:lnTo>
                    <a:lnTo>
                      <a:pt x="335" y="247"/>
                    </a:lnTo>
                    <a:lnTo>
                      <a:pt x="345" y="253"/>
                    </a:lnTo>
                    <a:lnTo>
                      <a:pt x="352" y="255"/>
                    </a:lnTo>
                    <a:lnTo>
                      <a:pt x="362" y="259"/>
                    </a:lnTo>
                    <a:lnTo>
                      <a:pt x="373" y="259"/>
                    </a:lnTo>
                    <a:lnTo>
                      <a:pt x="385" y="261"/>
                    </a:lnTo>
                    <a:lnTo>
                      <a:pt x="394" y="261"/>
                    </a:lnTo>
                    <a:lnTo>
                      <a:pt x="405" y="261"/>
                    </a:lnTo>
                    <a:lnTo>
                      <a:pt x="415" y="261"/>
                    </a:lnTo>
                    <a:lnTo>
                      <a:pt x="426" y="261"/>
                    </a:lnTo>
                    <a:lnTo>
                      <a:pt x="438" y="259"/>
                    </a:lnTo>
                    <a:lnTo>
                      <a:pt x="449" y="257"/>
                    </a:lnTo>
                    <a:lnTo>
                      <a:pt x="459" y="255"/>
                    </a:lnTo>
                    <a:lnTo>
                      <a:pt x="468" y="253"/>
                    </a:lnTo>
                    <a:lnTo>
                      <a:pt x="512" y="262"/>
                    </a:lnTo>
                    <a:lnTo>
                      <a:pt x="510" y="262"/>
                    </a:lnTo>
                    <a:lnTo>
                      <a:pt x="506" y="264"/>
                    </a:lnTo>
                    <a:lnTo>
                      <a:pt x="499" y="266"/>
                    </a:lnTo>
                    <a:lnTo>
                      <a:pt x="489" y="268"/>
                    </a:lnTo>
                    <a:lnTo>
                      <a:pt x="483" y="270"/>
                    </a:lnTo>
                    <a:lnTo>
                      <a:pt x="478" y="272"/>
                    </a:lnTo>
                    <a:lnTo>
                      <a:pt x="472" y="272"/>
                    </a:lnTo>
                    <a:lnTo>
                      <a:pt x="466" y="276"/>
                    </a:lnTo>
                    <a:lnTo>
                      <a:pt x="459" y="278"/>
                    </a:lnTo>
                    <a:lnTo>
                      <a:pt x="451" y="280"/>
                    </a:lnTo>
                    <a:lnTo>
                      <a:pt x="445" y="281"/>
                    </a:lnTo>
                    <a:lnTo>
                      <a:pt x="438" y="283"/>
                    </a:lnTo>
                    <a:lnTo>
                      <a:pt x="430" y="285"/>
                    </a:lnTo>
                    <a:lnTo>
                      <a:pt x="423" y="285"/>
                    </a:lnTo>
                    <a:lnTo>
                      <a:pt x="413" y="287"/>
                    </a:lnTo>
                    <a:lnTo>
                      <a:pt x="407" y="289"/>
                    </a:lnTo>
                    <a:lnTo>
                      <a:pt x="398" y="291"/>
                    </a:lnTo>
                    <a:lnTo>
                      <a:pt x="390" y="291"/>
                    </a:lnTo>
                    <a:lnTo>
                      <a:pt x="383" y="293"/>
                    </a:lnTo>
                    <a:lnTo>
                      <a:pt x="375" y="295"/>
                    </a:lnTo>
                    <a:lnTo>
                      <a:pt x="366" y="295"/>
                    </a:lnTo>
                    <a:lnTo>
                      <a:pt x="360" y="295"/>
                    </a:lnTo>
                    <a:lnTo>
                      <a:pt x="350" y="295"/>
                    </a:lnTo>
                    <a:lnTo>
                      <a:pt x="345" y="297"/>
                    </a:lnTo>
                    <a:lnTo>
                      <a:pt x="337" y="295"/>
                    </a:lnTo>
                    <a:lnTo>
                      <a:pt x="329" y="295"/>
                    </a:lnTo>
                    <a:lnTo>
                      <a:pt x="324" y="295"/>
                    </a:lnTo>
                    <a:lnTo>
                      <a:pt x="318" y="293"/>
                    </a:lnTo>
                    <a:lnTo>
                      <a:pt x="312" y="291"/>
                    </a:lnTo>
                    <a:lnTo>
                      <a:pt x="307" y="289"/>
                    </a:lnTo>
                    <a:lnTo>
                      <a:pt x="301" y="287"/>
                    </a:lnTo>
                    <a:lnTo>
                      <a:pt x="297" y="285"/>
                    </a:lnTo>
                    <a:lnTo>
                      <a:pt x="289" y="281"/>
                    </a:lnTo>
                    <a:lnTo>
                      <a:pt x="282" y="278"/>
                    </a:lnTo>
                    <a:lnTo>
                      <a:pt x="276" y="270"/>
                    </a:lnTo>
                    <a:lnTo>
                      <a:pt x="272" y="266"/>
                    </a:lnTo>
                    <a:lnTo>
                      <a:pt x="269" y="261"/>
                    </a:lnTo>
                    <a:lnTo>
                      <a:pt x="267" y="255"/>
                    </a:lnTo>
                    <a:lnTo>
                      <a:pt x="263" y="249"/>
                    </a:lnTo>
                    <a:lnTo>
                      <a:pt x="263" y="243"/>
                    </a:lnTo>
                    <a:lnTo>
                      <a:pt x="261" y="238"/>
                    </a:lnTo>
                    <a:lnTo>
                      <a:pt x="261" y="234"/>
                    </a:lnTo>
                    <a:lnTo>
                      <a:pt x="261" y="230"/>
                    </a:lnTo>
                    <a:lnTo>
                      <a:pt x="263" y="228"/>
                    </a:lnTo>
                    <a:lnTo>
                      <a:pt x="259" y="228"/>
                    </a:lnTo>
                    <a:lnTo>
                      <a:pt x="255" y="228"/>
                    </a:lnTo>
                    <a:lnTo>
                      <a:pt x="250" y="228"/>
                    </a:lnTo>
                    <a:lnTo>
                      <a:pt x="240" y="228"/>
                    </a:lnTo>
                    <a:lnTo>
                      <a:pt x="234" y="228"/>
                    </a:lnTo>
                    <a:lnTo>
                      <a:pt x="229" y="228"/>
                    </a:lnTo>
                    <a:lnTo>
                      <a:pt x="223" y="228"/>
                    </a:lnTo>
                    <a:lnTo>
                      <a:pt x="217" y="230"/>
                    </a:lnTo>
                    <a:lnTo>
                      <a:pt x="210" y="230"/>
                    </a:lnTo>
                    <a:lnTo>
                      <a:pt x="204" y="230"/>
                    </a:lnTo>
                    <a:lnTo>
                      <a:pt x="196" y="230"/>
                    </a:lnTo>
                    <a:lnTo>
                      <a:pt x="191" y="230"/>
                    </a:lnTo>
                    <a:lnTo>
                      <a:pt x="183" y="228"/>
                    </a:lnTo>
                    <a:lnTo>
                      <a:pt x="177" y="228"/>
                    </a:lnTo>
                    <a:lnTo>
                      <a:pt x="168" y="226"/>
                    </a:lnTo>
                    <a:lnTo>
                      <a:pt x="162" y="226"/>
                    </a:lnTo>
                    <a:lnTo>
                      <a:pt x="154" y="224"/>
                    </a:lnTo>
                    <a:lnTo>
                      <a:pt x="149" y="223"/>
                    </a:lnTo>
                    <a:lnTo>
                      <a:pt x="143" y="221"/>
                    </a:lnTo>
                    <a:lnTo>
                      <a:pt x="135" y="221"/>
                    </a:lnTo>
                    <a:lnTo>
                      <a:pt x="130" y="217"/>
                    </a:lnTo>
                    <a:lnTo>
                      <a:pt x="124" y="213"/>
                    </a:lnTo>
                    <a:lnTo>
                      <a:pt x="118" y="211"/>
                    </a:lnTo>
                    <a:lnTo>
                      <a:pt x="115" y="209"/>
                    </a:lnTo>
                    <a:lnTo>
                      <a:pt x="105" y="202"/>
                    </a:lnTo>
                    <a:lnTo>
                      <a:pt x="99" y="194"/>
                    </a:lnTo>
                    <a:lnTo>
                      <a:pt x="94" y="184"/>
                    </a:lnTo>
                    <a:lnTo>
                      <a:pt x="92" y="175"/>
                    </a:lnTo>
                    <a:lnTo>
                      <a:pt x="88" y="165"/>
                    </a:lnTo>
                    <a:lnTo>
                      <a:pt x="88" y="160"/>
                    </a:lnTo>
                    <a:lnTo>
                      <a:pt x="88" y="152"/>
                    </a:lnTo>
                    <a:lnTo>
                      <a:pt x="88" y="146"/>
                    </a:lnTo>
                    <a:lnTo>
                      <a:pt x="88" y="141"/>
                    </a:lnTo>
                    <a:lnTo>
                      <a:pt x="92" y="137"/>
                    </a:lnTo>
                    <a:lnTo>
                      <a:pt x="96" y="127"/>
                    </a:lnTo>
                    <a:lnTo>
                      <a:pt x="99" y="124"/>
                    </a:lnTo>
                    <a:lnTo>
                      <a:pt x="103" y="120"/>
                    </a:lnTo>
                    <a:lnTo>
                      <a:pt x="105" y="120"/>
                    </a:lnTo>
                    <a:lnTo>
                      <a:pt x="103" y="118"/>
                    </a:lnTo>
                    <a:lnTo>
                      <a:pt x="99" y="118"/>
                    </a:lnTo>
                    <a:lnTo>
                      <a:pt x="94" y="116"/>
                    </a:lnTo>
                    <a:lnTo>
                      <a:pt x="84" y="116"/>
                    </a:lnTo>
                    <a:lnTo>
                      <a:pt x="75" y="114"/>
                    </a:lnTo>
                    <a:lnTo>
                      <a:pt x="65" y="114"/>
                    </a:lnTo>
                    <a:lnTo>
                      <a:pt x="54" y="112"/>
                    </a:lnTo>
                    <a:lnTo>
                      <a:pt x="44" y="110"/>
                    </a:lnTo>
                    <a:lnTo>
                      <a:pt x="33" y="105"/>
                    </a:lnTo>
                    <a:lnTo>
                      <a:pt x="23" y="101"/>
                    </a:lnTo>
                    <a:lnTo>
                      <a:pt x="14" y="93"/>
                    </a:lnTo>
                    <a:lnTo>
                      <a:pt x="8" y="87"/>
                    </a:lnTo>
                    <a:lnTo>
                      <a:pt x="6" y="82"/>
                    </a:lnTo>
                    <a:lnTo>
                      <a:pt x="2" y="78"/>
                    </a:lnTo>
                    <a:lnTo>
                      <a:pt x="0" y="72"/>
                    </a:lnTo>
                    <a:lnTo>
                      <a:pt x="0" y="67"/>
                    </a:lnTo>
                    <a:lnTo>
                      <a:pt x="0" y="61"/>
                    </a:lnTo>
                    <a:lnTo>
                      <a:pt x="0" y="55"/>
                    </a:lnTo>
                    <a:lnTo>
                      <a:pt x="2" y="49"/>
                    </a:lnTo>
                    <a:lnTo>
                      <a:pt x="6" y="42"/>
                    </a:lnTo>
                    <a:lnTo>
                      <a:pt x="6" y="40"/>
                    </a:lnTo>
                    <a:lnTo>
                      <a:pt x="8" y="34"/>
                    </a:lnTo>
                    <a:lnTo>
                      <a:pt x="12" y="27"/>
                    </a:lnTo>
                    <a:lnTo>
                      <a:pt x="16" y="19"/>
                    </a:lnTo>
                    <a:lnTo>
                      <a:pt x="21" y="11"/>
                    </a:lnTo>
                    <a:lnTo>
                      <a:pt x="25" y="6"/>
                    </a:lnTo>
                    <a:lnTo>
                      <a:pt x="29" y="0"/>
                    </a:lnTo>
                    <a:lnTo>
                      <a:pt x="33"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grpSp>
            <p:nvGrpSpPr>
              <p:cNvPr id="65" name="Group 554"/>
              <p:cNvGrpSpPr>
                <a:grpSpLocks/>
              </p:cNvGrpSpPr>
              <p:nvPr/>
            </p:nvGrpSpPr>
            <p:grpSpPr bwMode="auto">
              <a:xfrm>
                <a:off x="4210729" y="2514348"/>
                <a:ext cx="104775" cy="63500"/>
                <a:chOff x="4210729" y="2514348"/>
                <a:chExt cx="104775" cy="63500"/>
              </a:xfrm>
            </p:grpSpPr>
            <p:sp>
              <p:nvSpPr>
                <p:cNvPr id="109" name="Freeform 117"/>
                <p:cNvSpPr>
                  <a:spLocks/>
                </p:cNvSpPr>
                <p:nvPr/>
              </p:nvSpPr>
              <p:spPr bwMode="auto">
                <a:xfrm>
                  <a:off x="4220254" y="2517523"/>
                  <a:ext cx="23813" cy="26987"/>
                </a:xfrm>
                <a:custGeom>
                  <a:avLst/>
                  <a:gdLst>
                    <a:gd name="T0" fmla="*/ 0 w 152"/>
                    <a:gd name="T1" fmla="*/ 0 h 124"/>
                    <a:gd name="T2" fmla="*/ 0 w 152"/>
                    <a:gd name="T3" fmla="*/ 0 h 124"/>
                    <a:gd name="T4" fmla="*/ 0 w 152"/>
                    <a:gd name="T5" fmla="*/ 0 h 124"/>
                    <a:gd name="T6" fmla="*/ 0 w 152"/>
                    <a:gd name="T7" fmla="*/ 0 h 124"/>
                    <a:gd name="T8" fmla="*/ 0 w 152"/>
                    <a:gd name="T9" fmla="*/ 0 h 124"/>
                    <a:gd name="T10" fmla="*/ 0 w 152"/>
                    <a:gd name="T11" fmla="*/ 0 h 124"/>
                    <a:gd name="T12" fmla="*/ 0 w 152"/>
                    <a:gd name="T13" fmla="*/ 0 h 124"/>
                    <a:gd name="T14" fmla="*/ 0 w 152"/>
                    <a:gd name="T15" fmla="*/ 0 h 124"/>
                    <a:gd name="T16" fmla="*/ 0 w 152"/>
                    <a:gd name="T17" fmla="*/ 0 h 124"/>
                    <a:gd name="T18" fmla="*/ 2147483647 w 152"/>
                    <a:gd name="T19" fmla="*/ 0 h 124"/>
                    <a:gd name="T20" fmla="*/ 2147483647 w 152"/>
                    <a:gd name="T21" fmla="*/ 0 h 124"/>
                    <a:gd name="T22" fmla="*/ 2147483647 w 152"/>
                    <a:gd name="T23" fmla="*/ 0 h 124"/>
                    <a:gd name="T24" fmla="*/ 2147483647 w 152"/>
                    <a:gd name="T25" fmla="*/ 0 h 124"/>
                    <a:gd name="T26" fmla="*/ 2147483647 w 152"/>
                    <a:gd name="T27" fmla="*/ 0 h 124"/>
                    <a:gd name="T28" fmla="*/ 2147483647 w 152"/>
                    <a:gd name="T29" fmla="*/ 0 h 124"/>
                    <a:gd name="T30" fmla="*/ 2147483647 w 152"/>
                    <a:gd name="T31" fmla="*/ 0 h 124"/>
                    <a:gd name="T32" fmla="*/ 2147483647 w 152"/>
                    <a:gd name="T33" fmla="*/ 2147483647 h 124"/>
                    <a:gd name="T34" fmla="*/ 2147483647 w 152"/>
                    <a:gd name="T35" fmla="*/ 2147483647 h 124"/>
                    <a:gd name="T36" fmla="*/ 2147483647 w 152"/>
                    <a:gd name="T37" fmla="*/ 2147483647 h 124"/>
                    <a:gd name="T38" fmla="*/ 2147483647 w 152"/>
                    <a:gd name="T39" fmla="*/ 2147483647 h 124"/>
                    <a:gd name="T40" fmla="*/ 2147483647 w 152"/>
                    <a:gd name="T41" fmla="*/ 2147483647 h 124"/>
                    <a:gd name="T42" fmla="*/ 2147483647 w 152"/>
                    <a:gd name="T43" fmla="*/ 2147483647 h 124"/>
                    <a:gd name="T44" fmla="*/ 2147483647 w 152"/>
                    <a:gd name="T45" fmla="*/ 2147483647 h 124"/>
                    <a:gd name="T46" fmla="*/ 2147483647 w 152"/>
                    <a:gd name="T47" fmla="*/ 2147483647 h 124"/>
                    <a:gd name="T48" fmla="*/ 2147483647 w 152"/>
                    <a:gd name="T49" fmla="*/ 2147483647 h 124"/>
                    <a:gd name="T50" fmla="*/ 2147483647 w 152"/>
                    <a:gd name="T51" fmla="*/ 2147483647 h 124"/>
                    <a:gd name="T52" fmla="*/ 0 w 152"/>
                    <a:gd name="T53" fmla="*/ 2147483647 h 124"/>
                    <a:gd name="T54" fmla="*/ 0 w 152"/>
                    <a:gd name="T55" fmla="*/ 2147483647 h 124"/>
                    <a:gd name="T56" fmla="*/ 0 w 152"/>
                    <a:gd name="T57" fmla="*/ 2147483647 h 124"/>
                    <a:gd name="T58" fmla="*/ 0 w 152"/>
                    <a:gd name="T59" fmla="*/ 2147483647 h 124"/>
                    <a:gd name="T60" fmla="*/ 0 w 152"/>
                    <a:gd name="T61" fmla="*/ 2147483647 h 124"/>
                    <a:gd name="T62" fmla="*/ 0 w 152"/>
                    <a:gd name="T63" fmla="*/ 2147483647 h 124"/>
                    <a:gd name="T64" fmla="*/ 0 w 152"/>
                    <a:gd name="T65" fmla="*/ 2147483647 h 124"/>
                    <a:gd name="T66" fmla="*/ 0 w 152"/>
                    <a:gd name="T67" fmla="*/ 2147483647 h 124"/>
                    <a:gd name="T68" fmla="*/ 0 w 152"/>
                    <a:gd name="T69" fmla="*/ 2147483647 h 124"/>
                    <a:gd name="T70" fmla="*/ 0 w 152"/>
                    <a:gd name="T71" fmla="*/ 2147483647 h 124"/>
                    <a:gd name="T72" fmla="*/ 0 w 152"/>
                    <a:gd name="T73" fmla="*/ 2147483647 h 124"/>
                    <a:gd name="T74" fmla="*/ 0 w 152"/>
                    <a:gd name="T75" fmla="*/ 2147483647 h 124"/>
                    <a:gd name="T76" fmla="*/ 0 w 152"/>
                    <a:gd name="T77" fmla="*/ 2147483647 h 124"/>
                    <a:gd name="T78" fmla="*/ 0 w 152"/>
                    <a:gd name="T79" fmla="*/ 2147483647 h 124"/>
                    <a:gd name="T80" fmla="*/ 0 w 152"/>
                    <a:gd name="T81" fmla="*/ 2147483647 h 124"/>
                    <a:gd name="T82" fmla="*/ 0 w 152"/>
                    <a:gd name="T83" fmla="*/ 2147483647 h 124"/>
                    <a:gd name="T84" fmla="*/ 0 w 152"/>
                    <a:gd name="T85" fmla="*/ 2147483647 h 124"/>
                    <a:gd name="T86" fmla="*/ 0 w 152"/>
                    <a:gd name="T87" fmla="*/ 2147483647 h 124"/>
                    <a:gd name="T88" fmla="*/ 0 w 152"/>
                    <a:gd name="T89" fmla="*/ 2147483647 h 124"/>
                    <a:gd name="T90" fmla="*/ 0 w 152"/>
                    <a:gd name="T91" fmla="*/ 2147483647 h 124"/>
                    <a:gd name="T92" fmla="*/ 0 w 152"/>
                    <a:gd name="T93" fmla="*/ 2147483647 h 124"/>
                    <a:gd name="T94" fmla="*/ 0 w 152"/>
                    <a:gd name="T95" fmla="*/ 2147483647 h 124"/>
                    <a:gd name="T96" fmla="*/ 0 w 152"/>
                    <a:gd name="T97" fmla="*/ 2147483647 h 124"/>
                    <a:gd name="T98" fmla="*/ 0 w 152"/>
                    <a:gd name="T99" fmla="*/ 2147483647 h 124"/>
                    <a:gd name="T100" fmla="*/ 0 w 152"/>
                    <a:gd name="T101" fmla="*/ 2147483647 h 124"/>
                    <a:gd name="T102" fmla="*/ 0 w 152"/>
                    <a:gd name="T103" fmla="*/ 2147483647 h 124"/>
                    <a:gd name="T104" fmla="*/ 0 w 152"/>
                    <a:gd name="T105" fmla="*/ 0 h 124"/>
                    <a:gd name="T106" fmla="*/ 0 w 152"/>
                    <a:gd name="T107" fmla="*/ 0 h 124"/>
                    <a:gd name="T108" fmla="*/ 0 w 152"/>
                    <a:gd name="T109" fmla="*/ 0 h 124"/>
                    <a:gd name="T110" fmla="*/ 0 w 152"/>
                    <a:gd name="T111" fmla="*/ 0 h 124"/>
                    <a:gd name="T112" fmla="*/ 0 w 152"/>
                    <a:gd name="T113" fmla="*/ 0 h 124"/>
                    <a:gd name="T114" fmla="*/ 0 w 152"/>
                    <a:gd name="T115" fmla="*/ 0 h 124"/>
                    <a:gd name="T116" fmla="*/ 0 w 152"/>
                    <a:gd name="T117" fmla="*/ 0 h 124"/>
                    <a:gd name="T118" fmla="*/ 0 w 152"/>
                    <a:gd name="T119" fmla="*/ 0 h 1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2"/>
                    <a:gd name="T181" fmla="*/ 0 h 124"/>
                    <a:gd name="T182" fmla="*/ 152 w 152"/>
                    <a:gd name="T183" fmla="*/ 124 h 1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2" h="124">
                      <a:moveTo>
                        <a:pt x="63" y="6"/>
                      </a:moveTo>
                      <a:lnTo>
                        <a:pt x="63" y="4"/>
                      </a:lnTo>
                      <a:lnTo>
                        <a:pt x="67" y="4"/>
                      </a:lnTo>
                      <a:lnTo>
                        <a:pt x="73" y="2"/>
                      </a:lnTo>
                      <a:lnTo>
                        <a:pt x="80" y="2"/>
                      </a:lnTo>
                      <a:lnTo>
                        <a:pt x="88" y="0"/>
                      </a:lnTo>
                      <a:lnTo>
                        <a:pt x="97" y="0"/>
                      </a:lnTo>
                      <a:lnTo>
                        <a:pt x="107" y="0"/>
                      </a:lnTo>
                      <a:lnTo>
                        <a:pt x="118" y="2"/>
                      </a:lnTo>
                      <a:lnTo>
                        <a:pt x="126" y="4"/>
                      </a:lnTo>
                      <a:lnTo>
                        <a:pt x="133" y="8"/>
                      </a:lnTo>
                      <a:lnTo>
                        <a:pt x="141" y="11"/>
                      </a:lnTo>
                      <a:lnTo>
                        <a:pt x="147" y="19"/>
                      </a:lnTo>
                      <a:lnTo>
                        <a:pt x="149" y="21"/>
                      </a:lnTo>
                      <a:lnTo>
                        <a:pt x="151" y="27"/>
                      </a:lnTo>
                      <a:lnTo>
                        <a:pt x="152" y="32"/>
                      </a:lnTo>
                      <a:lnTo>
                        <a:pt x="152" y="38"/>
                      </a:lnTo>
                      <a:lnTo>
                        <a:pt x="152" y="44"/>
                      </a:lnTo>
                      <a:lnTo>
                        <a:pt x="152" y="51"/>
                      </a:lnTo>
                      <a:lnTo>
                        <a:pt x="151" y="59"/>
                      </a:lnTo>
                      <a:lnTo>
                        <a:pt x="147" y="69"/>
                      </a:lnTo>
                      <a:lnTo>
                        <a:pt x="143" y="76"/>
                      </a:lnTo>
                      <a:lnTo>
                        <a:pt x="139" y="84"/>
                      </a:lnTo>
                      <a:lnTo>
                        <a:pt x="135" y="89"/>
                      </a:lnTo>
                      <a:lnTo>
                        <a:pt x="131" y="95"/>
                      </a:lnTo>
                      <a:lnTo>
                        <a:pt x="120" y="105"/>
                      </a:lnTo>
                      <a:lnTo>
                        <a:pt x="111" y="114"/>
                      </a:lnTo>
                      <a:lnTo>
                        <a:pt x="105" y="116"/>
                      </a:lnTo>
                      <a:lnTo>
                        <a:pt x="99" y="118"/>
                      </a:lnTo>
                      <a:lnTo>
                        <a:pt x="93" y="120"/>
                      </a:lnTo>
                      <a:lnTo>
                        <a:pt x="90" y="122"/>
                      </a:lnTo>
                      <a:lnTo>
                        <a:pt x="82" y="122"/>
                      </a:lnTo>
                      <a:lnTo>
                        <a:pt x="76" y="124"/>
                      </a:lnTo>
                      <a:lnTo>
                        <a:pt x="71" y="124"/>
                      </a:lnTo>
                      <a:lnTo>
                        <a:pt x="67" y="124"/>
                      </a:lnTo>
                      <a:lnTo>
                        <a:pt x="59" y="122"/>
                      </a:lnTo>
                      <a:lnTo>
                        <a:pt x="54" y="120"/>
                      </a:lnTo>
                      <a:lnTo>
                        <a:pt x="48" y="118"/>
                      </a:lnTo>
                      <a:lnTo>
                        <a:pt x="44" y="116"/>
                      </a:lnTo>
                      <a:lnTo>
                        <a:pt x="35" y="112"/>
                      </a:lnTo>
                      <a:lnTo>
                        <a:pt x="25" y="107"/>
                      </a:lnTo>
                      <a:lnTo>
                        <a:pt x="17" y="101"/>
                      </a:lnTo>
                      <a:lnTo>
                        <a:pt x="12" y="93"/>
                      </a:lnTo>
                      <a:lnTo>
                        <a:pt x="8" y="88"/>
                      </a:lnTo>
                      <a:lnTo>
                        <a:pt x="8" y="82"/>
                      </a:lnTo>
                      <a:lnTo>
                        <a:pt x="6" y="74"/>
                      </a:lnTo>
                      <a:lnTo>
                        <a:pt x="4" y="69"/>
                      </a:lnTo>
                      <a:lnTo>
                        <a:pt x="4" y="63"/>
                      </a:lnTo>
                      <a:lnTo>
                        <a:pt x="2" y="59"/>
                      </a:lnTo>
                      <a:lnTo>
                        <a:pt x="0" y="53"/>
                      </a:lnTo>
                      <a:lnTo>
                        <a:pt x="0" y="48"/>
                      </a:lnTo>
                      <a:lnTo>
                        <a:pt x="0" y="42"/>
                      </a:lnTo>
                      <a:lnTo>
                        <a:pt x="6" y="34"/>
                      </a:lnTo>
                      <a:lnTo>
                        <a:pt x="8" y="30"/>
                      </a:lnTo>
                      <a:lnTo>
                        <a:pt x="14" y="27"/>
                      </a:lnTo>
                      <a:lnTo>
                        <a:pt x="19" y="19"/>
                      </a:lnTo>
                      <a:lnTo>
                        <a:pt x="27" y="15"/>
                      </a:lnTo>
                      <a:lnTo>
                        <a:pt x="46" y="8"/>
                      </a:lnTo>
                      <a:lnTo>
                        <a:pt x="63" y="6"/>
                      </a:lnTo>
                      <a:close/>
                    </a:path>
                  </a:pathLst>
                </a:custGeom>
                <a:solidFill>
                  <a:srgbClr val="808080"/>
                </a:solidFill>
                <a:ln w="9525">
                  <a:noFill/>
                  <a:round/>
                  <a:headEnd/>
                  <a:tailEnd/>
                </a:ln>
              </p:spPr>
              <p:txBody>
                <a:bodyPr/>
                <a:lstStyle/>
                <a:p>
                  <a:pPr>
                    <a:defRPr/>
                  </a:pPr>
                  <a:endParaRPr lang="en-US" kern="0">
                    <a:solidFill>
                      <a:sysClr val="windowText" lastClr="000000"/>
                    </a:solidFill>
                    <a:latin typeface="Arial"/>
                  </a:endParaRPr>
                </a:p>
              </p:txBody>
            </p:sp>
            <p:sp>
              <p:nvSpPr>
                <p:cNvPr id="110" name="Freeform 118"/>
                <p:cNvSpPr>
                  <a:spLocks/>
                </p:cNvSpPr>
                <p:nvPr/>
              </p:nvSpPr>
              <p:spPr bwMode="auto">
                <a:xfrm>
                  <a:off x="4267879" y="2519111"/>
                  <a:ext cx="47625" cy="19050"/>
                </a:xfrm>
                <a:custGeom>
                  <a:avLst/>
                  <a:gdLst>
                    <a:gd name="T0" fmla="*/ 0 w 308"/>
                    <a:gd name="T1" fmla="*/ 0 h 87"/>
                    <a:gd name="T2" fmla="*/ 0 w 308"/>
                    <a:gd name="T3" fmla="*/ 0 h 87"/>
                    <a:gd name="T4" fmla="*/ 0 w 308"/>
                    <a:gd name="T5" fmla="*/ 0 h 87"/>
                    <a:gd name="T6" fmla="*/ 0 w 308"/>
                    <a:gd name="T7" fmla="*/ 0 h 87"/>
                    <a:gd name="T8" fmla="*/ 0 w 308"/>
                    <a:gd name="T9" fmla="*/ 0 h 87"/>
                    <a:gd name="T10" fmla="*/ 0 w 308"/>
                    <a:gd name="T11" fmla="*/ 0 h 87"/>
                    <a:gd name="T12" fmla="*/ 0 w 308"/>
                    <a:gd name="T13" fmla="*/ 0 h 87"/>
                    <a:gd name="T14" fmla="*/ 0 w 308"/>
                    <a:gd name="T15" fmla="*/ 0 h 87"/>
                    <a:gd name="T16" fmla="*/ 2147483647 w 308"/>
                    <a:gd name="T17" fmla="*/ 0 h 87"/>
                    <a:gd name="T18" fmla="*/ 2147483647 w 308"/>
                    <a:gd name="T19" fmla="*/ 0 h 87"/>
                    <a:gd name="T20" fmla="*/ 2147483647 w 308"/>
                    <a:gd name="T21" fmla="*/ 0 h 87"/>
                    <a:gd name="T22" fmla="*/ 2147483647 w 308"/>
                    <a:gd name="T23" fmla="*/ 0 h 87"/>
                    <a:gd name="T24" fmla="*/ 2147483647 w 308"/>
                    <a:gd name="T25" fmla="*/ 0 h 87"/>
                    <a:gd name="T26" fmla="*/ 2147483647 w 308"/>
                    <a:gd name="T27" fmla="*/ 0 h 87"/>
                    <a:gd name="T28" fmla="*/ 2147483647 w 308"/>
                    <a:gd name="T29" fmla="*/ 0 h 87"/>
                    <a:gd name="T30" fmla="*/ 2147483647 w 308"/>
                    <a:gd name="T31" fmla="*/ 2147483647 h 87"/>
                    <a:gd name="T32" fmla="*/ 2147483647 w 308"/>
                    <a:gd name="T33" fmla="*/ 2147483647 h 87"/>
                    <a:gd name="T34" fmla="*/ 2147483647 w 308"/>
                    <a:gd name="T35" fmla="*/ 2147483647 h 87"/>
                    <a:gd name="T36" fmla="*/ 2147483647 w 308"/>
                    <a:gd name="T37" fmla="*/ 2147483647 h 87"/>
                    <a:gd name="T38" fmla="*/ 2147483647 w 308"/>
                    <a:gd name="T39" fmla="*/ 2147483647 h 87"/>
                    <a:gd name="T40" fmla="*/ 2147483647 w 308"/>
                    <a:gd name="T41" fmla="*/ 2147483647 h 87"/>
                    <a:gd name="T42" fmla="*/ 2147483647 w 308"/>
                    <a:gd name="T43" fmla="*/ 2147483647 h 87"/>
                    <a:gd name="T44" fmla="*/ 2147483647 w 308"/>
                    <a:gd name="T45" fmla="*/ 2147483647 h 87"/>
                    <a:gd name="T46" fmla="*/ 2147483647 w 308"/>
                    <a:gd name="T47" fmla="*/ 2147483647 h 87"/>
                    <a:gd name="T48" fmla="*/ 2147483647 w 308"/>
                    <a:gd name="T49" fmla="*/ 2147483647 h 87"/>
                    <a:gd name="T50" fmla="*/ 2147483647 w 308"/>
                    <a:gd name="T51" fmla="*/ 2147483647 h 87"/>
                    <a:gd name="T52" fmla="*/ 2147483647 w 308"/>
                    <a:gd name="T53" fmla="*/ 2147483647 h 87"/>
                    <a:gd name="T54" fmla="*/ 2147483647 w 308"/>
                    <a:gd name="T55" fmla="*/ 2147483647 h 87"/>
                    <a:gd name="T56" fmla="*/ 2147483647 w 308"/>
                    <a:gd name="T57" fmla="*/ 2147483647 h 87"/>
                    <a:gd name="T58" fmla="*/ 2147483647 w 308"/>
                    <a:gd name="T59" fmla="*/ 2147483647 h 87"/>
                    <a:gd name="T60" fmla="*/ 2147483647 w 308"/>
                    <a:gd name="T61" fmla="*/ 2147483647 h 87"/>
                    <a:gd name="T62" fmla="*/ 2147483647 w 308"/>
                    <a:gd name="T63" fmla="*/ 2147483647 h 87"/>
                    <a:gd name="T64" fmla="*/ 2147483647 w 308"/>
                    <a:gd name="T65" fmla="*/ 2147483647 h 87"/>
                    <a:gd name="T66" fmla="*/ 0 w 308"/>
                    <a:gd name="T67" fmla="*/ 2147483647 h 87"/>
                    <a:gd name="T68" fmla="*/ 0 w 308"/>
                    <a:gd name="T69" fmla="*/ 2147483647 h 87"/>
                    <a:gd name="T70" fmla="*/ 0 w 308"/>
                    <a:gd name="T71" fmla="*/ 2147483647 h 87"/>
                    <a:gd name="T72" fmla="*/ 0 w 308"/>
                    <a:gd name="T73" fmla="*/ 2147483647 h 87"/>
                    <a:gd name="T74" fmla="*/ 0 w 308"/>
                    <a:gd name="T75" fmla="*/ 2147483647 h 87"/>
                    <a:gd name="T76" fmla="*/ 0 w 308"/>
                    <a:gd name="T77" fmla="*/ 2147483647 h 87"/>
                    <a:gd name="T78" fmla="*/ 0 w 308"/>
                    <a:gd name="T79" fmla="*/ 2147483647 h 87"/>
                    <a:gd name="T80" fmla="*/ 0 w 308"/>
                    <a:gd name="T81" fmla="*/ 2147483647 h 87"/>
                    <a:gd name="T82" fmla="*/ 0 w 308"/>
                    <a:gd name="T83" fmla="*/ 2147483647 h 87"/>
                    <a:gd name="T84" fmla="*/ 0 w 308"/>
                    <a:gd name="T85" fmla="*/ 2147483647 h 87"/>
                    <a:gd name="T86" fmla="*/ 0 w 308"/>
                    <a:gd name="T87" fmla="*/ 2147483647 h 87"/>
                    <a:gd name="T88" fmla="*/ 0 w 308"/>
                    <a:gd name="T89" fmla="*/ 0 h 87"/>
                    <a:gd name="T90" fmla="*/ 0 w 308"/>
                    <a:gd name="T91" fmla="*/ 0 h 87"/>
                    <a:gd name="T92" fmla="*/ 0 w 308"/>
                    <a:gd name="T93" fmla="*/ 0 h 87"/>
                    <a:gd name="T94" fmla="*/ 0 w 308"/>
                    <a:gd name="T95" fmla="*/ 0 h 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8"/>
                    <a:gd name="T145" fmla="*/ 0 h 87"/>
                    <a:gd name="T146" fmla="*/ 308 w 308"/>
                    <a:gd name="T147" fmla="*/ 87 h 8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8" h="87">
                      <a:moveTo>
                        <a:pt x="4" y="0"/>
                      </a:moveTo>
                      <a:lnTo>
                        <a:pt x="5" y="0"/>
                      </a:lnTo>
                      <a:lnTo>
                        <a:pt x="11" y="0"/>
                      </a:lnTo>
                      <a:lnTo>
                        <a:pt x="15" y="0"/>
                      </a:lnTo>
                      <a:lnTo>
                        <a:pt x="19" y="0"/>
                      </a:lnTo>
                      <a:lnTo>
                        <a:pt x="24" y="0"/>
                      </a:lnTo>
                      <a:lnTo>
                        <a:pt x="30" y="0"/>
                      </a:lnTo>
                      <a:lnTo>
                        <a:pt x="38" y="0"/>
                      </a:lnTo>
                      <a:lnTo>
                        <a:pt x="43" y="0"/>
                      </a:lnTo>
                      <a:lnTo>
                        <a:pt x="51" y="0"/>
                      </a:lnTo>
                      <a:lnTo>
                        <a:pt x="59" y="0"/>
                      </a:lnTo>
                      <a:lnTo>
                        <a:pt x="68" y="0"/>
                      </a:lnTo>
                      <a:lnTo>
                        <a:pt x="78" y="0"/>
                      </a:lnTo>
                      <a:lnTo>
                        <a:pt x="87" y="2"/>
                      </a:lnTo>
                      <a:lnTo>
                        <a:pt x="95" y="2"/>
                      </a:lnTo>
                      <a:lnTo>
                        <a:pt x="104" y="2"/>
                      </a:lnTo>
                      <a:lnTo>
                        <a:pt x="114" y="3"/>
                      </a:lnTo>
                      <a:lnTo>
                        <a:pt x="123" y="5"/>
                      </a:lnTo>
                      <a:lnTo>
                        <a:pt x="131" y="5"/>
                      </a:lnTo>
                      <a:lnTo>
                        <a:pt x="140" y="7"/>
                      </a:lnTo>
                      <a:lnTo>
                        <a:pt x="150" y="9"/>
                      </a:lnTo>
                      <a:lnTo>
                        <a:pt x="159" y="9"/>
                      </a:lnTo>
                      <a:lnTo>
                        <a:pt x="169" y="11"/>
                      </a:lnTo>
                      <a:lnTo>
                        <a:pt x="177" y="13"/>
                      </a:lnTo>
                      <a:lnTo>
                        <a:pt x="184" y="15"/>
                      </a:lnTo>
                      <a:lnTo>
                        <a:pt x="192" y="19"/>
                      </a:lnTo>
                      <a:lnTo>
                        <a:pt x="199" y="21"/>
                      </a:lnTo>
                      <a:lnTo>
                        <a:pt x="205" y="22"/>
                      </a:lnTo>
                      <a:lnTo>
                        <a:pt x="213" y="26"/>
                      </a:lnTo>
                      <a:lnTo>
                        <a:pt x="218" y="28"/>
                      </a:lnTo>
                      <a:lnTo>
                        <a:pt x="226" y="34"/>
                      </a:lnTo>
                      <a:lnTo>
                        <a:pt x="234" y="40"/>
                      </a:lnTo>
                      <a:lnTo>
                        <a:pt x="243" y="45"/>
                      </a:lnTo>
                      <a:lnTo>
                        <a:pt x="251" y="51"/>
                      </a:lnTo>
                      <a:lnTo>
                        <a:pt x="258" y="57"/>
                      </a:lnTo>
                      <a:lnTo>
                        <a:pt x="266" y="61"/>
                      </a:lnTo>
                      <a:lnTo>
                        <a:pt x="273" y="66"/>
                      </a:lnTo>
                      <a:lnTo>
                        <a:pt x="279" y="70"/>
                      </a:lnTo>
                      <a:lnTo>
                        <a:pt x="285" y="74"/>
                      </a:lnTo>
                      <a:lnTo>
                        <a:pt x="294" y="80"/>
                      </a:lnTo>
                      <a:lnTo>
                        <a:pt x="302" y="83"/>
                      </a:lnTo>
                      <a:lnTo>
                        <a:pt x="306" y="85"/>
                      </a:lnTo>
                      <a:lnTo>
                        <a:pt x="308" y="87"/>
                      </a:lnTo>
                      <a:lnTo>
                        <a:pt x="306" y="87"/>
                      </a:lnTo>
                      <a:lnTo>
                        <a:pt x="300" y="85"/>
                      </a:lnTo>
                      <a:lnTo>
                        <a:pt x="293" y="83"/>
                      </a:lnTo>
                      <a:lnTo>
                        <a:pt x="283" y="81"/>
                      </a:lnTo>
                      <a:lnTo>
                        <a:pt x="277" y="80"/>
                      </a:lnTo>
                      <a:lnTo>
                        <a:pt x="272" y="78"/>
                      </a:lnTo>
                      <a:lnTo>
                        <a:pt x="264" y="76"/>
                      </a:lnTo>
                      <a:lnTo>
                        <a:pt x="258" y="74"/>
                      </a:lnTo>
                      <a:lnTo>
                        <a:pt x="249" y="72"/>
                      </a:lnTo>
                      <a:lnTo>
                        <a:pt x="241" y="72"/>
                      </a:lnTo>
                      <a:lnTo>
                        <a:pt x="234" y="70"/>
                      </a:lnTo>
                      <a:lnTo>
                        <a:pt x="226" y="68"/>
                      </a:lnTo>
                      <a:lnTo>
                        <a:pt x="216" y="66"/>
                      </a:lnTo>
                      <a:lnTo>
                        <a:pt x="207" y="64"/>
                      </a:lnTo>
                      <a:lnTo>
                        <a:pt x="197" y="62"/>
                      </a:lnTo>
                      <a:lnTo>
                        <a:pt x="188" y="61"/>
                      </a:lnTo>
                      <a:lnTo>
                        <a:pt x="178" y="59"/>
                      </a:lnTo>
                      <a:lnTo>
                        <a:pt x="169" y="59"/>
                      </a:lnTo>
                      <a:lnTo>
                        <a:pt x="161" y="57"/>
                      </a:lnTo>
                      <a:lnTo>
                        <a:pt x="152" y="57"/>
                      </a:lnTo>
                      <a:lnTo>
                        <a:pt x="140" y="55"/>
                      </a:lnTo>
                      <a:lnTo>
                        <a:pt x="131" y="55"/>
                      </a:lnTo>
                      <a:lnTo>
                        <a:pt x="123" y="55"/>
                      </a:lnTo>
                      <a:lnTo>
                        <a:pt x="114" y="55"/>
                      </a:lnTo>
                      <a:lnTo>
                        <a:pt x="104" y="55"/>
                      </a:lnTo>
                      <a:lnTo>
                        <a:pt x="97" y="55"/>
                      </a:lnTo>
                      <a:lnTo>
                        <a:pt x="89" y="55"/>
                      </a:lnTo>
                      <a:lnTo>
                        <a:pt x="81" y="57"/>
                      </a:lnTo>
                      <a:lnTo>
                        <a:pt x="72" y="57"/>
                      </a:lnTo>
                      <a:lnTo>
                        <a:pt x="66" y="57"/>
                      </a:lnTo>
                      <a:lnTo>
                        <a:pt x="59" y="57"/>
                      </a:lnTo>
                      <a:lnTo>
                        <a:pt x="53" y="59"/>
                      </a:lnTo>
                      <a:lnTo>
                        <a:pt x="47" y="59"/>
                      </a:lnTo>
                      <a:lnTo>
                        <a:pt x="42" y="59"/>
                      </a:lnTo>
                      <a:lnTo>
                        <a:pt x="38" y="59"/>
                      </a:lnTo>
                      <a:lnTo>
                        <a:pt x="34" y="61"/>
                      </a:lnTo>
                      <a:lnTo>
                        <a:pt x="26" y="61"/>
                      </a:lnTo>
                      <a:lnTo>
                        <a:pt x="21" y="61"/>
                      </a:lnTo>
                      <a:lnTo>
                        <a:pt x="17" y="61"/>
                      </a:lnTo>
                      <a:lnTo>
                        <a:pt x="15" y="61"/>
                      </a:lnTo>
                      <a:lnTo>
                        <a:pt x="11" y="61"/>
                      </a:lnTo>
                      <a:lnTo>
                        <a:pt x="13" y="61"/>
                      </a:lnTo>
                      <a:lnTo>
                        <a:pt x="11" y="57"/>
                      </a:lnTo>
                      <a:lnTo>
                        <a:pt x="9" y="49"/>
                      </a:lnTo>
                      <a:lnTo>
                        <a:pt x="7" y="42"/>
                      </a:lnTo>
                      <a:lnTo>
                        <a:pt x="4" y="30"/>
                      </a:lnTo>
                      <a:lnTo>
                        <a:pt x="2" y="24"/>
                      </a:lnTo>
                      <a:lnTo>
                        <a:pt x="2" y="19"/>
                      </a:lnTo>
                      <a:lnTo>
                        <a:pt x="0" y="13"/>
                      </a:lnTo>
                      <a:lnTo>
                        <a:pt x="0" y="9"/>
                      </a:lnTo>
                      <a:lnTo>
                        <a:pt x="0" y="2"/>
                      </a:lnTo>
                      <a:lnTo>
                        <a:pt x="4" y="0"/>
                      </a:lnTo>
                      <a:close/>
                    </a:path>
                  </a:pathLst>
                </a:custGeom>
                <a:solidFill>
                  <a:srgbClr val="808080"/>
                </a:solidFill>
                <a:ln w="9525">
                  <a:noFill/>
                  <a:round/>
                  <a:headEnd/>
                  <a:tailEnd/>
                </a:ln>
              </p:spPr>
              <p:txBody>
                <a:bodyPr/>
                <a:lstStyle/>
                <a:p>
                  <a:pPr>
                    <a:defRPr/>
                  </a:pPr>
                  <a:endParaRPr lang="en-US" kern="0">
                    <a:solidFill>
                      <a:sysClr val="windowText" lastClr="000000"/>
                    </a:solidFill>
                    <a:latin typeface="Arial"/>
                  </a:endParaRPr>
                </a:p>
              </p:txBody>
            </p:sp>
            <p:sp>
              <p:nvSpPr>
                <p:cNvPr id="111" name="Freeform 124"/>
                <p:cNvSpPr>
                  <a:spLocks/>
                </p:cNvSpPr>
                <p:nvPr/>
              </p:nvSpPr>
              <p:spPr bwMode="auto">
                <a:xfrm>
                  <a:off x="4210729" y="2558798"/>
                  <a:ext cx="66675" cy="19050"/>
                </a:xfrm>
                <a:custGeom>
                  <a:avLst/>
                  <a:gdLst>
                    <a:gd name="T0" fmla="*/ 0 w 441"/>
                    <a:gd name="T1" fmla="*/ 0 h 92"/>
                    <a:gd name="T2" fmla="*/ 0 w 441"/>
                    <a:gd name="T3" fmla="*/ 0 h 92"/>
                    <a:gd name="T4" fmla="*/ 0 w 441"/>
                    <a:gd name="T5" fmla="*/ 0 h 92"/>
                    <a:gd name="T6" fmla="*/ 0 w 441"/>
                    <a:gd name="T7" fmla="*/ 0 h 92"/>
                    <a:gd name="T8" fmla="*/ 0 w 441"/>
                    <a:gd name="T9" fmla="*/ 0 h 92"/>
                    <a:gd name="T10" fmla="*/ 0 w 441"/>
                    <a:gd name="T11" fmla="*/ 0 h 92"/>
                    <a:gd name="T12" fmla="*/ 0 w 441"/>
                    <a:gd name="T13" fmla="*/ 0 h 92"/>
                    <a:gd name="T14" fmla="*/ 0 w 441"/>
                    <a:gd name="T15" fmla="*/ 0 h 92"/>
                    <a:gd name="T16" fmla="*/ 0 w 441"/>
                    <a:gd name="T17" fmla="*/ 0 h 92"/>
                    <a:gd name="T18" fmla="*/ 0 w 441"/>
                    <a:gd name="T19" fmla="*/ 0 h 92"/>
                    <a:gd name="T20" fmla="*/ 0 w 441"/>
                    <a:gd name="T21" fmla="*/ 0 h 92"/>
                    <a:gd name="T22" fmla="*/ 0 w 441"/>
                    <a:gd name="T23" fmla="*/ 0 h 92"/>
                    <a:gd name="T24" fmla="*/ 0 w 441"/>
                    <a:gd name="T25" fmla="*/ 0 h 92"/>
                    <a:gd name="T26" fmla="*/ 0 w 441"/>
                    <a:gd name="T27" fmla="*/ 0 h 92"/>
                    <a:gd name="T28" fmla="*/ 0 w 441"/>
                    <a:gd name="T29" fmla="*/ 0 h 92"/>
                    <a:gd name="T30" fmla="*/ 0 w 441"/>
                    <a:gd name="T31" fmla="*/ 0 h 92"/>
                    <a:gd name="T32" fmla="*/ 0 w 441"/>
                    <a:gd name="T33" fmla="*/ 0 h 92"/>
                    <a:gd name="T34" fmla="*/ 0 w 441"/>
                    <a:gd name="T35" fmla="*/ 0 h 92"/>
                    <a:gd name="T36" fmla="*/ 2147483647 w 441"/>
                    <a:gd name="T37" fmla="*/ 0 h 92"/>
                    <a:gd name="T38" fmla="*/ 2147483647 w 441"/>
                    <a:gd name="T39" fmla="*/ 0 h 92"/>
                    <a:gd name="T40" fmla="*/ 2147483647 w 441"/>
                    <a:gd name="T41" fmla="*/ 0 h 92"/>
                    <a:gd name="T42" fmla="*/ 2147483647 w 441"/>
                    <a:gd name="T43" fmla="*/ 0 h 92"/>
                    <a:gd name="T44" fmla="*/ 2147483647 w 441"/>
                    <a:gd name="T45" fmla="*/ 0 h 92"/>
                    <a:gd name="T46" fmla="*/ 2147483647 w 441"/>
                    <a:gd name="T47" fmla="*/ 0 h 92"/>
                    <a:gd name="T48" fmla="*/ 2147483647 w 441"/>
                    <a:gd name="T49" fmla="*/ 0 h 92"/>
                    <a:gd name="T50" fmla="*/ 2147483647 w 441"/>
                    <a:gd name="T51" fmla="*/ 0 h 92"/>
                    <a:gd name="T52" fmla="*/ 2147483647 w 441"/>
                    <a:gd name="T53" fmla="*/ 0 h 92"/>
                    <a:gd name="T54" fmla="*/ 2147483647 w 441"/>
                    <a:gd name="T55" fmla="*/ 0 h 92"/>
                    <a:gd name="T56" fmla="*/ 2147483647 w 441"/>
                    <a:gd name="T57" fmla="*/ 0 h 92"/>
                    <a:gd name="T58" fmla="*/ 2147483647 w 441"/>
                    <a:gd name="T59" fmla="*/ 0 h 92"/>
                    <a:gd name="T60" fmla="*/ 2147483647 w 441"/>
                    <a:gd name="T61" fmla="*/ 0 h 92"/>
                    <a:gd name="T62" fmla="*/ 2147483647 w 441"/>
                    <a:gd name="T63" fmla="*/ 0 h 92"/>
                    <a:gd name="T64" fmla="*/ 2147483647 w 441"/>
                    <a:gd name="T65" fmla="*/ 0 h 92"/>
                    <a:gd name="T66" fmla="*/ 2147483647 w 441"/>
                    <a:gd name="T67" fmla="*/ 0 h 92"/>
                    <a:gd name="T68" fmla="*/ 2147483647 w 441"/>
                    <a:gd name="T69" fmla="*/ 0 h 92"/>
                    <a:gd name="T70" fmla="*/ 2147483647 w 441"/>
                    <a:gd name="T71" fmla="*/ 0 h 92"/>
                    <a:gd name="T72" fmla="*/ 2147483647 w 441"/>
                    <a:gd name="T73" fmla="*/ 0 h 92"/>
                    <a:gd name="T74" fmla="*/ 2147483647 w 441"/>
                    <a:gd name="T75" fmla="*/ 0 h 92"/>
                    <a:gd name="T76" fmla="*/ 2147483647 w 441"/>
                    <a:gd name="T77" fmla="*/ 0 h 92"/>
                    <a:gd name="T78" fmla="*/ 2147483647 w 441"/>
                    <a:gd name="T79" fmla="*/ 0 h 92"/>
                    <a:gd name="T80" fmla="*/ 2147483647 w 441"/>
                    <a:gd name="T81" fmla="*/ 0 h 92"/>
                    <a:gd name="T82" fmla="*/ 2147483647 w 441"/>
                    <a:gd name="T83" fmla="*/ 0 h 92"/>
                    <a:gd name="T84" fmla="*/ 2147483647 w 441"/>
                    <a:gd name="T85" fmla="*/ 0 h 92"/>
                    <a:gd name="T86" fmla="*/ 2147483647 w 441"/>
                    <a:gd name="T87" fmla="*/ 0 h 92"/>
                    <a:gd name="T88" fmla="*/ 2147483647 w 441"/>
                    <a:gd name="T89" fmla="*/ 0 h 92"/>
                    <a:gd name="T90" fmla="*/ 2147483647 w 441"/>
                    <a:gd name="T91" fmla="*/ 0 h 92"/>
                    <a:gd name="T92" fmla="*/ 2147483647 w 441"/>
                    <a:gd name="T93" fmla="*/ 0 h 92"/>
                    <a:gd name="T94" fmla="*/ 2147483647 w 441"/>
                    <a:gd name="T95" fmla="*/ 0 h 92"/>
                    <a:gd name="T96" fmla="*/ 2147483647 w 441"/>
                    <a:gd name="T97" fmla="*/ 0 h 92"/>
                    <a:gd name="T98" fmla="*/ 2147483647 w 441"/>
                    <a:gd name="T99" fmla="*/ 0 h 92"/>
                    <a:gd name="T100" fmla="*/ 2147483647 w 441"/>
                    <a:gd name="T101" fmla="*/ 0 h 92"/>
                    <a:gd name="T102" fmla="*/ 2147483647 w 441"/>
                    <a:gd name="T103" fmla="*/ 0 h 92"/>
                    <a:gd name="T104" fmla="*/ 2147483647 w 441"/>
                    <a:gd name="T105" fmla="*/ 2147483647 h 92"/>
                    <a:gd name="T106" fmla="*/ 0 w 441"/>
                    <a:gd name="T107" fmla="*/ 0 h 92"/>
                    <a:gd name="T108" fmla="*/ 0 w 441"/>
                    <a:gd name="T109" fmla="*/ 0 h 92"/>
                    <a:gd name="T110" fmla="*/ 0 w 441"/>
                    <a:gd name="T111" fmla="*/ 0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1"/>
                    <a:gd name="T169" fmla="*/ 0 h 92"/>
                    <a:gd name="T170" fmla="*/ 441 w 441"/>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1" h="92">
                      <a:moveTo>
                        <a:pt x="0" y="0"/>
                      </a:moveTo>
                      <a:lnTo>
                        <a:pt x="2" y="0"/>
                      </a:lnTo>
                      <a:lnTo>
                        <a:pt x="5" y="0"/>
                      </a:lnTo>
                      <a:lnTo>
                        <a:pt x="13" y="2"/>
                      </a:lnTo>
                      <a:lnTo>
                        <a:pt x="22" y="2"/>
                      </a:lnTo>
                      <a:lnTo>
                        <a:pt x="32" y="6"/>
                      </a:lnTo>
                      <a:lnTo>
                        <a:pt x="38" y="6"/>
                      </a:lnTo>
                      <a:lnTo>
                        <a:pt x="43" y="6"/>
                      </a:lnTo>
                      <a:lnTo>
                        <a:pt x="49" y="8"/>
                      </a:lnTo>
                      <a:lnTo>
                        <a:pt x="57" y="8"/>
                      </a:lnTo>
                      <a:lnTo>
                        <a:pt x="62" y="8"/>
                      </a:lnTo>
                      <a:lnTo>
                        <a:pt x="70" y="10"/>
                      </a:lnTo>
                      <a:lnTo>
                        <a:pt x="78" y="10"/>
                      </a:lnTo>
                      <a:lnTo>
                        <a:pt x="85" y="12"/>
                      </a:lnTo>
                      <a:lnTo>
                        <a:pt x="95" y="12"/>
                      </a:lnTo>
                      <a:lnTo>
                        <a:pt x="102" y="12"/>
                      </a:lnTo>
                      <a:lnTo>
                        <a:pt x="112" y="14"/>
                      </a:lnTo>
                      <a:lnTo>
                        <a:pt x="121" y="16"/>
                      </a:lnTo>
                      <a:lnTo>
                        <a:pt x="131" y="16"/>
                      </a:lnTo>
                      <a:lnTo>
                        <a:pt x="140" y="16"/>
                      </a:lnTo>
                      <a:lnTo>
                        <a:pt x="150" y="16"/>
                      </a:lnTo>
                      <a:lnTo>
                        <a:pt x="161" y="17"/>
                      </a:lnTo>
                      <a:lnTo>
                        <a:pt x="171" y="17"/>
                      </a:lnTo>
                      <a:lnTo>
                        <a:pt x="182" y="17"/>
                      </a:lnTo>
                      <a:lnTo>
                        <a:pt x="186" y="17"/>
                      </a:lnTo>
                      <a:lnTo>
                        <a:pt x="194" y="19"/>
                      </a:lnTo>
                      <a:lnTo>
                        <a:pt x="199" y="19"/>
                      </a:lnTo>
                      <a:lnTo>
                        <a:pt x="205" y="19"/>
                      </a:lnTo>
                      <a:lnTo>
                        <a:pt x="215" y="19"/>
                      </a:lnTo>
                      <a:lnTo>
                        <a:pt x="222" y="19"/>
                      </a:lnTo>
                      <a:lnTo>
                        <a:pt x="232" y="19"/>
                      </a:lnTo>
                      <a:lnTo>
                        <a:pt x="243" y="21"/>
                      </a:lnTo>
                      <a:lnTo>
                        <a:pt x="253" y="21"/>
                      </a:lnTo>
                      <a:lnTo>
                        <a:pt x="262" y="21"/>
                      </a:lnTo>
                      <a:lnTo>
                        <a:pt x="272" y="21"/>
                      </a:lnTo>
                      <a:lnTo>
                        <a:pt x="283" y="21"/>
                      </a:lnTo>
                      <a:lnTo>
                        <a:pt x="289" y="21"/>
                      </a:lnTo>
                      <a:lnTo>
                        <a:pt x="294" y="21"/>
                      </a:lnTo>
                      <a:lnTo>
                        <a:pt x="302" y="21"/>
                      </a:lnTo>
                      <a:lnTo>
                        <a:pt x="308" y="21"/>
                      </a:lnTo>
                      <a:lnTo>
                        <a:pt x="313" y="19"/>
                      </a:lnTo>
                      <a:lnTo>
                        <a:pt x="319" y="19"/>
                      </a:lnTo>
                      <a:lnTo>
                        <a:pt x="327" y="19"/>
                      </a:lnTo>
                      <a:lnTo>
                        <a:pt x="332" y="19"/>
                      </a:lnTo>
                      <a:lnTo>
                        <a:pt x="340" y="19"/>
                      </a:lnTo>
                      <a:lnTo>
                        <a:pt x="346" y="19"/>
                      </a:lnTo>
                      <a:lnTo>
                        <a:pt x="351" y="19"/>
                      </a:lnTo>
                      <a:lnTo>
                        <a:pt x="359" y="19"/>
                      </a:lnTo>
                      <a:lnTo>
                        <a:pt x="365" y="19"/>
                      </a:lnTo>
                      <a:lnTo>
                        <a:pt x="372" y="19"/>
                      </a:lnTo>
                      <a:lnTo>
                        <a:pt x="378" y="19"/>
                      </a:lnTo>
                      <a:lnTo>
                        <a:pt x="386" y="19"/>
                      </a:lnTo>
                      <a:lnTo>
                        <a:pt x="441" y="92"/>
                      </a:lnTo>
                      <a:lnTo>
                        <a:pt x="41" y="31"/>
                      </a:lnTo>
                      <a:lnTo>
                        <a:pt x="0" y="0"/>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112" name="Freeform 126"/>
                <p:cNvSpPr>
                  <a:spLocks/>
                </p:cNvSpPr>
                <p:nvPr/>
              </p:nvSpPr>
              <p:spPr bwMode="auto">
                <a:xfrm>
                  <a:off x="4272642" y="2530223"/>
                  <a:ext cx="36513" cy="9525"/>
                </a:xfrm>
                <a:custGeom>
                  <a:avLst/>
                  <a:gdLst>
                    <a:gd name="T0" fmla="*/ 0 w 246"/>
                    <a:gd name="T1" fmla="*/ 0 h 48"/>
                    <a:gd name="T2" fmla="*/ 0 w 246"/>
                    <a:gd name="T3" fmla="*/ 0 h 48"/>
                    <a:gd name="T4" fmla="*/ 0 w 246"/>
                    <a:gd name="T5" fmla="*/ 0 h 48"/>
                    <a:gd name="T6" fmla="*/ 0 w 246"/>
                    <a:gd name="T7" fmla="*/ 0 h 48"/>
                    <a:gd name="T8" fmla="*/ 0 w 246"/>
                    <a:gd name="T9" fmla="*/ 0 h 48"/>
                    <a:gd name="T10" fmla="*/ 0 w 246"/>
                    <a:gd name="T11" fmla="*/ 0 h 48"/>
                    <a:gd name="T12" fmla="*/ 0 w 246"/>
                    <a:gd name="T13" fmla="*/ 0 h 48"/>
                    <a:gd name="T14" fmla="*/ 0 w 246"/>
                    <a:gd name="T15" fmla="*/ 0 h 48"/>
                    <a:gd name="T16" fmla="*/ 0 w 246"/>
                    <a:gd name="T17" fmla="*/ 0 h 48"/>
                    <a:gd name="T18" fmla="*/ 2147483647 w 246"/>
                    <a:gd name="T19" fmla="*/ 0 h 48"/>
                    <a:gd name="T20" fmla="*/ 2147483647 w 246"/>
                    <a:gd name="T21" fmla="*/ 0 h 48"/>
                    <a:gd name="T22" fmla="*/ 2147483647 w 246"/>
                    <a:gd name="T23" fmla="*/ 0 h 48"/>
                    <a:gd name="T24" fmla="*/ 2147483647 w 246"/>
                    <a:gd name="T25" fmla="*/ 0 h 48"/>
                    <a:gd name="T26" fmla="*/ 2147483647 w 246"/>
                    <a:gd name="T27" fmla="*/ 0 h 48"/>
                    <a:gd name="T28" fmla="*/ 2147483647 w 246"/>
                    <a:gd name="T29" fmla="*/ 2147483647 h 48"/>
                    <a:gd name="T30" fmla="*/ 2147483647 w 246"/>
                    <a:gd name="T31" fmla="*/ 2147483647 h 48"/>
                    <a:gd name="T32" fmla="*/ 2147483647 w 246"/>
                    <a:gd name="T33" fmla="*/ 2147483647 h 48"/>
                    <a:gd name="T34" fmla="*/ 2147483647 w 246"/>
                    <a:gd name="T35" fmla="*/ 0 h 48"/>
                    <a:gd name="T36" fmla="*/ 2147483647 w 246"/>
                    <a:gd name="T37" fmla="*/ 0 h 48"/>
                    <a:gd name="T38" fmla="*/ 2147483647 w 246"/>
                    <a:gd name="T39" fmla="*/ 0 h 48"/>
                    <a:gd name="T40" fmla="*/ 2147483647 w 246"/>
                    <a:gd name="T41" fmla="*/ 0 h 48"/>
                    <a:gd name="T42" fmla="*/ 2147483647 w 246"/>
                    <a:gd name="T43" fmla="*/ 0 h 48"/>
                    <a:gd name="T44" fmla="*/ 2147483647 w 246"/>
                    <a:gd name="T45" fmla="*/ 0 h 48"/>
                    <a:gd name="T46" fmla="*/ 0 w 246"/>
                    <a:gd name="T47" fmla="*/ 0 h 48"/>
                    <a:gd name="T48" fmla="*/ 0 w 246"/>
                    <a:gd name="T49" fmla="*/ 0 h 48"/>
                    <a:gd name="T50" fmla="*/ 0 w 246"/>
                    <a:gd name="T51" fmla="*/ 0 h 48"/>
                    <a:gd name="T52" fmla="*/ 0 w 246"/>
                    <a:gd name="T53" fmla="*/ 2147483647 h 48"/>
                    <a:gd name="T54" fmla="*/ 0 w 246"/>
                    <a:gd name="T55" fmla="*/ 2147483647 h 48"/>
                    <a:gd name="T56" fmla="*/ 0 w 246"/>
                    <a:gd name="T57" fmla="*/ 2147483647 h 48"/>
                    <a:gd name="T58" fmla="*/ 0 w 246"/>
                    <a:gd name="T59" fmla="*/ 2147483647 h 48"/>
                    <a:gd name="T60" fmla="*/ 0 w 246"/>
                    <a:gd name="T61" fmla="*/ 2147483647 h 48"/>
                    <a:gd name="T62" fmla="*/ 0 w 246"/>
                    <a:gd name="T63" fmla="*/ 0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6"/>
                    <a:gd name="T97" fmla="*/ 0 h 48"/>
                    <a:gd name="T98" fmla="*/ 246 w 246"/>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6" h="48">
                      <a:moveTo>
                        <a:pt x="0" y="2"/>
                      </a:moveTo>
                      <a:lnTo>
                        <a:pt x="2" y="0"/>
                      </a:lnTo>
                      <a:lnTo>
                        <a:pt x="6" y="0"/>
                      </a:lnTo>
                      <a:lnTo>
                        <a:pt x="14" y="0"/>
                      </a:lnTo>
                      <a:lnTo>
                        <a:pt x="23" y="0"/>
                      </a:lnTo>
                      <a:lnTo>
                        <a:pt x="29" y="0"/>
                      </a:lnTo>
                      <a:lnTo>
                        <a:pt x="35" y="0"/>
                      </a:lnTo>
                      <a:lnTo>
                        <a:pt x="40" y="0"/>
                      </a:lnTo>
                      <a:lnTo>
                        <a:pt x="50" y="0"/>
                      </a:lnTo>
                      <a:lnTo>
                        <a:pt x="56" y="0"/>
                      </a:lnTo>
                      <a:lnTo>
                        <a:pt x="63" y="0"/>
                      </a:lnTo>
                      <a:lnTo>
                        <a:pt x="71" y="0"/>
                      </a:lnTo>
                      <a:lnTo>
                        <a:pt x="80" y="0"/>
                      </a:lnTo>
                      <a:lnTo>
                        <a:pt x="90" y="0"/>
                      </a:lnTo>
                      <a:lnTo>
                        <a:pt x="97" y="0"/>
                      </a:lnTo>
                      <a:lnTo>
                        <a:pt x="107" y="2"/>
                      </a:lnTo>
                      <a:lnTo>
                        <a:pt x="116" y="2"/>
                      </a:lnTo>
                      <a:lnTo>
                        <a:pt x="124" y="2"/>
                      </a:lnTo>
                      <a:lnTo>
                        <a:pt x="134" y="4"/>
                      </a:lnTo>
                      <a:lnTo>
                        <a:pt x="143" y="4"/>
                      </a:lnTo>
                      <a:lnTo>
                        <a:pt x="153" y="6"/>
                      </a:lnTo>
                      <a:lnTo>
                        <a:pt x="160" y="8"/>
                      </a:lnTo>
                      <a:lnTo>
                        <a:pt x="170" y="10"/>
                      </a:lnTo>
                      <a:lnTo>
                        <a:pt x="177" y="12"/>
                      </a:lnTo>
                      <a:lnTo>
                        <a:pt x="187" y="14"/>
                      </a:lnTo>
                      <a:lnTo>
                        <a:pt x="194" y="16"/>
                      </a:lnTo>
                      <a:lnTo>
                        <a:pt x="202" y="19"/>
                      </a:lnTo>
                      <a:lnTo>
                        <a:pt x="211" y="23"/>
                      </a:lnTo>
                      <a:lnTo>
                        <a:pt x="219" y="25"/>
                      </a:lnTo>
                      <a:lnTo>
                        <a:pt x="246" y="44"/>
                      </a:lnTo>
                      <a:lnTo>
                        <a:pt x="244" y="44"/>
                      </a:lnTo>
                      <a:lnTo>
                        <a:pt x="242" y="42"/>
                      </a:lnTo>
                      <a:lnTo>
                        <a:pt x="236" y="42"/>
                      </a:lnTo>
                      <a:lnTo>
                        <a:pt x="230" y="40"/>
                      </a:lnTo>
                      <a:lnTo>
                        <a:pt x="221" y="38"/>
                      </a:lnTo>
                      <a:lnTo>
                        <a:pt x="211" y="38"/>
                      </a:lnTo>
                      <a:lnTo>
                        <a:pt x="206" y="37"/>
                      </a:lnTo>
                      <a:lnTo>
                        <a:pt x="200" y="37"/>
                      </a:lnTo>
                      <a:lnTo>
                        <a:pt x="192" y="37"/>
                      </a:lnTo>
                      <a:lnTo>
                        <a:pt x="187" y="37"/>
                      </a:lnTo>
                      <a:lnTo>
                        <a:pt x="179" y="35"/>
                      </a:lnTo>
                      <a:lnTo>
                        <a:pt x="172" y="35"/>
                      </a:lnTo>
                      <a:lnTo>
                        <a:pt x="164" y="35"/>
                      </a:lnTo>
                      <a:lnTo>
                        <a:pt x="154" y="35"/>
                      </a:lnTo>
                      <a:lnTo>
                        <a:pt x="145" y="35"/>
                      </a:lnTo>
                      <a:lnTo>
                        <a:pt x="137" y="35"/>
                      </a:lnTo>
                      <a:lnTo>
                        <a:pt x="128" y="35"/>
                      </a:lnTo>
                      <a:lnTo>
                        <a:pt x="118" y="37"/>
                      </a:lnTo>
                      <a:lnTo>
                        <a:pt x="113" y="37"/>
                      </a:lnTo>
                      <a:lnTo>
                        <a:pt x="107" y="37"/>
                      </a:lnTo>
                      <a:lnTo>
                        <a:pt x="101" y="37"/>
                      </a:lnTo>
                      <a:lnTo>
                        <a:pt x="95" y="37"/>
                      </a:lnTo>
                      <a:lnTo>
                        <a:pt x="84" y="38"/>
                      </a:lnTo>
                      <a:lnTo>
                        <a:pt x="73" y="40"/>
                      </a:lnTo>
                      <a:lnTo>
                        <a:pt x="67" y="40"/>
                      </a:lnTo>
                      <a:lnTo>
                        <a:pt x="61" y="40"/>
                      </a:lnTo>
                      <a:lnTo>
                        <a:pt x="56" y="42"/>
                      </a:lnTo>
                      <a:lnTo>
                        <a:pt x="50" y="42"/>
                      </a:lnTo>
                      <a:lnTo>
                        <a:pt x="42" y="42"/>
                      </a:lnTo>
                      <a:lnTo>
                        <a:pt x="37" y="44"/>
                      </a:lnTo>
                      <a:lnTo>
                        <a:pt x="31" y="46"/>
                      </a:lnTo>
                      <a:lnTo>
                        <a:pt x="23" y="48"/>
                      </a:lnTo>
                      <a:lnTo>
                        <a:pt x="14" y="27"/>
                      </a:lnTo>
                      <a:lnTo>
                        <a:pt x="0" y="2"/>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sp>
              <p:nvSpPr>
                <p:cNvPr id="113" name="Freeform 147"/>
                <p:cNvSpPr>
                  <a:spLocks/>
                </p:cNvSpPr>
                <p:nvPr/>
              </p:nvSpPr>
              <p:spPr bwMode="auto">
                <a:xfrm>
                  <a:off x="4220254" y="2514348"/>
                  <a:ext cx="23813" cy="31750"/>
                </a:xfrm>
                <a:custGeom>
                  <a:avLst/>
                  <a:gdLst>
                    <a:gd name="T0" fmla="*/ 0 w 158"/>
                    <a:gd name="T1" fmla="*/ 0 h 147"/>
                    <a:gd name="T2" fmla="*/ 0 w 158"/>
                    <a:gd name="T3" fmla="*/ 0 h 147"/>
                    <a:gd name="T4" fmla="*/ 0 w 158"/>
                    <a:gd name="T5" fmla="*/ 0 h 147"/>
                    <a:gd name="T6" fmla="*/ 0 w 158"/>
                    <a:gd name="T7" fmla="*/ 2147483647 h 147"/>
                    <a:gd name="T8" fmla="*/ 0 w 158"/>
                    <a:gd name="T9" fmla="*/ 2147483647 h 147"/>
                    <a:gd name="T10" fmla="*/ 0 w 158"/>
                    <a:gd name="T11" fmla="*/ 2147483647 h 147"/>
                    <a:gd name="T12" fmla="*/ 0 w 158"/>
                    <a:gd name="T13" fmla="*/ 2147483647 h 147"/>
                    <a:gd name="T14" fmla="*/ 0 w 158"/>
                    <a:gd name="T15" fmla="*/ 2147483647 h 147"/>
                    <a:gd name="T16" fmla="*/ 0 w 158"/>
                    <a:gd name="T17" fmla="*/ 2147483647 h 147"/>
                    <a:gd name="T18" fmla="*/ 0 w 158"/>
                    <a:gd name="T19" fmla="*/ 2147483647 h 147"/>
                    <a:gd name="T20" fmla="*/ 0 w 158"/>
                    <a:gd name="T21" fmla="*/ 2147483647 h 147"/>
                    <a:gd name="T22" fmla="*/ 0 w 158"/>
                    <a:gd name="T23" fmla="*/ 2147483647 h 147"/>
                    <a:gd name="T24" fmla="*/ 0 w 158"/>
                    <a:gd name="T25" fmla="*/ 2147483647 h 147"/>
                    <a:gd name="T26" fmla="*/ 2147483647 w 158"/>
                    <a:gd name="T27" fmla="*/ 2147483647 h 147"/>
                    <a:gd name="T28" fmla="*/ 2147483647 w 158"/>
                    <a:gd name="T29" fmla="*/ 2147483647 h 147"/>
                    <a:gd name="T30" fmla="*/ 2147483647 w 158"/>
                    <a:gd name="T31" fmla="*/ 2147483647 h 147"/>
                    <a:gd name="T32" fmla="*/ 2147483647 w 158"/>
                    <a:gd name="T33" fmla="*/ 2147483647 h 147"/>
                    <a:gd name="T34" fmla="*/ 2147483647 w 158"/>
                    <a:gd name="T35" fmla="*/ 2147483647 h 147"/>
                    <a:gd name="T36" fmla="*/ 0 w 158"/>
                    <a:gd name="T37" fmla="*/ 2147483647 h 147"/>
                    <a:gd name="T38" fmla="*/ 0 w 158"/>
                    <a:gd name="T39" fmla="*/ 2147483647 h 147"/>
                    <a:gd name="T40" fmla="*/ 0 w 158"/>
                    <a:gd name="T41" fmla="*/ 2147483647 h 147"/>
                    <a:gd name="T42" fmla="*/ 0 w 158"/>
                    <a:gd name="T43" fmla="*/ 2147483647 h 147"/>
                    <a:gd name="T44" fmla="*/ 0 w 158"/>
                    <a:gd name="T45" fmla="*/ 2147483647 h 147"/>
                    <a:gd name="T46" fmla="*/ 0 w 158"/>
                    <a:gd name="T47" fmla="*/ 2147483647 h 147"/>
                    <a:gd name="T48" fmla="*/ 0 w 158"/>
                    <a:gd name="T49" fmla="*/ 2147483647 h 147"/>
                    <a:gd name="T50" fmla="*/ 0 w 158"/>
                    <a:gd name="T51" fmla="*/ 2147483647 h 147"/>
                    <a:gd name="T52" fmla="*/ 0 w 158"/>
                    <a:gd name="T53" fmla="*/ 2147483647 h 147"/>
                    <a:gd name="T54" fmla="*/ 0 w 158"/>
                    <a:gd name="T55" fmla="*/ 2147483647 h 147"/>
                    <a:gd name="T56" fmla="*/ 0 w 158"/>
                    <a:gd name="T57" fmla="*/ 2147483647 h 147"/>
                    <a:gd name="T58" fmla="*/ 0 w 158"/>
                    <a:gd name="T59" fmla="*/ 2147483647 h 147"/>
                    <a:gd name="T60" fmla="*/ 0 w 158"/>
                    <a:gd name="T61" fmla="*/ 2147483647 h 147"/>
                    <a:gd name="T62" fmla="*/ 0 w 158"/>
                    <a:gd name="T63" fmla="*/ 2147483647 h 147"/>
                    <a:gd name="T64" fmla="*/ 0 w 158"/>
                    <a:gd name="T65" fmla="*/ 2147483647 h 147"/>
                    <a:gd name="T66" fmla="*/ 0 w 158"/>
                    <a:gd name="T67" fmla="*/ 2147483647 h 147"/>
                    <a:gd name="T68" fmla="*/ 0 w 158"/>
                    <a:gd name="T69" fmla="*/ 0 h 147"/>
                    <a:gd name="T70" fmla="*/ 0 w 158"/>
                    <a:gd name="T71" fmla="*/ 0 h 147"/>
                    <a:gd name="T72" fmla="*/ 0 w 158"/>
                    <a:gd name="T73" fmla="*/ 0 h 147"/>
                    <a:gd name="T74" fmla="*/ 0 w 158"/>
                    <a:gd name="T75" fmla="*/ 0 h 147"/>
                    <a:gd name="T76" fmla="*/ 0 w 158"/>
                    <a:gd name="T77" fmla="*/ 0 h 147"/>
                    <a:gd name="T78" fmla="*/ 0 w 158"/>
                    <a:gd name="T79" fmla="*/ 0 h 147"/>
                    <a:gd name="T80" fmla="*/ 0 w 158"/>
                    <a:gd name="T81" fmla="*/ 0 h 147"/>
                    <a:gd name="T82" fmla="*/ 0 w 158"/>
                    <a:gd name="T83" fmla="*/ 0 h 147"/>
                    <a:gd name="T84" fmla="*/ 0 w 158"/>
                    <a:gd name="T85" fmla="*/ 0 h 14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8"/>
                    <a:gd name="T130" fmla="*/ 0 h 147"/>
                    <a:gd name="T131" fmla="*/ 158 w 158"/>
                    <a:gd name="T132" fmla="*/ 147 h 14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8" h="147">
                      <a:moveTo>
                        <a:pt x="87" y="29"/>
                      </a:moveTo>
                      <a:lnTo>
                        <a:pt x="86" y="29"/>
                      </a:lnTo>
                      <a:lnTo>
                        <a:pt x="82" y="29"/>
                      </a:lnTo>
                      <a:lnTo>
                        <a:pt x="76" y="29"/>
                      </a:lnTo>
                      <a:lnTo>
                        <a:pt x="72" y="31"/>
                      </a:lnTo>
                      <a:lnTo>
                        <a:pt x="65" y="31"/>
                      </a:lnTo>
                      <a:lnTo>
                        <a:pt x="57" y="34"/>
                      </a:lnTo>
                      <a:lnTo>
                        <a:pt x="49" y="36"/>
                      </a:lnTo>
                      <a:lnTo>
                        <a:pt x="44" y="40"/>
                      </a:lnTo>
                      <a:lnTo>
                        <a:pt x="36" y="44"/>
                      </a:lnTo>
                      <a:lnTo>
                        <a:pt x="30" y="48"/>
                      </a:lnTo>
                      <a:lnTo>
                        <a:pt x="25" y="51"/>
                      </a:lnTo>
                      <a:lnTo>
                        <a:pt x="23" y="57"/>
                      </a:lnTo>
                      <a:lnTo>
                        <a:pt x="21" y="63"/>
                      </a:lnTo>
                      <a:lnTo>
                        <a:pt x="23" y="70"/>
                      </a:lnTo>
                      <a:lnTo>
                        <a:pt x="27" y="80"/>
                      </a:lnTo>
                      <a:lnTo>
                        <a:pt x="36" y="89"/>
                      </a:lnTo>
                      <a:lnTo>
                        <a:pt x="44" y="97"/>
                      </a:lnTo>
                      <a:lnTo>
                        <a:pt x="53" y="103"/>
                      </a:lnTo>
                      <a:lnTo>
                        <a:pt x="63" y="107"/>
                      </a:lnTo>
                      <a:lnTo>
                        <a:pt x="74" y="109"/>
                      </a:lnTo>
                      <a:lnTo>
                        <a:pt x="84" y="107"/>
                      </a:lnTo>
                      <a:lnTo>
                        <a:pt x="93" y="107"/>
                      </a:lnTo>
                      <a:lnTo>
                        <a:pt x="103" y="103"/>
                      </a:lnTo>
                      <a:lnTo>
                        <a:pt x="114" y="99"/>
                      </a:lnTo>
                      <a:lnTo>
                        <a:pt x="122" y="95"/>
                      </a:lnTo>
                      <a:lnTo>
                        <a:pt x="129" y="89"/>
                      </a:lnTo>
                      <a:lnTo>
                        <a:pt x="137" y="84"/>
                      </a:lnTo>
                      <a:lnTo>
                        <a:pt x="145" y="80"/>
                      </a:lnTo>
                      <a:lnTo>
                        <a:pt x="152" y="72"/>
                      </a:lnTo>
                      <a:lnTo>
                        <a:pt x="158" y="70"/>
                      </a:lnTo>
                      <a:lnTo>
                        <a:pt x="156" y="126"/>
                      </a:lnTo>
                      <a:lnTo>
                        <a:pt x="154" y="126"/>
                      </a:lnTo>
                      <a:lnTo>
                        <a:pt x="148" y="128"/>
                      </a:lnTo>
                      <a:lnTo>
                        <a:pt x="141" y="131"/>
                      </a:lnTo>
                      <a:lnTo>
                        <a:pt x="133" y="135"/>
                      </a:lnTo>
                      <a:lnTo>
                        <a:pt x="127" y="135"/>
                      </a:lnTo>
                      <a:lnTo>
                        <a:pt x="122" y="139"/>
                      </a:lnTo>
                      <a:lnTo>
                        <a:pt x="114" y="139"/>
                      </a:lnTo>
                      <a:lnTo>
                        <a:pt x="110" y="141"/>
                      </a:lnTo>
                      <a:lnTo>
                        <a:pt x="103" y="143"/>
                      </a:lnTo>
                      <a:lnTo>
                        <a:pt x="97" y="145"/>
                      </a:lnTo>
                      <a:lnTo>
                        <a:pt x="89" y="145"/>
                      </a:lnTo>
                      <a:lnTo>
                        <a:pt x="84" y="147"/>
                      </a:lnTo>
                      <a:lnTo>
                        <a:pt x="74" y="147"/>
                      </a:lnTo>
                      <a:lnTo>
                        <a:pt x="68" y="147"/>
                      </a:lnTo>
                      <a:lnTo>
                        <a:pt x="61" y="147"/>
                      </a:lnTo>
                      <a:lnTo>
                        <a:pt x="53" y="147"/>
                      </a:lnTo>
                      <a:lnTo>
                        <a:pt x="48" y="147"/>
                      </a:lnTo>
                      <a:lnTo>
                        <a:pt x="40" y="145"/>
                      </a:lnTo>
                      <a:lnTo>
                        <a:pt x="34" y="143"/>
                      </a:lnTo>
                      <a:lnTo>
                        <a:pt x="29" y="141"/>
                      </a:lnTo>
                      <a:lnTo>
                        <a:pt x="23" y="137"/>
                      </a:lnTo>
                      <a:lnTo>
                        <a:pt x="17" y="133"/>
                      </a:lnTo>
                      <a:lnTo>
                        <a:pt x="13" y="129"/>
                      </a:lnTo>
                      <a:lnTo>
                        <a:pt x="11" y="124"/>
                      </a:lnTo>
                      <a:lnTo>
                        <a:pt x="6" y="116"/>
                      </a:lnTo>
                      <a:lnTo>
                        <a:pt x="4" y="110"/>
                      </a:lnTo>
                      <a:lnTo>
                        <a:pt x="2" y="103"/>
                      </a:lnTo>
                      <a:lnTo>
                        <a:pt x="2" y="95"/>
                      </a:lnTo>
                      <a:lnTo>
                        <a:pt x="0" y="84"/>
                      </a:lnTo>
                      <a:lnTo>
                        <a:pt x="0" y="76"/>
                      </a:lnTo>
                      <a:lnTo>
                        <a:pt x="0" y="67"/>
                      </a:lnTo>
                      <a:lnTo>
                        <a:pt x="2" y="61"/>
                      </a:lnTo>
                      <a:lnTo>
                        <a:pt x="4" y="53"/>
                      </a:lnTo>
                      <a:lnTo>
                        <a:pt x="6" y="48"/>
                      </a:lnTo>
                      <a:lnTo>
                        <a:pt x="10" y="40"/>
                      </a:lnTo>
                      <a:lnTo>
                        <a:pt x="13" y="36"/>
                      </a:lnTo>
                      <a:lnTo>
                        <a:pt x="21" y="27"/>
                      </a:lnTo>
                      <a:lnTo>
                        <a:pt x="32" y="21"/>
                      </a:lnTo>
                      <a:lnTo>
                        <a:pt x="38" y="15"/>
                      </a:lnTo>
                      <a:lnTo>
                        <a:pt x="42" y="13"/>
                      </a:lnTo>
                      <a:lnTo>
                        <a:pt x="49" y="11"/>
                      </a:lnTo>
                      <a:lnTo>
                        <a:pt x="55" y="10"/>
                      </a:lnTo>
                      <a:lnTo>
                        <a:pt x="61" y="8"/>
                      </a:lnTo>
                      <a:lnTo>
                        <a:pt x="67" y="6"/>
                      </a:lnTo>
                      <a:lnTo>
                        <a:pt x="72" y="4"/>
                      </a:lnTo>
                      <a:lnTo>
                        <a:pt x="78" y="4"/>
                      </a:lnTo>
                      <a:lnTo>
                        <a:pt x="87" y="2"/>
                      </a:lnTo>
                      <a:lnTo>
                        <a:pt x="99" y="2"/>
                      </a:lnTo>
                      <a:lnTo>
                        <a:pt x="106" y="0"/>
                      </a:lnTo>
                      <a:lnTo>
                        <a:pt x="112" y="0"/>
                      </a:lnTo>
                      <a:lnTo>
                        <a:pt x="116" y="0"/>
                      </a:lnTo>
                      <a:lnTo>
                        <a:pt x="118" y="2"/>
                      </a:lnTo>
                      <a:lnTo>
                        <a:pt x="87" y="29"/>
                      </a:lnTo>
                      <a:close/>
                    </a:path>
                  </a:pathLst>
                </a:custGeom>
                <a:solidFill>
                  <a:sysClr val="windowText" lastClr="000000"/>
                </a:solidFill>
                <a:ln w="9525">
                  <a:noFill/>
                  <a:round/>
                  <a:headEnd/>
                  <a:tailEnd/>
                </a:ln>
              </p:spPr>
              <p:txBody>
                <a:bodyPr/>
                <a:lstStyle/>
                <a:p>
                  <a:pPr>
                    <a:defRPr/>
                  </a:pPr>
                  <a:endParaRPr lang="en-US" kern="0">
                    <a:solidFill>
                      <a:sysClr val="windowText" lastClr="000000"/>
                    </a:solidFill>
                    <a:latin typeface="Arial"/>
                  </a:endParaRPr>
                </a:p>
              </p:txBody>
            </p:sp>
          </p:grpSp>
        </p:grpSp>
        <p:sp>
          <p:nvSpPr>
            <p:cNvPr id="67" name="Text Box 39"/>
            <p:cNvSpPr txBox="1">
              <a:spLocks noChangeArrowheads="1"/>
            </p:cNvSpPr>
            <p:nvPr/>
          </p:nvSpPr>
          <p:spPr bwMode="auto">
            <a:xfrm>
              <a:off x="5084194" y="2173112"/>
              <a:ext cx="1542410" cy="395224"/>
            </a:xfrm>
            <a:prstGeom prst="rect">
              <a:avLst/>
            </a:prstGeom>
            <a:gradFill flip="none" rotWithShape="1">
              <a:gsLst>
                <a:gs pos="0">
                  <a:sysClr val="window" lastClr="FFFFFF"/>
                </a:gs>
                <a:gs pos="50000">
                  <a:sysClr val="window" lastClr="FFFFFF">
                    <a:alpha val="81000"/>
                  </a:sysClr>
                </a:gs>
                <a:gs pos="100000">
                  <a:sysClr val="window" lastClr="FFFFFF">
                    <a:alpha val="2000"/>
                  </a:sysClr>
                </a:gs>
              </a:gsLst>
              <a:path path="circle">
                <a:fillToRect l="50000" t="50000" r="50000" b="50000"/>
              </a:path>
              <a:tileRect/>
            </a:gradFill>
            <a:ln w="12700">
              <a:noFill/>
              <a:miter lim="800000"/>
              <a:headEnd/>
              <a:tailEnd/>
            </a:ln>
            <a:effectLst>
              <a:glow rad="63500">
                <a:sysClr val="window" lastClr="FFFFFF">
                  <a:alpha val="40000"/>
                </a:sysClr>
              </a:glow>
            </a:effectLst>
          </p:spPr>
          <p:txBody>
            <a:bodyPr>
              <a:spAutoFit/>
            </a:bodyPr>
            <a:lstStyle/>
            <a:p>
              <a:pPr>
                <a:lnSpc>
                  <a:spcPct val="70000"/>
                </a:lnSpc>
                <a:defRPr/>
              </a:pPr>
              <a:r>
                <a:rPr lang="en-US" sz="1600" b="1" kern="0" cap="small" dirty="0">
                  <a:solidFill>
                    <a:srgbClr val="006600"/>
                  </a:solidFill>
                  <a:effectLst>
                    <a:outerShdw blurRad="38100" dist="38100" dir="2700000" algn="tl">
                      <a:srgbClr val="000000">
                        <a:alpha val="43137"/>
                      </a:srgbClr>
                    </a:outerShdw>
                  </a:effectLst>
                  <a:latin typeface="Arial"/>
                  <a:cs typeface="Arial" pitchFamily="34" charset="0"/>
                </a:rPr>
                <a:t>Partnership</a:t>
              </a:r>
              <a:r>
                <a:rPr lang="en-US" sz="1400" kern="0" dirty="0">
                  <a:solidFill>
                    <a:srgbClr val="006600"/>
                  </a:solidFill>
                  <a:effectLst>
                    <a:outerShdw blurRad="38100" dist="38100" dir="2700000" algn="tl">
                      <a:srgbClr val="000000">
                        <a:alpha val="43137"/>
                      </a:srgbClr>
                    </a:outerShdw>
                  </a:effectLst>
                  <a:latin typeface="Arial Narrow" pitchFamily="34" charset="0"/>
                </a:rPr>
                <a:t/>
              </a:r>
              <a:br>
                <a:rPr lang="en-US" sz="1400" kern="0" dirty="0">
                  <a:solidFill>
                    <a:srgbClr val="006600"/>
                  </a:solidFill>
                  <a:effectLst>
                    <a:outerShdw blurRad="38100" dist="38100" dir="2700000" algn="tl">
                      <a:srgbClr val="000000">
                        <a:alpha val="43137"/>
                      </a:srgbClr>
                    </a:outerShdw>
                  </a:effectLst>
                  <a:latin typeface="Arial Narrow" pitchFamily="34" charset="0"/>
                </a:rPr>
              </a:br>
              <a:r>
                <a:rPr lang="en-US" sz="1200" kern="0" dirty="0">
                  <a:solidFill>
                    <a:srgbClr val="006600"/>
                  </a:solidFill>
                  <a:effectLst>
                    <a:outerShdw blurRad="38100" dist="38100" dir="2700000" algn="tl">
                      <a:srgbClr val="000000">
                        <a:alpha val="43137"/>
                      </a:srgbClr>
                    </a:outerShdw>
                  </a:effectLst>
                  <a:latin typeface="Arial Narrow" pitchFamily="34" charset="0"/>
                </a:rPr>
                <a:t>Shared Risk-Reward</a:t>
              </a:r>
              <a:endParaRPr lang="en-US" sz="1400" kern="0" dirty="0">
                <a:solidFill>
                  <a:srgbClr val="006600"/>
                </a:solidFill>
                <a:effectLst>
                  <a:outerShdw blurRad="38100" dist="38100" dir="2700000" algn="tl">
                    <a:srgbClr val="000000">
                      <a:alpha val="43137"/>
                    </a:srgbClr>
                  </a:outerShdw>
                </a:effectLst>
                <a:latin typeface="Arial Narrow" pitchFamily="34" charset="0"/>
              </a:endParaRPr>
            </a:p>
          </p:txBody>
        </p:sp>
        <p:sp>
          <p:nvSpPr>
            <p:cNvPr id="68" name="Text Box 239"/>
            <p:cNvSpPr txBox="1">
              <a:spLocks noChangeArrowheads="1"/>
            </p:cNvSpPr>
            <p:nvPr/>
          </p:nvSpPr>
          <p:spPr bwMode="auto">
            <a:xfrm>
              <a:off x="3535549" y="2284605"/>
              <a:ext cx="985959" cy="269153"/>
            </a:xfrm>
            <a:prstGeom prst="rect">
              <a:avLst/>
            </a:prstGeom>
            <a:noFill/>
            <a:ln w="12700" algn="ctr">
              <a:noFill/>
              <a:miter lim="800000"/>
              <a:headEnd/>
              <a:tailEnd/>
            </a:ln>
          </p:spPr>
          <p:txBody>
            <a:bodyPr wrap="none">
              <a:spAutoFit/>
            </a:bodyPr>
            <a:lstStyle/>
            <a:p>
              <a:pPr>
                <a:lnSpc>
                  <a:spcPct val="70000"/>
                </a:lnSpc>
                <a:defRPr/>
              </a:pPr>
              <a:r>
                <a:rPr lang="en-US" sz="1600" b="1" kern="0" dirty="0">
                  <a:solidFill>
                    <a:srgbClr val="006600"/>
                  </a:solidFill>
                  <a:effectLst>
                    <a:glow rad="228600">
                      <a:sysClr val="window" lastClr="FFFFFF">
                        <a:alpha val="40000"/>
                      </a:sysClr>
                    </a:glow>
                    <a:outerShdw blurRad="152400" dist="25400" dir="5400000" sx="110000" sy="110000" algn="t" rotWithShape="0">
                      <a:sysClr val="window" lastClr="FFFFFF"/>
                    </a:outerShdw>
                  </a:effectLst>
                  <a:latin typeface="Arial"/>
                  <a:cs typeface="Arial" pitchFamily="34" charset="0"/>
                </a:rPr>
                <a:t> Aligned</a:t>
              </a:r>
            </a:p>
          </p:txBody>
        </p:sp>
      </p:grpSp>
      <p:grpSp>
        <p:nvGrpSpPr>
          <p:cNvPr id="66" name="Group 116"/>
          <p:cNvGrpSpPr>
            <a:grpSpLocks/>
          </p:cNvGrpSpPr>
          <p:nvPr/>
        </p:nvGrpSpPr>
        <p:grpSpPr bwMode="auto">
          <a:xfrm>
            <a:off x="2830348" y="648893"/>
            <a:ext cx="3177890" cy="576263"/>
            <a:chOff x="3326383" y="1540888"/>
            <a:chExt cx="3177511" cy="576173"/>
          </a:xfrm>
        </p:grpSpPr>
        <p:sp>
          <p:nvSpPr>
            <p:cNvPr id="115" name="Text Box 27"/>
            <p:cNvSpPr txBox="1">
              <a:spLocks noChangeArrowheads="1"/>
            </p:cNvSpPr>
            <p:nvPr/>
          </p:nvSpPr>
          <p:spPr bwMode="auto">
            <a:xfrm>
              <a:off x="5051425" y="1635323"/>
              <a:ext cx="1452469" cy="393892"/>
            </a:xfrm>
            <a:prstGeom prst="rect">
              <a:avLst/>
            </a:prstGeom>
            <a:gradFill flip="none" rotWithShape="1">
              <a:gsLst>
                <a:gs pos="0">
                  <a:sysClr val="window" lastClr="FFFFFF"/>
                </a:gs>
                <a:gs pos="50000">
                  <a:sysClr val="window" lastClr="FFFFFF">
                    <a:alpha val="81000"/>
                  </a:sysClr>
                </a:gs>
                <a:gs pos="100000">
                  <a:sysClr val="window" lastClr="FFFFFF">
                    <a:alpha val="2000"/>
                  </a:sysClr>
                </a:gs>
              </a:gsLst>
              <a:path path="circle">
                <a:fillToRect l="50000" t="50000" r="50000" b="50000"/>
              </a:path>
              <a:tileRect/>
            </a:gradFill>
            <a:ln w="12700">
              <a:noFill/>
              <a:miter lim="800000"/>
              <a:headEnd/>
              <a:tailEnd/>
            </a:ln>
            <a:effectLst>
              <a:glow rad="63500">
                <a:sysClr val="window" lastClr="FFFFFF">
                  <a:alpha val="40000"/>
                </a:sysClr>
              </a:glow>
            </a:effectLst>
          </p:spPr>
          <p:txBody>
            <a:bodyPr wrap="none">
              <a:spAutoFit/>
            </a:bodyPr>
            <a:lstStyle/>
            <a:p>
              <a:pPr>
                <a:lnSpc>
                  <a:spcPct val="70000"/>
                </a:lnSpc>
                <a:defRPr/>
              </a:pPr>
              <a:r>
                <a:rPr lang="en-US" sz="1600" b="1" kern="0" cap="small" dirty="0">
                  <a:solidFill>
                    <a:srgbClr val="006600"/>
                  </a:solidFill>
                  <a:effectLst>
                    <a:outerShdw blurRad="38100" dist="38100" dir="2700000" algn="tl">
                      <a:srgbClr val="000000">
                        <a:alpha val="43137"/>
                      </a:srgbClr>
                    </a:outerShdw>
                  </a:effectLst>
                  <a:latin typeface="Arial"/>
                  <a:cs typeface="Arial" pitchFamily="34" charset="0"/>
                </a:rPr>
                <a:t>Creationship</a:t>
              </a:r>
              <a:r>
                <a:rPr lang="en-US" sz="1400" kern="0" dirty="0">
                  <a:solidFill>
                    <a:srgbClr val="006600"/>
                  </a:solidFill>
                  <a:effectLst>
                    <a:outerShdw blurRad="38100" dist="38100" dir="2700000" algn="tl">
                      <a:srgbClr val="000000">
                        <a:alpha val="43137"/>
                      </a:srgbClr>
                    </a:outerShdw>
                  </a:effectLst>
                  <a:latin typeface="Arial Narrow" pitchFamily="34" charset="0"/>
                </a:rPr>
                <a:t/>
              </a:r>
              <a:br>
                <a:rPr lang="en-US" sz="1400" kern="0" dirty="0">
                  <a:solidFill>
                    <a:srgbClr val="006600"/>
                  </a:solidFill>
                  <a:effectLst>
                    <a:outerShdw blurRad="38100" dist="38100" dir="2700000" algn="tl">
                      <a:srgbClr val="000000">
                        <a:alpha val="43137"/>
                      </a:srgbClr>
                    </a:outerShdw>
                  </a:effectLst>
                  <a:latin typeface="Arial Narrow" pitchFamily="34" charset="0"/>
                </a:rPr>
              </a:br>
              <a:r>
                <a:rPr lang="en-US" sz="1200" kern="0" dirty="0">
                  <a:solidFill>
                    <a:srgbClr val="006600"/>
                  </a:solidFill>
                  <a:effectLst>
                    <a:outerShdw blurRad="38100" dist="38100" dir="2700000" algn="tl">
                      <a:srgbClr val="000000">
                        <a:alpha val="43137"/>
                      </a:srgbClr>
                    </a:outerShdw>
                  </a:effectLst>
                  <a:latin typeface="Arial Narrow" pitchFamily="34" charset="0"/>
                </a:rPr>
                <a:t>Innovation, Synergy</a:t>
              </a:r>
              <a:endParaRPr lang="en-US" sz="1400" kern="0" dirty="0">
                <a:solidFill>
                  <a:srgbClr val="006600"/>
                </a:solidFill>
                <a:effectLst>
                  <a:outerShdw blurRad="38100" dist="38100" dir="2700000" algn="tl">
                    <a:srgbClr val="000000">
                      <a:alpha val="43137"/>
                    </a:srgbClr>
                  </a:outerShdw>
                </a:effectLst>
                <a:latin typeface="Arial Narrow" pitchFamily="34" charset="0"/>
              </a:endParaRPr>
            </a:p>
          </p:txBody>
        </p:sp>
        <p:grpSp>
          <p:nvGrpSpPr>
            <p:cNvPr id="108" name="Group 500"/>
            <p:cNvGrpSpPr>
              <a:grpSpLocks/>
            </p:cNvGrpSpPr>
            <p:nvPr/>
          </p:nvGrpSpPr>
          <p:grpSpPr bwMode="auto">
            <a:xfrm>
              <a:off x="4523714" y="1540888"/>
              <a:ext cx="534934" cy="576173"/>
              <a:chOff x="4496554" y="1631423"/>
              <a:chExt cx="534934" cy="576173"/>
            </a:xfrm>
          </p:grpSpPr>
          <p:sp>
            <p:nvSpPr>
              <p:cNvPr id="118" name="Freeform 29"/>
              <p:cNvSpPr>
                <a:spLocks/>
              </p:cNvSpPr>
              <p:nvPr/>
            </p:nvSpPr>
            <p:spPr bwMode="auto">
              <a:xfrm rot="2044107">
                <a:off x="4528301" y="1631423"/>
                <a:ext cx="352390" cy="469828"/>
              </a:xfrm>
              <a:custGeom>
                <a:avLst/>
                <a:gdLst>
                  <a:gd name="T0" fmla="*/ 2147483647 w 1899"/>
                  <a:gd name="T1" fmla="*/ 2147483647 h 2895"/>
                  <a:gd name="T2" fmla="*/ 2147483647 w 1899"/>
                  <a:gd name="T3" fmla="*/ 2147483647 h 2895"/>
                  <a:gd name="T4" fmla="*/ 2147483647 w 1899"/>
                  <a:gd name="T5" fmla="*/ 2147483647 h 2895"/>
                  <a:gd name="T6" fmla="*/ 2147483647 w 1899"/>
                  <a:gd name="T7" fmla="*/ 2147483647 h 2895"/>
                  <a:gd name="T8" fmla="*/ 2147483647 w 1899"/>
                  <a:gd name="T9" fmla="*/ 2147483647 h 2895"/>
                  <a:gd name="T10" fmla="*/ 2147483647 w 1899"/>
                  <a:gd name="T11" fmla="*/ 2147483647 h 2895"/>
                  <a:gd name="T12" fmla="*/ 2147483647 w 1899"/>
                  <a:gd name="T13" fmla="*/ 2147483647 h 2895"/>
                  <a:gd name="T14" fmla="*/ 2147483647 w 1899"/>
                  <a:gd name="T15" fmla="*/ 2147483647 h 2895"/>
                  <a:gd name="T16" fmla="*/ 2147483647 w 1899"/>
                  <a:gd name="T17" fmla="*/ 0 h 2895"/>
                  <a:gd name="T18" fmla="*/ 2147483647 w 1899"/>
                  <a:gd name="T19" fmla="*/ 0 h 2895"/>
                  <a:gd name="T20" fmla="*/ 2147483647 w 1899"/>
                  <a:gd name="T21" fmla="*/ 0 h 2895"/>
                  <a:gd name="T22" fmla="*/ 2147483647 w 1899"/>
                  <a:gd name="T23" fmla="*/ 0 h 2895"/>
                  <a:gd name="T24" fmla="*/ 2147483647 w 1899"/>
                  <a:gd name="T25" fmla="*/ 0 h 2895"/>
                  <a:gd name="T26" fmla="*/ 2147483647 w 1899"/>
                  <a:gd name="T27" fmla="*/ 0 h 2895"/>
                  <a:gd name="T28" fmla="*/ 2147483647 w 1899"/>
                  <a:gd name="T29" fmla="*/ 0 h 2895"/>
                  <a:gd name="T30" fmla="*/ 2147483647 w 1899"/>
                  <a:gd name="T31" fmla="*/ 0 h 2895"/>
                  <a:gd name="T32" fmla="*/ 2147483647 w 1899"/>
                  <a:gd name="T33" fmla="*/ 0 h 2895"/>
                  <a:gd name="T34" fmla="*/ 2147483647 w 1899"/>
                  <a:gd name="T35" fmla="*/ 0 h 2895"/>
                  <a:gd name="T36" fmla="*/ 2147483647 w 1899"/>
                  <a:gd name="T37" fmla="*/ 0 h 2895"/>
                  <a:gd name="T38" fmla="*/ 2147483647 w 1899"/>
                  <a:gd name="T39" fmla="*/ 0 h 2895"/>
                  <a:gd name="T40" fmla="*/ 2147483647 w 1899"/>
                  <a:gd name="T41" fmla="*/ 2147483647 h 2895"/>
                  <a:gd name="T42" fmla="*/ 2147483647 w 1899"/>
                  <a:gd name="T43" fmla="*/ 2147483647 h 2895"/>
                  <a:gd name="T44" fmla="*/ 2147483647 w 1899"/>
                  <a:gd name="T45" fmla="*/ 2147483647 h 2895"/>
                  <a:gd name="T46" fmla="*/ 0 w 1899"/>
                  <a:gd name="T47" fmla="*/ 2147483647 h 2895"/>
                  <a:gd name="T48" fmla="*/ 0 w 1899"/>
                  <a:gd name="T49" fmla="*/ 2147483647 h 2895"/>
                  <a:gd name="T50" fmla="*/ 0 w 1899"/>
                  <a:gd name="T51" fmla="*/ 2147483647 h 2895"/>
                  <a:gd name="T52" fmla="*/ 0 w 1899"/>
                  <a:gd name="T53" fmla="*/ 2147483647 h 2895"/>
                  <a:gd name="T54" fmla="*/ 0 w 1899"/>
                  <a:gd name="T55" fmla="*/ 2147483647 h 2895"/>
                  <a:gd name="T56" fmla="*/ 0 w 1899"/>
                  <a:gd name="T57" fmla="*/ 2147483647 h 2895"/>
                  <a:gd name="T58" fmla="*/ 0 w 1899"/>
                  <a:gd name="T59" fmla="*/ 2147483647 h 2895"/>
                  <a:gd name="T60" fmla="*/ 0 w 1899"/>
                  <a:gd name="T61" fmla="*/ 2147483647 h 2895"/>
                  <a:gd name="T62" fmla="*/ 0 w 1899"/>
                  <a:gd name="T63" fmla="*/ 2147483647 h 2895"/>
                  <a:gd name="T64" fmla="*/ 0 w 1899"/>
                  <a:gd name="T65" fmla="*/ 2147483647 h 2895"/>
                  <a:gd name="T66" fmla="*/ 2147483647 w 1899"/>
                  <a:gd name="T67" fmla="*/ 2147483647 h 2895"/>
                  <a:gd name="T68" fmla="*/ 2147483647 w 1899"/>
                  <a:gd name="T69" fmla="*/ 2147483647 h 2895"/>
                  <a:gd name="T70" fmla="*/ 2147483647 w 1899"/>
                  <a:gd name="T71" fmla="*/ 2147483647 h 2895"/>
                  <a:gd name="T72" fmla="*/ 2147483647 w 1899"/>
                  <a:gd name="T73" fmla="*/ 2147483647 h 2895"/>
                  <a:gd name="T74" fmla="*/ 2147483647 w 1899"/>
                  <a:gd name="T75" fmla="*/ 2147483647 h 2895"/>
                  <a:gd name="T76" fmla="*/ 2147483647 w 1899"/>
                  <a:gd name="T77" fmla="*/ 2147483647 h 2895"/>
                  <a:gd name="T78" fmla="*/ 2147483647 w 1899"/>
                  <a:gd name="T79" fmla="*/ 2147483647 h 2895"/>
                  <a:gd name="T80" fmla="*/ 2147483647 w 1899"/>
                  <a:gd name="T81" fmla="*/ 2147483647 h 2895"/>
                  <a:gd name="T82" fmla="*/ 2147483647 w 1899"/>
                  <a:gd name="T83" fmla="*/ 2147483647 h 2895"/>
                  <a:gd name="T84" fmla="*/ 2147483647 w 1899"/>
                  <a:gd name="T85" fmla="*/ 2147483647 h 2895"/>
                  <a:gd name="T86" fmla="*/ 2147483647 w 1899"/>
                  <a:gd name="T87" fmla="*/ 2147483647 h 2895"/>
                  <a:gd name="T88" fmla="*/ 2147483647 w 1899"/>
                  <a:gd name="T89" fmla="*/ 2147483647 h 2895"/>
                  <a:gd name="T90" fmla="*/ 2147483647 w 1899"/>
                  <a:gd name="T91" fmla="*/ 2147483647 h 2895"/>
                  <a:gd name="T92" fmla="*/ 2147483647 w 1899"/>
                  <a:gd name="T93" fmla="*/ 2147483647 h 2895"/>
                  <a:gd name="T94" fmla="*/ 2147483647 w 1899"/>
                  <a:gd name="T95" fmla="*/ 2147483647 h 2895"/>
                  <a:gd name="T96" fmla="*/ 2147483647 w 1899"/>
                  <a:gd name="T97" fmla="*/ 2147483647 h 2895"/>
                  <a:gd name="T98" fmla="*/ 2147483647 w 1899"/>
                  <a:gd name="T99" fmla="*/ 2147483647 h 2895"/>
                  <a:gd name="T100" fmla="*/ 2147483647 w 1899"/>
                  <a:gd name="T101" fmla="*/ 2147483647 h 28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9"/>
                  <a:gd name="T154" fmla="*/ 0 h 2895"/>
                  <a:gd name="T155" fmla="*/ 1899 w 1899"/>
                  <a:gd name="T156" fmla="*/ 2895 h 28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9" h="2895">
                    <a:moveTo>
                      <a:pt x="1561" y="1625"/>
                    </a:moveTo>
                    <a:lnTo>
                      <a:pt x="1494" y="1560"/>
                    </a:lnTo>
                    <a:lnTo>
                      <a:pt x="1424" y="1505"/>
                    </a:lnTo>
                    <a:lnTo>
                      <a:pt x="1274" y="1394"/>
                    </a:lnTo>
                    <a:lnTo>
                      <a:pt x="1197" y="1322"/>
                    </a:lnTo>
                    <a:lnTo>
                      <a:pt x="1141" y="1250"/>
                    </a:lnTo>
                    <a:lnTo>
                      <a:pt x="1082" y="1139"/>
                    </a:lnTo>
                    <a:lnTo>
                      <a:pt x="1049" y="1050"/>
                    </a:lnTo>
                    <a:lnTo>
                      <a:pt x="1018" y="958"/>
                    </a:lnTo>
                    <a:lnTo>
                      <a:pt x="1007" y="873"/>
                    </a:lnTo>
                    <a:lnTo>
                      <a:pt x="1005" y="789"/>
                    </a:lnTo>
                    <a:lnTo>
                      <a:pt x="1010" y="717"/>
                    </a:lnTo>
                    <a:lnTo>
                      <a:pt x="1027" y="617"/>
                    </a:lnTo>
                    <a:lnTo>
                      <a:pt x="1060" y="523"/>
                    </a:lnTo>
                    <a:lnTo>
                      <a:pt x="1101" y="440"/>
                    </a:lnTo>
                    <a:lnTo>
                      <a:pt x="1156" y="351"/>
                    </a:lnTo>
                    <a:lnTo>
                      <a:pt x="1234" y="261"/>
                    </a:lnTo>
                    <a:lnTo>
                      <a:pt x="1295" y="199"/>
                    </a:lnTo>
                    <a:lnTo>
                      <a:pt x="1358" y="151"/>
                    </a:lnTo>
                    <a:lnTo>
                      <a:pt x="1422" y="113"/>
                    </a:lnTo>
                    <a:lnTo>
                      <a:pt x="1489" y="83"/>
                    </a:lnTo>
                    <a:lnTo>
                      <a:pt x="1561" y="61"/>
                    </a:lnTo>
                    <a:lnTo>
                      <a:pt x="1638" y="50"/>
                    </a:lnTo>
                    <a:lnTo>
                      <a:pt x="1690" y="46"/>
                    </a:lnTo>
                    <a:lnTo>
                      <a:pt x="1751" y="44"/>
                    </a:lnTo>
                    <a:lnTo>
                      <a:pt x="1899" y="55"/>
                    </a:lnTo>
                    <a:lnTo>
                      <a:pt x="1790" y="29"/>
                    </a:lnTo>
                    <a:lnTo>
                      <a:pt x="1710" y="16"/>
                    </a:lnTo>
                    <a:lnTo>
                      <a:pt x="1622" y="5"/>
                    </a:lnTo>
                    <a:lnTo>
                      <a:pt x="1533" y="0"/>
                    </a:lnTo>
                    <a:lnTo>
                      <a:pt x="1457" y="0"/>
                    </a:lnTo>
                    <a:lnTo>
                      <a:pt x="1378" y="5"/>
                    </a:lnTo>
                    <a:lnTo>
                      <a:pt x="1291" y="13"/>
                    </a:lnTo>
                    <a:lnTo>
                      <a:pt x="1212" y="28"/>
                    </a:lnTo>
                    <a:lnTo>
                      <a:pt x="1117" y="50"/>
                    </a:lnTo>
                    <a:lnTo>
                      <a:pt x="1014" y="79"/>
                    </a:lnTo>
                    <a:lnTo>
                      <a:pt x="914" y="118"/>
                    </a:lnTo>
                    <a:lnTo>
                      <a:pt x="835" y="155"/>
                    </a:lnTo>
                    <a:lnTo>
                      <a:pt x="748" y="201"/>
                    </a:lnTo>
                    <a:lnTo>
                      <a:pt x="657" y="257"/>
                    </a:lnTo>
                    <a:lnTo>
                      <a:pt x="591" y="309"/>
                    </a:lnTo>
                    <a:lnTo>
                      <a:pt x="526" y="362"/>
                    </a:lnTo>
                    <a:lnTo>
                      <a:pt x="458" y="425"/>
                    </a:lnTo>
                    <a:lnTo>
                      <a:pt x="397" y="484"/>
                    </a:lnTo>
                    <a:lnTo>
                      <a:pt x="347" y="545"/>
                    </a:lnTo>
                    <a:lnTo>
                      <a:pt x="294" y="612"/>
                    </a:lnTo>
                    <a:lnTo>
                      <a:pt x="247" y="678"/>
                    </a:lnTo>
                    <a:lnTo>
                      <a:pt x="199" y="750"/>
                    </a:lnTo>
                    <a:lnTo>
                      <a:pt x="161" y="824"/>
                    </a:lnTo>
                    <a:lnTo>
                      <a:pt x="125" y="902"/>
                    </a:lnTo>
                    <a:lnTo>
                      <a:pt x="92" y="983"/>
                    </a:lnTo>
                    <a:lnTo>
                      <a:pt x="64" y="1072"/>
                    </a:lnTo>
                    <a:lnTo>
                      <a:pt x="39" y="1157"/>
                    </a:lnTo>
                    <a:lnTo>
                      <a:pt x="22" y="1244"/>
                    </a:lnTo>
                    <a:lnTo>
                      <a:pt x="9" y="1344"/>
                    </a:lnTo>
                    <a:lnTo>
                      <a:pt x="3" y="1427"/>
                    </a:lnTo>
                    <a:lnTo>
                      <a:pt x="0" y="1510"/>
                    </a:lnTo>
                    <a:lnTo>
                      <a:pt x="3" y="1597"/>
                    </a:lnTo>
                    <a:lnTo>
                      <a:pt x="15" y="1697"/>
                    </a:lnTo>
                    <a:lnTo>
                      <a:pt x="31" y="1801"/>
                    </a:lnTo>
                    <a:lnTo>
                      <a:pt x="53" y="1889"/>
                    </a:lnTo>
                    <a:lnTo>
                      <a:pt x="77" y="1978"/>
                    </a:lnTo>
                    <a:lnTo>
                      <a:pt x="105" y="2050"/>
                    </a:lnTo>
                    <a:lnTo>
                      <a:pt x="142" y="2128"/>
                    </a:lnTo>
                    <a:lnTo>
                      <a:pt x="175" y="2200"/>
                    </a:lnTo>
                    <a:lnTo>
                      <a:pt x="221" y="2283"/>
                    </a:lnTo>
                    <a:lnTo>
                      <a:pt x="275" y="2365"/>
                    </a:lnTo>
                    <a:lnTo>
                      <a:pt x="330" y="2433"/>
                    </a:lnTo>
                    <a:lnTo>
                      <a:pt x="382" y="2498"/>
                    </a:lnTo>
                    <a:lnTo>
                      <a:pt x="441" y="2561"/>
                    </a:lnTo>
                    <a:lnTo>
                      <a:pt x="502" y="2620"/>
                    </a:lnTo>
                    <a:lnTo>
                      <a:pt x="554" y="2664"/>
                    </a:lnTo>
                    <a:lnTo>
                      <a:pt x="620" y="2718"/>
                    </a:lnTo>
                    <a:lnTo>
                      <a:pt x="691" y="2762"/>
                    </a:lnTo>
                    <a:lnTo>
                      <a:pt x="748" y="2796"/>
                    </a:lnTo>
                    <a:lnTo>
                      <a:pt x="807" y="2825"/>
                    </a:lnTo>
                    <a:lnTo>
                      <a:pt x="863" y="2847"/>
                    </a:lnTo>
                    <a:lnTo>
                      <a:pt x="918" y="2864"/>
                    </a:lnTo>
                    <a:lnTo>
                      <a:pt x="1001" y="2884"/>
                    </a:lnTo>
                    <a:lnTo>
                      <a:pt x="1064" y="2892"/>
                    </a:lnTo>
                    <a:lnTo>
                      <a:pt x="1129" y="2895"/>
                    </a:lnTo>
                    <a:lnTo>
                      <a:pt x="1189" y="2892"/>
                    </a:lnTo>
                    <a:lnTo>
                      <a:pt x="1269" y="2881"/>
                    </a:lnTo>
                    <a:lnTo>
                      <a:pt x="1347" y="2862"/>
                    </a:lnTo>
                    <a:lnTo>
                      <a:pt x="1417" y="2834"/>
                    </a:lnTo>
                    <a:lnTo>
                      <a:pt x="1474" y="2801"/>
                    </a:lnTo>
                    <a:lnTo>
                      <a:pt x="1539" y="2762"/>
                    </a:lnTo>
                    <a:lnTo>
                      <a:pt x="1590" y="2718"/>
                    </a:lnTo>
                    <a:lnTo>
                      <a:pt x="1644" y="2668"/>
                    </a:lnTo>
                    <a:lnTo>
                      <a:pt x="1690" y="2609"/>
                    </a:lnTo>
                    <a:lnTo>
                      <a:pt x="1733" y="2546"/>
                    </a:lnTo>
                    <a:lnTo>
                      <a:pt x="1766" y="2479"/>
                    </a:lnTo>
                    <a:lnTo>
                      <a:pt x="1790" y="2404"/>
                    </a:lnTo>
                    <a:lnTo>
                      <a:pt x="1810" y="2326"/>
                    </a:lnTo>
                    <a:lnTo>
                      <a:pt x="1821" y="2246"/>
                    </a:lnTo>
                    <a:lnTo>
                      <a:pt x="1823" y="2163"/>
                    </a:lnTo>
                    <a:lnTo>
                      <a:pt x="1812" y="2071"/>
                    </a:lnTo>
                    <a:lnTo>
                      <a:pt x="1794" y="1991"/>
                    </a:lnTo>
                    <a:lnTo>
                      <a:pt x="1762" y="1914"/>
                    </a:lnTo>
                    <a:lnTo>
                      <a:pt x="1727" y="1841"/>
                    </a:lnTo>
                    <a:lnTo>
                      <a:pt x="1683" y="1777"/>
                    </a:lnTo>
                    <a:lnTo>
                      <a:pt x="1627" y="1699"/>
                    </a:lnTo>
                    <a:lnTo>
                      <a:pt x="1561" y="1625"/>
                    </a:lnTo>
                    <a:close/>
                  </a:path>
                </a:pathLst>
              </a:custGeom>
              <a:solidFill>
                <a:srgbClr val="003366"/>
              </a:solidFill>
              <a:ln w="28575" cmpd="sng">
                <a:solidFill>
                  <a:srgbClr val="003366"/>
                </a:solidFill>
                <a:prstDash val="solid"/>
                <a:round/>
                <a:headEnd/>
                <a:tailEnd/>
              </a:ln>
            </p:spPr>
            <p:txBody>
              <a:bodyPr/>
              <a:lstStyle/>
              <a:p>
                <a:pPr>
                  <a:defRPr/>
                </a:pPr>
                <a:endParaRPr lang="en-US" kern="0">
                  <a:solidFill>
                    <a:sysClr val="windowText" lastClr="000000"/>
                  </a:solidFill>
                  <a:latin typeface="Arial"/>
                </a:endParaRPr>
              </a:p>
            </p:txBody>
          </p:sp>
          <p:sp>
            <p:nvSpPr>
              <p:cNvPr id="119" name="Freeform 30"/>
              <p:cNvSpPr>
                <a:spLocks/>
              </p:cNvSpPr>
              <p:nvPr/>
            </p:nvSpPr>
            <p:spPr bwMode="auto">
              <a:xfrm rot="2044107">
                <a:off x="4661637" y="1739356"/>
                <a:ext cx="352390" cy="468240"/>
              </a:xfrm>
              <a:custGeom>
                <a:avLst/>
                <a:gdLst>
                  <a:gd name="T0" fmla="*/ 2147483647 w 1899"/>
                  <a:gd name="T1" fmla="*/ 2147483647 h 2895"/>
                  <a:gd name="T2" fmla="*/ 2147483647 w 1899"/>
                  <a:gd name="T3" fmla="*/ 2147483647 h 2895"/>
                  <a:gd name="T4" fmla="*/ 2147483647 w 1899"/>
                  <a:gd name="T5" fmla="*/ 2147483647 h 2895"/>
                  <a:gd name="T6" fmla="*/ 2147483647 w 1899"/>
                  <a:gd name="T7" fmla="*/ 2147483647 h 2895"/>
                  <a:gd name="T8" fmla="*/ 2147483647 w 1899"/>
                  <a:gd name="T9" fmla="*/ 2147483647 h 2895"/>
                  <a:gd name="T10" fmla="*/ 2147483647 w 1899"/>
                  <a:gd name="T11" fmla="*/ 2147483647 h 2895"/>
                  <a:gd name="T12" fmla="*/ 2147483647 w 1899"/>
                  <a:gd name="T13" fmla="*/ 2147483647 h 2895"/>
                  <a:gd name="T14" fmla="*/ 2147483647 w 1899"/>
                  <a:gd name="T15" fmla="*/ 2147483647 h 2895"/>
                  <a:gd name="T16" fmla="*/ 2147483647 w 1899"/>
                  <a:gd name="T17" fmla="*/ 2147483647 h 2895"/>
                  <a:gd name="T18" fmla="*/ 2147483647 w 1899"/>
                  <a:gd name="T19" fmla="*/ 2147483647 h 2895"/>
                  <a:gd name="T20" fmla="*/ 2147483647 w 1899"/>
                  <a:gd name="T21" fmla="*/ 2147483647 h 2895"/>
                  <a:gd name="T22" fmla="*/ 0 w 1899"/>
                  <a:gd name="T23" fmla="*/ 2147483647 h 2895"/>
                  <a:gd name="T24" fmla="*/ 0 w 1899"/>
                  <a:gd name="T25" fmla="*/ 2147483647 h 2895"/>
                  <a:gd name="T26" fmla="*/ 0 w 1899"/>
                  <a:gd name="T27" fmla="*/ 2147483647 h 2895"/>
                  <a:gd name="T28" fmla="*/ 2147483647 w 1899"/>
                  <a:gd name="T29" fmla="*/ 2147483647 h 2895"/>
                  <a:gd name="T30" fmla="*/ 2147483647 w 1899"/>
                  <a:gd name="T31" fmla="*/ 2147483647 h 2895"/>
                  <a:gd name="T32" fmla="*/ 2147483647 w 1899"/>
                  <a:gd name="T33" fmla="*/ 2147483647 h 2895"/>
                  <a:gd name="T34" fmla="*/ 2147483647 w 1899"/>
                  <a:gd name="T35" fmla="*/ 2147483647 h 2895"/>
                  <a:gd name="T36" fmla="*/ 2147483647 w 1899"/>
                  <a:gd name="T37" fmla="*/ 2147483647 h 2895"/>
                  <a:gd name="T38" fmla="*/ 2147483647 w 1899"/>
                  <a:gd name="T39" fmla="*/ 2147483647 h 2895"/>
                  <a:gd name="T40" fmla="*/ 2147483647 w 1899"/>
                  <a:gd name="T41" fmla="*/ 2147483647 h 2895"/>
                  <a:gd name="T42" fmla="*/ 2147483647 w 1899"/>
                  <a:gd name="T43" fmla="*/ 2147483647 h 2895"/>
                  <a:gd name="T44" fmla="*/ 2147483647 w 1899"/>
                  <a:gd name="T45" fmla="*/ 2147483647 h 2895"/>
                  <a:gd name="T46" fmla="*/ 2147483647 w 1899"/>
                  <a:gd name="T47" fmla="*/ 2147483647 h 2895"/>
                  <a:gd name="T48" fmla="*/ 2147483647 w 1899"/>
                  <a:gd name="T49" fmla="*/ 2147483647 h 2895"/>
                  <a:gd name="T50" fmla="*/ 2147483647 w 1899"/>
                  <a:gd name="T51" fmla="*/ 2147483647 h 2895"/>
                  <a:gd name="T52" fmla="*/ 2147483647 w 1899"/>
                  <a:gd name="T53" fmla="*/ 2147483647 h 2895"/>
                  <a:gd name="T54" fmla="*/ 2147483647 w 1899"/>
                  <a:gd name="T55" fmla="*/ 2147483647 h 2895"/>
                  <a:gd name="T56" fmla="*/ 2147483647 w 1899"/>
                  <a:gd name="T57" fmla="*/ 2147483647 h 2895"/>
                  <a:gd name="T58" fmla="*/ 2147483647 w 1899"/>
                  <a:gd name="T59" fmla="*/ 2147483647 h 2895"/>
                  <a:gd name="T60" fmla="*/ 2147483647 w 1899"/>
                  <a:gd name="T61" fmla="*/ 2147483647 h 2895"/>
                  <a:gd name="T62" fmla="*/ 2147483647 w 1899"/>
                  <a:gd name="T63" fmla="*/ 2147483647 h 2895"/>
                  <a:gd name="T64" fmla="*/ 2147483647 w 1899"/>
                  <a:gd name="T65" fmla="*/ 2147483647 h 2895"/>
                  <a:gd name="T66" fmla="*/ 2147483647 w 1899"/>
                  <a:gd name="T67" fmla="*/ 2147483647 h 2895"/>
                  <a:gd name="T68" fmla="*/ 2147483647 w 1899"/>
                  <a:gd name="T69" fmla="*/ 2147483647 h 2895"/>
                  <a:gd name="T70" fmla="*/ 2147483647 w 1899"/>
                  <a:gd name="T71" fmla="*/ 0 h 2895"/>
                  <a:gd name="T72" fmla="*/ 2147483647 w 1899"/>
                  <a:gd name="T73" fmla="*/ 0 h 2895"/>
                  <a:gd name="T74" fmla="*/ 2147483647 w 1899"/>
                  <a:gd name="T75" fmla="*/ 0 h 2895"/>
                  <a:gd name="T76" fmla="*/ 2147483647 w 1899"/>
                  <a:gd name="T77" fmla="*/ 0 h 2895"/>
                  <a:gd name="T78" fmla="*/ 2147483647 w 1899"/>
                  <a:gd name="T79" fmla="*/ 0 h 2895"/>
                  <a:gd name="T80" fmla="*/ 2147483647 w 1899"/>
                  <a:gd name="T81" fmla="*/ 0 h 2895"/>
                  <a:gd name="T82" fmla="*/ 2147483647 w 1899"/>
                  <a:gd name="T83" fmla="*/ 0 h 2895"/>
                  <a:gd name="T84" fmla="*/ 2147483647 w 1899"/>
                  <a:gd name="T85" fmla="*/ 0 h 2895"/>
                  <a:gd name="T86" fmla="*/ 2147483647 w 1899"/>
                  <a:gd name="T87" fmla="*/ 0 h 2895"/>
                  <a:gd name="T88" fmla="*/ 0 w 1899"/>
                  <a:gd name="T89" fmla="*/ 0 h 2895"/>
                  <a:gd name="T90" fmla="*/ 0 w 1899"/>
                  <a:gd name="T91" fmla="*/ 2147483647 h 2895"/>
                  <a:gd name="T92" fmla="*/ 0 w 1899"/>
                  <a:gd name="T93" fmla="*/ 2147483647 h 2895"/>
                  <a:gd name="T94" fmla="*/ 0 w 1899"/>
                  <a:gd name="T95" fmla="*/ 2147483647 h 2895"/>
                  <a:gd name="T96" fmla="*/ 0 w 1899"/>
                  <a:gd name="T97" fmla="*/ 2147483647 h 2895"/>
                  <a:gd name="T98" fmla="*/ 0 w 1899"/>
                  <a:gd name="T99" fmla="*/ 2147483647 h 2895"/>
                  <a:gd name="T100" fmla="*/ 2147483647 w 1899"/>
                  <a:gd name="T101" fmla="*/ 2147483647 h 28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9"/>
                  <a:gd name="T154" fmla="*/ 0 h 2895"/>
                  <a:gd name="T155" fmla="*/ 1899 w 1899"/>
                  <a:gd name="T156" fmla="*/ 2895 h 28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9" h="2895">
                    <a:moveTo>
                      <a:pt x="338" y="1270"/>
                    </a:moveTo>
                    <a:lnTo>
                      <a:pt x="405" y="1335"/>
                    </a:lnTo>
                    <a:lnTo>
                      <a:pt x="475" y="1390"/>
                    </a:lnTo>
                    <a:lnTo>
                      <a:pt x="625" y="1501"/>
                    </a:lnTo>
                    <a:lnTo>
                      <a:pt x="702" y="1573"/>
                    </a:lnTo>
                    <a:lnTo>
                      <a:pt x="758" y="1645"/>
                    </a:lnTo>
                    <a:lnTo>
                      <a:pt x="817" y="1756"/>
                    </a:lnTo>
                    <a:lnTo>
                      <a:pt x="850" y="1845"/>
                    </a:lnTo>
                    <a:lnTo>
                      <a:pt x="881" y="1937"/>
                    </a:lnTo>
                    <a:lnTo>
                      <a:pt x="892" y="2022"/>
                    </a:lnTo>
                    <a:lnTo>
                      <a:pt x="894" y="2106"/>
                    </a:lnTo>
                    <a:lnTo>
                      <a:pt x="889" y="2178"/>
                    </a:lnTo>
                    <a:lnTo>
                      <a:pt x="872" y="2278"/>
                    </a:lnTo>
                    <a:lnTo>
                      <a:pt x="839" y="2372"/>
                    </a:lnTo>
                    <a:lnTo>
                      <a:pt x="798" y="2455"/>
                    </a:lnTo>
                    <a:lnTo>
                      <a:pt x="743" y="2544"/>
                    </a:lnTo>
                    <a:lnTo>
                      <a:pt x="665" y="2634"/>
                    </a:lnTo>
                    <a:lnTo>
                      <a:pt x="604" y="2696"/>
                    </a:lnTo>
                    <a:lnTo>
                      <a:pt x="541" y="2744"/>
                    </a:lnTo>
                    <a:lnTo>
                      <a:pt x="477" y="2782"/>
                    </a:lnTo>
                    <a:lnTo>
                      <a:pt x="410" y="2812"/>
                    </a:lnTo>
                    <a:lnTo>
                      <a:pt x="338" y="2834"/>
                    </a:lnTo>
                    <a:lnTo>
                      <a:pt x="261" y="2845"/>
                    </a:lnTo>
                    <a:lnTo>
                      <a:pt x="209" y="2849"/>
                    </a:lnTo>
                    <a:lnTo>
                      <a:pt x="148" y="2851"/>
                    </a:lnTo>
                    <a:lnTo>
                      <a:pt x="0" y="2840"/>
                    </a:lnTo>
                    <a:lnTo>
                      <a:pt x="109" y="2866"/>
                    </a:lnTo>
                    <a:lnTo>
                      <a:pt x="189" y="2879"/>
                    </a:lnTo>
                    <a:lnTo>
                      <a:pt x="277" y="2890"/>
                    </a:lnTo>
                    <a:lnTo>
                      <a:pt x="366" y="2895"/>
                    </a:lnTo>
                    <a:lnTo>
                      <a:pt x="442" y="2895"/>
                    </a:lnTo>
                    <a:lnTo>
                      <a:pt x="521" y="2890"/>
                    </a:lnTo>
                    <a:lnTo>
                      <a:pt x="608" y="2882"/>
                    </a:lnTo>
                    <a:lnTo>
                      <a:pt x="687" y="2867"/>
                    </a:lnTo>
                    <a:lnTo>
                      <a:pt x="782" y="2845"/>
                    </a:lnTo>
                    <a:lnTo>
                      <a:pt x="885" y="2816"/>
                    </a:lnTo>
                    <a:lnTo>
                      <a:pt x="985" y="2777"/>
                    </a:lnTo>
                    <a:lnTo>
                      <a:pt x="1064" y="2740"/>
                    </a:lnTo>
                    <a:lnTo>
                      <a:pt x="1151" y="2694"/>
                    </a:lnTo>
                    <a:lnTo>
                      <a:pt x="1242" y="2638"/>
                    </a:lnTo>
                    <a:lnTo>
                      <a:pt x="1308" y="2586"/>
                    </a:lnTo>
                    <a:lnTo>
                      <a:pt x="1373" y="2533"/>
                    </a:lnTo>
                    <a:lnTo>
                      <a:pt x="1441" y="2470"/>
                    </a:lnTo>
                    <a:lnTo>
                      <a:pt x="1502" y="2411"/>
                    </a:lnTo>
                    <a:lnTo>
                      <a:pt x="1552" y="2350"/>
                    </a:lnTo>
                    <a:lnTo>
                      <a:pt x="1605" y="2283"/>
                    </a:lnTo>
                    <a:lnTo>
                      <a:pt x="1652" y="2217"/>
                    </a:lnTo>
                    <a:lnTo>
                      <a:pt x="1700" y="2145"/>
                    </a:lnTo>
                    <a:lnTo>
                      <a:pt x="1738" y="2071"/>
                    </a:lnTo>
                    <a:lnTo>
                      <a:pt x="1774" y="1993"/>
                    </a:lnTo>
                    <a:lnTo>
                      <a:pt x="1807" y="1912"/>
                    </a:lnTo>
                    <a:lnTo>
                      <a:pt x="1835" y="1823"/>
                    </a:lnTo>
                    <a:lnTo>
                      <a:pt x="1860" y="1738"/>
                    </a:lnTo>
                    <a:lnTo>
                      <a:pt x="1877" y="1651"/>
                    </a:lnTo>
                    <a:lnTo>
                      <a:pt x="1890" y="1551"/>
                    </a:lnTo>
                    <a:lnTo>
                      <a:pt x="1896" y="1468"/>
                    </a:lnTo>
                    <a:lnTo>
                      <a:pt x="1899" y="1385"/>
                    </a:lnTo>
                    <a:lnTo>
                      <a:pt x="1896" y="1298"/>
                    </a:lnTo>
                    <a:lnTo>
                      <a:pt x="1884" y="1198"/>
                    </a:lnTo>
                    <a:lnTo>
                      <a:pt x="1868" y="1094"/>
                    </a:lnTo>
                    <a:lnTo>
                      <a:pt x="1846" y="1006"/>
                    </a:lnTo>
                    <a:lnTo>
                      <a:pt x="1822" y="917"/>
                    </a:lnTo>
                    <a:lnTo>
                      <a:pt x="1794" y="845"/>
                    </a:lnTo>
                    <a:lnTo>
                      <a:pt x="1757" y="767"/>
                    </a:lnTo>
                    <a:lnTo>
                      <a:pt x="1724" y="695"/>
                    </a:lnTo>
                    <a:lnTo>
                      <a:pt x="1678" y="612"/>
                    </a:lnTo>
                    <a:lnTo>
                      <a:pt x="1624" y="530"/>
                    </a:lnTo>
                    <a:lnTo>
                      <a:pt x="1569" y="462"/>
                    </a:lnTo>
                    <a:lnTo>
                      <a:pt x="1517" y="397"/>
                    </a:lnTo>
                    <a:lnTo>
                      <a:pt x="1458" y="334"/>
                    </a:lnTo>
                    <a:lnTo>
                      <a:pt x="1397" y="275"/>
                    </a:lnTo>
                    <a:lnTo>
                      <a:pt x="1345" y="231"/>
                    </a:lnTo>
                    <a:lnTo>
                      <a:pt x="1279" y="177"/>
                    </a:lnTo>
                    <a:lnTo>
                      <a:pt x="1208" y="133"/>
                    </a:lnTo>
                    <a:lnTo>
                      <a:pt x="1151" y="99"/>
                    </a:lnTo>
                    <a:lnTo>
                      <a:pt x="1092" y="70"/>
                    </a:lnTo>
                    <a:lnTo>
                      <a:pt x="1036" y="48"/>
                    </a:lnTo>
                    <a:lnTo>
                      <a:pt x="981" y="31"/>
                    </a:lnTo>
                    <a:lnTo>
                      <a:pt x="898" y="11"/>
                    </a:lnTo>
                    <a:lnTo>
                      <a:pt x="835" y="3"/>
                    </a:lnTo>
                    <a:lnTo>
                      <a:pt x="770" y="0"/>
                    </a:lnTo>
                    <a:lnTo>
                      <a:pt x="710" y="3"/>
                    </a:lnTo>
                    <a:lnTo>
                      <a:pt x="630" y="14"/>
                    </a:lnTo>
                    <a:lnTo>
                      <a:pt x="552" y="33"/>
                    </a:lnTo>
                    <a:lnTo>
                      <a:pt x="482" y="61"/>
                    </a:lnTo>
                    <a:lnTo>
                      <a:pt x="425" y="94"/>
                    </a:lnTo>
                    <a:lnTo>
                      <a:pt x="360" y="133"/>
                    </a:lnTo>
                    <a:lnTo>
                      <a:pt x="309" y="177"/>
                    </a:lnTo>
                    <a:lnTo>
                      <a:pt x="255" y="227"/>
                    </a:lnTo>
                    <a:lnTo>
                      <a:pt x="209" y="286"/>
                    </a:lnTo>
                    <a:lnTo>
                      <a:pt x="166" y="349"/>
                    </a:lnTo>
                    <a:lnTo>
                      <a:pt x="133" y="416"/>
                    </a:lnTo>
                    <a:lnTo>
                      <a:pt x="109" y="491"/>
                    </a:lnTo>
                    <a:lnTo>
                      <a:pt x="89" y="569"/>
                    </a:lnTo>
                    <a:lnTo>
                      <a:pt x="78" y="649"/>
                    </a:lnTo>
                    <a:lnTo>
                      <a:pt x="76" y="732"/>
                    </a:lnTo>
                    <a:lnTo>
                      <a:pt x="87" y="824"/>
                    </a:lnTo>
                    <a:lnTo>
                      <a:pt x="105" y="904"/>
                    </a:lnTo>
                    <a:lnTo>
                      <a:pt x="137" y="981"/>
                    </a:lnTo>
                    <a:lnTo>
                      <a:pt x="172" y="1054"/>
                    </a:lnTo>
                    <a:lnTo>
                      <a:pt x="216" y="1118"/>
                    </a:lnTo>
                    <a:lnTo>
                      <a:pt x="272" y="1196"/>
                    </a:lnTo>
                    <a:lnTo>
                      <a:pt x="338" y="1270"/>
                    </a:lnTo>
                    <a:close/>
                  </a:path>
                </a:pathLst>
              </a:custGeom>
              <a:solidFill>
                <a:srgbClr val="FFFF00"/>
              </a:solidFill>
              <a:ln w="28575" cmpd="sng">
                <a:noFill/>
                <a:prstDash val="solid"/>
                <a:round/>
                <a:headEnd/>
                <a:tailEnd/>
              </a:ln>
            </p:spPr>
            <p:txBody>
              <a:bodyPr/>
              <a:lstStyle/>
              <a:p>
                <a:pPr>
                  <a:defRPr/>
                </a:pPr>
                <a:endParaRPr lang="en-US" kern="0">
                  <a:solidFill>
                    <a:sysClr val="windowText" lastClr="000000"/>
                  </a:solidFill>
                  <a:latin typeface="Arial"/>
                </a:endParaRPr>
              </a:p>
            </p:txBody>
          </p:sp>
          <p:grpSp>
            <p:nvGrpSpPr>
              <p:cNvPr id="114" name="Group 499"/>
              <p:cNvGrpSpPr>
                <a:grpSpLocks/>
              </p:cNvGrpSpPr>
              <p:nvPr/>
            </p:nvGrpSpPr>
            <p:grpSpPr bwMode="auto">
              <a:xfrm>
                <a:off x="4496554" y="1671104"/>
                <a:ext cx="534934" cy="484113"/>
                <a:chOff x="4496554" y="1671104"/>
                <a:chExt cx="534934" cy="484113"/>
              </a:xfrm>
            </p:grpSpPr>
            <p:sp>
              <p:nvSpPr>
                <p:cNvPr id="121" name="Freeform 31"/>
                <p:cNvSpPr>
                  <a:spLocks/>
                </p:cNvSpPr>
                <p:nvPr/>
              </p:nvSpPr>
              <p:spPr bwMode="auto">
                <a:xfrm rot="2044107">
                  <a:off x="4642589" y="1706024"/>
                  <a:ext cx="58732" cy="160312"/>
                </a:xfrm>
                <a:custGeom>
                  <a:avLst/>
                  <a:gdLst>
                    <a:gd name="T0" fmla="*/ 2147483647 w 185"/>
                    <a:gd name="T1" fmla="*/ 2147483647 h 512"/>
                    <a:gd name="T2" fmla="*/ 2147483647 w 185"/>
                    <a:gd name="T3" fmla="*/ 2147483647 h 512"/>
                    <a:gd name="T4" fmla="*/ 2147483647 w 185"/>
                    <a:gd name="T5" fmla="*/ 2147483647 h 512"/>
                    <a:gd name="T6" fmla="*/ 2147483647 w 185"/>
                    <a:gd name="T7" fmla="*/ 2147483647 h 512"/>
                    <a:gd name="T8" fmla="*/ 2147483647 w 185"/>
                    <a:gd name="T9" fmla="*/ 2147483647 h 512"/>
                    <a:gd name="T10" fmla="*/ 2147483647 w 185"/>
                    <a:gd name="T11" fmla="*/ 2147483647 h 512"/>
                    <a:gd name="T12" fmla="*/ 2147483647 w 185"/>
                    <a:gd name="T13" fmla="*/ 2147483647 h 512"/>
                    <a:gd name="T14" fmla="*/ 2147483647 w 185"/>
                    <a:gd name="T15" fmla="*/ 2147483647 h 512"/>
                    <a:gd name="T16" fmla="*/ 2147483647 w 185"/>
                    <a:gd name="T17" fmla="*/ 2147483647 h 512"/>
                    <a:gd name="T18" fmla="*/ 2147483647 w 185"/>
                    <a:gd name="T19" fmla="*/ 2147483647 h 512"/>
                    <a:gd name="T20" fmla="*/ 2147483647 w 185"/>
                    <a:gd name="T21" fmla="*/ 2147483647 h 512"/>
                    <a:gd name="T22" fmla="*/ 2147483647 w 185"/>
                    <a:gd name="T23" fmla="*/ 2147483647 h 512"/>
                    <a:gd name="T24" fmla="*/ 2147483647 w 185"/>
                    <a:gd name="T25" fmla="*/ 2147483647 h 512"/>
                    <a:gd name="T26" fmla="*/ 2147483647 w 185"/>
                    <a:gd name="T27" fmla="*/ 2147483647 h 512"/>
                    <a:gd name="T28" fmla="*/ 2147483647 w 185"/>
                    <a:gd name="T29" fmla="*/ 2147483647 h 512"/>
                    <a:gd name="T30" fmla="*/ 2147483647 w 185"/>
                    <a:gd name="T31" fmla="*/ 0 h 512"/>
                    <a:gd name="T32" fmla="*/ 2147483647 w 185"/>
                    <a:gd name="T33" fmla="*/ 2147483647 h 512"/>
                    <a:gd name="T34" fmla="*/ 2147483647 w 185"/>
                    <a:gd name="T35" fmla="*/ 2147483647 h 512"/>
                    <a:gd name="T36" fmla="*/ 0 w 185"/>
                    <a:gd name="T37" fmla="*/ 2147483647 h 512"/>
                    <a:gd name="T38" fmla="*/ 0 w 185"/>
                    <a:gd name="T39" fmla="*/ 2147483647 h 512"/>
                    <a:gd name="T40" fmla="*/ 0 w 185"/>
                    <a:gd name="T41" fmla="*/ 2147483647 h 512"/>
                    <a:gd name="T42" fmla="*/ 0 w 185"/>
                    <a:gd name="T43" fmla="*/ 2147483647 h 512"/>
                    <a:gd name="T44" fmla="*/ 0 w 185"/>
                    <a:gd name="T45" fmla="*/ 2147483647 h 512"/>
                    <a:gd name="T46" fmla="*/ 0 w 185"/>
                    <a:gd name="T47" fmla="*/ 2147483647 h 512"/>
                    <a:gd name="T48" fmla="*/ 0 w 185"/>
                    <a:gd name="T49" fmla="*/ 2147483647 h 512"/>
                    <a:gd name="T50" fmla="*/ 0 w 185"/>
                    <a:gd name="T51" fmla="*/ 2147483647 h 512"/>
                    <a:gd name="T52" fmla="*/ 0 w 185"/>
                    <a:gd name="T53" fmla="*/ 2147483647 h 512"/>
                    <a:gd name="T54" fmla="*/ 0 w 185"/>
                    <a:gd name="T55" fmla="*/ 2147483647 h 512"/>
                    <a:gd name="T56" fmla="*/ 0 w 185"/>
                    <a:gd name="T57" fmla="*/ 2147483647 h 512"/>
                    <a:gd name="T58" fmla="*/ 0 w 185"/>
                    <a:gd name="T59" fmla="*/ 2147483647 h 512"/>
                    <a:gd name="T60" fmla="*/ 2147483647 w 185"/>
                    <a:gd name="T61" fmla="*/ 2147483647 h 51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5"/>
                    <a:gd name="T94" fmla="*/ 0 h 512"/>
                    <a:gd name="T95" fmla="*/ 185 w 185"/>
                    <a:gd name="T96" fmla="*/ 512 h 51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5" h="512">
                      <a:moveTo>
                        <a:pt x="143" y="512"/>
                      </a:moveTo>
                      <a:lnTo>
                        <a:pt x="180" y="436"/>
                      </a:lnTo>
                      <a:lnTo>
                        <a:pt x="185" y="412"/>
                      </a:lnTo>
                      <a:lnTo>
                        <a:pt x="184" y="370"/>
                      </a:lnTo>
                      <a:lnTo>
                        <a:pt x="184" y="340"/>
                      </a:lnTo>
                      <a:lnTo>
                        <a:pt x="177" y="298"/>
                      </a:lnTo>
                      <a:lnTo>
                        <a:pt x="160" y="262"/>
                      </a:lnTo>
                      <a:lnTo>
                        <a:pt x="143" y="233"/>
                      </a:lnTo>
                      <a:lnTo>
                        <a:pt x="137" y="215"/>
                      </a:lnTo>
                      <a:lnTo>
                        <a:pt x="125" y="185"/>
                      </a:lnTo>
                      <a:lnTo>
                        <a:pt x="115" y="162"/>
                      </a:lnTo>
                      <a:lnTo>
                        <a:pt x="113" y="138"/>
                      </a:lnTo>
                      <a:lnTo>
                        <a:pt x="119" y="117"/>
                      </a:lnTo>
                      <a:lnTo>
                        <a:pt x="125" y="93"/>
                      </a:lnTo>
                      <a:lnTo>
                        <a:pt x="134" y="68"/>
                      </a:lnTo>
                      <a:lnTo>
                        <a:pt x="167" y="0"/>
                      </a:lnTo>
                      <a:lnTo>
                        <a:pt x="73" y="98"/>
                      </a:lnTo>
                      <a:lnTo>
                        <a:pt x="50" y="119"/>
                      </a:lnTo>
                      <a:lnTo>
                        <a:pt x="32" y="141"/>
                      </a:lnTo>
                      <a:lnTo>
                        <a:pt x="20" y="163"/>
                      </a:lnTo>
                      <a:lnTo>
                        <a:pt x="10" y="193"/>
                      </a:lnTo>
                      <a:lnTo>
                        <a:pt x="5" y="217"/>
                      </a:lnTo>
                      <a:lnTo>
                        <a:pt x="0" y="241"/>
                      </a:lnTo>
                      <a:lnTo>
                        <a:pt x="0" y="265"/>
                      </a:lnTo>
                      <a:lnTo>
                        <a:pt x="7" y="289"/>
                      </a:lnTo>
                      <a:lnTo>
                        <a:pt x="24" y="337"/>
                      </a:lnTo>
                      <a:lnTo>
                        <a:pt x="30" y="366"/>
                      </a:lnTo>
                      <a:lnTo>
                        <a:pt x="37" y="403"/>
                      </a:lnTo>
                      <a:lnTo>
                        <a:pt x="38" y="439"/>
                      </a:lnTo>
                      <a:lnTo>
                        <a:pt x="28" y="464"/>
                      </a:lnTo>
                      <a:lnTo>
                        <a:pt x="143" y="512"/>
                      </a:lnTo>
                      <a:close/>
                    </a:path>
                  </a:pathLst>
                </a:custGeom>
                <a:solidFill>
                  <a:srgbClr val="FFFF00"/>
                </a:solidFill>
                <a:ln w="28575" cmpd="sng">
                  <a:noFill/>
                  <a:round/>
                  <a:headEnd/>
                  <a:tailEnd/>
                </a:ln>
              </p:spPr>
              <p:txBody>
                <a:bodyPr/>
                <a:lstStyle/>
                <a:p>
                  <a:pPr>
                    <a:defRPr/>
                  </a:pPr>
                  <a:endParaRPr lang="en-US" kern="0">
                    <a:solidFill>
                      <a:sysClr val="windowText" lastClr="000000"/>
                    </a:solidFill>
                    <a:latin typeface="Arial"/>
                  </a:endParaRPr>
                </a:p>
              </p:txBody>
            </p:sp>
            <p:sp>
              <p:nvSpPr>
                <p:cNvPr id="122" name="Freeform 32"/>
                <p:cNvSpPr>
                  <a:spLocks/>
                </p:cNvSpPr>
                <p:nvPr/>
              </p:nvSpPr>
              <p:spPr bwMode="auto">
                <a:xfrm rot="-2653768">
                  <a:off x="4652113" y="1826655"/>
                  <a:ext cx="55557" cy="184122"/>
                </a:xfrm>
                <a:custGeom>
                  <a:avLst/>
                  <a:gdLst>
                    <a:gd name="T0" fmla="*/ 2147483647 w 218"/>
                    <a:gd name="T1" fmla="*/ 0 h 653"/>
                    <a:gd name="T2" fmla="*/ 2147483647 w 218"/>
                    <a:gd name="T3" fmla="*/ 0 h 653"/>
                    <a:gd name="T4" fmla="*/ 0 w 218"/>
                    <a:gd name="T5" fmla="*/ 2147483647 h 653"/>
                    <a:gd name="T6" fmla="*/ 0 w 218"/>
                    <a:gd name="T7" fmla="*/ 2147483647 h 653"/>
                    <a:gd name="T8" fmla="*/ 2147483647 w 218"/>
                    <a:gd name="T9" fmla="*/ 0 h 653"/>
                    <a:gd name="T10" fmla="*/ 0 60000 65536"/>
                    <a:gd name="T11" fmla="*/ 0 60000 65536"/>
                    <a:gd name="T12" fmla="*/ 0 60000 65536"/>
                    <a:gd name="T13" fmla="*/ 0 60000 65536"/>
                    <a:gd name="T14" fmla="*/ 0 60000 65536"/>
                    <a:gd name="T15" fmla="*/ 0 w 218"/>
                    <a:gd name="T16" fmla="*/ 0 h 653"/>
                    <a:gd name="T17" fmla="*/ 218 w 218"/>
                    <a:gd name="T18" fmla="*/ 653 h 653"/>
                  </a:gdLst>
                  <a:ahLst/>
                  <a:cxnLst>
                    <a:cxn ang="T10">
                      <a:pos x="T0" y="T1"/>
                    </a:cxn>
                    <a:cxn ang="T11">
                      <a:pos x="T2" y="T3"/>
                    </a:cxn>
                    <a:cxn ang="T12">
                      <a:pos x="T4" y="T5"/>
                    </a:cxn>
                    <a:cxn ang="T13">
                      <a:pos x="T6" y="T7"/>
                    </a:cxn>
                    <a:cxn ang="T14">
                      <a:pos x="T8" y="T9"/>
                    </a:cxn>
                  </a:cxnLst>
                  <a:rect l="T15" t="T16" r="T17" b="T18"/>
                  <a:pathLst>
                    <a:path w="218" h="653">
                      <a:moveTo>
                        <a:pt x="168" y="0"/>
                      </a:moveTo>
                      <a:lnTo>
                        <a:pt x="218" y="0"/>
                      </a:lnTo>
                      <a:lnTo>
                        <a:pt x="50" y="653"/>
                      </a:lnTo>
                      <a:lnTo>
                        <a:pt x="0" y="653"/>
                      </a:lnTo>
                      <a:lnTo>
                        <a:pt x="168" y="0"/>
                      </a:lnTo>
                      <a:close/>
                    </a:path>
                  </a:pathLst>
                </a:custGeom>
                <a:solidFill>
                  <a:srgbClr val="FFFF00"/>
                </a:solidFill>
                <a:ln w="9525" cmpd="sng">
                  <a:noFill/>
                  <a:round/>
                  <a:headEnd/>
                  <a:tailEnd/>
                </a:ln>
              </p:spPr>
              <p:txBody>
                <a:bodyPr/>
                <a:lstStyle/>
                <a:p>
                  <a:pPr>
                    <a:defRPr/>
                  </a:pPr>
                  <a:endParaRPr lang="en-US" kern="0">
                    <a:solidFill>
                      <a:sysClr val="windowText" lastClr="000000"/>
                    </a:solidFill>
                    <a:latin typeface="Arial"/>
                  </a:endParaRPr>
                </a:p>
              </p:txBody>
            </p:sp>
            <p:sp>
              <p:nvSpPr>
                <p:cNvPr id="123" name="Oval 33"/>
                <p:cNvSpPr>
                  <a:spLocks noChangeArrowheads="1"/>
                </p:cNvSpPr>
                <p:nvPr/>
              </p:nvSpPr>
              <p:spPr bwMode="auto">
                <a:xfrm rot="-1883629">
                  <a:off x="4609255" y="1964747"/>
                  <a:ext cx="117463" cy="87299"/>
                </a:xfrm>
                <a:prstGeom prst="ellipse">
                  <a:avLst/>
                </a:prstGeom>
                <a:solidFill>
                  <a:srgbClr val="FFFF00"/>
                </a:solidFill>
                <a:ln w="28575">
                  <a:noFill/>
                  <a:round/>
                  <a:headEnd/>
                  <a:tailEnd/>
                </a:ln>
              </p:spPr>
              <p:txBody>
                <a:bodyPr/>
                <a:lstStyle/>
                <a:p>
                  <a:pPr>
                    <a:defRPr/>
                  </a:pPr>
                  <a:endParaRPr lang="en-US" kern="0">
                    <a:solidFill>
                      <a:sysClr val="windowText" lastClr="000000"/>
                    </a:solidFill>
                    <a:latin typeface="Arial"/>
                  </a:endParaRPr>
                </a:p>
              </p:txBody>
            </p:sp>
            <p:grpSp>
              <p:nvGrpSpPr>
                <p:cNvPr id="116" name="Group 34"/>
                <p:cNvGrpSpPr>
                  <a:grpSpLocks/>
                </p:cNvGrpSpPr>
                <p:nvPr/>
              </p:nvGrpSpPr>
              <p:grpSpPr bwMode="auto">
                <a:xfrm rot="-9191424">
                  <a:off x="4801323" y="1802847"/>
                  <a:ext cx="168258" cy="311102"/>
                  <a:chOff x="2296" y="1710"/>
                  <a:chExt cx="602" cy="1017"/>
                </a:xfrm>
              </p:grpSpPr>
              <p:sp>
                <p:nvSpPr>
                  <p:cNvPr id="126" name="Freeform 35"/>
                  <p:cNvSpPr>
                    <a:spLocks/>
                  </p:cNvSpPr>
                  <p:nvPr/>
                </p:nvSpPr>
                <p:spPr bwMode="auto">
                  <a:xfrm>
                    <a:off x="2347" y="1710"/>
                    <a:ext cx="185" cy="512"/>
                  </a:xfrm>
                  <a:custGeom>
                    <a:avLst/>
                    <a:gdLst>
                      <a:gd name="T0" fmla="*/ 143 w 185"/>
                      <a:gd name="T1" fmla="*/ 512 h 512"/>
                      <a:gd name="T2" fmla="*/ 180 w 185"/>
                      <a:gd name="T3" fmla="*/ 436 h 512"/>
                      <a:gd name="T4" fmla="*/ 185 w 185"/>
                      <a:gd name="T5" fmla="*/ 412 h 512"/>
                      <a:gd name="T6" fmla="*/ 184 w 185"/>
                      <a:gd name="T7" fmla="*/ 370 h 512"/>
                      <a:gd name="T8" fmla="*/ 184 w 185"/>
                      <a:gd name="T9" fmla="*/ 340 h 512"/>
                      <a:gd name="T10" fmla="*/ 177 w 185"/>
                      <a:gd name="T11" fmla="*/ 298 h 512"/>
                      <a:gd name="T12" fmla="*/ 160 w 185"/>
                      <a:gd name="T13" fmla="*/ 262 h 512"/>
                      <a:gd name="T14" fmla="*/ 143 w 185"/>
                      <a:gd name="T15" fmla="*/ 233 h 512"/>
                      <a:gd name="T16" fmla="*/ 137 w 185"/>
                      <a:gd name="T17" fmla="*/ 215 h 512"/>
                      <a:gd name="T18" fmla="*/ 125 w 185"/>
                      <a:gd name="T19" fmla="*/ 185 h 512"/>
                      <a:gd name="T20" fmla="*/ 115 w 185"/>
                      <a:gd name="T21" fmla="*/ 162 h 512"/>
                      <a:gd name="T22" fmla="*/ 113 w 185"/>
                      <a:gd name="T23" fmla="*/ 138 h 512"/>
                      <a:gd name="T24" fmla="*/ 119 w 185"/>
                      <a:gd name="T25" fmla="*/ 117 h 512"/>
                      <a:gd name="T26" fmla="*/ 125 w 185"/>
                      <a:gd name="T27" fmla="*/ 93 h 512"/>
                      <a:gd name="T28" fmla="*/ 134 w 185"/>
                      <a:gd name="T29" fmla="*/ 68 h 512"/>
                      <a:gd name="T30" fmla="*/ 167 w 185"/>
                      <a:gd name="T31" fmla="*/ 0 h 512"/>
                      <a:gd name="T32" fmla="*/ 73 w 185"/>
                      <a:gd name="T33" fmla="*/ 98 h 512"/>
                      <a:gd name="T34" fmla="*/ 50 w 185"/>
                      <a:gd name="T35" fmla="*/ 119 h 512"/>
                      <a:gd name="T36" fmla="*/ 32 w 185"/>
                      <a:gd name="T37" fmla="*/ 141 h 512"/>
                      <a:gd name="T38" fmla="*/ 20 w 185"/>
                      <a:gd name="T39" fmla="*/ 163 h 512"/>
                      <a:gd name="T40" fmla="*/ 10 w 185"/>
                      <a:gd name="T41" fmla="*/ 193 h 512"/>
                      <a:gd name="T42" fmla="*/ 5 w 185"/>
                      <a:gd name="T43" fmla="*/ 217 h 512"/>
                      <a:gd name="T44" fmla="*/ 0 w 185"/>
                      <a:gd name="T45" fmla="*/ 241 h 512"/>
                      <a:gd name="T46" fmla="*/ 0 w 185"/>
                      <a:gd name="T47" fmla="*/ 265 h 512"/>
                      <a:gd name="T48" fmla="*/ 7 w 185"/>
                      <a:gd name="T49" fmla="*/ 289 h 512"/>
                      <a:gd name="T50" fmla="*/ 24 w 185"/>
                      <a:gd name="T51" fmla="*/ 337 h 512"/>
                      <a:gd name="T52" fmla="*/ 30 w 185"/>
                      <a:gd name="T53" fmla="*/ 366 h 512"/>
                      <a:gd name="T54" fmla="*/ 37 w 185"/>
                      <a:gd name="T55" fmla="*/ 403 h 512"/>
                      <a:gd name="T56" fmla="*/ 38 w 185"/>
                      <a:gd name="T57" fmla="*/ 439 h 512"/>
                      <a:gd name="T58" fmla="*/ 28 w 185"/>
                      <a:gd name="T59" fmla="*/ 464 h 512"/>
                      <a:gd name="T60" fmla="*/ 143 w 185"/>
                      <a:gd name="T61" fmla="*/ 512 h 51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5"/>
                      <a:gd name="T94" fmla="*/ 0 h 512"/>
                      <a:gd name="T95" fmla="*/ 185 w 185"/>
                      <a:gd name="T96" fmla="*/ 512 h 51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5" h="512">
                        <a:moveTo>
                          <a:pt x="143" y="512"/>
                        </a:moveTo>
                        <a:lnTo>
                          <a:pt x="180" y="436"/>
                        </a:lnTo>
                        <a:lnTo>
                          <a:pt x="185" y="412"/>
                        </a:lnTo>
                        <a:lnTo>
                          <a:pt x="184" y="370"/>
                        </a:lnTo>
                        <a:lnTo>
                          <a:pt x="184" y="340"/>
                        </a:lnTo>
                        <a:lnTo>
                          <a:pt x="177" y="298"/>
                        </a:lnTo>
                        <a:lnTo>
                          <a:pt x="160" y="262"/>
                        </a:lnTo>
                        <a:lnTo>
                          <a:pt x="143" y="233"/>
                        </a:lnTo>
                        <a:lnTo>
                          <a:pt x="137" y="215"/>
                        </a:lnTo>
                        <a:lnTo>
                          <a:pt x="125" y="185"/>
                        </a:lnTo>
                        <a:lnTo>
                          <a:pt x="115" y="162"/>
                        </a:lnTo>
                        <a:lnTo>
                          <a:pt x="113" y="138"/>
                        </a:lnTo>
                        <a:lnTo>
                          <a:pt x="119" y="117"/>
                        </a:lnTo>
                        <a:lnTo>
                          <a:pt x="125" y="93"/>
                        </a:lnTo>
                        <a:lnTo>
                          <a:pt x="134" y="68"/>
                        </a:lnTo>
                        <a:lnTo>
                          <a:pt x="167" y="0"/>
                        </a:lnTo>
                        <a:lnTo>
                          <a:pt x="73" y="98"/>
                        </a:lnTo>
                        <a:lnTo>
                          <a:pt x="50" y="119"/>
                        </a:lnTo>
                        <a:lnTo>
                          <a:pt x="32" y="141"/>
                        </a:lnTo>
                        <a:lnTo>
                          <a:pt x="20" y="163"/>
                        </a:lnTo>
                        <a:lnTo>
                          <a:pt x="10" y="193"/>
                        </a:lnTo>
                        <a:lnTo>
                          <a:pt x="5" y="217"/>
                        </a:lnTo>
                        <a:lnTo>
                          <a:pt x="0" y="241"/>
                        </a:lnTo>
                        <a:lnTo>
                          <a:pt x="0" y="265"/>
                        </a:lnTo>
                        <a:lnTo>
                          <a:pt x="7" y="289"/>
                        </a:lnTo>
                        <a:lnTo>
                          <a:pt x="24" y="337"/>
                        </a:lnTo>
                        <a:lnTo>
                          <a:pt x="30" y="366"/>
                        </a:lnTo>
                        <a:lnTo>
                          <a:pt x="37" y="403"/>
                        </a:lnTo>
                        <a:lnTo>
                          <a:pt x="38" y="439"/>
                        </a:lnTo>
                        <a:lnTo>
                          <a:pt x="28" y="464"/>
                        </a:lnTo>
                        <a:lnTo>
                          <a:pt x="143" y="512"/>
                        </a:lnTo>
                        <a:close/>
                      </a:path>
                    </a:pathLst>
                  </a:custGeom>
                  <a:solidFill>
                    <a:srgbClr val="003366"/>
                  </a:solidFill>
                  <a:ln w="28575" cmpd="sng">
                    <a:noFill/>
                    <a:round/>
                    <a:headEnd/>
                    <a:tailEnd/>
                  </a:ln>
                </p:spPr>
                <p:txBody>
                  <a:bodyPr/>
                  <a:lstStyle/>
                  <a:p>
                    <a:pPr>
                      <a:defRPr/>
                    </a:pPr>
                    <a:endParaRPr lang="en-US" kern="0">
                      <a:solidFill>
                        <a:sysClr val="windowText" lastClr="000000"/>
                      </a:solidFill>
                      <a:latin typeface="Arial"/>
                    </a:endParaRPr>
                  </a:p>
                </p:txBody>
              </p:sp>
              <p:sp>
                <p:nvSpPr>
                  <p:cNvPr id="127" name="Freeform 36"/>
                  <p:cNvSpPr>
                    <a:spLocks/>
                  </p:cNvSpPr>
                  <p:nvPr/>
                </p:nvSpPr>
                <p:spPr bwMode="auto">
                  <a:xfrm rot="-4697875">
                    <a:off x="2495" y="1998"/>
                    <a:ext cx="177" cy="576"/>
                  </a:xfrm>
                  <a:custGeom>
                    <a:avLst/>
                    <a:gdLst>
                      <a:gd name="T0" fmla="*/ 2 w 218"/>
                      <a:gd name="T1" fmla="*/ 0 h 653"/>
                      <a:gd name="T2" fmla="*/ 2 w 218"/>
                      <a:gd name="T3" fmla="*/ 0 h 653"/>
                      <a:gd name="T4" fmla="*/ 2 w 218"/>
                      <a:gd name="T5" fmla="*/ 48 h 653"/>
                      <a:gd name="T6" fmla="*/ 0 w 218"/>
                      <a:gd name="T7" fmla="*/ 48 h 653"/>
                      <a:gd name="T8" fmla="*/ 2 w 218"/>
                      <a:gd name="T9" fmla="*/ 0 h 653"/>
                      <a:gd name="T10" fmla="*/ 0 60000 65536"/>
                      <a:gd name="T11" fmla="*/ 0 60000 65536"/>
                      <a:gd name="T12" fmla="*/ 0 60000 65536"/>
                      <a:gd name="T13" fmla="*/ 0 60000 65536"/>
                      <a:gd name="T14" fmla="*/ 0 60000 65536"/>
                      <a:gd name="T15" fmla="*/ 0 w 218"/>
                      <a:gd name="T16" fmla="*/ 0 h 653"/>
                      <a:gd name="T17" fmla="*/ 218 w 218"/>
                      <a:gd name="T18" fmla="*/ 653 h 653"/>
                    </a:gdLst>
                    <a:ahLst/>
                    <a:cxnLst>
                      <a:cxn ang="T10">
                        <a:pos x="T0" y="T1"/>
                      </a:cxn>
                      <a:cxn ang="T11">
                        <a:pos x="T2" y="T3"/>
                      </a:cxn>
                      <a:cxn ang="T12">
                        <a:pos x="T4" y="T5"/>
                      </a:cxn>
                      <a:cxn ang="T13">
                        <a:pos x="T6" y="T7"/>
                      </a:cxn>
                      <a:cxn ang="T14">
                        <a:pos x="T8" y="T9"/>
                      </a:cxn>
                    </a:cxnLst>
                    <a:rect l="T15" t="T16" r="T17" b="T18"/>
                    <a:pathLst>
                      <a:path w="218" h="653">
                        <a:moveTo>
                          <a:pt x="168" y="0"/>
                        </a:moveTo>
                        <a:lnTo>
                          <a:pt x="218" y="0"/>
                        </a:lnTo>
                        <a:lnTo>
                          <a:pt x="50" y="653"/>
                        </a:lnTo>
                        <a:lnTo>
                          <a:pt x="0" y="653"/>
                        </a:lnTo>
                        <a:lnTo>
                          <a:pt x="168" y="0"/>
                        </a:lnTo>
                        <a:close/>
                      </a:path>
                    </a:pathLst>
                  </a:custGeom>
                  <a:solidFill>
                    <a:srgbClr val="003366"/>
                  </a:solidFill>
                  <a:ln w="12700" cmpd="sng">
                    <a:noFill/>
                    <a:round/>
                    <a:headEnd/>
                    <a:tailEnd/>
                  </a:ln>
                </p:spPr>
                <p:txBody>
                  <a:bodyPr/>
                  <a:lstStyle/>
                  <a:p>
                    <a:pPr>
                      <a:defRPr/>
                    </a:pPr>
                    <a:endParaRPr lang="en-US" kern="0">
                      <a:solidFill>
                        <a:sysClr val="windowText" lastClr="000000"/>
                      </a:solidFill>
                      <a:latin typeface="Arial"/>
                    </a:endParaRPr>
                  </a:p>
                </p:txBody>
              </p:sp>
              <p:sp>
                <p:nvSpPr>
                  <p:cNvPr id="128" name="Oval 37"/>
                  <p:cNvSpPr>
                    <a:spLocks noChangeArrowheads="1"/>
                  </p:cNvSpPr>
                  <p:nvPr/>
                </p:nvSpPr>
                <p:spPr bwMode="auto">
                  <a:xfrm rot="-3927736">
                    <a:off x="2579" y="2408"/>
                    <a:ext cx="364" cy="274"/>
                  </a:xfrm>
                  <a:prstGeom prst="ellipse">
                    <a:avLst/>
                  </a:prstGeom>
                  <a:solidFill>
                    <a:srgbClr val="003366"/>
                  </a:solidFill>
                  <a:ln w="28575">
                    <a:noFill/>
                    <a:round/>
                    <a:headEnd/>
                    <a:tailEnd/>
                  </a:ln>
                </p:spPr>
                <p:txBody>
                  <a:bodyPr rot="10800000"/>
                  <a:lstStyle/>
                  <a:p>
                    <a:pPr>
                      <a:defRPr/>
                    </a:pPr>
                    <a:endParaRPr lang="en-US" kern="0">
                      <a:solidFill>
                        <a:sysClr val="windowText" lastClr="000000"/>
                      </a:solidFill>
                      <a:latin typeface="Arial"/>
                    </a:endParaRPr>
                  </a:p>
                </p:txBody>
              </p:sp>
            </p:grpSp>
            <p:sp>
              <p:nvSpPr>
                <p:cNvPr id="125" name="Oval 38"/>
                <p:cNvSpPr>
                  <a:spLocks noChangeArrowheads="1"/>
                </p:cNvSpPr>
                <p:nvPr/>
              </p:nvSpPr>
              <p:spPr bwMode="auto">
                <a:xfrm>
                  <a:off x="4496554" y="1671104"/>
                  <a:ext cx="534934" cy="484113"/>
                </a:xfrm>
                <a:prstGeom prst="ellipse">
                  <a:avLst/>
                </a:prstGeom>
                <a:noFill/>
                <a:ln w="28575">
                  <a:solidFill>
                    <a:srgbClr val="339933"/>
                  </a:solidFill>
                  <a:round/>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grpSp>
        </p:grpSp>
        <p:sp>
          <p:nvSpPr>
            <p:cNvPr id="117" name="Text Box 240"/>
            <p:cNvSpPr txBox="1">
              <a:spLocks noChangeArrowheads="1"/>
            </p:cNvSpPr>
            <p:nvPr/>
          </p:nvSpPr>
          <p:spPr bwMode="auto">
            <a:xfrm>
              <a:off x="3326383" y="1710724"/>
              <a:ext cx="1222229" cy="268246"/>
            </a:xfrm>
            <a:prstGeom prst="rect">
              <a:avLst/>
            </a:prstGeom>
            <a:noFill/>
            <a:ln w="12700" algn="ctr">
              <a:noFill/>
              <a:miter lim="800000"/>
              <a:headEnd/>
              <a:tailEnd/>
            </a:ln>
          </p:spPr>
          <p:txBody>
            <a:bodyPr wrap="none">
              <a:spAutoFit/>
            </a:bodyPr>
            <a:lstStyle/>
            <a:p>
              <a:pPr>
                <a:lnSpc>
                  <a:spcPct val="70000"/>
                </a:lnSpc>
                <a:defRPr/>
              </a:pPr>
              <a:r>
                <a:rPr lang="en-US" sz="1600" b="1" kern="0" dirty="0">
                  <a:solidFill>
                    <a:srgbClr val="006600"/>
                  </a:solidFill>
                  <a:effectLst>
                    <a:glow rad="228600">
                      <a:sysClr val="window" lastClr="FFFFFF">
                        <a:alpha val="40000"/>
                      </a:sysClr>
                    </a:glow>
                    <a:outerShdw blurRad="152400" dist="25400" dir="5400000" sx="110000" sy="110000" algn="t" rotWithShape="0">
                      <a:sysClr val="window" lastClr="FFFFFF"/>
                    </a:outerShdw>
                  </a:effectLst>
                  <a:latin typeface="Arial"/>
                  <a:cs typeface="Arial" pitchFamily="34" charset="0"/>
                </a:rPr>
                <a:t> Energized</a:t>
              </a:r>
            </a:p>
          </p:txBody>
        </p:sp>
      </p:grpSp>
      <p:grpSp>
        <p:nvGrpSpPr>
          <p:cNvPr id="120" name="Group 131"/>
          <p:cNvGrpSpPr>
            <a:grpSpLocks/>
          </p:cNvGrpSpPr>
          <p:nvPr/>
        </p:nvGrpSpPr>
        <p:grpSpPr bwMode="auto">
          <a:xfrm>
            <a:off x="2666835" y="3040615"/>
            <a:ext cx="3287870" cy="449263"/>
            <a:chOff x="3162225" y="4774799"/>
            <a:chExt cx="3287563" cy="449193"/>
          </a:xfrm>
        </p:grpSpPr>
        <p:grpSp>
          <p:nvGrpSpPr>
            <p:cNvPr id="124" name="Group 239"/>
            <p:cNvGrpSpPr>
              <a:grpSpLocks/>
            </p:cNvGrpSpPr>
            <p:nvPr/>
          </p:nvGrpSpPr>
          <p:grpSpPr bwMode="auto">
            <a:xfrm>
              <a:off x="4518777" y="4774799"/>
              <a:ext cx="1931011" cy="449193"/>
              <a:chOff x="4518777" y="4266809"/>
              <a:chExt cx="1931011" cy="449193"/>
            </a:xfrm>
          </p:grpSpPr>
          <p:sp>
            <p:nvSpPr>
              <p:cNvPr id="132" name="Oval 154"/>
              <p:cNvSpPr>
                <a:spLocks noChangeArrowheads="1"/>
              </p:cNvSpPr>
              <p:nvPr/>
            </p:nvSpPr>
            <p:spPr bwMode="auto">
              <a:xfrm>
                <a:off x="4518777" y="4266809"/>
                <a:ext cx="492076" cy="449193"/>
              </a:xfrm>
              <a:prstGeom prst="ellipse">
                <a:avLst/>
              </a:prstGeom>
              <a:solidFill>
                <a:sysClr val="window" lastClr="FFFFFF"/>
              </a:solidFill>
              <a:ln w="9525">
                <a:noFill/>
                <a:round/>
                <a:headEnd/>
                <a:tailEnd/>
              </a:ln>
            </p:spPr>
            <p:txBody>
              <a:bodyPr wrap="none" anchor="ctr"/>
              <a:lstStyle/>
              <a:p>
                <a:pPr>
                  <a:defRPr/>
                </a:pPr>
                <a:endParaRPr lang="en-US" kern="0">
                  <a:solidFill>
                    <a:sysClr val="windowText" lastClr="000000"/>
                  </a:solidFill>
                  <a:latin typeface="Arial"/>
                </a:endParaRPr>
              </a:p>
            </p:txBody>
          </p:sp>
          <p:grpSp>
            <p:nvGrpSpPr>
              <p:cNvPr id="129" name="Group 155"/>
              <p:cNvGrpSpPr>
                <a:grpSpLocks/>
              </p:cNvGrpSpPr>
              <p:nvPr/>
            </p:nvGrpSpPr>
            <p:grpSpPr bwMode="auto">
              <a:xfrm>
                <a:off x="4528301" y="4281095"/>
                <a:ext cx="471441" cy="423797"/>
                <a:chOff x="2223" y="1901"/>
                <a:chExt cx="403" cy="393"/>
              </a:xfrm>
            </p:grpSpPr>
            <p:sp>
              <p:nvSpPr>
                <p:cNvPr id="135" name="Oval 156"/>
                <p:cNvSpPr>
                  <a:spLocks noChangeArrowheads="1"/>
                </p:cNvSpPr>
                <p:nvPr/>
              </p:nvSpPr>
              <p:spPr bwMode="auto">
                <a:xfrm>
                  <a:off x="2223" y="1901"/>
                  <a:ext cx="403" cy="393"/>
                </a:xfrm>
                <a:prstGeom prst="ellipse">
                  <a:avLst/>
                </a:prstGeom>
                <a:noFill/>
                <a:ln w="38100">
                  <a:solidFill>
                    <a:srgbClr val="339933"/>
                  </a:solidFill>
                  <a:round/>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sp>
              <p:nvSpPr>
                <p:cNvPr id="136" name="Freeform 157"/>
                <p:cNvSpPr>
                  <a:spLocks/>
                </p:cNvSpPr>
                <p:nvPr/>
              </p:nvSpPr>
              <p:spPr bwMode="auto">
                <a:xfrm>
                  <a:off x="2256" y="1945"/>
                  <a:ext cx="123" cy="249"/>
                </a:xfrm>
                <a:custGeom>
                  <a:avLst/>
                  <a:gdLst>
                    <a:gd name="T0" fmla="*/ 0 w 701"/>
                    <a:gd name="T1" fmla="*/ 0 h 1834"/>
                    <a:gd name="T2" fmla="*/ 0 w 701"/>
                    <a:gd name="T3" fmla="*/ 0 h 1834"/>
                    <a:gd name="T4" fmla="*/ 0 w 701"/>
                    <a:gd name="T5" fmla="*/ 0 h 1834"/>
                    <a:gd name="T6" fmla="*/ 0 w 701"/>
                    <a:gd name="T7" fmla="*/ 0 h 1834"/>
                    <a:gd name="T8" fmla="*/ 0 w 701"/>
                    <a:gd name="T9" fmla="*/ 0 h 1834"/>
                    <a:gd name="T10" fmla="*/ 0 w 701"/>
                    <a:gd name="T11" fmla="*/ 0 h 1834"/>
                    <a:gd name="T12" fmla="*/ 0 w 701"/>
                    <a:gd name="T13" fmla="*/ 0 h 1834"/>
                    <a:gd name="T14" fmla="*/ 0 w 701"/>
                    <a:gd name="T15" fmla="*/ 0 h 1834"/>
                    <a:gd name="T16" fmla="*/ 0 w 701"/>
                    <a:gd name="T17" fmla="*/ 0 h 1834"/>
                    <a:gd name="T18" fmla="*/ 0 w 701"/>
                    <a:gd name="T19" fmla="*/ 0 h 1834"/>
                    <a:gd name="T20" fmla="*/ 0 w 701"/>
                    <a:gd name="T21" fmla="*/ 0 h 1834"/>
                    <a:gd name="T22" fmla="*/ 0 w 701"/>
                    <a:gd name="T23" fmla="*/ 0 h 1834"/>
                    <a:gd name="T24" fmla="*/ 0 w 701"/>
                    <a:gd name="T25" fmla="*/ 0 h 1834"/>
                    <a:gd name="T26" fmla="*/ 0 w 701"/>
                    <a:gd name="T27" fmla="*/ 0 h 1834"/>
                    <a:gd name="T28" fmla="*/ 0 w 701"/>
                    <a:gd name="T29" fmla="*/ 0 h 1834"/>
                    <a:gd name="T30" fmla="*/ 0 w 701"/>
                    <a:gd name="T31" fmla="*/ 0 h 1834"/>
                    <a:gd name="T32" fmla="*/ 0 w 701"/>
                    <a:gd name="T33" fmla="*/ 0 h 1834"/>
                    <a:gd name="T34" fmla="*/ 0 w 701"/>
                    <a:gd name="T35" fmla="*/ 0 h 1834"/>
                    <a:gd name="T36" fmla="*/ 0 w 701"/>
                    <a:gd name="T37" fmla="*/ 0 h 1834"/>
                    <a:gd name="T38" fmla="*/ 0 w 701"/>
                    <a:gd name="T39" fmla="*/ 0 h 1834"/>
                    <a:gd name="T40" fmla="*/ 0 w 701"/>
                    <a:gd name="T41" fmla="*/ 0 h 1834"/>
                    <a:gd name="T42" fmla="*/ 0 w 701"/>
                    <a:gd name="T43" fmla="*/ 0 h 1834"/>
                    <a:gd name="T44" fmla="*/ 0 w 701"/>
                    <a:gd name="T45" fmla="*/ 0 h 1834"/>
                    <a:gd name="T46" fmla="*/ 0 w 701"/>
                    <a:gd name="T47" fmla="*/ 0 h 1834"/>
                    <a:gd name="T48" fmla="*/ 0 w 701"/>
                    <a:gd name="T49" fmla="*/ 0 h 1834"/>
                    <a:gd name="T50" fmla="*/ 0 w 701"/>
                    <a:gd name="T51" fmla="*/ 0 h 1834"/>
                    <a:gd name="T52" fmla="*/ 0 w 701"/>
                    <a:gd name="T53" fmla="*/ 0 h 1834"/>
                    <a:gd name="T54" fmla="*/ 0 w 701"/>
                    <a:gd name="T55" fmla="*/ 0 h 1834"/>
                    <a:gd name="T56" fmla="*/ 0 w 701"/>
                    <a:gd name="T57" fmla="*/ 0 h 1834"/>
                    <a:gd name="T58" fmla="*/ 0 w 701"/>
                    <a:gd name="T59" fmla="*/ 0 h 1834"/>
                    <a:gd name="T60" fmla="*/ 0 w 701"/>
                    <a:gd name="T61" fmla="*/ 0 h 1834"/>
                    <a:gd name="T62" fmla="*/ 0 w 701"/>
                    <a:gd name="T63" fmla="*/ 0 h 1834"/>
                    <a:gd name="T64" fmla="*/ 0 w 701"/>
                    <a:gd name="T65" fmla="*/ 0 h 1834"/>
                    <a:gd name="T66" fmla="*/ 0 w 701"/>
                    <a:gd name="T67" fmla="*/ 0 h 1834"/>
                    <a:gd name="T68" fmla="*/ 0 w 701"/>
                    <a:gd name="T69" fmla="*/ 0 h 1834"/>
                    <a:gd name="T70" fmla="*/ 0 w 701"/>
                    <a:gd name="T71" fmla="*/ 0 h 1834"/>
                    <a:gd name="T72" fmla="*/ 0 w 701"/>
                    <a:gd name="T73" fmla="*/ 0 h 1834"/>
                    <a:gd name="T74" fmla="*/ 0 w 701"/>
                    <a:gd name="T75" fmla="*/ 0 h 1834"/>
                    <a:gd name="T76" fmla="*/ 0 w 701"/>
                    <a:gd name="T77" fmla="*/ 0 h 1834"/>
                    <a:gd name="T78" fmla="*/ 0 w 701"/>
                    <a:gd name="T79" fmla="*/ 0 h 1834"/>
                    <a:gd name="T80" fmla="*/ 0 w 701"/>
                    <a:gd name="T81" fmla="*/ 0 h 1834"/>
                    <a:gd name="T82" fmla="*/ 0 w 701"/>
                    <a:gd name="T83" fmla="*/ 0 h 1834"/>
                    <a:gd name="T84" fmla="*/ 0 w 701"/>
                    <a:gd name="T85" fmla="*/ 0 h 1834"/>
                    <a:gd name="T86" fmla="*/ 0 w 701"/>
                    <a:gd name="T87" fmla="*/ 0 h 1834"/>
                    <a:gd name="T88" fmla="*/ 0 w 701"/>
                    <a:gd name="T89" fmla="*/ 0 h 1834"/>
                    <a:gd name="T90" fmla="*/ 0 w 701"/>
                    <a:gd name="T91" fmla="*/ 0 h 1834"/>
                    <a:gd name="T92" fmla="*/ 0 w 701"/>
                    <a:gd name="T93" fmla="*/ 0 h 1834"/>
                    <a:gd name="T94" fmla="*/ 0 w 701"/>
                    <a:gd name="T95" fmla="*/ 0 h 1834"/>
                    <a:gd name="T96" fmla="*/ 0 w 701"/>
                    <a:gd name="T97" fmla="*/ 0 h 1834"/>
                    <a:gd name="T98" fmla="*/ 0 w 701"/>
                    <a:gd name="T99" fmla="*/ 0 h 1834"/>
                    <a:gd name="T100" fmla="*/ 0 w 701"/>
                    <a:gd name="T101" fmla="*/ 0 h 1834"/>
                    <a:gd name="T102" fmla="*/ 0 w 701"/>
                    <a:gd name="T103" fmla="*/ 0 h 1834"/>
                    <a:gd name="T104" fmla="*/ 0 w 701"/>
                    <a:gd name="T105" fmla="*/ 0 h 1834"/>
                    <a:gd name="T106" fmla="*/ 0 w 701"/>
                    <a:gd name="T107" fmla="*/ 0 h 1834"/>
                    <a:gd name="T108" fmla="*/ 0 w 701"/>
                    <a:gd name="T109" fmla="*/ 0 h 18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1"/>
                    <a:gd name="T166" fmla="*/ 0 h 1834"/>
                    <a:gd name="T167" fmla="*/ 701 w 701"/>
                    <a:gd name="T168" fmla="*/ 1834 h 18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1" h="1834">
                      <a:moveTo>
                        <a:pt x="701" y="62"/>
                      </a:moveTo>
                      <a:lnTo>
                        <a:pt x="699" y="61"/>
                      </a:lnTo>
                      <a:lnTo>
                        <a:pt x="698" y="59"/>
                      </a:lnTo>
                      <a:lnTo>
                        <a:pt x="694" y="55"/>
                      </a:lnTo>
                      <a:lnTo>
                        <a:pt x="690" y="53"/>
                      </a:lnTo>
                      <a:lnTo>
                        <a:pt x="682" y="49"/>
                      </a:lnTo>
                      <a:lnTo>
                        <a:pt x="675" y="45"/>
                      </a:lnTo>
                      <a:lnTo>
                        <a:pt x="667" y="40"/>
                      </a:lnTo>
                      <a:lnTo>
                        <a:pt x="658" y="36"/>
                      </a:lnTo>
                      <a:lnTo>
                        <a:pt x="652" y="32"/>
                      </a:lnTo>
                      <a:lnTo>
                        <a:pt x="646" y="30"/>
                      </a:lnTo>
                      <a:lnTo>
                        <a:pt x="639" y="26"/>
                      </a:lnTo>
                      <a:lnTo>
                        <a:pt x="635" y="24"/>
                      </a:lnTo>
                      <a:lnTo>
                        <a:pt x="627" y="22"/>
                      </a:lnTo>
                      <a:lnTo>
                        <a:pt x="622" y="19"/>
                      </a:lnTo>
                      <a:lnTo>
                        <a:pt x="614" y="17"/>
                      </a:lnTo>
                      <a:lnTo>
                        <a:pt x="608" y="15"/>
                      </a:lnTo>
                      <a:lnTo>
                        <a:pt x="601" y="11"/>
                      </a:lnTo>
                      <a:lnTo>
                        <a:pt x="593" y="11"/>
                      </a:lnTo>
                      <a:lnTo>
                        <a:pt x="585" y="7"/>
                      </a:lnTo>
                      <a:lnTo>
                        <a:pt x="578" y="7"/>
                      </a:lnTo>
                      <a:lnTo>
                        <a:pt x="570" y="3"/>
                      </a:lnTo>
                      <a:lnTo>
                        <a:pt x="563" y="3"/>
                      </a:lnTo>
                      <a:lnTo>
                        <a:pt x="553" y="2"/>
                      </a:lnTo>
                      <a:lnTo>
                        <a:pt x="545" y="2"/>
                      </a:lnTo>
                      <a:lnTo>
                        <a:pt x="536" y="0"/>
                      </a:lnTo>
                      <a:lnTo>
                        <a:pt x="528" y="0"/>
                      </a:lnTo>
                      <a:lnTo>
                        <a:pt x="519" y="0"/>
                      </a:lnTo>
                      <a:lnTo>
                        <a:pt x="511" y="0"/>
                      </a:lnTo>
                      <a:lnTo>
                        <a:pt x="500" y="0"/>
                      </a:lnTo>
                      <a:lnTo>
                        <a:pt x="492" y="0"/>
                      </a:lnTo>
                      <a:lnTo>
                        <a:pt x="483" y="0"/>
                      </a:lnTo>
                      <a:lnTo>
                        <a:pt x="473" y="2"/>
                      </a:lnTo>
                      <a:lnTo>
                        <a:pt x="464" y="2"/>
                      </a:lnTo>
                      <a:lnTo>
                        <a:pt x="454" y="3"/>
                      </a:lnTo>
                      <a:lnTo>
                        <a:pt x="445" y="7"/>
                      </a:lnTo>
                      <a:lnTo>
                        <a:pt x="435" y="9"/>
                      </a:lnTo>
                      <a:lnTo>
                        <a:pt x="424" y="13"/>
                      </a:lnTo>
                      <a:lnTo>
                        <a:pt x="414" y="17"/>
                      </a:lnTo>
                      <a:lnTo>
                        <a:pt x="405" y="19"/>
                      </a:lnTo>
                      <a:lnTo>
                        <a:pt x="395" y="24"/>
                      </a:lnTo>
                      <a:lnTo>
                        <a:pt x="384" y="28"/>
                      </a:lnTo>
                      <a:lnTo>
                        <a:pt x="374" y="34"/>
                      </a:lnTo>
                      <a:lnTo>
                        <a:pt x="365" y="40"/>
                      </a:lnTo>
                      <a:lnTo>
                        <a:pt x="355" y="47"/>
                      </a:lnTo>
                      <a:lnTo>
                        <a:pt x="344" y="53"/>
                      </a:lnTo>
                      <a:lnTo>
                        <a:pt x="333" y="61"/>
                      </a:lnTo>
                      <a:lnTo>
                        <a:pt x="323" y="70"/>
                      </a:lnTo>
                      <a:lnTo>
                        <a:pt x="314" y="80"/>
                      </a:lnTo>
                      <a:lnTo>
                        <a:pt x="302" y="87"/>
                      </a:lnTo>
                      <a:lnTo>
                        <a:pt x="293" y="99"/>
                      </a:lnTo>
                      <a:lnTo>
                        <a:pt x="281" y="108"/>
                      </a:lnTo>
                      <a:lnTo>
                        <a:pt x="272" y="119"/>
                      </a:lnTo>
                      <a:lnTo>
                        <a:pt x="262" y="131"/>
                      </a:lnTo>
                      <a:lnTo>
                        <a:pt x="253" y="144"/>
                      </a:lnTo>
                      <a:lnTo>
                        <a:pt x="243" y="157"/>
                      </a:lnTo>
                      <a:lnTo>
                        <a:pt x="234" y="173"/>
                      </a:lnTo>
                      <a:lnTo>
                        <a:pt x="222" y="186"/>
                      </a:lnTo>
                      <a:lnTo>
                        <a:pt x="213" y="201"/>
                      </a:lnTo>
                      <a:lnTo>
                        <a:pt x="203" y="214"/>
                      </a:lnTo>
                      <a:lnTo>
                        <a:pt x="194" y="230"/>
                      </a:lnTo>
                      <a:lnTo>
                        <a:pt x="184" y="243"/>
                      </a:lnTo>
                      <a:lnTo>
                        <a:pt x="177" y="258"/>
                      </a:lnTo>
                      <a:lnTo>
                        <a:pt x="167" y="272"/>
                      </a:lnTo>
                      <a:lnTo>
                        <a:pt x="161" y="287"/>
                      </a:lnTo>
                      <a:lnTo>
                        <a:pt x="152" y="302"/>
                      </a:lnTo>
                      <a:lnTo>
                        <a:pt x="144" y="317"/>
                      </a:lnTo>
                      <a:lnTo>
                        <a:pt x="139" y="330"/>
                      </a:lnTo>
                      <a:lnTo>
                        <a:pt x="133" y="346"/>
                      </a:lnTo>
                      <a:lnTo>
                        <a:pt x="125" y="361"/>
                      </a:lnTo>
                      <a:lnTo>
                        <a:pt x="118" y="376"/>
                      </a:lnTo>
                      <a:lnTo>
                        <a:pt x="112" y="389"/>
                      </a:lnTo>
                      <a:lnTo>
                        <a:pt x="106" y="405"/>
                      </a:lnTo>
                      <a:lnTo>
                        <a:pt x="101" y="418"/>
                      </a:lnTo>
                      <a:lnTo>
                        <a:pt x="93" y="433"/>
                      </a:lnTo>
                      <a:lnTo>
                        <a:pt x="87" y="446"/>
                      </a:lnTo>
                      <a:lnTo>
                        <a:pt x="83" y="462"/>
                      </a:lnTo>
                      <a:lnTo>
                        <a:pt x="78" y="477"/>
                      </a:lnTo>
                      <a:lnTo>
                        <a:pt x="74" y="492"/>
                      </a:lnTo>
                      <a:lnTo>
                        <a:pt x="68" y="505"/>
                      </a:lnTo>
                      <a:lnTo>
                        <a:pt x="64" y="521"/>
                      </a:lnTo>
                      <a:lnTo>
                        <a:pt x="59" y="534"/>
                      </a:lnTo>
                      <a:lnTo>
                        <a:pt x="55" y="549"/>
                      </a:lnTo>
                      <a:lnTo>
                        <a:pt x="51" y="562"/>
                      </a:lnTo>
                      <a:lnTo>
                        <a:pt x="49" y="578"/>
                      </a:lnTo>
                      <a:lnTo>
                        <a:pt x="45" y="591"/>
                      </a:lnTo>
                      <a:lnTo>
                        <a:pt x="42" y="604"/>
                      </a:lnTo>
                      <a:lnTo>
                        <a:pt x="38" y="618"/>
                      </a:lnTo>
                      <a:lnTo>
                        <a:pt x="36" y="633"/>
                      </a:lnTo>
                      <a:lnTo>
                        <a:pt x="32" y="646"/>
                      </a:lnTo>
                      <a:lnTo>
                        <a:pt x="30" y="661"/>
                      </a:lnTo>
                      <a:lnTo>
                        <a:pt x="26" y="673"/>
                      </a:lnTo>
                      <a:lnTo>
                        <a:pt x="25" y="688"/>
                      </a:lnTo>
                      <a:lnTo>
                        <a:pt x="21" y="701"/>
                      </a:lnTo>
                      <a:lnTo>
                        <a:pt x="19" y="714"/>
                      </a:lnTo>
                      <a:lnTo>
                        <a:pt x="17" y="726"/>
                      </a:lnTo>
                      <a:lnTo>
                        <a:pt x="17" y="739"/>
                      </a:lnTo>
                      <a:lnTo>
                        <a:pt x="13" y="752"/>
                      </a:lnTo>
                      <a:lnTo>
                        <a:pt x="11" y="764"/>
                      </a:lnTo>
                      <a:lnTo>
                        <a:pt x="9" y="777"/>
                      </a:lnTo>
                      <a:lnTo>
                        <a:pt x="9" y="790"/>
                      </a:lnTo>
                      <a:lnTo>
                        <a:pt x="7" y="802"/>
                      </a:lnTo>
                      <a:lnTo>
                        <a:pt x="7" y="815"/>
                      </a:lnTo>
                      <a:lnTo>
                        <a:pt x="6" y="827"/>
                      </a:lnTo>
                      <a:lnTo>
                        <a:pt x="6" y="840"/>
                      </a:lnTo>
                      <a:lnTo>
                        <a:pt x="4" y="849"/>
                      </a:lnTo>
                      <a:lnTo>
                        <a:pt x="2" y="863"/>
                      </a:lnTo>
                      <a:lnTo>
                        <a:pt x="2" y="872"/>
                      </a:lnTo>
                      <a:lnTo>
                        <a:pt x="2" y="886"/>
                      </a:lnTo>
                      <a:lnTo>
                        <a:pt x="0" y="895"/>
                      </a:lnTo>
                      <a:lnTo>
                        <a:pt x="0" y="906"/>
                      </a:lnTo>
                      <a:lnTo>
                        <a:pt x="0" y="916"/>
                      </a:lnTo>
                      <a:lnTo>
                        <a:pt x="0" y="927"/>
                      </a:lnTo>
                      <a:lnTo>
                        <a:pt x="0" y="939"/>
                      </a:lnTo>
                      <a:lnTo>
                        <a:pt x="0" y="948"/>
                      </a:lnTo>
                      <a:lnTo>
                        <a:pt x="0" y="958"/>
                      </a:lnTo>
                      <a:lnTo>
                        <a:pt x="0" y="967"/>
                      </a:lnTo>
                      <a:lnTo>
                        <a:pt x="0" y="977"/>
                      </a:lnTo>
                      <a:lnTo>
                        <a:pt x="0" y="986"/>
                      </a:lnTo>
                      <a:lnTo>
                        <a:pt x="0" y="994"/>
                      </a:lnTo>
                      <a:lnTo>
                        <a:pt x="0" y="1003"/>
                      </a:lnTo>
                      <a:lnTo>
                        <a:pt x="0" y="1011"/>
                      </a:lnTo>
                      <a:lnTo>
                        <a:pt x="0" y="1022"/>
                      </a:lnTo>
                      <a:lnTo>
                        <a:pt x="0" y="1032"/>
                      </a:lnTo>
                      <a:lnTo>
                        <a:pt x="2" y="1041"/>
                      </a:lnTo>
                      <a:lnTo>
                        <a:pt x="2" y="1051"/>
                      </a:lnTo>
                      <a:lnTo>
                        <a:pt x="2" y="1062"/>
                      </a:lnTo>
                      <a:lnTo>
                        <a:pt x="4" y="1072"/>
                      </a:lnTo>
                      <a:lnTo>
                        <a:pt x="6" y="1085"/>
                      </a:lnTo>
                      <a:lnTo>
                        <a:pt x="6" y="1095"/>
                      </a:lnTo>
                      <a:lnTo>
                        <a:pt x="7" y="1108"/>
                      </a:lnTo>
                      <a:lnTo>
                        <a:pt x="9" y="1119"/>
                      </a:lnTo>
                      <a:lnTo>
                        <a:pt x="11" y="1133"/>
                      </a:lnTo>
                      <a:lnTo>
                        <a:pt x="15" y="1146"/>
                      </a:lnTo>
                      <a:lnTo>
                        <a:pt x="17" y="1159"/>
                      </a:lnTo>
                      <a:lnTo>
                        <a:pt x="19" y="1173"/>
                      </a:lnTo>
                      <a:lnTo>
                        <a:pt x="23" y="1186"/>
                      </a:lnTo>
                      <a:lnTo>
                        <a:pt x="25" y="1199"/>
                      </a:lnTo>
                      <a:lnTo>
                        <a:pt x="28" y="1213"/>
                      </a:lnTo>
                      <a:lnTo>
                        <a:pt x="32" y="1226"/>
                      </a:lnTo>
                      <a:lnTo>
                        <a:pt x="34" y="1241"/>
                      </a:lnTo>
                      <a:lnTo>
                        <a:pt x="38" y="1254"/>
                      </a:lnTo>
                      <a:lnTo>
                        <a:pt x="42" y="1270"/>
                      </a:lnTo>
                      <a:lnTo>
                        <a:pt x="45" y="1285"/>
                      </a:lnTo>
                      <a:lnTo>
                        <a:pt x="49" y="1300"/>
                      </a:lnTo>
                      <a:lnTo>
                        <a:pt x="53" y="1313"/>
                      </a:lnTo>
                      <a:lnTo>
                        <a:pt x="59" y="1328"/>
                      </a:lnTo>
                      <a:lnTo>
                        <a:pt x="63" y="1344"/>
                      </a:lnTo>
                      <a:lnTo>
                        <a:pt x="68" y="1357"/>
                      </a:lnTo>
                      <a:lnTo>
                        <a:pt x="72" y="1372"/>
                      </a:lnTo>
                      <a:lnTo>
                        <a:pt x="78" y="1387"/>
                      </a:lnTo>
                      <a:lnTo>
                        <a:pt x="83" y="1403"/>
                      </a:lnTo>
                      <a:lnTo>
                        <a:pt x="89" y="1418"/>
                      </a:lnTo>
                      <a:lnTo>
                        <a:pt x="95" y="1431"/>
                      </a:lnTo>
                      <a:lnTo>
                        <a:pt x="101" y="1446"/>
                      </a:lnTo>
                      <a:lnTo>
                        <a:pt x="106" y="1460"/>
                      </a:lnTo>
                      <a:lnTo>
                        <a:pt x="112" y="1475"/>
                      </a:lnTo>
                      <a:lnTo>
                        <a:pt x="118" y="1488"/>
                      </a:lnTo>
                      <a:lnTo>
                        <a:pt x="125" y="1503"/>
                      </a:lnTo>
                      <a:lnTo>
                        <a:pt x="131" y="1517"/>
                      </a:lnTo>
                      <a:lnTo>
                        <a:pt x="139" y="1532"/>
                      </a:lnTo>
                      <a:lnTo>
                        <a:pt x="144" y="1545"/>
                      </a:lnTo>
                      <a:lnTo>
                        <a:pt x="152" y="1557"/>
                      </a:lnTo>
                      <a:lnTo>
                        <a:pt x="160" y="1570"/>
                      </a:lnTo>
                      <a:lnTo>
                        <a:pt x="167" y="1585"/>
                      </a:lnTo>
                      <a:lnTo>
                        <a:pt x="175" y="1597"/>
                      </a:lnTo>
                      <a:lnTo>
                        <a:pt x="182" y="1610"/>
                      </a:lnTo>
                      <a:lnTo>
                        <a:pt x="190" y="1621"/>
                      </a:lnTo>
                      <a:lnTo>
                        <a:pt x="201" y="1635"/>
                      </a:lnTo>
                      <a:lnTo>
                        <a:pt x="209" y="1646"/>
                      </a:lnTo>
                      <a:lnTo>
                        <a:pt x="217" y="1655"/>
                      </a:lnTo>
                      <a:lnTo>
                        <a:pt x="226" y="1667"/>
                      </a:lnTo>
                      <a:lnTo>
                        <a:pt x="236" y="1678"/>
                      </a:lnTo>
                      <a:lnTo>
                        <a:pt x="243" y="1688"/>
                      </a:lnTo>
                      <a:lnTo>
                        <a:pt x="253" y="1697"/>
                      </a:lnTo>
                      <a:lnTo>
                        <a:pt x="264" y="1707"/>
                      </a:lnTo>
                      <a:lnTo>
                        <a:pt x="274" y="1716"/>
                      </a:lnTo>
                      <a:lnTo>
                        <a:pt x="283" y="1724"/>
                      </a:lnTo>
                      <a:lnTo>
                        <a:pt x="293" y="1731"/>
                      </a:lnTo>
                      <a:lnTo>
                        <a:pt x="302" y="1739"/>
                      </a:lnTo>
                      <a:lnTo>
                        <a:pt x="314" y="1747"/>
                      </a:lnTo>
                      <a:lnTo>
                        <a:pt x="323" y="1754"/>
                      </a:lnTo>
                      <a:lnTo>
                        <a:pt x="334" y="1760"/>
                      </a:lnTo>
                      <a:lnTo>
                        <a:pt x="346" y="1766"/>
                      </a:lnTo>
                      <a:lnTo>
                        <a:pt x="357" y="1771"/>
                      </a:lnTo>
                      <a:lnTo>
                        <a:pt x="367" y="1775"/>
                      </a:lnTo>
                      <a:lnTo>
                        <a:pt x="378" y="1779"/>
                      </a:lnTo>
                      <a:lnTo>
                        <a:pt x="390" y="1785"/>
                      </a:lnTo>
                      <a:lnTo>
                        <a:pt x="399" y="1789"/>
                      </a:lnTo>
                      <a:lnTo>
                        <a:pt x="410" y="1792"/>
                      </a:lnTo>
                      <a:lnTo>
                        <a:pt x="420" y="1794"/>
                      </a:lnTo>
                      <a:lnTo>
                        <a:pt x="429" y="1798"/>
                      </a:lnTo>
                      <a:lnTo>
                        <a:pt x="441" y="1802"/>
                      </a:lnTo>
                      <a:lnTo>
                        <a:pt x="449" y="1804"/>
                      </a:lnTo>
                      <a:lnTo>
                        <a:pt x="458" y="1808"/>
                      </a:lnTo>
                      <a:lnTo>
                        <a:pt x="468" y="1809"/>
                      </a:lnTo>
                      <a:lnTo>
                        <a:pt x="477" y="1813"/>
                      </a:lnTo>
                      <a:lnTo>
                        <a:pt x="485" y="1815"/>
                      </a:lnTo>
                      <a:lnTo>
                        <a:pt x="492" y="1817"/>
                      </a:lnTo>
                      <a:lnTo>
                        <a:pt x="502" y="1821"/>
                      </a:lnTo>
                      <a:lnTo>
                        <a:pt x="511" y="1823"/>
                      </a:lnTo>
                      <a:lnTo>
                        <a:pt x="519" y="1823"/>
                      </a:lnTo>
                      <a:lnTo>
                        <a:pt x="526" y="1825"/>
                      </a:lnTo>
                      <a:lnTo>
                        <a:pt x="534" y="1825"/>
                      </a:lnTo>
                      <a:lnTo>
                        <a:pt x="542" y="1828"/>
                      </a:lnTo>
                      <a:lnTo>
                        <a:pt x="547" y="1828"/>
                      </a:lnTo>
                      <a:lnTo>
                        <a:pt x="555" y="1828"/>
                      </a:lnTo>
                      <a:lnTo>
                        <a:pt x="561" y="1830"/>
                      </a:lnTo>
                      <a:lnTo>
                        <a:pt x="568" y="1830"/>
                      </a:lnTo>
                      <a:lnTo>
                        <a:pt x="574" y="1830"/>
                      </a:lnTo>
                      <a:lnTo>
                        <a:pt x="582" y="1832"/>
                      </a:lnTo>
                      <a:lnTo>
                        <a:pt x="585" y="1832"/>
                      </a:lnTo>
                      <a:lnTo>
                        <a:pt x="593" y="1832"/>
                      </a:lnTo>
                      <a:lnTo>
                        <a:pt x="604" y="1832"/>
                      </a:lnTo>
                      <a:lnTo>
                        <a:pt x="616" y="1834"/>
                      </a:lnTo>
                      <a:lnTo>
                        <a:pt x="623" y="1832"/>
                      </a:lnTo>
                      <a:lnTo>
                        <a:pt x="635" y="1832"/>
                      </a:lnTo>
                      <a:lnTo>
                        <a:pt x="642" y="1830"/>
                      </a:lnTo>
                      <a:lnTo>
                        <a:pt x="650" y="1830"/>
                      </a:lnTo>
                      <a:lnTo>
                        <a:pt x="656" y="1828"/>
                      </a:lnTo>
                      <a:lnTo>
                        <a:pt x="663" y="1828"/>
                      </a:lnTo>
                      <a:lnTo>
                        <a:pt x="669" y="1827"/>
                      </a:lnTo>
                      <a:lnTo>
                        <a:pt x="677" y="1827"/>
                      </a:lnTo>
                      <a:lnTo>
                        <a:pt x="684" y="1823"/>
                      </a:lnTo>
                      <a:lnTo>
                        <a:pt x="690" y="1821"/>
                      </a:lnTo>
                      <a:lnTo>
                        <a:pt x="694" y="1821"/>
                      </a:lnTo>
                      <a:lnTo>
                        <a:pt x="696" y="1821"/>
                      </a:lnTo>
                      <a:lnTo>
                        <a:pt x="536" y="1378"/>
                      </a:lnTo>
                      <a:lnTo>
                        <a:pt x="534" y="1378"/>
                      </a:lnTo>
                      <a:lnTo>
                        <a:pt x="530" y="1378"/>
                      </a:lnTo>
                      <a:lnTo>
                        <a:pt x="525" y="1378"/>
                      </a:lnTo>
                      <a:lnTo>
                        <a:pt x="517" y="1380"/>
                      </a:lnTo>
                      <a:lnTo>
                        <a:pt x="511" y="1380"/>
                      </a:lnTo>
                      <a:lnTo>
                        <a:pt x="506" y="1380"/>
                      </a:lnTo>
                      <a:lnTo>
                        <a:pt x="500" y="1380"/>
                      </a:lnTo>
                      <a:lnTo>
                        <a:pt x="496" y="1380"/>
                      </a:lnTo>
                      <a:lnTo>
                        <a:pt x="488" y="1380"/>
                      </a:lnTo>
                      <a:lnTo>
                        <a:pt x="483" y="1380"/>
                      </a:lnTo>
                      <a:lnTo>
                        <a:pt x="477" y="1380"/>
                      </a:lnTo>
                      <a:lnTo>
                        <a:pt x="471" y="1380"/>
                      </a:lnTo>
                      <a:lnTo>
                        <a:pt x="464" y="1380"/>
                      </a:lnTo>
                      <a:lnTo>
                        <a:pt x="458" y="1378"/>
                      </a:lnTo>
                      <a:lnTo>
                        <a:pt x="450" y="1378"/>
                      </a:lnTo>
                      <a:lnTo>
                        <a:pt x="445" y="1376"/>
                      </a:lnTo>
                      <a:lnTo>
                        <a:pt x="437" y="1374"/>
                      </a:lnTo>
                      <a:lnTo>
                        <a:pt x="431" y="1372"/>
                      </a:lnTo>
                      <a:lnTo>
                        <a:pt x="424" y="1370"/>
                      </a:lnTo>
                      <a:lnTo>
                        <a:pt x="420" y="1368"/>
                      </a:lnTo>
                      <a:lnTo>
                        <a:pt x="412" y="1365"/>
                      </a:lnTo>
                      <a:lnTo>
                        <a:pt x="407" y="1363"/>
                      </a:lnTo>
                      <a:lnTo>
                        <a:pt x="403" y="1357"/>
                      </a:lnTo>
                      <a:lnTo>
                        <a:pt x="397" y="1355"/>
                      </a:lnTo>
                      <a:lnTo>
                        <a:pt x="390" y="1346"/>
                      </a:lnTo>
                      <a:lnTo>
                        <a:pt x="384" y="1336"/>
                      </a:lnTo>
                      <a:lnTo>
                        <a:pt x="382" y="1330"/>
                      </a:lnTo>
                      <a:lnTo>
                        <a:pt x="380" y="1327"/>
                      </a:lnTo>
                      <a:lnTo>
                        <a:pt x="378" y="1319"/>
                      </a:lnTo>
                      <a:lnTo>
                        <a:pt x="376" y="1315"/>
                      </a:lnTo>
                      <a:lnTo>
                        <a:pt x="374" y="1308"/>
                      </a:lnTo>
                      <a:lnTo>
                        <a:pt x="374" y="1300"/>
                      </a:lnTo>
                      <a:lnTo>
                        <a:pt x="372" y="1292"/>
                      </a:lnTo>
                      <a:lnTo>
                        <a:pt x="371" y="1285"/>
                      </a:lnTo>
                      <a:lnTo>
                        <a:pt x="369" y="1275"/>
                      </a:lnTo>
                      <a:lnTo>
                        <a:pt x="367" y="1264"/>
                      </a:lnTo>
                      <a:lnTo>
                        <a:pt x="367" y="1254"/>
                      </a:lnTo>
                      <a:lnTo>
                        <a:pt x="365" y="1243"/>
                      </a:lnTo>
                      <a:lnTo>
                        <a:pt x="363" y="1232"/>
                      </a:lnTo>
                      <a:lnTo>
                        <a:pt x="363" y="1218"/>
                      </a:lnTo>
                      <a:lnTo>
                        <a:pt x="361" y="1207"/>
                      </a:lnTo>
                      <a:lnTo>
                        <a:pt x="361" y="1194"/>
                      </a:lnTo>
                      <a:lnTo>
                        <a:pt x="359" y="1180"/>
                      </a:lnTo>
                      <a:lnTo>
                        <a:pt x="357" y="1165"/>
                      </a:lnTo>
                      <a:lnTo>
                        <a:pt x="357" y="1152"/>
                      </a:lnTo>
                      <a:lnTo>
                        <a:pt x="355" y="1136"/>
                      </a:lnTo>
                      <a:lnTo>
                        <a:pt x="355" y="1121"/>
                      </a:lnTo>
                      <a:lnTo>
                        <a:pt x="353" y="1106"/>
                      </a:lnTo>
                      <a:lnTo>
                        <a:pt x="352" y="1091"/>
                      </a:lnTo>
                      <a:lnTo>
                        <a:pt x="352" y="1076"/>
                      </a:lnTo>
                      <a:lnTo>
                        <a:pt x="352" y="1060"/>
                      </a:lnTo>
                      <a:lnTo>
                        <a:pt x="350" y="1043"/>
                      </a:lnTo>
                      <a:lnTo>
                        <a:pt x="350" y="1026"/>
                      </a:lnTo>
                      <a:lnTo>
                        <a:pt x="350" y="1011"/>
                      </a:lnTo>
                      <a:lnTo>
                        <a:pt x="348" y="994"/>
                      </a:lnTo>
                      <a:lnTo>
                        <a:pt x="348" y="979"/>
                      </a:lnTo>
                      <a:lnTo>
                        <a:pt x="348" y="962"/>
                      </a:lnTo>
                      <a:lnTo>
                        <a:pt x="348" y="946"/>
                      </a:lnTo>
                      <a:lnTo>
                        <a:pt x="346" y="927"/>
                      </a:lnTo>
                      <a:lnTo>
                        <a:pt x="344" y="912"/>
                      </a:lnTo>
                      <a:lnTo>
                        <a:pt x="344" y="895"/>
                      </a:lnTo>
                      <a:lnTo>
                        <a:pt x="344" y="878"/>
                      </a:lnTo>
                      <a:lnTo>
                        <a:pt x="342" y="863"/>
                      </a:lnTo>
                      <a:lnTo>
                        <a:pt x="342" y="846"/>
                      </a:lnTo>
                      <a:lnTo>
                        <a:pt x="342" y="830"/>
                      </a:lnTo>
                      <a:lnTo>
                        <a:pt x="342" y="815"/>
                      </a:lnTo>
                      <a:lnTo>
                        <a:pt x="342" y="798"/>
                      </a:lnTo>
                      <a:lnTo>
                        <a:pt x="342" y="783"/>
                      </a:lnTo>
                      <a:lnTo>
                        <a:pt x="342" y="768"/>
                      </a:lnTo>
                      <a:lnTo>
                        <a:pt x="342" y="754"/>
                      </a:lnTo>
                      <a:lnTo>
                        <a:pt x="342" y="739"/>
                      </a:lnTo>
                      <a:lnTo>
                        <a:pt x="342" y="724"/>
                      </a:lnTo>
                      <a:lnTo>
                        <a:pt x="342" y="711"/>
                      </a:lnTo>
                      <a:lnTo>
                        <a:pt x="344" y="699"/>
                      </a:lnTo>
                      <a:lnTo>
                        <a:pt x="344" y="686"/>
                      </a:lnTo>
                      <a:lnTo>
                        <a:pt x="344" y="673"/>
                      </a:lnTo>
                      <a:lnTo>
                        <a:pt x="344" y="661"/>
                      </a:lnTo>
                      <a:lnTo>
                        <a:pt x="344" y="650"/>
                      </a:lnTo>
                      <a:lnTo>
                        <a:pt x="344" y="640"/>
                      </a:lnTo>
                      <a:lnTo>
                        <a:pt x="344" y="631"/>
                      </a:lnTo>
                      <a:lnTo>
                        <a:pt x="346" y="619"/>
                      </a:lnTo>
                      <a:lnTo>
                        <a:pt x="348" y="612"/>
                      </a:lnTo>
                      <a:lnTo>
                        <a:pt x="348" y="602"/>
                      </a:lnTo>
                      <a:lnTo>
                        <a:pt x="350" y="597"/>
                      </a:lnTo>
                      <a:lnTo>
                        <a:pt x="350" y="589"/>
                      </a:lnTo>
                      <a:lnTo>
                        <a:pt x="352" y="585"/>
                      </a:lnTo>
                      <a:lnTo>
                        <a:pt x="355" y="576"/>
                      </a:lnTo>
                      <a:lnTo>
                        <a:pt x="357" y="570"/>
                      </a:lnTo>
                      <a:lnTo>
                        <a:pt x="363" y="560"/>
                      </a:lnTo>
                      <a:lnTo>
                        <a:pt x="371" y="553"/>
                      </a:lnTo>
                      <a:lnTo>
                        <a:pt x="378" y="545"/>
                      </a:lnTo>
                      <a:lnTo>
                        <a:pt x="388" y="540"/>
                      </a:lnTo>
                      <a:lnTo>
                        <a:pt x="397" y="534"/>
                      </a:lnTo>
                      <a:lnTo>
                        <a:pt x="407" y="530"/>
                      </a:lnTo>
                      <a:lnTo>
                        <a:pt x="416" y="526"/>
                      </a:lnTo>
                      <a:lnTo>
                        <a:pt x="426" y="524"/>
                      </a:lnTo>
                      <a:lnTo>
                        <a:pt x="435" y="521"/>
                      </a:lnTo>
                      <a:lnTo>
                        <a:pt x="443" y="519"/>
                      </a:lnTo>
                      <a:lnTo>
                        <a:pt x="450" y="517"/>
                      </a:lnTo>
                      <a:lnTo>
                        <a:pt x="458" y="517"/>
                      </a:lnTo>
                      <a:lnTo>
                        <a:pt x="462" y="517"/>
                      </a:lnTo>
                      <a:lnTo>
                        <a:pt x="468" y="517"/>
                      </a:lnTo>
                      <a:lnTo>
                        <a:pt x="469" y="517"/>
                      </a:lnTo>
                      <a:lnTo>
                        <a:pt x="471" y="517"/>
                      </a:lnTo>
                      <a:lnTo>
                        <a:pt x="701" y="62"/>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37" name="Freeform 158"/>
                <p:cNvSpPr>
                  <a:spLocks/>
                </p:cNvSpPr>
                <p:nvPr/>
              </p:nvSpPr>
              <p:spPr bwMode="auto">
                <a:xfrm>
                  <a:off x="2347" y="1957"/>
                  <a:ext cx="53" cy="64"/>
                </a:xfrm>
                <a:custGeom>
                  <a:avLst/>
                  <a:gdLst>
                    <a:gd name="T0" fmla="*/ 0 w 304"/>
                    <a:gd name="T1" fmla="*/ 0 h 466"/>
                    <a:gd name="T2" fmla="*/ 0 w 304"/>
                    <a:gd name="T3" fmla="*/ 0 h 466"/>
                    <a:gd name="T4" fmla="*/ 0 w 304"/>
                    <a:gd name="T5" fmla="*/ 0 h 466"/>
                    <a:gd name="T6" fmla="*/ 0 w 304"/>
                    <a:gd name="T7" fmla="*/ 0 h 466"/>
                    <a:gd name="T8" fmla="*/ 0 w 304"/>
                    <a:gd name="T9" fmla="*/ 0 h 466"/>
                    <a:gd name="T10" fmla="*/ 0 w 304"/>
                    <a:gd name="T11" fmla="*/ 0 h 466"/>
                    <a:gd name="T12" fmla="*/ 0 w 304"/>
                    <a:gd name="T13" fmla="*/ 0 h 466"/>
                    <a:gd name="T14" fmla="*/ 0 w 304"/>
                    <a:gd name="T15" fmla="*/ 0 h 466"/>
                    <a:gd name="T16" fmla="*/ 0 w 304"/>
                    <a:gd name="T17" fmla="*/ 0 h 466"/>
                    <a:gd name="T18" fmla="*/ 0 w 304"/>
                    <a:gd name="T19" fmla="*/ 0 h 466"/>
                    <a:gd name="T20" fmla="*/ 0 w 304"/>
                    <a:gd name="T21" fmla="*/ 0 h 466"/>
                    <a:gd name="T22" fmla="*/ 0 w 304"/>
                    <a:gd name="T23" fmla="*/ 0 h 466"/>
                    <a:gd name="T24" fmla="*/ 0 w 304"/>
                    <a:gd name="T25" fmla="*/ 0 h 466"/>
                    <a:gd name="T26" fmla="*/ 0 w 304"/>
                    <a:gd name="T27" fmla="*/ 0 h 466"/>
                    <a:gd name="T28" fmla="*/ 0 w 304"/>
                    <a:gd name="T29" fmla="*/ 0 h 466"/>
                    <a:gd name="T30" fmla="*/ 0 w 304"/>
                    <a:gd name="T31" fmla="*/ 0 h 466"/>
                    <a:gd name="T32" fmla="*/ 0 w 304"/>
                    <a:gd name="T33" fmla="*/ 0 h 466"/>
                    <a:gd name="T34" fmla="*/ 0 w 304"/>
                    <a:gd name="T35" fmla="*/ 0 h 466"/>
                    <a:gd name="T36" fmla="*/ 0 w 304"/>
                    <a:gd name="T37" fmla="*/ 0 h 466"/>
                    <a:gd name="T38" fmla="*/ 0 w 304"/>
                    <a:gd name="T39" fmla="*/ 0 h 466"/>
                    <a:gd name="T40" fmla="*/ 0 w 304"/>
                    <a:gd name="T41" fmla="*/ 0 h 466"/>
                    <a:gd name="T42" fmla="*/ 0 w 304"/>
                    <a:gd name="T43" fmla="*/ 0 h 466"/>
                    <a:gd name="T44" fmla="*/ 0 w 304"/>
                    <a:gd name="T45" fmla="*/ 0 h 466"/>
                    <a:gd name="T46" fmla="*/ 0 w 304"/>
                    <a:gd name="T47" fmla="*/ 0 h 466"/>
                    <a:gd name="T48" fmla="*/ 0 w 304"/>
                    <a:gd name="T49" fmla="*/ 0 h 466"/>
                    <a:gd name="T50" fmla="*/ 0 w 304"/>
                    <a:gd name="T51" fmla="*/ 0 h 466"/>
                    <a:gd name="T52" fmla="*/ 0 w 304"/>
                    <a:gd name="T53" fmla="*/ 0 h 466"/>
                    <a:gd name="T54" fmla="*/ 0 w 304"/>
                    <a:gd name="T55" fmla="*/ 0 h 466"/>
                    <a:gd name="T56" fmla="*/ 0 w 304"/>
                    <a:gd name="T57" fmla="*/ 0 h 466"/>
                    <a:gd name="T58" fmla="*/ 0 w 304"/>
                    <a:gd name="T59" fmla="*/ 0 h 466"/>
                    <a:gd name="T60" fmla="*/ 0 w 304"/>
                    <a:gd name="T61" fmla="*/ 0 h 466"/>
                    <a:gd name="T62" fmla="*/ 0 w 304"/>
                    <a:gd name="T63" fmla="*/ 0 h 466"/>
                    <a:gd name="T64" fmla="*/ 0 w 304"/>
                    <a:gd name="T65" fmla="*/ 0 h 466"/>
                    <a:gd name="T66" fmla="*/ 0 w 304"/>
                    <a:gd name="T67" fmla="*/ 0 h 466"/>
                    <a:gd name="T68" fmla="*/ 0 w 304"/>
                    <a:gd name="T69" fmla="*/ 0 h 466"/>
                    <a:gd name="T70" fmla="*/ 0 w 304"/>
                    <a:gd name="T71" fmla="*/ 0 h 4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4"/>
                    <a:gd name="T109" fmla="*/ 0 h 466"/>
                    <a:gd name="T110" fmla="*/ 304 w 304"/>
                    <a:gd name="T111" fmla="*/ 466 h 4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4" h="466">
                      <a:moveTo>
                        <a:pt x="0" y="450"/>
                      </a:moveTo>
                      <a:lnTo>
                        <a:pt x="9" y="454"/>
                      </a:lnTo>
                      <a:lnTo>
                        <a:pt x="23" y="458"/>
                      </a:lnTo>
                      <a:lnTo>
                        <a:pt x="32" y="462"/>
                      </a:lnTo>
                      <a:lnTo>
                        <a:pt x="44" y="466"/>
                      </a:lnTo>
                      <a:lnTo>
                        <a:pt x="55" y="466"/>
                      </a:lnTo>
                      <a:lnTo>
                        <a:pt x="66" y="466"/>
                      </a:lnTo>
                      <a:lnTo>
                        <a:pt x="78" y="466"/>
                      </a:lnTo>
                      <a:lnTo>
                        <a:pt x="89" y="466"/>
                      </a:lnTo>
                      <a:lnTo>
                        <a:pt x="99" y="462"/>
                      </a:lnTo>
                      <a:lnTo>
                        <a:pt x="108" y="460"/>
                      </a:lnTo>
                      <a:lnTo>
                        <a:pt x="118" y="456"/>
                      </a:lnTo>
                      <a:lnTo>
                        <a:pt x="125" y="450"/>
                      </a:lnTo>
                      <a:lnTo>
                        <a:pt x="133" y="445"/>
                      </a:lnTo>
                      <a:lnTo>
                        <a:pt x="141" y="439"/>
                      </a:lnTo>
                      <a:lnTo>
                        <a:pt x="144" y="431"/>
                      </a:lnTo>
                      <a:lnTo>
                        <a:pt x="152" y="426"/>
                      </a:lnTo>
                      <a:lnTo>
                        <a:pt x="296" y="139"/>
                      </a:lnTo>
                      <a:lnTo>
                        <a:pt x="298" y="129"/>
                      </a:lnTo>
                      <a:lnTo>
                        <a:pt x="302" y="120"/>
                      </a:lnTo>
                      <a:lnTo>
                        <a:pt x="302" y="110"/>
                      </a:lnTo>
                      <a:lnTo>
                        <a:pt x="304" y="103"/>
                      </a:lnTo>
                      <a:lnTo>
                        <a:pt x="302" y="93"/>
                      </a:lnTo>
                      <a:lnTo>
                        <a:pt x="298" y="82"/>
                      </a:lnTo>
                      <a:lnTo>
                        <a:pt x="296" y="72"/>
                      </a:lnTo>
                      <a:lnTo>
                        <a:pt x="293" y="65"/>
                      </a:lnTo>
                      <a:lnTo>
                        <a:pt x="287" y="55"/>
                      </a:lnTo>
                      <a:lnTo>
                        <a:pt x="281" y="44"/>
                      </a:lnTo>
                      <a:lnTo>
                        <a:pt x="274" y="36"/>
                      </a:lnTo>
                      <a:lnTo>
                        <a:pt x="266" y="28"/>
                      </a:lnTo>
                      <a:lnTo>
                        <a:pt x="256" y="19"/>
                      </a:lnTo>
                      <a:lnTo>
                        <a:pt x="249" y="11"/>
                      </a:lnTo>
                      <a:lnTo>
                        <a:pt x="237" y="6"/>
                      </a:lnTo>
                      <a:lnTo>
                        <a:pt x="228" y="0"/>
                      </a:lnTo>
                      <a:lnTo>
                        <a:pt x="0" y="45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38" name="Freeform 159"/>
                <p:cNvSpPr>
                  <a:spLocks/>
                </p:cNvSpPr>
                <p:nvPr/>
              </p:nvSpPr>
              <p:spPr bwMode="auto">
                <a:xfrm>
                  <a:off x="2358" y="2129"/>
                  <a:ext cx="43" cy="62"/>
                </a:xfrm>
                <a:custGeom>
                  <a:avLst/>
                  <a:gdLst>
                    <a:gd name="T0" fmla="*/ 0 w 242"/>
                    <a:gd name="T1" fmla="*/ 0 h 456"/>
                    <a:gd name="T2" fmla="*/ 0 w 242"/>
                    <a:gd name="T3" fmla="*/ 0 h 456"/>
                    <a:gd name="T4" fmla="*/ 0 w 242"/>
                    <a:gd name="T5" fmla="*/ 0 h 456"/>
                    <a:gd name="T6" fmla="*/ 0 w 242"/>
                    <a:gd name="T7" fmla="*/ 0 h 456"/>
                    <a:gd name="T8" fmla="*/ 0 w 242"/>
                    <a:gd name="T9" fmla="*/ 0 h 456"/>
                    <a:gd name="T10" fmla="*/ 0 w 242"/>
                    <a:gd name="T11" fmla="*/ 0 h 456"/>
                    <a:gd name="T12" fmla="*/ 0 w 242"/>
                    <a:gd name="T13" fmla="*/ 0 h 456"/>
                    <a:gd name="T14" fmla="*/ 0 w 242"/>
                    <a:gd name="T15" fmla="*/ 0 h 456"/>
                    <a:gd name="T16" fmla="*/ 0 w 242"/>
                    <a:gd name="T17" fmla="*/ 0 h 456"/>
                    <a:gd name="T18" fmla="*/ 0 w 242"/>
                    <a:gd name="T19" fmla="*/ 0 h 456"/>
                    <a:gd name="T20" fmla="*/ 0 w 242"/>
                    <a:gd name="T21" fmla="*/ 0 h 456"/>
                    <a:gd name="T22" fmla="*/ 0 w 242"/>
                    <a:gd name="T23" fmla="*/ 0 h 456"/>
                    <a:gd name="T24" fmla="*/ 0 w 242"/>
                    <a:gd name="T25" fmla="*/ 0 h 456"/>
                    <a:gd name="T26" fmla="*/ 0 w 242"/>
                    <a:gd name="T27" fmla="*/ 0 h 456"/>
                    <a:gd name="T28" fmla="*/ 0 w 242"/>
                    <a:gd name="T29" fmla="*/ 0 h 456"/>
                    <a:gd name="T30" fmla="*/ 0 w 242"/>
                    <a:gd name="T31" fmla="*/ 0 h 456"/>
                    <a:gd name="T32" fmla="*/ 0 w 242"/>
                    <a:gd name="T33" fmla="*/ 0 h 456"/>
                    <a:gd name="T34" fmla="*/ 0 w 242"/>
                    <a:gd name="T35" fmla="*/ 0 h 456"/>
                    <a:gd name="T36" fmla="*/ 0 w 242"/>
                    <a:gd name="T37" fmla="*/ 0 h 456"/>
                    <a:gd name="T38" fmla="*/ 0 w 242"/>
                    <a:gd name="T39" fmla="*/ 0 h 456"/>
                    <a:gd name="T40" fmla="*/ 0 w 242"/>
                    <a:gd name="T41" fmla="*/ 0 h 456"/>
                    <a:gd name="T42" fmla="*/ 0 w 242"/>
                    <a:gd name="T43" fmla="*/ 0 h 456"/>
                    <a:gd name="T44" fmla="*/ 0 w 242"/>
                    <a:gd name="T45" fmla="*/ 0 h 456"/>
                    <a:gd name="T46" fmla="*/ 0 w 242"/>
                    <a:gd name="T47" fmla="*/ 0 h 456"/>
                    <a:gd name="T48" fmla="*/ 0 w 242"/>
                    <a:gd name="T49" fmla="*/ 0 h 456"/>
                    <a:gd name="T50" fmla="*/ 0 w 242"/>
                    <a:gd name="T51" fmla="*/ 0 h 456"/>
                    <a:gd name="T52" fmla="*/ 0 w 242"/>
                    <a:gd name="T53" fmla="*/ 0 h 456"/>
                    <a:gd name="T54" fmla="*/ 0 w 242"/>
                    <a:gd name="T55" fmla="*/ 0 h 456"/>
                    <a:gd name="T56" fmla="*/ 0 w 242"/>
                    <a:gd name="T57" fmla="*/ 0 h 456"/>
                    <a:gd name="T58" fmla="*/ 0 w 242"/>
                    <a:gd name="T59" fmla="*/ 0 h 456"/>
                    <a:gd name="T60" fmla="*/ 0 w 242"/>
                    <a:gd name="T61" fmla="*/ 0 h 456"/>
                    <a:gd name="T62" fmla="*/ 0 w 242"/>
                    <a:gd name="T63" fmla="*/ 0 h 456"/>
                    <a:gd name="T64" fmla="*/ 0 w 242"/>
                    <a:gd name="T65" fmla="*/ 0 h 456"/>
                    <a:gd name="T66" fmla="*/ 0 w 242"/>
                    <a:gd name="T67" fmla="*/ 0 h 456"/>
                    <a:gd name="T68" fmla="*/ 0 w 242"/>
                    <a:gd name="T69" fmla="*/ 0 h 456"/>
                    <a:gd name="T70" fmla="*/ 0 w 242"/>
                    <a:gd name="T71" fmla="*/ 0 h 4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456"/>
                    <a:gd name="T110" fmla="*/ 242 w 242"/>
                    <a:gd name="T111" fmla="*/ 456 h 4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456">
                      <a:moveTo>
                        <a:pt x="160" y="456"/>
                      </a:moveTo>
                      <a:lnTo>
                        <a:pt x="170" y="451"/>
                      </a:lnTo>
                      <a:lnTo>
                        <a:pt x="179" y="445"/>
                      </a:lnTo>
                      <a:lnTo>
                        <a:pt x="190" y="439"/>
                      </a:lnTo>
                      <a:lnTo>
                        <a:pt x="200" y="432"/>
                      </a:lnTo>
                      <a:lnTo>
                        <a:pt x="208" y="424"/>
                      </a:lnTo>
                      <a:lnTo>
                        <a:pt x="215" y="418"/>
                      </a:lnTo>
                      <a:lnTo>
                        <a:pt x="223" y="411"/>
                      </a:lnTo>
                      <a:lnTo>
                        <a:pt x="229" y="403"/>
                      </a:lnTo>
                      <a:lnTo>
                        <a:pt x="232" y="394"/>
                      </a:lnTo>
                      <a:lnTo>
                        <a:pt x="238" y="386"/>
                      </a:lnTo>
                      <a:lnTo>
                        <a:pt x="240" y="377"/>
                      </a:lnTo>
                      <a:lnTo>
                        <a:pt x="242" y="369"/>
                      </a:lnTo>
                      <a:lnTo>
                        <a:pt x="242" y="358"/>
                      </a:lnTo>
                      <a:lnTo>
                        <a:pt x="242" y="350"/>
                      </a:lnTo>
                      <a:lnTo>
                        <a:pt x="242" y="342"/>
                      </a:lnTo>
                      <a:lnTo>
                        <a:pt x="240" y="335"/>
                      </a:lnTo>
                      <a:lnTo>
                        <a:pt x="139" y="52"/>
                      </a:lnTo>
                      <a:lnTo>
                        <a:pt x="135" y="42"/>
                      </a:lnTo>
                      <a:lnTo>
                        <a:pt x="132" y="34"/>
                      </a:lnTo>
                      <a:lnTo>
                        <a:pt x="124" y="27"/>
                      </a:lnTo>
                      <a:lnTo>
                        <a:pt x="120" y="23"/>
                      </a:lnTo>
                      <a:lnTo>
                        <a:pt x="111" y="15"/>
                      </a:lnTo>
                      <a:lnTo>
                        <a:pt x="103" y="12"/>
                      </a:lnTo>
                      <a:lnTo>
                        <a:pt x="94" y="8"/>
                      </a:lnTo>
                      <a:lnTo>
                        <a:pt x="86" y="4"/>
                      </a:lnTo>
                      <a:lnTo>
                        <a:pt x="76" y="2"/>
                      </a:lnTo>
                      <a:lnTo>
                        <a:pt x="67" y="0"/>
                      </a:lnTo>
                      <a:lnTo>
                        <a:pt x="56" y="0"/>
                      </a:lnTo>
                      <a:lnTo>
                        <a:pt x="46" y="0"/>
                      </a:lnTo>
                      <a:lnTo>
                        <a:pt x="35" y="0"/>
                      </a:lnTo>
                      <a:lnTo>
                        <a:pt x="23" y="4"/>
                      </a:lnTo>
                      <a:lnTo>
                        <a:pt x="12" y="6"/>
                      </a:lnTo>
                      <a:lnTo>
                        <a:pt x="0" y="10"/>
                      </a:lnTo>
                      <a:lnTo>
                        <a:pt x="160" y="456"/>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39" name="Freeform 160"/>
                <p:cNvSpPr>
                  <a:spLocks/>
                </p:cNvSpPr>
                <p:nvPr/>
              </p:nvSpPr>
              <p:spPr bwMode="auto">
                <a:xfrm>
                  <a:off x="2345" y="2190"/>
                  <a:ext cx="125" cy="85"/>
                </a:xfrm>
                <a:custGeom>
                  <a:avLst/>
                  <a:gdLst>
                    <a:gd name="T0" fmla="*/ 0 w 583"/>
                    <a:gd name="T1" fmla="*/ 0 h 382"/>
                    <a:gd name="T2" fmla="*/ 0 w 583"/>
                    <a:gd name="T3" fmla="*/ 0 h 382"/>
                    <a:gd name="T4" fmla="*/ 0 w 583"/>
                    <a:gd name="T5" fmla="*/ 0 h 382"/>
                    <a:gd name="T6" fmla="*/ 0 w 583"/>
                    <a:gd name="T7" fmla="*/ 0 h 382"/>
                    <a:gd name="T8" fmla="*/ 0 w 583"/>
                    <a:gd name="T9" fmla="*/ 0 h 382"/>
                    <a:gd name="T10" fmla="*/ 0 w 583"/>
                    <a:gd name="T11" fmla="*/ 0 h 382"/>
                    <a:gd name="T12" fmla="*/ 0 w 583"/>
                    <a:gd name="T13" fmla="*/ 0 h 382"/>
                    <a:gd name="T14" fmla="*/ 0 w 583"/>
                    <a:gd name="T15" fmla="*/ 0 h 382"/>
                    <a:gd name="T16" fmla="*/ 0 w 583"/>
                    <a:gd name="T17" fmla="*/ 0 h 3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3"/>
                    <a:gd name="T28" fmla="*/ 0 h 382"/>
                    <a:gd name="T29" fmla="*/ 583 w 583"/>
                    <a:gd name="T30" fmla="*/ 382 h 3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3" h="382">
                      <a:moveTo>
                        <a:pt x="0" y="0"/>
                      </a:moveTo>
                      <a:cubicBezTo>
                        <a:pt x="16" y="33"/>
                        <a:pt x="64" y="158"/>
                        <a:pt x="93" y="196"/>
                      </a:cubicBezTo>
                      <a:cubicBezTo>
                        <a:pt x="122" y="234"/>
                        <a:pt x="153" y="232"/>
                        <a:pt x="172" y="230"/>
                      </a:cubicBezTo>
                      <a:cubicBezTo>
                        <a:pt x="191" y="228"/>
                        <a:pt x="207" y="200"/>
                        <a:pt x="205" y="182"/>
                      </a:cubicBezTo>
                      <a:cubicBezTo>
                        <a:pt x="203" y="164"/>
                        <a:pt x="182" y="120"/>
                        <a:pt x="160" y="121"/>
                      </a:cubicBezTo>
                      <a:cubicBezTo>
                        <a:pt x="138" y="122"/>
                        <a:pt x="75" y="151"/>
                        <a:pt x="70" y="187"/>
                      </a:cubicBezTo>
                      <a:cubicBezTo>
                        <a:pt x="65" y="223"/>
                        <a:pt x="80" y="304"/>
                        <a:pt x="132" y="335"/>
                      </a:cubicBezTo>
                      <a:cubicBezTo>
                        <a:pt x="184" y="366"/>
                        <a:pt x="306" y="382"/>
                        <a:pt x="381" y="376"/>
                      </a:cubicBezTo>
                      <a:cubicBezTo>
                        <a:pt x="456" y="370"/>
                        <a:pt x="541" y="313"/>
                        <a:pt x="583" y="296"/>
                      </a:cubicBezTo>
                    </a:path>
                  </a:pathLst>
                </a:custGeom>
                <a:noFill/>
                <a:ln w="9525">
                  <a:solidFill>
                    <a:sysClr val="windowText" lastClr="000000"/>
                  </a:solidFill>
                  <a:round/>
                  <a:headEnd/>
                  <a:tailEnd/>
                </a:ln>
              </p:spPr>
              <p:txBody>
                <a:bodyPr/>
                <a:lstStyle/>
                <a:p>
                  <a:pPr>
                    <a:defRPr/>
                  </a:pPr>
                  <a:endParaRPr lang="en-US" kern="0">
                    <a:solidFill>
                      <a:sysClr val="windowText" lastClr="000000"/>
                    </a:solidFill>
                    <a:latin typeface="Arial"/>
                  </a:endParaRPr>
                </a:p>
              </p:txBody>
            </p:sp>
            <p:grpSp>
              <p:nvGrpSpPr>
                <p:cNvPr id="130" name="Group 161"/>
                <p:cNvGrpSpPr>
                  <a:grpSpLocks/>
                </p:cNvGrpSpPr>
                <p:nvPr/>
              </p:nvGrpSpPr>
              <p:grpSpPr bwMode="auto">
                <a:xfrm>
                  <a:off x="2435" y="2048"/>
                  <a:ext cx="179" cy="212"/>
                  <a:chOff x="3907" y="2946"/>
                  <a:chExt cx="775" cy="940"/>
                </a:xfrm>
              </p:grpSpPr>
              <p:sp>
                <p:nvSpPr>
                  <p:cNvPr id="141" name="Freeform 162"/>
                  <p:cNvSpPr>
                    <a:spLocks/>
                  </p:cNvSpPr>
                  <p:nvPr/>
                </p:nvSpPr>
                <p:spPr bwMode="auto">
                  <a:xfrm>
                    <a:off x="3913" y="2949"/>
                    <a:ext cx="760" cy="925"/>
                  </a:xfrm>
                  <a:custGeom>
                    <a:avLst/>
                    <a:gdLst>
                      <a:gd name="T0" fmla="*/ 490 w 760"/>
                      <a:gd name="T1" fmla="*/ 76 h 925"/>
                      <a:gd name="T2" fmla="*/ 504 w 760"/>
                      <a:gd name="T3" fmla="*/ 65 h 925"/>
                      <a:gd name="T4" fmla="*/ 527 w 760"/>
                      <a:gd name="T5" fmla="*/ 52 h 925"/>
                      <a:gd name="T6" fmla="*/ 558 w 760"/>
                      <a:gd name="T7" fmla="*/ 39 h 925"/>
                      <a:gd name="T8" fmla="*/ 565 w 760"/>
                      <a:gd name="T9" fmla="*/ 5 h 925"/>
                      <a:gd name="T10" fmla="*/ 631 w 760"/>
                      <a:gd name="T11" fmla="*/ 11 h 925"/>
                      <a:gd name="T12" fmla="*/ 650 w 760"/>
                      <a:gd name="T13" fmla="*/ 43 h 925"/>
                      <a:gd name="T14" fmla="*/ 679 w 760"/>
                      <a:gd name="T15" fmla="*/ 62 h 925"/>
                      <a:gd name="T16" fmla="*/ 712 w 760"/>
                      <a:gd name="T17" fmla="*/ 97 h 925"/>
                      <a:gd name="T18" fmla="*/ 738 w 760"/>
                      <a:gd name="T19" fmla="*/ 159 h 925"/>
                      <a:gd name="T20" fmla="*/ 758 w 760"/>
                      <a:gd name="T21" fmla="*/ 225 h 925"/>
                      <a:gd name="T22" fmla="*/ 752 w 760"/>
                      <a:gd name="T23" fmla="*/ 311 h 925"/>
                      <a:gd name="T24" fmla="*/ 733 w 760"/>
                      <a:gd name="T25" fmla="*/ 395 h 925"/>
                      <a:gd name="T26" fmla="*/ 710 w 760"/>
                      <a:gd name="T27" fmla="*/ 476 h 925"/>
                      <a:gd name="T28" fmla="*/ 677 w 760"/>
                      <a:gd name="T29" fmla="*/ 557 h 925"/>
                      <a:gd name="T30" fmla="*/ 634 w 760"/>
                      <a:gd name="T31" fmla="*/ 635 h 925"/>
                      <a:gd name="T32" fmla="*/ 578 w 760"/>
                      <a:gd name="T33" fmla="*/ 711 h 925"/>
                      <a:gd name="T34" fmla="*/ 508 w 760"/>
                      <a:gd name="T35" fmla="*/ 784 h 925"/>
                      <a:gd name="T36" fmla="*/ 430 w 760"/>
                      <a:gd name="T37" fmla="*/ 843 h 925"/>
                      <a:gd name="T38" fmla="*/ 350 w 760"/>
                      <a:gd name="T39" fmla="*/ 888 h 925"/>
                      <a:gd name="T40" fmla="*/ 270 w 760"/>
                      <a:gd name="T41" fmla="*/ 915 h 925"/>
                      <a:gd name="T42" fmla="*/ 192 w 760"/>
                      <a:gd name="T43" fmla="*/ 925 h 925"/>
                      <a:gd name="T44" fmla="*/ 167 w 760"/>
                      <a:gd name="T45" fmla="*/ 924 h 925"/>
                      <a:gd name="T46" fmla="*/ 142 w 760"/>
                      <a:gd name="T47" fmla="*/ 920 h 925"/>
                      <a:gd name="T48" fmla="*/ 118 w 760"/>
                      <a:gd name="T49" fmla="*/ 914 h 925"/>
                      <a:gd name="T50" fmla="*/ 96 w 760"/>
                      <a:gd name="T51" fmla="*/ 905 h 925"/>
                      <a:gd name="T52" fmla="*/ 75 w 760"/>
                      <a:gd name="T53" fmla="*/ 894 h 925"/>
                      <a:gd name="T54" fmla="*/ 27 w 760"/>
                      <a:gd name="T55" fmla="*/ 854 h 925"/>
                      <a:gd name="T56" fmla="*/ 1 w 760"/>
                      <a:gd name="T57" fmla="*/ 801 h 925"/>
                      <a:gd name="T58" fmla="*/ 7 w 760"/>
                      <a:gd name="T59" fmla="*/ 748 h 925"/>
                      <a:gd name="T60" fmla="*/ 31 w 760"/>
                      <a:gd name="T61" fmla="*/ 701 h 925"/>
                      <a:gd name="T62" fmla="*/ 63 w 760"/>
                      <a:gd name="T63" fmla="*/ 659 h 925"/>
                      <a:gd name="T64" fmla="*/ 95 w 760"/>
                      <a:gd name="T65" fmla="*/ 623 h 925"/>
                      <a:gd name="T66" fmla="*/ 135 w 760"/>
                      <a:gd name="T67" fmla="*/ 592 h 925"/>
                      <a:gd name="T68" fmla="*/ 177 w 760"/>
                      <a:gd name="T69" fmla="*/ 575 h 925"/>
                      <a:gd name="T70" fmla="*/ 245 w 760"/>
                      <a:gd name="T71" fmla="*/ 536 h 925"/>
                      <a:gd name="T72" fmla="*/ 286 w 760"/>
                      <a:gd name="T73" fmla="*/ 549 h 925"/>
                      <a:gd name="T74" fmla="*/ 310 w 760"/>
                      <a:gd name="T75" fmla="*/ 576 h 925"/>
                      <a:gd name="T76" fmla="*/ 328 w 760"/>
                      <a:gd name="T77" fmla="*/ 633 h 925"/>
                      <a:gd name="T78" fmla="*/ 377 w 760"/>
                      <a:gd name="T79" fmla="*/ 618 h 925"/>
                      <a:gd name="T80" fmla="*/ 425 w 760"/>
                      <a:gd name="T81" fmla="*/ 554 h 925"/>
                      <a:gd name="T82" fmla="*/ 452 w 760"/>
                      <a:gd name="T83" fmla="*/ 525 h 925"/>
                      <a:gd name="T84" fmla="*/ 463 w 760"/>
                      <a:gd name="T85" fmla="*/ 501 h 925"/>
                      <a:gd name="T86" fmla="*/ 485 w 760"/>
                      <a:gd name="T87" fmla="*/ 473 h 925"/>
                      <a:gd name="T88" fmla="*/ 506 w 760"/>
                      <a:gd name="T89" fmla="*/ 428 h 925"/>
                      <a:gd name="T90" fmla="*/ 515 w 760"/>
                      <a:gd name="T91" fmla="*/ 393 h 925"/>
                      <a:gd name="T92" fmla="*/ 459 w 760"/>
                      <a:gd name="T93" fmla="*/ 380 h 925"/>
                      <a:gd name="T94" fmla="*/ 421 w 760"/>
                      <a:gd name="T95" fmla="*/ 362 h 925"/>
                      <a:gd name="T96" fmla="*/ 408 w 760"/>
                      <a:gd name="T97" fmla="*/ 309 h 925"/>
                      <a:gd name="T98" fmla="*/ 405 w 760"/>
                      <a:gd name="T99" fmla="*/ 243 h 925"/>
                      <a:gd name="T100" fmla="*/ 423 w 760"/>
                      <a:gd name="T101" fmla="*/ 169 h 925"/>
                      <a:gd name="T102" fmla="*/ 466 w 760"/>
                      <a:gd name="T103" fmla="*/ 99 h 9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0"/>
                      <a:gd name="T157" fmla="*/ 0 h 925"/>
                      <a:gd name="T158" fmla="*/ 760 w 760"/>
                      <a:gd name="T159" fmla="*/ 925 h 9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0" h="925">
                        <a:moveTo>
                          <a:pt x="487" y="77"/>
                        </a:moveTo>
                        <a:lnTo>
                          <a:pt x="488" y="77"/>
                        </a:lnTo>
                        <a:lnTo>
                          <a:pt x="490" y="76"/>
                        </a:lnTo>
                        <a:lnTo>
                          <a:pt x="493" y="73"/>
                        </a:lnTo>
                        <a:lnTo>
                          <a:pt x="498" y="69"/>
                        </a:lnTo>
                        <a:lnTo>
                          <a:pt x="504" y="65"/>
                        </a:lnTo>
                        <a:lnTo>
                          <a:pt x="511" y="61"/>
                        </a:lnTo>
                        <a:lnTo>
                          <a:pt x="519" y="55"/>
                        </a:lnTo>
                        <a:lnTo>
                          <a:pt x="527" y="52"/>
                        </a:lnTo>
                        <a:lnTo>
                          <a:pt x="537" y="46"/>
                        </a:lnTo>
                        <a:lnTo>
                          <a:pt x="547" y="42"/>
                        </a:lnTo>
                        <a:lnTo>
                          <a:pt x="558" y="39"/>
                        </a:lnTo>
                        <a:lnTo>
                          <a:pt x="569" y="36"/>
                        </a:lnTo>
                        <a:lnTo>
                          <a:pt x="582" y="33"/>
                        </a:lnTo>
                        <a:lnTo>
                          <a:pt x="565" y="5"/>
                        </a:lnTo>
                        <a:lnTo>
                          <a:pt x="596" y="0"/>
                        </a:lnTo>
                        <a:lnTo>
                          <a:pt x="616" y="0"/>
                        </a:lnTo>
                        <a:lnTo>
                          <a:pt x="631" y="11"/>
                        </a:lnTo>
                        <a:lnTo>
                          <a:pt x="650" y="24"/>
                        </a:lnTo>
                        <a:lnTo>
                          <a:pt x="658" y="39"/>
                        </a:lnTo>
                        <a:lnTo>
                          <a:pt x="650" y="43"/>
                        </a:lnTo>
                        <a:lnTo>
                          <a:pt x="659" y="48"/>
                        </a:lnTo>
                        <a:lnTo>
                          <a:pt x="669" y="54"/>
                        </a:lnTo>
                        <a:lnTo>
                          <a:pt x="679" y="62"/>
                        </a:lnTo>
                        <a:lnTo>
                          <a:pt x="689" y="71"/>
                        </a:lnTo>
                        <a:lnTo>
                          <a:pt x="699" y="81"/>
                        </a:lnTo>
                        <a:lnTo>
                          <a:pt x="712" y="97"/>
                        </a:lnTo>
                        <a:lnTo>
                          <a:pt x="722" y="116"/>
                        </a:lnTo>
                        <a:lnTo>
                          <a:pt x="730" y="136"/>
                        </a:lnTo>
                        <a:lnTo>
                          <a:pt x="738" y="159"/>
                        </a:lnTo>
                        <a:lnTo>
                          <a:pt x="751" y="183"/>
                        </a:lnTo>
                        <a:lnTo>
                          <a:pt x="754" y="198"/>
                        </a:lnTo>
                        <a:lnTo>
                          <a:pt x="758" y="225"/>
                        </a:lnTo>
                        <a:lnTo>
                          <a:pt x="760" y="255"/>
                        </a:lnTo>
                        <a:lnTo>
                          <a:pt x="757" y="287"/>
                        </a:lnTo>
                        <a:lnTo>
                          <a:pt x="752" y="311"/>
                        </a:lnTo>
                        <a:lnTo>
                          <a:pt x="743" y="341"/>
                        </a:lnTo>
                        <a:lnTo>
                          <a:pt x="739" y="368"/>
                        </a:lnTo>
                        <a:lnTo>
                          <a:pt x="733" y="395"/>
                        </a:lnTo>
                        <a:lnTo>
                          <a:pt x="727" y="422"/>
                        </a:lnTo>
                        <a:lnTo>
                          <a:pt x="719" y="449"/>
                        </a:lnTo>
                        <a:lnTo>
                          <a:pt x="710" y="476"/>
                        </a:lnTo>
                        <a:lnTo>
                          <a:pt x="700" y="503"/>
                        </a:lnTo>
                        <a:lnTo>
                          <a:pt x="689" y="531"/>
                        </a:lnTo>
                        <a:lnTo>
                          <a:pt x="677" y="557"/>
                        </a:lnTo>
                        <a:lnTo>
                          <a:pt x="664" y="584"/>
                        </a:lnTo>
                        <a:lnTo>
                          <a:pt x="650" y="609"/>
                        </a:lnTo>
                        <a:lnTo>
                          <a:pt x="634" y="635"/>
                        </a:lnTo>
                        <a:lnTo>
                          <a:pt x="617" y="659"/>
                        </a:lnTo>
                        <a:lnTo>
                          <a:pt x="600" y="683"/>
                        </a:lnTo>
                        <a:lnTo>
                          <a:pt x="578" y="711"/>
                        </a:lnTo>
                        <a:lnTo>
                          <a:pt x="556" y="736"/>
                        </a:lnTo>
                        <a:lnTo>
                          <a:pt x="533" y="761"/>
                        </a:lnTo>
                        <a:lnTo>
                          <a:pt x="508" y="784"/>
                        </a:lnTo>
                        <a:lnTo>
                          <a:pt x="482" y="805"/>
                        </a:lnTo>
                        <a:lnTo>
                          <a:pt x="456" y="825"/>
                        </a:lnTo>
                        <a:lnTo>
                          <a:pt x="430" y="843"/>
                        </a:lnTo>
                        <a:lnTo>
                          <a:pt x="403" y="859"/>
                        </a:lnTo>
                        <a:lnTo>
                          <a:pt x="377" y="874"/>
                        </a:lnTo>
                        <a:lnTo>
                          <a:pt x="350" y="888"/>
                        </a:lnTo>
                        <a:lnTo>
                          <a:pt x="322" y="899"/>
                        </a:lnTo>
                        <a:lnTo>
                          <a:pt x="296" y="908"/>
                        </a:lnTo>
                        <a:lnTo>
                          <a:pt x="270" y="915"/>
                        </a:lnTo>
                        <a:lnTo>
                          <a:pt x="243" y="921"/>
                        </a:lnTo>
                        <a:lnTo>
                          <a:pt x="217" y="924"/>
                        </a:lnTo>
                        <a:lnTo>
                          <a:pt x="192" y="925"/>
                        </a:lnTo>
                        <a:lnTo>
                          <a:pt x="184" y="925"/>
                        </a:lnTo>
                        <a:lnTo>
                          <a:pt x="175" y="924"/>
                        </a:lnTo>
                        <a:lnTo>
                          <a:pt x="167" y="924"/>
                        </a:lnTo>
                        <a:lnTo>
                          <a:pt x="159" y="923"/>
                        </a:lnTo>
                        <a:lnTo>
                          <a:pt x="150" y="922"/>
                        </a:lnTo>
                        <a:lnTo>
                          <a:pt x="142" y="920"/>
                        </a:lnTo>
                        <a:lnTo>
                          <a:pt x="134" y="919"/>
                        </a:lnTo>
                        <a:lnTo>
                          <a:pt x="126" y="917"/>
                        </a:lnTo>
                        <a:lnTo>
                          <a:pt x="118" y="914"/>
                        </a:lnTo>
                        <a:lnTo>
                          <a:pt x="111" y="911"/>
                        </a:lnTo>
                        <a:lnTo>
                          <a:pt x="103" y="909"/>
                        </a:lnTo>
                        <a:lnTo>
                          <a:pt x="96" y="905"/>
                        </a:lnTo>
                        <a:lnTo>
                          <a:pt x="89" y="902"/>
                        </a:lnTo>
                        <a:lnTo>
                          <a:pt x="82" y="899"/>
                        </a:lnTo>
                        <a:lnTo>
                          <a:pt x="75" y="894"/>
                        </a:lnTo>
                        <a:lnTo>
                          <a:pt x="68" y="890"/>
                        </a:lnTo>
                        <a:lnTo>
                          <a:pt x="45" y="872"/>
                        </a:lnTo>
                        <a:lnTo>
                          <a:pt x="27" y="854"/>
                        </a:lnTo>
                        <a:lnTo>
                          <a:pt x="14" y="836"/>
                        </a:lnTo>
                        <a:lnTo>
                          <a:pt x="6" y="818"/>
                        </a:lnTo>
                        <a:lnTo>
                          <a:pt x="1" y="801"/>
                        </a:lnTo>
                        <a:lnTo>
                          <a:pt x="0" y="783"/>
                        </a:lnTo>
                        <a:lnTo>
                          <a:pt x="2" y="765"/>
                        </a:lnTo>
                        <a:lnTo>
                          <a:pt x="7" y="748"/>
                        </a:lnTo>
                        <a:lnTo>
                          <a:pt x="13" y="732"/>
                        </a:lnTo>
                        <a:lnTo>
                          <a:pt x="21" y="715"/>
                        </a:lnTo>
                        <a:lnTo>
                          <a:pt x="31" y="701"/>
                        </a:lnTo>
                        <a:lnTo>
                          <a:pt x="41" y="686"/>
                        </a:lnTo>
                        <a:lnTo>
                          <a:pt x="52" y="672"/>
                        </a:lnTo>
                        <a:lnTo>
                          <a:pt x="63" y="659"/>
                        </a:lnTo>
                        <a:lnTo>
                          <a:pt x="73" y="648"/>
                        </a:lnTo>
                        <a:lnTo>
                          <a:pt x="82" y="637"/>
                        </a:lnTo>
                        <a:lnTo>
                          <a:pt x="95" y="623"/>
                        </a:lnTo>
                        <a:lnTo>
                          <a:pt x="108" y="611"/>
                        </a:lnTo>
                        <a:lnTo>
                          <a:pt x="121" y="600"/>
                        </a:lnTo>
                        <a:lnTo>
                          <a:pt x="135" y="592"/>
                        </a:lnTo>
                        <a:lnTo>
                          <a:pt x="149" y="584"/>
                        </a:lnTo>
                        <a:lnTo>
                          <a:pt x="163" y="579"/>
                        </a:lnTo>
                        <a:lnTo>
                          <a:pt x="177" y="575"/>
                        </a:lnTo>
                        <a:lnTo>
                          <a:pt x="191" y="574"/>
                        </a:lnTo>
                        <a:lnTo>
                          <a:pt x="204" y="574"/>
                        </a:lnTo>
                        <a:lnTo>
                          <a:pt x="245" y="536"/>
                        </a:lnTo>
                        <a:lnTo>
                          <a:pt x="281" y="545"/>
                        </a:lnTo>
                        <a:lnTo>
                          <a:pt x="286" y="552"/>
                        </a:lnTo>
                        <a:lnTo>
                          <a:pt x="286" y="549"/>
                        </a:lnTo>
                        <a:lnTo>
                          <a:pt x="292" y="558"/>
                        </a:lnTo>
                        <a:lnTo>
                          <a:pt x="304" y="561"/>
                        </a:lnTo>
                        <a:lnTo>
                          <a:pt x="310" y="576"/>
                        </a:lnTo>
                        <a:lnTo>
                          <a:pt x="320" y="588"/>
                        </a:lnTo>
                        <a:lnTo>
                          <a:pt x="323" y="615"/>
                        </a:lnTo>
                        <a:lnTo>
                          <a:pt x="328" y="633"/>
                        </a:lnTo>
                        <a:lnTo>
                          <a:pt x="343" y="630"/>
                        </a:lnTo>
                        <a:lnTo>
                          <a:pt x="359" y="627"/>
                        </a:lnTo>
                        <a:lnTo>
                          <a:pt x="377" y="618"/>
                        </a:lnTo>
                        <a:lnTo>
                          <a:pt x="403" y="588"/>
                        </a:lnTo>
                        <a:lnTo>
                          <a:pt x="418" y="564"/>
                        </a:lnTo>
                        <a:lnTo>
                          <a:pt x="425" y="554"/>
                        </a:lnTo>
                        <a:lnTo>
                          <a:pt x="436" y="545"/>
                        </a:lnTo>
                        <a:lnTo>
                          <a:pt x="442" y="534"/>
                        </a:lnTo>
                        <a:lnTo>
                          <a:pt x="452" y="525"/>
                        </a:lnTo>
                        <a:lnTo>
                          <a:pt x="454" y="518"/>
                        </a:lnTo>
                        <a:lnTo>
                          <a:pt x="458" y="512"/>
                        </a:lnTo>
                        <a:lnTo>
                          <a:pt x="463" y="501"/>
                        </a:lnTo>
                        <a:lnTo>
                          <a:pt x="470" y="489"/>
                        </a:lnTo>
                        <a:lnTo>
                          <a:pt x="479" y="479"/>
                        </a:lnTo>
                        <a:lnTo>
                          <a:pt x="485" y="473"/>
                        </a:lnTo>
                        <a:lnTo>
                          <a:pt x="491" y="461"/>
                        </a:lnTo>
                        <a:lnTo>
                          <a:pt x="500" y="446"/>
                        </a:lnTo>
                        <a:lnTo>
                          <a:pt x="506" y="428"/>
                        </a:lnTo>
                        <a:lnTo>
                          <a:pt x="515" y="413"/>
                        </a:lnTo>
                        <a:lnTo>
                          <a:pt x="526" y="399"/>
                        </a:lnTo>
                        <a:lnTo>
                          <a:pt x="515" y="393"/>
                        </a:lnTo>
                        <a:lnTo>
                          <a:pt x="500" y="388"/>
                        </a:lnTo>
                        <a:lnTo>
                          <a:pt x="481" y="384"/>
                        </a:lnTo>
                        <a:lnTo>
                          <a:pt x="459" y="380"/>
                        </a:lnTo>
                        <a:lnTo>
                          <a:pt x="448" y="376"/>
                        </a:lnTo>
                        <a:lnTo>
                          <a:pt x="437" y="369"/>
                        </a:lnTo>
                        <a:lnTo>
                          <a:pt x="421" y="362"/>
                        </a:lnTo>
                        <a:lnTo>
                          <a:pt x="403" y="347"/>
                        </a:lnTo>
                        <a:lnTo>
                          <a:pt x="397" y="330"/>
                        </a:lnTo>
                        <a:lnTo>
                          <a:pt x="408" y="309"/>
                        </a:lnTo>
                        <a:lnTo>
                          <a:pt x="405" y="288"/>
                        </a:lnTo>
                        <a:lnTo>
                          <a:pt x="404" y="266"/>
                        </a:lnTo>
                        <a:lnTo>
                          <a:pt x="405" y="243"/>
                        </a:lnTo>
                        <a:lnTo>
                          <a:pt x="409" y="218"/>
                        </a:lnTo>
                        <a:lnTo>
                          <a:pt x="415" y="194"/>
                        </a:lnTo>
                        <a:lnTo>
                          <a:pt x="423" y="169"/>
                        </a:lnTo>
                        <a:lnTo>
                          <a:pt x="434" y="145"/>
                        </a:lnTo>
                        <a:lnTo>
                          <a:pt x="449" y="122"/>
                        </a:lnTo>
                        <a:lnTo>
                          <a:pt x="466" y="99"/>
                        </a:lnTo>
                        <a:lnTo>
                          <a:pt x="487" y="77"/>
                        </a:lnTo>
                        <a:close/>
                      </a:path>
                    </a:pathLst>
                  </a:custGeom>
                  <a:solidFill>
                    <a:srgbClr val="FF99CC"/>
                  </a:solidFill>
                  <a:ln w="9525">
                    <a:noFill/>
                    <a:round/>
                    <a:headEnd/>
                    <a:tailEnd/>
                  </a:ln>
                </p:spPr>
                <p:txBody>
                  <a:bodyPr/>
                  <a:lstStyle/>
                  <a:p>
                    <a:pPr>
                      <a:defRPr/>
                    </a:pPr>
                    <a:endParaRPr lang="en-US" kern="0">
                      <a:solidFill>
                        <a:sysClr val="windowText" lastClr="000000"/>
                      </a:solidFill>
                      <a:latin typeface="Arial"/>
                    </a:endParaRPr>
                  </a:p>
                </p:txBody>
              </p:sp>
              <p:sp>
                <p:nvSpPr>
                  <p:cNvPr id="142" name="Freeform 163"/>
                  <p:cNvSpPr>
                    <a:spLocks/>
                  </p:cNvSpPr>
                  <p:nvPr/>
                </p:nvSpPr>
                <p:spPr bwMode="auto">
                  <a:xfrm>
                    <a:off x="4296" y="2964"/>
                    <a:ext cx="224" cy="324"/>
                  </a:xfrm>
                  <a:custGeom>
                    <a:avLst/>
                    <a:gdLst>
                      <a:gd name="T0" fmla="*/ 171 w 224"/>
                      <a:gd name="T1" fmla="*/ 0 h 324"/>
                      <a:gd name="T2" fmla="*/ 159 w 224"/>
                      <a:gd name="T3" fmla="*/ 0 h 324"/>
                      <a:gd name="T4" fmla="*/ 144 w 224"/>
                      <a:gd name="T5" fmla="*/ 8 h 324"/>
                      <a:gd name="T6" fmla="*/ 131 w 224"/>
                      <a:gd name="T7" fmla="*/ 14 h 324"/>
                      <a:gd name="T8" fmla="*/ 113 w 224"/>
                      <a:gd name="T9" fmla="*/ 21 h 324"/>
                      <a:gd name="T10" fmla="*/ 101 w 224"/>
                      <a:gd name="T11" fmla="*/ 29 h 324"/>
                      <a:gd name="T12" fmla="*/ 95 w 224"/>
                      <a:gd name="T13" fmla="*/ 38 h 324"/>
                      <a:gd name="T14" fmla="*/ 80 w 224"/>
                      <a:gd name="T15" fmla="*/ 53 h 324"/>
                      <a:gd name="T16" fmla="*/ 66 w 224"/>
                      <a:gd name="T17" fmla="*/ 69 h 324"/>
                      <a:gd name="T18" fmla="*/ 53 w 224"/>
                      <a:gd name="T19" fmla="*/ 90 h 324"/>
                      <a:gd name="T20" fmla="*/ 42 w 224"/>
                      <a:gd name="T21" fmla="*/ 111 h 324"/>
                      <a:gd name="T22" fmla="*/ 24 w 224"/>
                      <a:gd name="T23" fmla="*/ 143 h 324"/>
                      <a:gd name="T24" fmla="*/ 17 w 224"/>
                      <a:gd name="T25" fmla="*/ 167 h 324"/>
                      <a:gd name="T26" fmla="*/ 12 w 224"/>
                      <a:gd name="T27" fmla="*/ 188 h 324"/>
                      <a:gd name="T28" fmla="*/ 5 w 224"/>
                      <a:gd name="T29" fmla="*/ 212 h 324"/>
                      <a:gd name="T30" fmla="*/ 0 w 224"/>
                      <a:gd name="T31" fmla="*/ 233 h 324"/>
                      <a:gd name="T32" fmla="*/ 0 w 224"/>
                      <a:gd name="T33" fmla="*/ 261 h 324"/>
                      <a:gd name="T34" fmla="*/ 0 w 224"/>
                      <a:gd name="T35" fmla="*/ 284 h 324"/>
                      <a:gd name="T36" fmla="*/ 2 w 224"/>
                      <a:gd name="T37" fmla="*/ 299 h 324"/>
                      <a:gd name="T38" fmla="*/ 12 w 224"/>
                      <a:gd name="T39" fmla="*/ 312 h 324"/>
                      <a:gd name="T40" fmla="*/ 35 w 224"/>
                      <a:gd name="T41" fmla="*/ 324 h 324"/>
                      <a:gd name="T42" fmla="*/ 53 w 224"/>
                      <a:gd name="T43" fmla="*/ 320 h 324"/>
                      <a:gd name="T44" fmla="*/ 74 w 224"/>
                      <a:gd name="T45" fmla="*/ 318 h 324"/>
                      <a:gd name="T46" fmla="*/ 89 w 224"/>
                      <a:gd name="T47" fmla="*/ 314 h 324"/>
                      <a:gd name="T48" fmla="*/ 98 w 224"/>
                      <a:gd name="T49" fmla="*/ 306 h 324"/>
                      <a:gd name="T50" fmla="*/ 128 w 224"/>
                      <a:gd name="T51" fmla="*/ 291 h 324"/>
                      <a:gd name="T52" fmla="*/ 140 w 224"/>
                      <a:gd name="T53" fmla="*/ 278 h 324"/>
                      <a:gd name="T54" fmla="*/ 153 w 224"/>
                      <a:gd name="T55" fmla="*/ 260 h 324"/>
                      <a:gd name="T56" fmla="*/ 168 w 224"/>
                      <a:gd name="T57" fmla="*/ 242 h 324"/>
                      <a:gd name="T58" fmla="*/ 180 w 224"/>
                      <a:gd name="T59" fmla="*/ 219 h 324"/>
                      <a:gd name="T60" fmla="*/ 191 w 224"/>
                      <a:gd name="T61" fmla="*/ 186 h 324"/>
                      <a:gd name="T62" fmla="*/ 209 w 224"/>
                      <a:gd name="T63" fmla="*/ 159 h 324"/>
                      <a:gd name="T64" fmla="*/ 215 w 224"/>
                      <a:gd name="T65" fmla="*/ 134 h 324"/>
                      <a:gd name="T66" fmla="*/ 221 w 224"/>
                      <a:gd name="T67" fmla="*/ 113 h 324"/>
                      <a:gd name="T68" fmla="*/ 224 w 224"/>
                      <a:gd name="T69" fmla="*/ 87 h 324"/>
                      <a:gd name="T70" fmla="*/ 224 w 224"/>
                      <a:gd name="T71" fmla="*/ 69 h 324"/>
                      <a:gd name="T72" fmla="*/ 224 w 224"/>
                      <a:gd name="T73" fmla="*/ 50 h 324"/>
                      <a:gd name="T74" fmla="*/ 216 w 224"/>
                      <a:gd name="T75" fmla="*/ 27 h 324"/>
                      <a:gd name="T76" fmla="*/ 206 w 224"/>
                      <a:gd name="T77" fmla="*/ 15 h 324"/>
                      <a:gd name="T78" fmla="*/ 198 w 224"/>
                      <a:gd name="T79" fmla="*/ 8 h 324"/>
                      <a:gd name="T80" fmla="*/ 188 w 224"/>
                      <a:gd name="T81" fmla="*/ 3 h 324"/>
                      <a:gd name="T82" fmla="*/ 171 w 224"/>
                      <a:gd name="T83" fmla="*/ 0 h 32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4"/>
                      <a:gd name="T127" fmla="*/ 0 h 324"/>
                      <a:gd name="T128" fmla="*/ 224 w 224"/>
                      <a:gd name="T129" fmla="*/ 324 h 32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4" h="324">
                        <a:moveTo>
                          <a:pt x="171" y="0"/>
                        </a:moveTo>
                        <a:lnTo>
                          <a:pt x="159" y="0"/>
                        </a:lnTo>
                        <a:lnTo>
                          <a:pt x="144" y="8"/>
                        </a:lnTo>
                        <a:lnTo>
                          <a:pt x="131" y="14"/>
                        </a:lnTo>
                        <a:lnTo>
                          <a:pt x="113" y="21"/>
                        </a:lnTo>
                        <a:lnTo>
                          <a:pt x="101" y="29"/>
                        </a:lnTo>
                        <a:lnTo>
                          <a:pt x="95" y="38"/>
                        </a:lnTo>
                        <a:lnTo>
                          <a:pt x="80" y="53"/>
                        </a:lnTo>
                        <a:lnTo>
                          <a:pt x="66" y="69"/>
                        </a:lnTo>
                        <a:lnTo>
                          <a:pt x="53" y="90"/>
                        </a:lnTo>
                        <a:lnTo>
                          <a:pt x="42" y="111"/>
                        </a:lnTo>
                        <a:lnTo>
                          <a:pt x="24" y="143"/>
                        </a:lnTo>
                        <a:lnTo>
                          <a:pt x="17" y="167"/>
                        </a:lnTo>
                        <a:lnTo>
                          <a:pt x="12" y="188"/>
                        </a:lnTo>
                        <a:lnTo>
                          <a:pt x="5" y="212"/>
                        </a:lnTo>
                        <a:lnTo>
                          <a:pt x="0" y="233"/>
                        </a:lnTo>
                        <a:lnTo>
                          <a:pt x="0" y="261"/>
                        </a:lnTo>
                        <a:lnTo>
                          <a:pt x="0" y="284"/>
                        </a:lnTo>
                        <a:lnTo>
                          <a:pt x="2" y="299"/>
                        </a:lnTo>
                        <a:lnTo>
                          <a:pt x="12" y="312"/>
                        </a:lnTo>
                        <a:lnTo>
                          <a:pt x="35" y="324"/>
                        </a:lnTo>
                        <a:lnTo>
                          <a:pt x="53" y="320"/>
                        </a:lnTo>
                        <a:lnTo>
                          <a:pt x="74" y="318"/>
                        </a:lnTo>
                        <a:lnTo>
                          <a:pt x="89" y="314"/>
                        </a:lnTo>
                        <a:lnTo>
                          <a:pt x="98" y="306"/>
                        </a:lnTo>
                        <a:lnTo>
                          <a:pt x="128" y="291"/>
                        </a:lnTo>
                        <a:lnTo>
                          <a:pt x="140" y="278"/>
                        </a:lnTo>
                        <a:lnTo>
                          <a:pt x="153" y="260"/>
                        </a:lnTo>
                        <a:lnTo>
                          <a:pt x="168" y="242"/>
                        </a:lnTo>
                        <a:lnTo>
                          <a:pt x="180" y="219"/>
                        </a:lnTo>
                        <a:lnTo>
                          <a:pt x="191" y="186"/>
                        </a:lnTo>
                        <a:lnTo>
                          <a:pt x="209" y="159"/>
                        </a:lnTo>
                        <a:lnTo>
                          <a:pt x="215" y="134"/>
                        </a:lnTo>
                        <a:lnTo>
                          <a:pt x="221" y="113"/>
                        </a:lnTo>
                        <a:lnTo>
                          <a:pt x="224" y="87"/>
                        </a:lnTo>
                        <a:lnTo>
                          <a:pt x="224" y="69"/>
                        </a:lnTo>
                        <a:lnTo>
                          <a:pt x="224" y="50"/>
                        </a:lnTo>
                        <a:lnTo>
                          <a:pt x="216" y="27"/>
                        </a:lnTo>
                        <a:lnTo>
                          <a:pt x="206" y="15"/>
                        </a:lnTo>
                        <a:lnTo>
                          <a:pt x="198" y="8"/>
                        </a:lnTo>
                        <a:lnTo>
                          <a:pt x="188" y="3"/>
                        </a:lnTo>
                        <a:lnTo>
                          <a:pt x="171" y="0"/>
                        </a:lnTo>
                        <a:close/>
                      </a:path>
                    </a:pathLst>
                  </a:custGeom>
                  <a:solidFill>
                    <a:srgbClr val="FF6699"/>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143" name="Freeform 164"/>
                  <p:cNvSpPr>
                    <a:spLocks/>
                  </p:cNvSpPr>
                  <p:nvPr/>
                </p:nvSpPr>
                <p:spPr bwMode="auto">
                  <a:xfrm>
                    <a:off x="3910" y="3482"/>
                    <a:ext cx="279" cy="297"/>
                  </a:xfrm>
                  <a:custGeom>
                    <a:avLst/>
                    <a:gdLst>
                      <a:gd name="T0" fmla="*/ 237 w 279"/>
                      <a:gd name="T1" fmla="*/ 3 h 297"/>
                      <a:gd name="T2" fmla="*/ 225 w 279"/>
                      <a:gd name="T3" fmla="*/ 0 h 297"/>
                      <a:gd name="T4" fmla="*/ 207 w 279"/>
                      <a:gd name="T5" fmla="*/ 4 h 297"/>
                      <a:gd name="T6" fmla="*/ 192 w 279"/>
                      <a:gd name="T7" fmla="*/ 7 h 297"/>
                      <a:gd name="T8" fmla="*/ 172 w 279"/>
                      <a:gd name="T9" fmla="*/ 9 h 297"/>
                      <a:gd name="T10" fmla="*/ 158 w 279"/>
                      <a:gd name="T11" fmla="*/ 13 h 297"/>
                      <a:gd name="T12" fmla="*/ 150 w 279"/>
                      <a:gd name="T13" fmla="*/ 21 h 297"/>
                      <a:gd name="T14" fmla="*/ 131 w 279"/>
                      <a:gd name="T15" fmla="*/ 32 h 297"/>
                      <a:gd name="T16" fmla="*/ 113 w 279"/>
                      <a:gd name="T17" fmla="*/ 44 h 297"/>
                      <a:gd name="T18" fmla="*/ 95 w 279"/>
                      <a:gd name="T19" fmla="*/ 61 h 297"/>
                      <a:gd name="T20" fmla="*/ 78 w 279"/>
                      <a:gd name="T21" fmla="*/ 78 h 297"/>
                      <a:gd name="T22" fmla="*/ 52 w 279"/>
                      <a:gd name="T23" fmla="*/ 105 h 297"/>
                      <a:gd name="T24" fmla="*/ 39 w 279"/>
                      <a:gd name="T25" fmla="*/ 126 h 297"/>
                      <a:gd name="T26" fmla="*/ 29 w 279"/>
                      <a:gd name="T27" fmla="*/ 146 h 297"/>
                      <a:gd name="T28" fmla="*/ 16 w 279"/>
                      <a:gd name="T29" fmla="*/ 167 h 297"/>
                      <a:gd name="T30" fmla="*/ 13 w 279"/>
                      <a:gd name="T31" fmla="*/ 187 h 297"/>
                      <a:gd name="T32" fmla="*/ 5 w 279"/>
                      <a:gd name="T33" fmla="*/ 211 h 297"/>
                      <a:gd name="T34" fmla="*/ 2 w 279"/>
                      <a:gd name="T35" fmla="*/ 234 h 297"/>
                      <a:gd name="T36" fmla="*/ 2 w 279"/>
                      <a:gd name="T37" fmla="*/ 253 h 297"/>
                      <a:gd name="T38" fmla="*/ 0 w 279"/>
                      <a:gd name="T39" fmla="*/ 266 h 297"/>
                      <a:gd name="T40" fmla="*/ 23 w 279"/>
                      <a:gd name="T41" fmla="*/ 291 h 297"/>
                      <a:gd name="T42" fmla="*/ 41 w 279"/>
                      <a:gd name="T43" fmla="*/ 297 h 297"/>
                      <a:gd name="T44" fmla="*/ 61 w 279"/>
                      <a:gd name="T45" fmla="*/ 297 h 297"/>
                      <a:gd name="T46" fmla="*/ 78 w 279"/>
                      <a:gd name="T47" fmla="*/ 287 h 297"/>
                      <a:gd name="T48" fmla="*/ 107 w 279"/>
                      <a:gd name="T49" fmla="*/ 283 h 297"/>
                      <a:gd name="T50" fmla="*/ 123 w 279"/>
                      <a:gd name="T51" fmla="*/ 275 h 297"/>
                      <a:gd name="T52" fmla="*/ 139 w 279"/>
                      <a:gd name="T53" fmla="*/ 265 h 297"/>
                      <a:gd name="T54" fmla="*/ 156 w 279"/>
                      <a:gd name="T55" fmla="*/ 251 h 297"/>
                      <a:gd name="T56" fmla="*/ 176 w 279"/>
                      <a:gd name="T57" fmla="*/ 237 h 297"/>
                      <a:gd name="T58" fmla="*/ 194 w 279"/>
                      <a:gd name="T59" fmla="*/ 218 h 297"/>
                      <a:gd name="T60" fmla="*/ 212 w 279"/>
                      <a:gd name="T61" fmla="*/ 189 h 297"/>
                      <a:gd name="T62" fmla="*/ 237 w 279"/>
                      <a:gd name="T63" fmla="*/ 167 h 297"/>
                      <a:gd name="T64" fmla="*/ 250 w 279"/>
                      <a:gd name="T65" fmla="*/ 144 h 297"/>
                      <a:gd name="T66" fmla="*/ 261 w 279"/>
                      <a:gd name="T67" fmla="*/ 125 h 297"/>
                      <a:gd name="T68" fmla="*/ 270 w 279"/>
                      <a:gd name="T69" fmla="*/ 101 h 297"/>
                      <a:gd name="T70" fmla="*/ 274 w 279"/>
                      <a:gd name="T71" fmla="*/ 83 h 297"/>
                      <a:gd name="T72" fmla="*/ 279 w 279"/>
                      <a:gd name="T73" fmla="*/ 65 h 297"/>
                      <a:gd name="T74" fmla="*/ 277 w 279"/>
                      <a:gd name="T75" fmla="*/ 41 h 297"/>
                      <a:gd name="T76" fmla="*/ 269 w 279"/>
                      <a:gd name="T77" fmla="*/ 27 h 297"/>
                      <a:gd name="T78" fmla="*/ 263 w 279"/>
                      <a:gd name="T79" fmla="*/ 18 h 297"/>
                      <a:gd name="T80" fmla="*/ 253 w 279"/>
                      <a:gd name="T81" fmla="*/ 10 h 297"/>
                      <a:gd name="T82" fmla="*/ 237 w 279"/>
                      <a:gd name="T83" fmla="*/ 3 h 29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9"/>
                      <a:gd name="T127" fmla="*/ 0 h 297"/>
                      <a:gd name="T128" fmla="*/ 279 w 279"/>
                      <a:gd name="T129" fmla="*/ 297 h 29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9" h="297">
                        <a:moveTo>
                          <a:pt x="237" y="3"/>
                        </a:moveTo>
                        <a:lnTo>
                          <a:pt x="225" y="0"/>
                        </a:lnTo>
                        <a:lnTo>
                          <a:pt x="207" y="4"/>
                        </a:lnTo>
                        <a:lnTo>
                          <a:pt x="192" y="7"/>
                        </a:lnTo>
                        <a:lnTo>
                          <a:pt x="172" y="9"/>
                        </a:lnTo>
                        <a:lnTo>
                          <a:pt x="158" y="13"/>
                        </a:lnTo>
                        <a:lnTo>
                          <a:pt x="150" y="21"/>
                        </a:lnTo>
                        <a:lnTo>
                          <a:pt x="131" y="32"/>
                        </a:lnTo>
                        <a:lnTo>
                          <a:pt x="113" y="44"/>
                        </a:lnTo>
                        <a:lnTo>
                          <a:pt x="95" y="61"/>
                        </a:lnTo>
                        <a:lnTo>
                          <a:pt x="78" y="78"/>
                        </a:lnTo>
                        <a:lnTo>
                          <a:pt x="52" y="105"/>
                        </a:lnTo>
                        <a:lnTo>
                          <a:pt x="39" y="126"/>
                        </a:lnTo>
                        <a:lnTo>
                          <a:pt x="29" y="146"/>
                        </a:lnTo>
                        <a:lnTo>
                          <a:pt x="16" y="167"/>
                        </a:lnTo>
                        <a:lnTo>
                          <a:pt x="13" y="187"/>
                        </a:lnTo>
                        <a:lnTo>
                          <a:pt x="5" y="211"/>
                        </a:lnTo>
                        <a:lnTo>
                          <a:pt x="2" y="234"/>
                        </a:lnTo>
                        <a:lnTo>
                          <a:pt x="2" y="253"/>
                        </a:lnTo>
                        <a:lnTo>
                          <a:pt x="0" y="266"/>
                        </a:lnTo>
                        <a:lnTo>
                          <a:pt x="23" y="291"/>
                        </a:lnTo>
                        <a:lnTo>
                          <a:pt x="41" y="297"/>
                        </a:lnTo>
                        <a:lnTo>
                          <a:pt x="61" y="297"/>
                        </a:lnTo>
                        <a:lnTo>
                          <a:pt x="78" y="287"/>
                        </a:lnTo>
                        <a:lnTo>
                          <a:pt x="107" y="283"/>
                        </a:lnTo>
                        <a:lnTo>
                          <a:pt x="123" y="275"/>
                        </a:lnTo>
                        <a:lnTo>
                          <a:pt x="139" y="265"/>
                        </a:lnTo>
                        <a:lnTo>
                          <a:pt x="156" y="251"/>
                        </a:lnTo>
                        <a:lnTo>
                          <a:pt x="176" y="237"/>
                        </a:lnTo>
                        <a:lnTo>
                          <a:pt x="194" y="218"/>
                        </a:lnTo>
                        <a:lnTo>
                          <a:pt x="212" y="189"/>
                        </a:lnTo>
                        <a:lnTo>
                          <a:pt x="237" y="167"/>
                        </a:lnTo>
                        <a:lnTo>
                          <a:pt x="250" y="144"/>
                        </a:lnTo>
                        <a:lnTo>
                          <a:pt x="261" y="125"/>
                        </a:lnTo>
                        <a:lnTo>
                          <a:pt x="270" y="101"/>
                        </a:lnTo>
                        <a:lnTo>
                          <a:pt x="274" y="83"/>
                        </a:lnTo>
                        <a:lnTo>
                          <a:pt x="279" y="65"/>
                        </a:lnTo>
                        <a:lnTo>
                          <a:pt x="277" y="41"/>
                        </a:lnTo>
                        <a:lnTo>
                          <a:pt x="269" y="27"/>
                        </a:lnTo>
                        <a:lnTo>
                          <a:pt x="263" y="18"/>
                        </a:lnTo>
                        <a:lnTo>
                          <a:pt x="253" y="10"/>
                        </a:lnTo>
                        <a:lnTo>
                          <a:pt x="237" y="3"/>
                        </a:lnTo>
                        <a:close/>
                      </a:path>
                    </a:pathLst>
                  </a:custGeom>
                  <a:solidFill>
                    <a:srgbClr val="FF6699"/>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144" name="Freeform 165"/>
                  <p:cNvSpPr>
                    <a:spLocks/>
                  </p:cNvSpPr>
                  <p:nvPr/>
                </p:nvSpPr>
                <p:spPr bwMode="auto">
                  <a:xfrm flipH="1">
                    <a:off x="4289" y="2946"/>
                    <a:ext cx="306" cy="395"/>
                  </a:xfrm>
                  <a:custGeom>
                    <a:avLst/>
                    <a:gdLst>
                      <a:gd name="T0" fmla="*/ 1 w 589"/>
                      <a:gd name="T1" fmla="*/ 1 h 716"/>
                      <a:gd name="T2" fmla="*/ 1 w 589"/>
                      <a:gd name="T3" fmla="*/ 1 h 716"/>
                      <a:gd name="T4" fmla="*/ 1 w 589"/>
                      <a:gd name="T5" fmla="*/ 1 h 716"/>
                      <a:gd name="T6" fmla="*/ 1 w 589"/>
                      <a:gd name="T7" fmla="*/ 1 h 716"/>
                      <a:gd name="T8" fmla="*/ 1 w 589"/>
                      <a:gd name="T9" fmla="*/ 1 h 716"/>
                      <a:gd name="T10" fmla="*/ 1 w 589"/>
                      <a:gd name="T11" fmla="*/ 1 h 716"/>
                      <a:gd name="T12" fmla="*/ 1 w 589"/>
                      <a:gd name="T13" fmla="*/ 1 h 716"/>
                      <a:gd name="T14" fmla="*/ 1 w 589"/>
                      <a:gd name="T15" fmla="*/ 1 h 716"/>
                      <a:gd name="T16" fmla="*/ 1 w 589"/>
                      <a:gd name="T17" fmla="*/ 1 h 716"/>
                      <a:gd name="T18" fmla="*/ 1 w 589"/>
                      <a:gd name="T19" fmla="*/ 1 h 716"/>
                      <a:gd name="T20" fmla="*/ 1 w 589"/>
                      <a:gd name="T21" fmla="*/ 1 h 716"/>
                      <a:gd name="T22" fmla="*/ 1 w 589"/>
                      <a:gd name="T23" fmla="*/ 1 h 716"/>
                      <a:gd name="T24" fmla="*/ 1 w 589"/>
                      <a:gd name="T25" fmla="*/ 1 h 716"/>
                      <a:gd name="T26" fmla="*/ 1 w 589"/>
                      <a:gd name="T27" fmla="*/ 1 h 716"/>
                      <a:gd name="T28" fmla="*/ 1 w 589"/>
                      <a:gd name="T29" fmla="*/ 1 h 716"/>
                      <a:gd name="T30" fmla="*/ 1 w 589"/>
                      <a:gd name="T31" fmla="*/ 1 h 716"/>
                      <a:gd name="T32" fmla="*/ 1 w 589"/>
                      <a:gd name="T33" fmla="*/ 1 h 716"/>
                      <a:gd name="T34" fmla="*/ 1 w 589"/>
                      <a:gd name="T35" fmla="*/ 1 h 716"/>
                      <a:gd name="T36" fmla="*/ 1 w 589"/>
                      <a:gd name="T37" fmla="*/ 1 h 716"/>
                      <a:gd name="T38" fmla="*/ 1 w 589"/>
                      <a:gd name="T39" fmla="*/ 1 h 716"/>
                      <a:gd name="T40" fmla="*/ 1 w 589"/>
                      <a:gd name="T41" fmla="*/ 1 h 716"/>
                      <a:gd name="T42" fmla="*/ 1 w 589"/>
                      <a:gd name="T43" fmla="*/ 1 h 716"/>
                      <a:gd name="T44" fmla="*/ 1 w 589"/>
                      <a:gd name="T45" fmla="*/ 1 h 716"/>
                      <a:gd name="T46" fmla="*/ 1 w 589"/>
                      <a:gd name="T47" fmla="*/ 1 h 716"/>
                      <a:gd name="T48" fmla="*/ 1 w 589"/>
                      <a:gd name="T49" fmla="*/ 1 h 716"/>
                      <a:gd name="T50" fmla="*/ 1 w 589"/>
                      <a:gd name="T51" fmla="*/ 1 h 716"/>
                      <a:gd name="T52" fmla="*/ 1 w 589"/>
                      <a:gd name="T53" fmla="*/ 1 h 716"/>
                      <a:gd name="T54" fmla="*/ 1 w 589"/>
                      <a:gd name="T55" fmla="*/ 1 h 716"/>
                      <a:gd name="T56" fmla="*/ 1 w 589"/>
                      <a:gd name="T57" fmla="*/ 1 h 716"/>
                      <a:gd name="T58" fmla="*/ 1 w 589"/>
                      <a:gd name="T59" fmla="*/ 1 h 716"/>
                      <a:gd name="T60" fmla="*/ 1 w 589"/>
                      <a:gd name="T61" fmla="*/ 1 h 716"/>
                      <a:gd name="T62" fmla="*/ 1 w 589"/>
                      <a:gd name="T63" fmla="*/ 1 h 716"/>
                      <a:gd name="T64" fmla="*/ 1 w 589"/>
                      <a:gd name="T65" fmla="*/ 1 h 716"/>
                      <a:gd name="T66" fmla="*/ 1 w 589"/>
                      <a:gd name="T67" fmla="*/ 1 h 716"/>
                      <a:gd name="T68" fmla="*/ 1 w 589"/>
                      <a:gd name="T69" fmla="*/ 1 h 716"/>
                      <a:gd name="T70" fmla="*/ 1 w 589"/>
                      <a:gd name="T71" fmla="*/ 1 h 716"/>
                      <a:gd name="T72" fmla="*/ 1 w 589"/>
                      <a:gd name="T73" fmla="*/ 1 h 716"/>
                      <a:gd name="T74" fmla="*/ 1 w 589"/>
                      <a:gd name="T75" fmla="*/ 1 h 716"/>
                      <a:gd name="T76" fmla="*/ 1 w 589"/>
                      <a:gd name="T77" fmla="*/ 1 h 716"/>
                      <a:gd name="T78" fmla="*/ 1 w 589"/>
                      <a:gd name="T79" fmla="*/ 1 h 716"/>
                      <a:gd name="T80" fmla="*/ 1 w 589"/>
                      <a:gd name="T81" fmla="*/ 1 h 716"/>
                      <a:gd name="T82" fmla="*/ 1 w 589"/>
                      <a:gd name="T83" fmla="*/ 1 h 716"/>
                      <a:gd name="T84" fmla="*/ 1 w 589"/>
                      <a:gd name="T85" fmla="*/ 1 h 716"/>
                      <a:gd name="T86" fmla="*/ 1 w 589"/>
                      <a:gd name="T87" fmla="*/ 1 h 716"/>
                      <a:gd name="T88" fmla="*/ 1 w 589"/>
                      <a:gd name="T89" fmla="*/ 1 h 716"/>
                      <a:gd name="T90" fmla="*/ 1 w 589"/>
                      <a:gd name="T91" fmla="*/ 1 h 716"/>
                      <a:gd name="T92" fmla="*/ 1 w 589"/>
                      <a:gd name="T93" fmla="*/ 1 h 716"/>
                      <a:gd name="T94" fmla="*/ 1 w 589"/>
                      <a:gd name="T95" fmla="*/ 1 h 716"/>
                      <a:gd name="T96" fmla="*/ 1 w 589"/>
                      <a:gd name="T97" fmla="*/ 1 h 716"/>
                      <a:gd name="T98" fmla="*/ 1 w 589"/>
                      <a:gd name="T99" fmla="*/ 1 h 716"/>
                      <a:gd name="T100" fmla="*/ 1 w 589"/>
                      <a:gd name="T101" fmla="*/ 1 h 716"/>
                      <a:gd name="T102" fmla="*/ 1 w 589"/>
                      <a:gd name="T103" fmla="*/ 1 h 716"/>
                      <a:gd name="T104" fmla="*/ 1 w 589"/>
                      <a:gd name="T105" fmla="*/ 1 h 716"/>
                      <a:gd name="T106" fmla="*/ 1 w 589"/>
                      <a:gd name="T107" fmla="*/ 1 h 716"/>
                      <a:gd name="T108" fmla="*/ 1 w 589"/>
                      <a:gd name="T109" fmla="*/ 1 h 716"/>
                      <a:gd name="T110" fmla="*/ 1 w 589"/>
                      <a:gd name="T111" fmla="*/ 1 h 716"/>
                      <a:gd name="T112" fmla="*/ 1 w 589"/>
                      <a:gd name="T113" fmla="*/ 1 h 716"/>
                      <a:gd name="T114" fmla="*/ 1 w 589"/>
                      <a:gd name="T115" fmla="*/ 1 h 716"/>
                      <a:gd name="T116" fmla="*/ 1 w 589"/>
                      <a:gd name="T117" fmla="*/ 1 h 716"/>
                      <a:gd name="T118" fmla="*/ 1 w 589"/>
                      <a:gd name="T119" fmla="*/ 1 h 716"/>
                      <a:gd name="T120" fmla="*/ 1 w 589"/>
                      <a:gd name="T121" fmla="*/ 0 h 716"/>
                      <a:gd name="T122" fmla="*/ 1 w 589"/>
                      <a:gd name="T123" fmla="*/ 1 h 7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89"/>
                      <a:gd name="T187" fmla="*/ 0 h 716"/>
                      <a:gd name="T188" fmla="*/ 589 w 589"/>
                      <a:gd name="T189" fmla="*/ 716 h 71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89" h="716">
                        <a:moveTo>
                          <a:pt x="126" y="7"/>
                        </a:moveTo>
                        <a:lnTo>
                          <a:pt x="106" y="15"/>
                        </a:lnTo>
                        <a:lnTo>
                          <a:pt x="85" y="27"/>
                        </a:lnTo>
                        <a:lnTo>
                          <a:pt x="61" y="43"/>
                        </a:lnTo>
                        <a:lnTo>
                          <a:pt x="41" y="63"/>
                        </a:lnTo>
                        <a:lnTo>
                          <a:pt x="22" y="90"/>
                        </a:lnTo>
                        <a:lnTo>
                          <a:pt x="8" y="122"/>
                        </a:lnTo>
                        <a:lnTo>
                          <a:pt x="0" y="161"/>
                        </a:lnTo>
                        <a:lnTo>
                          <a:pt x="2" y="207"/>
                        </a:lnTo>
                        <a:lnTo>
                          <a:pt x="8" y="252"/>
                        </a:lnTo>
                        <a:lnTo>
                          <a:pt x="18" y="297"/>
                        </a:lnTo>
                        <a:lnTo>
                          <a:pt x="29" y="341"/>
                        </a:lnTo>
                        <a:lnTo>
                          <a:pt x="45" y="386"/>
                        </a:lnTo>
                        <a:lnTo>
                          <a:pt x="63" y="429"/>
                        </a:lnTo>
                        <a:lnTo>
                          <a:pt x="82" y="471"/>
                        </a:lnTo>
                        <a:lnTo>
                          <a:pt x="104" y="510"/>
                        </a:lnTo>
                        <a:lnTo>
                          <a:pt x="128" y="548"/>
                        </a:lnTo>
                        <a:lnTo>
                          <a:pt x="155" y="583"/>
                        </a:lnTo>
                        <a:lnTo>
                          <a:pt x="182" y="615"/>
                        </a:lnTo>
                        <a:lnTo>
                          <a:pt x="211" y="643"/>
                        </a:lnTo>
                        <a:lnTo>
                          <a:pt x="241" y="667"/>
                        </a:lnTo>
                        <a:lnTo>
                          <a:pt x="272" y="687"/>
                        </a:lnTo>
                        <a:lnTo>
                          <a:pt x="305" y="702"/>
                        </a:lnTo>
                        <a:lnTo>
                          <a:pt x="338" y="712"/>
                        </a:lnTo>
                        <a:lnTo>
                          <a:pt x="371" y="716"/>
                        </a:lnTo>
                        <a:lnTo>
                          <a:pt x="388" y="716"/>
                        </a:lnTo>
                        <a:lnTo>
                          <a:pt x="403" y="716"/>
                        </a:lnTo>
                        <a:lnTo>
                          <a:pt x="416" y="714"/>
                        </a:lnTo>
                        <a:lnTo>
                          <a:pt x="431" y="712"/>
                        </a:lnTo>
                        <a:lnTo>
                          <a:pt x="445" y="709"/>
                        </a:lnTo>
                        <a:lnTo>
                          <a:pt x="458" y="705"/>
                        </a:lnTo>
                        <a:lnTo>
                          <a:pt x="471" y="701"/>
                        </a:lnTo>
                        <a:lnTo>
                          <a:pt x="483" y="696"/>
                        </a:lnTo>
                        <a:lnTo>
                          <a:pt x="495" y="690"/>
                        </a:lnTo>
                        <a:lnTo>
                          <a:pt x="505" y="683"/>
                        </a:lnTo>
                        <a:lnTo>
                          <a:pt x="515" y="676"/>
                        </a:lnTo>
                        <a:lnTo>
                          <a:pt x="526" y="668"/>
                        </a:lnTo>
                        <a:lnTo>
                          <a:pt x="535" y="660"/>
                        </a:lnTo>
                        <a:lnTo>
                          <a:pt x="543" y="651"/>
                        </a:lnTo>
                        <a:lnTo>
                          <a:pt x="551" y="641"/>
                        </a:lnTo>
                        <a:lnTo>
                          <a:pt x="558" y="630"/>
                        </a:lnTo>
                        <a:lnTo>
                          <a:pt x="575" y="593"/>
                        </a:lnTo>
                        <a:lnTo>
                          <a:pt x="586" y="552"/>
                        </a:lnTo>
                        <a:lnTo>
                          <a:pt x="589" y="506"/>
                        </a:lnTo>
                        <a:lnTo>
                          <a:pt x="586" y="455"/>
                        </a:lnTo>
                        <a:lnTo>
                          <a:pt x="574" y="400"/>
                        </a:lnTo>
                        <a:lnTo>
                          <a:pt x="556" y="341"/>
                        </a:lnTo>
                        <a:lnTo>
                          <a:pt x="532" y="279"/>
                        </a:lnTo>
                        <a:lnTo>
                          <a:pt x="499" y="214"/>
                        </a:lnTo>
                        <a:lnTo>
                          <a:pt x="486" y="189"/>
                        </a:lnTo>
                        <a:lnTo>
                          <a:pt x="471" y="166"/>
                        </a:lnTo>
                        <a:lnTo>
                          <a:pt x="456" y="144"/>
                        </a:lnTo>
                        <a:lnTo>
                          <a:pt x="441" y="126"/>
                        </a:lnTo>
                        <a:lnTo>
                          <a:pt x="426" y="107"/>
                        </a:lnTo>
                        <a:lnTo>
                          <a:pt x="409" y="92"/>
                        </a:lnTo>
                        <a:lnTo>
                          <a:pt x="394" y="78"/>
                        </a:lnTo>
                        <a:lnTo>
                          <a:pt x="378" y="66"/>
                        </a:lnTo>
                        <a:lnTo>
                          <a:pt x="363" y="55"/>
                        </a:lnTo>
                        <a:lnTo>
                          <a:pt x="348" y="46"/>
                        </a:lnTo>
                        <a:lnTo>
                          <a:pt x="333" y="38"/>
                        </a:lnTo>
                        <a:lnTo>
                          <a:pt x="318" y="32"/>
                        </a:lnTo>
                        <a:lnTo>
                          <a:pt x="303" y="27"/>
                        </a:lnTo>
                        <a:lnTo>
                          <a:pt x="290" y="23"/>
                        </a:lnTo>
                        <a:lnTo>
                          <a:pt x="276" y="21"/>
                        </a:lnTo>
                        <a:lnTo>
                          <a:pt x="263" y="20"/>
                        </a:lnTo>
                        <a:lnTo>
                          <a:pt x="255" y="20"/>
                        </a:lnTo>
                        <a:lnTo>
                          <a:pt x="248" y="20"/>
                        </a:lnTo>
                        <a:lnTo>
                          <a:pt x="241" y="21"/>
                        </a:lnTo>
                        <a:lnTo>
                          <a:pt x="234" y="22"/>
                        </a:lnTo>
                        <a:lnTo>
                          <a:pt x="216" y="27"/>
                        </a:lnTo>
                        <a:lnTo>
                          <a:pt x="199" y="33"/>
                        </a:lnTo>
                        <a:lnTo>
                          <a:pt x="182" y="44"/>
                        </a:lnTo>
                        <a:lnTo>
                          <a:pt x="170" y="55"/>
                        </a:lnTo>
                        <a:lnTo>
                          <a:pt x="158" y="70"/>
                        </a:lnTo>
                        <a:lnTo>
                          <a:pt x="148" y="88"/>
                        </a:lnTo>
                        <a:lnTo>
                          <a:pt x="141" y="106"/>
                        </a:lnTo>
                        <a:lnTo>
                          <a:pt x="136" y="127"/>
                        </a:lnTo>
                        <a:lnTo>
                          <a:pt x="133" y="160"/>
                        </a:lnTo>
                        <a:lnTo>
                          <a:pt x="134" y="195"/>
                        </a:lnTo>
                        <a:lnTo>
                          <a:pt x="138" y="232"/>
                        </a:lnTo>
                        <a:lnTo>
                          <a:pt x="146" y="270"/>
                        </a:lnTo>
                        <a:lnTo>
                          <a:pt x="157" y="306"/>
                        </a:lnTo>
                        <a:lnTo>
                          <a:pt x="171" y="345"/>
                        </a:lnTo>
                        <a:lnTo>
                          <a:pt x="188" y="383"/>
                        </a:lnTo>
                        <a:lnTo>
                          <a:pt x="208" y="418"/>
                        </a:lnTo>
                        <a:lnTo>
                          <a:pt x="230" y="453"/>
                        </a:lnTo>
                        <a:lnTo>
                          <a:pt x="254" y="486"/>
                        </a:lnTo>
                        <a:lnTo>
                          <a:pt x="280" y="516"/>
                        </a:lnTo>
                        <a:lnTo>
                          <a:pt x="309" y="544"/>
                        </a:lnTo>
                        <a:lnTo>
                          <a:pt x="339" y="568"/>
                        </a:lnTo>
                        <a:lnTo>
                          <a:pt x="371" y="588"/>
                        </a:lnTo>
                        <a:lnTo>
                          <a:pt x="404" y="604"/>
                        </a:lnTo>
                        <a:lnTo>
                          <a:pt x="438" y="614"/>
                        </a:lnTo>
                        <a:lnTo>
                          <a:pt x="444" y="592"/>
                        </a:lnTo>
                        <a:lnTo>
                          <a:pt x="412" y="582"/>
                        </a:lnTo>
                        <a:lnTo>
                          <a:pt x="379" y="568"/>
                        </a:lnTo>
                        <a:lnTo>
                          <a:pt x="350" y="548"/>
                        </a:lnTo>
                        <a:lnTo>
                          <a:pt x="321" y="525"/>
                        </a:lnTo>
                        <a:lnTo>
                          <a:pt x="294" y="500"/>
                        </a:lnTo>
                        <a:lnTo>
                          <a:pt x="269" y="471"/>
                        </a:lnTo>
                        <a:lnTo>
                          <a:pt x="246" y="440"/>
                        </a:lnTo>
                        <a:lnTo>
                          <a:pt x="225" y="407"/>
                        </a:lnTo>
                        <a:lnTo>
                          <a:pt x="207" y="372"/>
                        </a:lnTo>
                        <a:lnTo>
                          <a:pt x="191" y="338"/>
                        </a:lnTo>
                        <a:lnTo>
                          <a:pt x="178" y="301"/>
                        </a:lnTo>
                        <a:lnTo>
                          <a:pt x="167" y="265"/>
                        </a:lnTo>
                        <a:lnTo>
                          <a:pt x="159" y="229"/>
                        </a:lnTo>
                        <a:lnTo>
                          <a:pt x="156" y="195"/>
                        </a:lnTo>
                        <a:lnTo>
                          <a:pt x="155" y="161"/>
                        </a:lnTo>
                        <a:lnTo>
                          <a:pt x="158" y="130"/>
                        </a:lnTo>
                        <a:lnTo>
                          <a:pt x="162" y="113"/>
                        </a:lnTo>
                        <a:lnTo>
                          <a:pt x="167" y="97"/>
                        </a:lnTo>
                        <a:lnTo>
                          <a:pt x="176" y="83"/>
                        </a:lnTo>
                        <a:lnTo>
                          <a:pt x="185" y="71"/>
                        </a:lnTo>
                        <a:lnTo>
                          <a:pt x="195" y="61"/>
                        </a:lnTo>
                        <a:lnTo>
                          <a:pt x="208" y="53"/>
                        </a:lnTo>
                        <a:lnTo>
                          <a:pt x="223" y="47"/>
                        </a:lnTo>
                        <a:lnTo>
                          <a:pt x="238" y="44"/>
                        </a:lnTo>
                        <a:lnTo>
                          <a:pt x="244" y="43"/>
                        </a:lnTo>
                        <a:lnTo>
                          <a:pt x="250" y="43"/>
                        </a:lnTo>
                        <a:lnTo>
                          <a:pt x="256" y="43"/>
                        </a:lnTo>
                        <a:lnTo>
                          <a:pt x="263" y="43"/>
                        </a:lnTo>
                        <a:lnTo>
                          <a:pt x="275" y="44"/>
                        </a:lnTo>
                        <a:lnTo>
                          <a:pt x="287" y="46"/>
                        </a:lnTo>
                        <a:lnTo>
                          <a:pt x="300" y="50"/>
                        </a:lnTo>
                        <a:lnTo>
                          <a:pt x="313" y="53"/>
                        </a:lnTo>
                        <a:lnTo>
                          <a:pt x="326" y="60"/>
                        </a:lnTo>
                        <a:lnTo>
                          <a:pt x="340" y="67"/>
                        </a:lnTo>
                        <a:lnTo>
                          <a:pt x="354" y="75"/>
                        </a:lnTo>
                        <a:lnTo>
                          <a:pt x="368" y="85"/>
                        </a:lnTo>
                        <a:lnTo>
                          <a:pt x="382" y="97"/>
                        </a:lnTo>
                        <a:lnTo>
                          <a:pt x="397" y="109"/>
                        </a:lnTo>
                        <a:lnTo>
                          <a:pt x="411" y="124"/>
                        </a:lnTo>
                        <a:lnTo>
                          <a:pt x="424" y="141"/>
                        </a:lnTo>
                        <a:lnTo>
                          <a:pt x="439" y="159"/>
                        </a:lnTo>
                        <a:lnTo>
                          <a:pt x="453" y="180"/>
                        </a:lnTo>
                        <a:lnTo>
                          <a:pt x="466" y="200"/>
                        </a:lnTo>
                        <a:lnTo>
                          <a:pt x="480" y="225"/>
                        </a:lnTo>
                        <a:lnTo>
                          <a:pt x="511" y="287"/>
                        </a:lnTo>
                        <a:lnTo>
                          <a:pt x="535" y="347"/>
                        </a:lnTo>
                        <a:lnTo>
                          <a:pt x="552" y="402"/>
                        </a:lnTo>
                        <a:lnTo>
                          <a:pt x="564" y="454"/>
                        </a:lnTo>
                        <a:lnTo>
                          <a:pt x="567" y="502"/>
                        </a:lnTo>
                        <a:lnTo>
                          <a:pt x="565" y="546"/>
                        </a:lnTo>
                        <a:lnTo>
                          <a:pt x="556" y="584"/>
                        </a:lnTo>
                        <a:lnTo>
                          <a:pt x="540" y="619"/>
                        </a:lnTo>
                        <a:lnTo>
                          <a:pt x="526" y="637"/>
                        </a:lnTo>
                        <a:lnTo>
                          <a:pt x="511" y="652"/>
                        </a:lnTo>
                        <a:lnTo>
                          <a:pt x="492" y="666"/>
                        </a:lnTo>
                        <a:lnTo>
                          <a:pt x="473" y="676"/>
                        </a:lnTo>
                        <a:lnTo>
                          <a:pt x="451" y="684"/>
                        </a:lnTo>
                        <a:lnTo>
                          <a:pt x="427" y="690"/>
                        </a:lnTo>
                        <a:lnTo>
                          <a:pt x="400" y="694"/>
                        </a:lnTo>
                        <a:lnTo>
                          <a:pt x="373" y="694"/>
                        </a:lnTo>
                        <a:lnTo>
                          <a:pt x="341" y="690"/>
                        </a:lnTo>
                        <a:lnTo>
                          <a:pt x="310" y="681"/>
                        </a:lnTo>
                        <a:lnTo>
                          <a:pt x="280" y="666"/>
                        </a:lnTo>
                        <a:lnTo>
                          <a:pt x="250" y="646"/>
                        </a:lnTo>
                        <a:lnTo>
                          <a:pt x="223" y="623"/>
                        </a:lnTo>
                        <a:lnTo>
                          <a:pt x="195" y="596"/>
                        </a:lnTo>
                        <a:lnTo>
                          <a:pt x="169" y="565"/>
                        </a:lnTo>
                        <a:lnTo>
                          <a:pt x="144" y="531"/>
                        </a:lnTo>
                        <a:lnTo>
                          <a:pt x="121" y="494"/>
                        </a:lnTo>
                        <a:lnTo>
                          <a:pt x="101" y="456"/>
                        </a:lnTo>
                        <a:lnTo>
                          <a:pt x="81" y="416"/>
                        </a:lnTo>
                        <a:lnTo>
                          <a:pt x="65" y="374"/>
                        </a:lnTo>
                        <a:lnTo>
                          <a:pt x="50" y="332"/>
                        </a:lnTo>
                        <a:lnTo>
                          <a:pt x="38" y="289"/>
                        </a:lnTo>
                        <a:lnTo>
                          <a:pt x="29" y="248"/>
                        </a:lnTo>
                        <a:lnTo>
                          <a:pt x="23" y="205"/>
                        </a:lnTo>
                        <a:lnTo>
                          <a:pt x="22" y="166"/>
                        </a:lnTo>
                        <a:lnTo>
                          <a:pt x="28" y="133"/>
                        </a:lnTo>
                        <a:lnTo>
                          <a:pt x="40" y="105"/>
                        </a:lnTo>
                        <a:lnTo>
                          <a:pt x="55" y="81"/>
                        </a:lnTo>
                        <a:lnTo>
                          <a:pt x="72" y="62"/>
                        </a:lnTo>
                        <a:lnTo>
                          <a:pt x="90" y="48"/>
                        </a:lnTo>
                        <a:lnTo>
                          <a:pt x="109" y="38"/>
                        </a:lnTo>
                        <a:lnTo>
                          <a:pt x="126" y="30"/>
                        </a:lnTo>
                        <a:lnTo>
                          <a:pt x="136" y="27"/>
                        </a:lnTo>
                        <a:lnTo>
                          <a:pt x="146" y="24"/>
                        </a:lnTo>
                        <a:lnTo>
                          <a:pt x="151" y="22"/>
                        </a:lnTo>
                        <a:lnTo>
                          <a:pt x="155" y="22"/>
                        </a:lnTo>
                        <a:lnTo>
                          <a:pt x="150" y="0"/>
                        </a:lnTo>
                        <a:lnTo>
                          <a:pt x="148" y="0"/>
                        </a:lnTo>
                        <a:lnTo>
                          <a:pt x="143" y="1"/>
                        </a:lnTo>
                        <a:lnTo>
                          <a:pt x="135" y="3"/>
                        </a:lnTo>
                        <a:lnTo>
                          <a:pt x="126" y="7"/>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45" name="Freeform 166"/>
                  <p:cNvSpPr>
                    <a:spLocks/>
                  </p:cNvSpPr>
                  <p:nvPr/>
                </p:nvSpPr>
                <p:spPr bwMode="auto">
                  <a:xfrm flipH="1">
                    <a:off x="3907" y="3474"/>
                    <a:ext cx="337" cy="365"/>
                  </a:xfrm>
                  <a:custGeom>
                    <a:avLst/>
                    <a:gdLst>
                      <a:gd name="T0" fmla="*/ 1 w 646"/>
                      <a:gd name="T1" fmla="*/ 1 h 660"/>
                      <a:gd name="T2" fmla="*/ 1 w 646"/>
                      <a:gd name="T3" fmla="*/ 1 h 660"/>
                      <a:gd name="T4" fmla="*/ 1 w 646"/>
                      <a:gd name="T5" fmla="*/ 1 h 660"/>
                      <a:gd name="T6" fmla="*/ 1 w 646"/>
                      <a:gd name="T7" fmla="*/ 1 h 660"/>
                      <a:gd name="T8" fmla="*/ 1 w 646"/>
                      <a:gd name="T9" fmla="*/ 1 h 660"/>
                      <a:gd name="T10" fmla="*/ 1 w 646"/>
                      <a:gd name="T11" fmla="*/ 1 h 660"/>
                      <a:gd name="T12" fmla="*/ 1 w 646"/>
                      <a:gd name="T13" fmla="*/ 1 h 660"/>
                      <a:gd name="T14" fmla="*/ 1 w 646"/>
                      <a:gd name="T15" fmla="*/ 1 h 660"/>
                      <a:gd name="T16" fmla="*/ 1 w 646"/>
                      <a:gd name="T17" fmla="*/ 1 h 660"/>
                      <a:gd name="T18" fmla="*/ 1 w 646"/>
                      <a:gd name="T19" fmla="*/ 1 h 660"/>
                      <a:gd name="T20" fmla="*/ 1 w 646"/>
                      <a:gd name="T21" fmla="*/ 1 h 660"/>
                      <a:gd name="T22" fmla="*/ 1 w 646"/>
                      <a:gd name="T23" fmla="*/ 1 h 660"/>
                      <a:gd name="T24" fmla="*/ 1 w 646"/>
                      <a:gd name="T25" fmla="*/ 1 h 660"/>
                      <a:gd name="T26" fmla="*/ 1 w 646"/>
                      <a:gd name="T27" fmla="*/ 1 h 660"/>
                      <a:gd name="T28" fmla="*/ 1 w 646"/>
                      <a:gd name="T29" fmla="*/ 1 h 660"/>
                      <a:gd name="T30" fmla="*/ 1 w 646"/>
                      <a:gd name="T31" fmla="*/ 1 h 660"/>
                      <a:gd name="T32" fmla="*/ 1 w 646"/>
                      <a:gd name="T33" fmla="*/ 1 h 660"/>
                      <a:gd name="T34" fmla="*/ 1 w 646"/>
                      <a:gd name="T35" fmla="*/ 1 h 660"/>
                      <a:gd name="T36" fmla="*/ 1 w 646"/>
                      <a:gd name="T37" fmla="*/ 1 h 660"/>
                      <a:gd name="T38" fmla="*/ 1 w 646"/>
                      <a:gd name="T39" fmla="*/ 1 h 660"/>
                      <a:gd name="T40" fmla="*/ 1 w 646"/>
                      <a:gd name="T41" fmla="*/ 1 h 660"/>
                      <a:gd name="T42" fmla="*/ 1 w 646"/>
                      <a:gd name="T43" fmla="*/ 1 h 660"/>
                      <a:gd name="T44" fmla="*/ 1 w 646"/>
                      <a:gd name="T45" fmla="*/ 1 h 660"/>
                      <a:gd name="T46" fmla="*/ 1 w 646"/>
                      <a:gd name="T47" fmla="*/ 1 h 660"/>
                      <a:gd name="T48" fmla="*/ 1 w 646"/>
                      <a:gd name="T49" fmla="*/ 1 h 660"/>
                      <a:gd name="T50" fmla="*/ 1 w 646"/>
                      <a:gd name="T51" fmla="*/ 1 h 660"/>
                      <a:gd name="T52" fmla="*/ 1 w 646"/>
                      <a:gd name="T53" fmla="*/ 1 h 660"/>
                      <a:gd name="T54" fmla="*/ 1 w 646"/>
                      <a:gd name="T55" fmla="*/ 1 h 660"/>
                      <a:gd name="T56" fmla="*/ 1 w 646"/>
                      <a:gd name="T57" fmla="*/ 1 h 660"/>
                      <a:gd name="T58" fmla="*/ 1 w 646"/>
                      <a:gd name="T59" fmla="*/ 1 h 660"/>
                      <a:gd name="T60" fmla="*/ 1 w 646"/>
                      <a:gd name="T61" fmla="*/ 1 h 660"/>
                      <a:gd name="T62" fmla="*/ 1 w 646"/>
                      <a:gd name="T63" fmla="*/ 1 h 660"/>
                      <a:gd name="T64" fmla="*/ 1 w 646"/>
                      <a:gd name="T65" fmla="*/ 1 h 660"/>
                      <a:gd name="T66" fmla="*/ 1 w 646"/>
                      <a:gd name="T67" fmla="*/ 1 h 660"/>
                      <a:gd name="T68" fmla="*/ 1 w 646"/>
                      <a:gd name="T69" fmla="*/ 1 h 660"/>
                      <a:gd name="T70" fmla="*/ 1 w 646"/>
                      <a:gd name="T71" fmla="*/ 1 h 660"/>
                      <a:gd name="T72" fmla="*/ 1 w 646"/>
                      <a:gd name="T73" fmla="*/ 1 h 660"/>
                      <a:gd name="T74" fmla="*/ 1 w 646"/>
                      <a:gd name="T75" fmla="*/ 1 h 660"/>
                      <a:gd name="T76" fmla="*/ 1 w 646"/>
                      <a:gd name="T77" fmla="*/ 1 h 660"/>
                      <a:gd name="T78" fmla="*/ 1 w 646"/>
                      <a:gd name="T79" fmla="*/ 1 h 660"/>
                      <a:gd name="T80" fmla="*/ 1 w 646"/>
                      <a:gd name="T81" fmla="*/ 1 h 660"/>
                      <a:gd name="T82" fmla="*/ 1 w 646"/>
                      <a:gd name="T83" fmla="*/ 1 h 660"/>
                      <a:gd name="T84" fmla="*/ 1 w 646"/>
                      <a:gd name="T85" fmla="*/ 1 h 660"/>
                      <a:gd name="T86" fmla="*/ 1 w 646"/>
                      <a:gd name="T87" fmla="*/ 1 h 660"/>
                      <a:gd name="T88" fmla="*/ 1 w 646"/>
                      <a:gd name="T89" fmla="*/ 1 h 660"/>
                      <a:gd name="T90" fmla="*/ 1 w 646"/>
                      <a:gd name="T91" fmla="*/ 1 h 660"/>
                      <a:gd name="T92" fmla="*/ 1 w 646"/>
                      <a:gd name="T93" fmla="*/ 1 h 660"/>
                      <a:gd name="T94" fmla="*/ 1 w 646"/>
                      <a:gd name="T95" fmla="*/ 1 h 660"/>
                      <a:gd name="T96" fmla="*/ 1 w 646"/>
                      <a:gd name="T97" fmla="*/ 1 h 660"/>
                      <a:gd name="T98" fmla="*/ 1 w 646"/>
                      <a:gd name="T99" fmla="*/ 1 h 660"/>
                      <a:gd name="T100" fmla="*/ 1 w 646"/>
                      <a:gd name="T101" fmla="*/ 1 h 660"/>
                      <a:gd name="T102" fmla="*/ 1 w 646"/>
                      <a:gd name="T103" fmla="*/ 1 h 660"/>
                      <a:gd name="T104" fmla="*/ 1 w 646"/>
                      <a:gd name="T105" fmla="*/ 0 h 660"/>
                      <a:gd name="T106" fmla="*/ 1 w 646"/>
                      <a:gd name="T107" fmla="*/ 1 h 6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46"/>
                      <a:gd name="T163" fmla="*/ 0 h 660"/>
                      <a:gd name="T164" fmla="*/ 646 w 646"/>
                      <a:gd name="T165" fmla="*/ 660 h 6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46" h="660">
                        <a:moveTo>
                          <a:pt x="169" y="14"/>
                        </a:moveTo>
                        <a:lnTo>
                          <a:pt x="152" y="23"/>
                        </a:lnTo>
                        <a:lnTo>
                          <a:pt x="137" y="34"/>
                        </a:lnTo>
                        <a:lnTo>
                          <a:pt x="125" y="46"/>
                        </a:lnTo>
                        <a:lnTo>
                          <a:pt x="115" y="60"/>
                        </a:lnTo>
                        <a:lnTo>
                          <a:pt x="107" y="75"/>
                        </a:lnTo>
                        <a:lnTo>
                          <a:pt x="102" y="92"/>
                        </a:lnTo>
                        <a:lnTo>
                          <a:pt x="100" y="111"/>
                        </a:lnTo>
                        <a:lnTo>
                          <a:pt x="101" y="129"/>
                        </a:lnTo>
                        <a:lnTo>
                          <a:pt x="107" y="164"/>
                        </a:lnTo>
                        <a:lnTo>
                          <a:pt x="117" y="201"/>
                        </a:lnTo>
                        <a:lnTo>
                          <a:pt x="131" y="238"/>
                        </a:lnTo>
                        <a:lnTo>
                          <a:pt x="149" y="274"/>
                        </a:lnTo>
                        <a:lnTo>
                          <a:pt x="170" y="311"/>
                        </a:lnTo>
                        <a:lnTo>
                          <a:pt x="196" y="348"/>
                        </a:lnTo>
                        <a:lnTo>
                          <a:pt x="222" y="383"/>
                        </a:lnTo>
                        <a:lnTo>
                          <a:pt x="252" y="415"/>
                        </a:lnTo>
                        <a:lnTo>
                          <a:pt x="283" y="446"/>
                        </a:lnTo>
                        <a:lnTo>
                          <a:pt x="315" y="475"/>
                        </a:lnTo>
                        <a:lnTo>
                          <a:pt x="350" y="499"/>
                        </a:lnTo>
                        <a:lnTo>
                          <a:pt x="386" y="521"/>
                        </a:lnTo>
                        <a:lnTo>
                          <a:pt x="420" y="538"/>
                        </a:lnTo>
                        <a:lnTo>
                          <a:pt x="457" y="551"/>
                        </a:lnTo>
                        <a:lnTo>
                          <a:pt x="492" y="558"/>
                        </a:lnTo>
                        <a:lnTo>
                          <a:pt x="527" y="560"/>
                        </a:lnTo>
                        <a:lnTo>
                          <a:pt x="526" y="538"/>
                        </a:lnTo>
                        <a:lnTo>
                          <a:pt x="494" y="536"/>
                        </a:lnTo>
                        <a:lnTo>
                          <a:pt x="461" y="529"/>
                        </a:lnTo>
                        <a:lnTo>
                          <a:pt x="427" y="516"/>
                        </a:lnTo>
                        <a:lnTo>
                          <a:pt x="394" y="500"/>
                        </a:lnTo>
                        <a:lnTo>
                          <a:pt x="360" y="479"/>
                        </a:lnTo>
                        <a:lnTo>
                          <a:pt x="328" y="455"/>
                        </a:lnTo>
                        <a:lnTo>
                          <a:pt x="297" y="428"/>
                        </a:lnTo>
                        <a:lnTo>
                          <a:pt x="267" y="398"/>
                        </a:lnTo>
                        <a:lnTo>
                          <a:pt x="238" y="367"/>
                        </a:lnTo>
                        <a:lnTo>
                          <a:pt x="213" y="333"/>
                        </a:lnTo>
                        <a:lnTo>
                          <a:pt x="190" y="299"/>
                        </a:lnTo>
                        <a:lnTo>
                          <a:pt x="169" y="264"/>
                        </a:lnTo>
                        <a:lnTo>
                          <a:pt x="152" y="228"/>
                        </a:lnTo>
                        <a:lnTo>
                          <a:pt x="138" y="194"/>
                        </a:lnTo>
                        <a:lnTo>
                          <a:pt x="129" y="159"/>
                        </a:lnTo>
                        <a:lnTo>
                          <a:pt x="123" y="127"/>
                        </a:lnTo>
                        <a:lnTo>
                          <a:pt x="122" y="112"/>
                        </a:lnTo>
                        <a:lnTo>
                          <a:pt x="124" y="97"/>
                        </a:lnTo>
                        <a:lnTo>
                          <a:pt x="128" y="83"/>
                        </a:lnTo>
                        <a:lnTo>
                          <a:pt x="133" y="70"/>
                        </a:lnTo>
                        <a:lnTo>
                          <a:pt x="141" y="60"/>
                        </a:lnTo>
                        <a:lnTo>
                          <a:pt x="152" y="50"/>
                        </a:lnTo>
                        <a:lnTo>
                          <a:pt x="163" y="42"/>
                        </a:lnTo>
                        <a:lnTo>
                          <a:pt x="177" y="35"/>
                        </a:lnTo>
                        <a:lnTo>
                          <a:pt x="191" y="30"/>
                        </a:lnTo>
                        <a:lnTo>
                          <a:pt x="206" y="26"/>
                        </a:lnTo>
                        <a:lnTo>
                          <a:pt x="223" y="24"/>
                        </a:lnTo>
                        <a:lnTo>
                          <a:pt x="240" y="23"/>
                        </a:lnTo>
                        <a:lnTo>
                          <a:pt x="258" y="24"/>
                        </a:lnTo>
                        <a:lnTo>
                          <a:pt x="277" y="28"/>
                        </a:lnTo>
                        <a:lnTo>
                          <a:pt x="297" y="32"/>
                        </a:lnTo>
                        <a:lnTo>
                          <a:pt x="317" y="38"/>
                        </a:lnTo>
                        <a:lnTo>
                          <a:pt x="337" y="46"/>
                        </a:lnTo>
                        <a:lnTo>
                          <a:pt x="358" y="57"/>
                        </a:lnTo>
                        <a:lnTo>
                          <a:pt x="379" y="68"/>
                        </a:lnTo>
                        <a:lnTo>
                          <a:pt x="399" y="81"/>
                        </a:lnTo>
                        <a:lnTo>
                          <a:pt x="420" y="97"/>
                        </a:lnTo>
                        <a:lnTo>
                          <a:pt x="441" y="114"/>
                        </a:lnTo>
                        <a:lnTo>
                          <a:pt x="462" y="134"/>
                        </a:lnTo>
                        <a:lnTo>
                          <a:pt x="481" y="156"/>
                        </a:lnTo>
                        <a:lnTo>
                          <a:pt x="523" y="208"/>
                        </a:lnTo>
                        <a:lnTo>
                          <a:pt x="557" y="259"/>
                        </a:lnTo>
                        <a:lnTo>
                          <a:pt x="584" y="311"/>
                        </a:lnTo>
                        <a:lnTo>
                          <a:pt x="605" y="361"/>
                        </a:lnTo>
                        <a:lnTo>
                          <a:pt x="617" y="409"/>
                        </a:lnTo>
                        <a:lnTo>
                          <a:pt x="623" y="456"/>
                        </a:lnTo>
                        <a:lnTo>
                          <a:pt x="622" y="500"/>
                        </a:lnTo>
                        <a:lnTo>
                          <a:pt x="612" y="541"/>
                        </a:lnTo>
                        <a:lnTo>
                          <a:pt x="603" y="559"/>
                        </a:lnTo>
                        <a:lnTo>
                          <a:pt x="594" y="576"/>
                        </a:lnTo>
                        <a:lnTo>
                          <a:pt x="582" y="592"/>
                        </a:lnTo>
                        <a:lnTo>
                          <a:pt x="569" y="605"/>
                        </a:lnTo>
                        <a:lnTo>
                          <a:pt x="553" y="617"/>
                        </a:lnTo>
                        <a:lnTo>
                          <a:pt x="537" y="626"/>
                        </a:lnTo>
                        <a:lnTo>
                          <a:pt x="518" y="632"/>
                        </a:lnTo>
                        <a:lnTo>
                          <a:pt x="499" y="636"/>
                        </a:lnTo>
                        <a:lnTo>
                          <a:pt x="466" y="638"/>
                        </a:lnTo>
                        <a:lnTo>
                          <a:pt x="433" y="636"/>
                        </a:lnTo>
                        <a:lnTo>
                          <a:pt x="399" y="629"/>
                        </a:lnTo>
                        <a:lnTo>
                          <a:pt x="366" y="618"/>
                        </a:lnTo>
                        <a:lnTo>
                          <a:pt x="333" y="602"/>
                        </a:lnTo>
                        <a:lnTo>
                          <a:pt x="298" y="582"/>
                        </a:lnTo>
                        <a:lnTo>
                          <a:pt x="266" y="559"/>
                        </a:lnTo>
                        <a:lnTo>
                          <a:pt x="234" y="532"/>
                        </a:lnTo>
                        <a:lnTo>
                          <a:pt x="202" y="504"/>
                        </a:lnTo>
                        <a:lnTo>
                          <a:pt x="172" y="473"/>
                        </a:lnTo>
                        <a:lnTo>
                          <a:pt x="145" y="439"/>
                        </a:lnTo>
                        <a:lnTo>
                          <a:pt x="118" y="403"/>
                        </a:lnTo>
                        <a:lnTo>
                          <a:pt x="94" y="368"/>
                        </a:lnTo>
                        <a:lnTo>
                          <a:pt x="72" y="331"/>
                        </a:lnTo>
                        <a:lnTo>
                          <a:pt x="53" y="293"/>
                        </a:lnTo>
                        <a:lnTo>
                          <a:pt x="37" y="255"/>
                        </a:lnTo>
                        <a:lnTo>
                          <a:pt x="23" y="204"/>
                        </a:lnTo>
                        <a:lnTo>
                          <a:pt x="22" y="163"/>
                        </a:lnTo>
                        <a:lnTo>
                          <a:pt x="31" y="128"/>
                        </a:lnTo>
                        <a:lnTo>
                          <a:pt x="46" y="100"/>
                        </a:lnTo>
                        <a:lnTo>
                          <a:pt x="63" y="80"/>
                        </a:lnTo>
                        <a:lnTo>
                          <a:pt x="80" y="66"/>
                        </a:lnTo>
                        <a:lnTo>
                          <a:pt x="93" y="58"/>
                        </a:lnTo>
                        <a:lnTo>
                          <a:pt x="100" y="54"/>
                        </a:lnTo>
                        <a:lnTo>
                          <a:pt x="91" y="34"/>
                        </a:lnTo>
                        <a:lnTo>
                          <a:pt x="85" y="37"/>
                        </a:lnTo>
                        <a:lnTo>
                          <a:pt x="70" y="46"/>
                        </a:lnTo>
                        <a:lnTo>
                          <a:pt x="49" y="62"/>
                        </a:lnTo>
                        <a:lnTo>
                          <a:pt x="28" y="85"/>
                        </a:lnTo>
                        <a:lnTo>
                          <a:pt x="11" y="118"/>
                        </a:lnTo>
                        <a:lnTo>
                          <a:pt x="0" y="157"/>
                        </a:lnTo>
                        <a:lnTo>
                          <a:pt x="1" y="205"/>
                        </a:lnTo>
                        <a:lnTo>
                          <a:pt x="16" y="263"/>
                        </a:lnTo>
                        <a:lnTo>
                          <a:pt x="33" y="302"/>
                        </a:lnTo>
                        <a:lnTo>
                          <a:pt x="53" y="341"/>
                        </a:lnTo>
                        <a:lnTo>
                          <a:pt x="76" y="380"/>
                        </a:lnTo>
                        <a:lnTo>
                          <a:pt x="101" y="417"/>
                        </a:lnTo>
                        <a:lnTo>
                          <a:pt x="129" y="454"/>
                        </a:lnTo>
                        <a:lnTo>
                          <a:pt x="159" y="489"/>
                        </a:lnTo>
                        <a:lnTo>
                          <a:pt x="190" y="521"/>
                        </a:lnTo>
                        <a:lnTo>
                          <a:pt x="223" y="551"/>
                        </a:lnTo>
                        <a:lnTo>
                          <a:pt x="257" y="577"/>
                        </a:lnTo>
                        <a:lnTo>
                          <a:pt x="291" y="602"/>
                        </a:lnTo>
                        <a:lnTo>
                          <a:pt x="327" y="622"/>
                        </a:lnTo>
                        <a:lnTo>
                          <a:pt x="363" y="638"/>
                        </a:lnTo>
                        <a:lnTo>
                          <a:pt x="398" y="651"/>
                        </a:lnTo>
                        <a:lnTo>
                          <a:pt x="434" y="658"/>
                        </a:lnTo>
                        <a:lnTo>
                          <a:pt x="469" y="660"/>
                        </a:lnTo>
                        <a:lnTo>
                          <a:pt x="503" y="658"/>
                        </a:lnTo>
                        <a:lnTo>
                          <a:pt x="525" y="653"/>
                        </a:lnTo>
                        <a:lnTo>
                          <a:pt x="546" y="645"/>
                        </a:lnTo>
                        <a:lnTo>
                          <a:pt x="565" y="635"/>
                        </a:lnTo>
                        <a:lnTo>
                          <a:pt x="583" y="622"/>
                        </a:lnTo>
                        <a:lnTo>
                          <a:pt x="598" y="607"/>
                        </a:lnTo>
                        <a:lnTo>
                          <a:pt x="612" y="589"/>
                        </a:lnTo>
                        <a:lnTo>
                          <a:pt x="623" y="569"/>
                        </a:lnTo>
                        <a:lnTo>
                          <a:pt x="632" y="547"/>
                        </a:lnTo>
                        <a:lnTo>
                          <a:pt x="643" y="504"/>
                        </a:lnTo>
                        <a:lnTo>
                          <a:pt x="646" y="458"/>
                        </a:lnTo>
                        <a:lnTo>
                          <a:pt x="640" y="408"/>
                        </a:lnTo>
                        <a:lnTo>
                          <a:pt x="626" y="356"/>
                        </a:lnTo>
                        <a:lnTo>
                          <a:pt x="606" y="303"/>
                        </a:lnTo>
                        <a:lnTo>
                          <a:pt x="577" y="249"/>
                        </a:lnTo>
                        <a:lnTo>
                          <a:pt x="540" y="195"/>
                        </a:lnTo>
                        <a:lnTo>
                          <a:pt x="497" y="141"/>
                        </a:lnTo>
                        <a:lnTo>
                          <a:pt x="476" y="117"/>
                        </a:lnTo>
                        <a:lnTo>
                          <a:pt x="452" y="95"/>
                        </a:lnTo>
                        <a:lnTo>
                          <a:pt x="431" y="76"/>
                        </a:lnTo>
                        <a:lnTo>
                          <a:pt x="408" y="59"/>
                        </a:lnTo>
                        <a:lnTo>
                          <a:pt x="385" y="45"/>
                        </a:lnTo>
                        <a:lnTo>
                          <a:pt x="363" y="32"/>
                        </a:lnTo>
                        <a:lnTo>
                          <a:pt x="340" y="22"/>
                        </a:lnTo>
                        <a:lnTo>
                          <a:pt x="318" y="14"/>
                        </a:lnTo>
                        <a:lnTo>
                          <a:pt x="297" y="8"/>
                        </a:lnTo>
                        <a:lnTo>
                          <a:pt x="276" y="4"/>
                        </a:lnTo>
                        <a:lnTo>
                          <a:pt x="255" y="1"/>
                        </a:lnTo>
                        <a:lnTo>
                          <a:pt x="236" y="0"/>
                        </a:lnTo>
                        <a:lnTo>
                          <a:pt x="217" y="1"/>
                        </a:lnTo>
                        <a:lnTo>
                          <a:pt x="200" y="5"/>
                        </a:lnTo>
                        <a:lnTo>
                          <a:pt x="184" y="8"/>
                        </a:lnTo>
                        <a:lnTo>
                          <a:pt x="169" y="14"/>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46" name="Freeform 167"/>
                  <p:cNvSpPr>
                    <a:spLocks/>
                  </p:cNvSpPr>
                  <p:nvPr/>
                </p:nvSpPr>
                <p:spPr bwMode="auto">
                  <a:xfrm flipH="1">
                    <a:off x="3979" y="3042"/>
                    <a:ext cx="703" cy="844"/>
                  </a:xfrm>
                  <a:custGeom>
                    <a:avLst/>
                    <a:gdLst>
                      <a:gd name="T0" fmla="*/ 1 w 1353"/>
                      <a:gd name="T1" fmla="*/ 1 h 1528"/>
                      <a:gd name="T2" fmla="*/ 1 w 1353"/>
                      <a:gd name="T3" fmla="*/ 1 h 1528"/>
                      <a:gd name="T4" fmla="*/ 1 w 1353"/>
                      <a:gd name="T5" fmla="*/ 1 h 1528"/>
                      <a:gd name="T6" fmla="*/ 1 w 1353"/>
                      <a:gd name="T7" fmla="*/ 1 h 1528"/>
                      <a:gd name="T8" fmla="*/ 1 w 1353"/>
                      <a:gd name="T9" fmla="*/ 1 h 1528"/>
                      <a:gd name="T10" fmla="*/ 1 w 1353"/>
                      <a:gd name="T11" fmla="*/ 1 h 1528"/>
                      <a:gd name="T12" fmla="*/ 1 w 1353"/>
                      <a:gd name="T13" fmla="*/ 1 h 1528"/>
                      <a:gd name="T14" fmla="*/ 1 w 1353"/>
                      <a:gd name="T15" fmla="*/ 1 h 1528"/>
                      <a:gd name="T16" fmla="*/ 1 w 1353"/>
                      <a:gd name="T17" fmla="*/ 1 h 1528"/>
                      <a:gd name="T18" fmla="*/ 1 w 1353"/>
                      <a:gd name="T19" fmla="*/ 1 h 1528"/>
                      <a:gd name="T20" fmla="*/ 1 w 1353"/>
                      <a:gd name="T21" fmla="*/ 1 h 1528"/>
                      <a:gd name="T22" fmla="*/ 1 w 1353"/>
                      <a:gd name="T23" fmla="*/ 1 h 1528"/>
                      <a:gd name="T24" fmla="*/ 1 w 1353"/>
                      <a:gd name="T25" fmla="*/ 1 h 1528"/>
                      <a:gd name="T26" fmla="*/ 1 w 1353"/>
                      <a:gd name="T27" fmla="*/ 1 h 1528"/>
                      <a:gd name="T28" fmla="*/ 1 w 1353"/>
                      <a:gd name="T29" fmla="*/ 1 h 1528"/>
                      <a:gd name="T30" fmla="*/ 1 w 1353"/>
                      <a:gd name="T31" fmla="*/ 1 h 1528"/>
                      <a:gd name="T32" fmla="*/ 1 w 1353"/>
                      <a:gd name="T33" fmla="*/ 1 h 1528"/>
                      <a:gd name="T34" fmla="*/ 1 w 1353"/>
                      <a:gd name="T35" fmla="*/ 1 h 1528"/>
                      <a:gd name="T36" fmla="*/ 1 w 1353"/>
                      <a:gd name="T37" fmla="*/ 1 h 1528"/>
                      <a:gd name="T38" fmla="*/ 1 w 1353"/>
                      <a:gd name="T39" fmla="*/ 1 h 1528"/>
                      <a:gd name="T40" fmla="*/ 1 w 1353"/>
                      <a:gd name="T41" fmla="*/ 1 h 1528"/>
                      <a:gd name="T42" fmla="*/ 1 w 1353"/>
                      <a:gd name="T43" fmla="*/ 1 h 1528"/>
                      <a:gd name="T44" fmla="*/ 1 w 1353"/>
                      <a:gd name="T45" fmla="*/ 1 h 1528"/>
                      <a:gd name="T46" fmla="*/ 1 w 1353"/>
                      <a:gd name="T47" fmla="*/ 1 h 1528"/>
                      <a:gd name="T48" fmla="*/ 1 w 1353"/>
                      <a:gd name="T49" fmla="*/ 1 h 1528"/>
                      <a:gd name="T50" fmla="*/ 1 w 1353"/>
                      <a:gd name="T51" fmla="*/ 1 h 1528"/>
                      <a:gd name="T52" fmla="*/ 1 w 1353"/>
                      <a:gd name="T53" fmla="*/ 1 h 1528"/>
                      <a:gd name="T54" fmla="*/ 1 w 1353"/>
                      <a:gd name="T55" fmla="*/ 1 h 1528"/>
                      <a:gd name="T56" fmla="*/ 1 w 1353"/>
                      <a:gd name="T57" fmla="*/ 1 h 1528"/>
                      <a:gd name="T58" fmla="*/ 1 w 1353"/>
                      <a:gd name="T59" fmla="*/ 1 h 1528"/>
                      <a:gd name="T60" fmla="*/ 1 w 1353"/>
                      <a:gd name="T61" fmla="*/ 1 h 1528"/>
                      <a:gd name="T62" fmla="*/ 1 w 1353"/>
                      <a:gd name="T63" fmla="*/ 1 h 1528"/>
                      <a:gd name="T64" fmla="*/ 1 w 1353"/>
                      <a:gd name="T65" fmla="*/ 1 h 1528"/>
                      <a:gd name="T66" fmla="*/ 1 w 1353"/>
                      <a:gd name="T67" fmla="*/ 1 h 1528"/>
                      <a:gd name="T68" fmla="*/ 1 w 1353"/>
                      <a:gd name="T69" fmla="*/ 1 h 1528"/>
                      <a:gd name="T70" fmla="*/ 1 w 1353"/>
                      <a:gd name="T71" fmla="*/ 1 h 1528"/>
                      <a:gd name="T72" fmla="*/ 1 w 1353"/>
                      <a:gd name="T73" fmla="*/ 1 h 1528"/>
                      <a:gd name="T74" fmla="*/ 1 w 1353"/>
                      <a:gd name="T75" fmla="*/ 1 h 1528"/>
                      <a:gd name="T76" fmla="*/ 1 w 1353"/>
                      <a:gd name="T77" fmla="*/ 1 h 1528"/>
                      <a:gd name="T78" fmla="*/ 1 w 1353"/>
                      <a:gd name="T79" fmla="*/ 1 h 1528"/>
                      <a:gd name="T80" fmla="*/ 1 w 1353"/>
                      <a:gd name="T81" fmla="*/ 1 h 1528"/>
                      <a:gd name="T82" fmla="*/ 1 w 1353"/>
                      <a:gd name="T83" fmla="*/ 1 h 1528"/>
                      <a:gd name="T84" fmla="*/ 1 w 1353"/>
                      <a:gd name="T85" fmla="*/ 1 h 1528"/>
                      <a:gd name="T86" fmla="*/ 1 w 1353"/>
                      <a:gd name="T87" fmla="*/ 1 h 1528"/>
                      <a:gd name="T88" fmla="*/ 1 w 1353"/>
                      <a:gd name="T89" fmla="*/ 1 h 1528"/>
                      <a:gd name="T90" fmla="*/ 1 w 1353"/>
                      <a:gd name="T91" fmla="*/ 1 h 1528"/>
                      <a:gd name="T92" fmla="*/ 1 w 1353"/>
                      <a:gd name="T93" fmla="*/ 1 h 1528"/>
                      <a:gd name="T94" fmla="*/ 1 w 1353"/>
                      <a:gd name="T95" fmla="*/ 1 h 1528"/>
                      <a:gd name="T96" fmla="*/ 0 w 1353"/>
                      <a:gd name="T97" fmla="*/ 1 h 15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53"/>
                      <a:gd name="T148" fmla="*/ 0 h 1528"/>
                      <a:gd name="T149" fmla="*/ 1353 w 1353"/>
                      <a:gd name="T150" fmla="*/ 1528 h 15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53" h="1528">
                        <a:moveTo>
                          <a:pt x="0" y="272"/>
                        </a:moveTo>
                        <a:lnTo>
                          <a:pt x="1" y="310"/>
                        </a:lnTo>
                        <a:lnTo>
                          <a:pt x="5" y="350"/>
                        </a:lnTo>
                        <a:lnTo>
                          <a:pt x="11" y="394"/>
                        </a:lnTo>
                        <a:lnTo>
                          <a:pt x="21" y="441"/>
                        </a:lnTo>
                        <a:lnTo>
                          <a:pt x="34" y="491"/>
                        </a:lnTo>
                        <a:lnTo>
                          <a:pt x="50" y="545"/>
                        </a:lnTo>
                        <a:lnTo>
                          <a:pt x="70" y="601"/>
                        </a:lnTo>
                        <a:lnTo>
                          <a:pt x="96" y="662"/>
                        </a:lnTo>
                        <a:lnTo>
                          <a:pt x="119" y="714"/>
                        </a:lnTo>
                        <a:lnTo>
                          <a:pt x="144" y="765"/>
                        </a:lnTo>
                        <a:lnTo>
                          <a:pt x="168" y="813"/>
                        </a:lnTo>
                        <a:lnTo>
                          <a:pt x="195" y="861"/>
                        </a:lnTo>
                        <a:lnTo>
                          <a:pt x="221" y="906"/>
                        </a:lnTo>
                        <a:lnTo>
                          <a:pt x="249" y="949"/>
                        </a:lnTo>
                        <a:lnTo>
                          <a:pt x="278" y="991"/>
                        </a:lnTo>
                        <a:lnTo>
                          <a:pt x="307" y="1030"/>
                        </a:lnTo>
                        <a:lnTo>
                          <a:pt x="335" y="1069"/>
                        </a:lnTo>
                        <a:lnTo>
                          <a:pt x="365" y="1105"/>
                        </a:lnTo>
                        <a:lnTo>
                          <a:pt x="395" y="1139"/>
                        </a:lnTo>
                        <a:lnTo>
                          <a:pt x="427" y="1173"/>
                        </a:lnTo>
                        <a:lnTo>
                          <a:pt x="456" y="1204"/>
                        </a:lnTo>
                        <a:lnTo>
                          <a:pt x="488" y="1234"/>
                        </a:lnTo>
                        <a:lnTo>
                          <a:pt x="519" y="1263"/>
                        </a:lnTo>
                        <a:lnTo>
                          <a:pt x="551" y="1289"/>
                        </a:lnTo>
                        <a:lnTo>
                          <a:pt x="582" y="1315"/>
                        </a:lnTo>
                        <a:lnTo>
                          <a:pt x="613" y="1339"/>
                        </a:lnTo>
                        <a:lnTo>
                          <a:pt x="645" y="1361"/>
                        </a:lnTo>
                        <a:lnTo>
                          <a:pt x="677" y="1381"/>
                        </a:lnTo>
                        <a:lnTo>
                          <a:pt x="708" y="1401"/>
                        </a:lnTo>
                        <a:lnTo>
                          <a:pt x="739" y="1418"/>
                        </a:lnTo>
                        <a:lnTo>
                          <a:pt x="770" y="1434"/>
                        </a:lnTo>
                        <a:lnTo>
                          <a:pt x="801" y="1449"/>
                        </a:lnTo>
                        <a:lnTo>
                          <a:pt x="831" y="1463"/>
                        </a:lnTo>
                        <a:lnTo>
                          <a:pt x="861" y="1475"/>
                        </a:lnTo>
                        <a:lnTo>
                          <a:pt x="890" y="1486"/>
                        </a:lnTo>
                        <a:lnTo>
                          <a:pt x="919" y="1496"/>
                        </a:lnTo>
                        <a:lnTo>
                          <a:pt x="947" y="1504"/>
                        </a:lnTo>
                        <a:lnTo>
                          <a:pt x="975" y="1510"/>
                        </a:lnTo>
                        <a:lnTo>
                          <a:pt x="1002" y="1516"/>
                        </a:lnTo>
                        <a:lnTo>
                          <a:pt x="1028" y="1521"/>
                        </a:lnTo>
                        <a:lnTo>
                          <a:pt x="1040" y="1522"/>
                        </a:lnTo>
                        <a:lnTo>
                          <a:pt x="1052" y="1524"/>
                        </a:lnTo>
                        <a:lnTo>
                          <a:pt x="1064" y="1525"/>
                        </a:lnTo>
                        <a:lnTo>
                          <a:pt x="1075" y="1525"/>
                        </a:lnTo>
                        <a:lnTo>
                          <a:pt x="1087" y="1527"/>
                        </a:lnTo>
                        <a:lnTo>
                          <a:pt x="1098" y="1528"/>
                        </a:lnTo>
                        <a:lnTo>
                          <a:pt x="1110" y="1528"/>
                        </a:lnTo>
                        <a:lnTo>
                          <a:pt x="1120" y="1528"/>
                        </a:lnTo>
                        <a:lnTo>
                          <a:pt x="1139" y="1527"/>
                        </a:lnTo>
                        <a:lnTo>
                          <a:pt x="1157" y="1525"/>
                        </a:lnTo>
                        <a:lnTo>
                          <a:pt x="1176" y="1523"/>
                        </a:lnTo>
                        <a:lnTo>
                          <a:pt x="1193" y="1521"/>
                        </a:lnTo>
                        <a:lnTo>
                          <a:pt x="1209" y="1517"/>
                        </a:lnTo>
                        <a:lnTo>
                          <a:pt x="1225" y="1513"/>
                        </a:lnTo>
                        <a:lnTo>
                          <a:pt x="1241" y="1508"/>
                        </a:lnTo>
                        <a:lnTo>
                          <a:pt x="1256" y="1502"/>
                        </a:lnTo>
                        <a:lnTo>
                          <a:pt x="1270" y="1497"/>
                        </a:lnTo>
                        <a:lnTo>
                          <a:pt x="1284" y="1490"/>
                        </a:lnTo>
                        <a:lnTo>
                          <a:pt x="1298" y="1483"/>
                        </a:lnTo>
                        <a:lnTo>
                          <a:pt x="1310" y="1475"/>
                        </a:lnTo>
                        <a:lnTo>
                          <a:pt x="1322" y="1466"/>
                        </a:lnTo>
                        <a:lnTo>
                          <a:pt x="1333" y="1456"/>
                        </a:lnTo>
                        <a:lnTo>
                          <a:pt x="1344" y="1446"/>
                        </a:lnTo>
                        <a:lnTo>
                          <a:pt x="1353" y="1436"/>
                        </a:lnTo>
                        <a:lnTo>
                          <a:pt x="1337" y="1422"/>
                        </a:lnTo>
                        <a:lnTo>
                          <a:pt x="1328" y="1431"/>
                        </a:lnTo>
                        <a:lnTo>
                          <a:pt x="1318" y="1440"/>
                        </a:lnTo>
                        <a:lnTo>
                          <a:pt x="1308" y="1449"/>
                        </a:lnTo>
                        <a:lnTo>
                          <a:pt x="1296" y="1457"/>
                        </a:lnTo>
                        <a:lnTo>
                          <a:pt x="1285" y="1464"/>
                        </a:lnTo>
                        <a:lnTo>
                          <a:pt x="1273" y="1471"/>
                        </a:lnTo>
                        <a:lnTo>
                          <a:pt x="1260" y="1477"/>
                        </a:lnTo>
                        <a:lnTo>
                          <a:pt x="1247" y="1483"/>
                        </a:lnTo>
                        <a:lnTo>
                          <a:pt x="1232" y="1487"/>
                        </a:lnTo>
                        <a:lnTo>
                          <a:pt x="1218" y="1492"/>
                        </a:lnTo>
                        <a:lnTo>
                          <a:pt x="1203" y="1496"/>
                        </a:lnTo>
                        <a:lnTo>
                          <a:pt x="1187" y="1499"/>
                        </a:lnTo>
                        <a:lnTo>
                          <a:pt x="1171" y="1501"/>
                        </a:lnTo>
                        <a:lnTo>
                          <a:pt x="1154" y="1504"/>
                        </a:lnTo>
                        <a:lnTo>
                          <a:pt x="1136" y="1505"/>
                        </a:lnTo>
                        <a:lnTo>
                          <a:pt x="1119" y="1505"/>
                        </a:lnTo>
                        <a:lnTo>
                          <a:pt x="1109" y="1505"/>
                        </a:lnTo>
                        <a:lnTo>
                          <a:pt x="1098" y="1505"/>
                        </a:lnTo>
                        <a:lnTo>
                          <a:pt x="1087" y="1505"/>
                        </a:lnTo>
                        <a:lnTo>
                          <a:pt x="1076" y="1504"/>
                        </a:lnTo>
                        <a:lnTo>
                          <a:pt x="1065" y="1504"/>
                        </a:lnTo>
                        <a:lnTo>
                          <a:pt x="1053" y="1502"/>
                        </a:lnTo>
                        <a:lnTo>
                          <a:pt x="1043" y="1500"/>
                        </a:lnTo>
                        <a:lnTo>
                          <a:pt x="1031" y="1499"/>
                        </a:lnTo>
                        <a:lnTo>
                          <a:pt x="1006" y="1494"/>
                        </a:lnTo>
                        <a:lnTo>
                          <a:pt x="980" y="1489"/>
                        </a:lnTo>
                        <a:lnTo>
                          <a:pt x="952" y="1482"/>
                        </a:lnTo>
                        <a:lnTo>
                          <a:pt x="924" y="1474"/>
                        </a:lnTo>
                        <a:lnTo>
                          <a:pt x="895" y="1464"/>
                        </a:lnTo>
                        <a:lnTo>
                          <a:pt x="867" y="1454"/>
                        </a:lnTo>
                        <a:lnTo>
                          <a:pt x="838" y="1441"/>
                        </a:lnTo>
                        <a:lnTo>
                          <a:pt x="808" y="1429"/>
                        </a:lnTo>
                        <a:lnTo>
                          <a:pt x="778" y="1414"/>
                        </a:lnTo>
                        <a:lnTo>
                          <a:pt x="748" y="1398"/>
                        </a:lnTo>
                        <a:lnTo>
                          <a:pt x="718" y="1380"/>
                        </a:lnTo>
                        <a:lnTo>
                          <a:pt x="687" y="1362"/>
                        </a:lnTo>
                        <a:lnTo>
                          <a:pt x="656" y="1341"/>
                        </a:lnTo>
                        <a:lnTo>
                          <a:pt x="625" y="1319"/>
                        </a:lnTo>
                        <a:lnTo>
                          <a:pt x="594" y="1296"/>
                        </a:lnTo>
                        <a:lnTo>
                          <a:pt x="564" y="1271"/>
                        </a:lnTo>
                        <a:lnTo>
                          <a:pt x="533" y="1244"/>
                        </a:lnTo>
                        <a:lnTo>
                          <a:pt x="501" y="1217"/>
                        </a:lnTo>
                        <a:lnTo>
                          <a:pt x="471" y="1188"/>
                        </a:lnTo>
                        <a:lnTo>
                          <a:pt x="441" y="1157"/>
                        </a:lnTo>
                        <a:lnTo>
                          <a:pt x="412" y="1125"/>
                        </a:lnTo>
                        <a:lnTo>
                          <a:pt x="382" y="1090"/>
                        </a:lnTo>
                        <a:lnTo>
                          <a:pt x="353" y="1054"/>
                        </a:lnTo>
                        <a:lnTo>
                          <a:pt x="324" y="1016"/>
                        </a:lnTo>
                        <a:lnTo>
                          <a:pt x="295" y="977"/>
                        </a:lnTo>
                        <a:lnTo>
                          <a:pt x="267" y="937"/>
                        </a:lnTo>
                        <a:lnTo>
                          <a:pt x="241" y="894"/>
                        </a:lnTo>
                        <a:lnTo>
                          <a:pt x="214" y="849"/>
                        </a:lnTo>
                        <a:lnTo>
                          <a:pt x="189" y="803"/>
                        </a:lnTo>
                        <a:lnTo>
                          <a:pt x="164" y="756"/>
                        </a:lnTo>
                        <a:lnTo>
                          <a:pt x="140" y="706"/>
                        </a:lnTo>
                        <a:lnTo>
                          <a:pt x="117" y="654"/>
                        </a:lnTo>
                        <a:lnTo>
                          <a:pt x="91" y="592"/>
                        </a:lnTo>
                        <a:lnTo>
                          <a:pt x="70" y="535"/>
                        </a:lnTo>
                        <a:lnTo>
                          <a:pt x="54" y="480"/>
                        </a:lnTo>
                        <a:lnTo>
                          <a:pt x="42" y="430"/>
                        </a:lnTo>
                        <a:lnTo>
                          <a:pt x="32" y="383"/>
                        </a:lnTo>
                        <a:lnTo>
                          <a:pt x="27" y="339"/>
                        </a:lnTo>
                        <a:lnTo>
                          <a:pt x="24" y="298"/>
                        </a:lnTo>
                        <a:lnTo>
                          <a:pt x="24" y="262"/>
                        </a:lnTo>
                        <a:lnTo>
                          <a:pt x="31" y="198"/>
                        </a:lnTo>
                        <a:lnTo>
                          <a:pt x="44" y="146"/>
                        </a:lnTo>
                        <a:lnTo>
                          <a:pt x="61" y="105"/>
                        </a:lnTo>
                        <a:lnTo>
                          <a:pt x="81" y="71"/>
                        </a:lnTo>
                        <a:lnTo>
                          <a:pt x="100" y="48"/>
                        </a:lnTo>
                        <a:lnTo>
                          <a:pt x="118" y="31"/>
                        </a:lnTo>
                        <a:lnTo>
                          <a:pt x="129" y="23"/>
                        </a:lnTo>
                        <a:lnTo>
                          <a:pt x="134" y="20"/>
                        </a:lnTo>
                        <a:lnTo>
                          <a:pt x="123" y="0"/>
                        </a:lnTo>
                        <a:lnTo>
                          <a:pt x="117" y="5"/>
                        </a:lnTo>
                        <a:lnTo>
                          <a:pt x="102" y="15"/>
                        </a:lnTo>
                        <a:lnTo>
                          <a:pt x="82" y="33"/>
                        </a:lnTo>
                        <a:lnTo>
                          <a:pt x="60" y="60"/>
                        </a:lnTo>
                        <a:lnTo>
                          <a:pt x="38" y="97"/>
                        </a:lnTo>
                        <a:lnTo>
                          <a:pt x="19" y="143"/>
                        </a:lnTo>
                        <a:lnTo>
                          <a:pt x="6" y="202"/>
                        </a:lnTo>
                        <a:lnTo>
                          <a:pt x="0" y="272"/>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47" name="Freeform 168"/>
                  <p:cNvSpPr>
                    <a:spLocks/>
                  </p:cNvSpPr>
                  <p:nvPr/>
                </p:nvSpPr>
                <p:spPr bwMode="auto">
                  <a:xfrm flipH="1">
                    <a:off x="4237" y="3328"/>
                    <a:ext cx="198" cy="254"/>
                  </a:xfrm>
                  <a:custGeom>
                    <a:avLst/>
                    <a:gdLst>
                      <a:gd name="T0" fmla="*/ 1 w 382"/>
                      <a:gd name="T1" fmla="*/ 1 h 459"/>
                      <a:gd name="T2" fmla="*/ 1 w 382"/>
                      <a:gd name="T3" fmla="*/ 1 h 459"/>
                      <a:gd name="T4" fmla="*/ 1 w 382"/>
                      <a:gd name="T5" fmla="*/ 1 h 459"/>
                      <a:gd name="T6" fmla="*/ 1 w 382"/>
                      <a:gd name="T7" fmla="*/ 1 h 459"/>
                      <a:gd name="T8" fmla="*/ 1 w 382"/>
                      <a:gd name="T9" fmla="*/ 1 h 459"/>
                      <a:gd name="T10" fmla="*/ 1 w 382"/>
                      <a:gd name="T11" fmla="*/ 1 h 459"/>
                      <a:gd name="T12" fmla="*/ 1 w 382"/>
                      <a:gd name="T13" fmla="*/ 1 h 459"/>
                      <a:gd name="T14" fmla="*/ 1 w 382"/>
                      <a:gd name="T15" fmla="*/ 1 h 459"/>
                      <a:gd name="T16" fmla="*/ 1 w 382"/>
                      <a:gd name="T17" fmla="*/ 1 h 459"/>
                      <a:gd name="T18" fmla="*/ 1 w 382"/>
                      <a:gd name="T19" fmla="*/ 1 h 459"/>
                      <a:gd name="T20" fmla="*/ 1 w 382"/>
                      <a:gd name="T21" fmla="*/ 1 h 459"/>
                      <a:gd name="T22" fmla="*/ 1 w 382"/>
                      <a:gd name="T23" fmla="*/ 1 h 459"/>
                      <a:gd name="T24" fmla="*/ 1 w 382"/>
                      <a:gd name="T25" fmla="*/ 1 h 459"/>
                      <a:gd name="T26" fmla="*/ 1 w 382"/>
                      <a:gd name="T27" fmla="*/ 1 h 459"/>
                      <a:gd name="T28" fmla="*/ 1 w 382"/>
                      <a:gd name="T29" fmla="*/ 1 h 459"/>
                      <a:gd name="T30" fmla="*/ 1 w 382"/>
                      <a:gd name="T31" fmla="*/ 1 h 459"/>
                      <a:gd name="T32" fmla="*/ 1 w 382"/>
                      <a:gd name="T33" fmla="*/ 1 h 459"/>
                      <a:gd name="T34" fmla="*/ 1 w 382"/>
                      <a:gd name="T35" fmla="*/ 1 h 459"/>
                      <a:gd name="T36" fmla="*/ 1 w 382"/>
                      <a:gd name="T37" fmla="*/ 1 h 459"/>
                      <a:gd name="T38" fmla="*/ 1 w 382"/>
                      <a:gd name="T39" fmla="*/ 1 h 459"/>
                      <a:gd name="T40" fmla="*/ 1 w 382"/>
                      <a:gd name="T41" fmla="*/ 1 h 459"/>
                      <a:gd name="T42" fmla="*/ 1 w 382"/>
                      <a:gd name="T43" fmla="*/ 1 h 459"/>
                      <a:gd name="T44" fmla="*/ 1 w 382"/>
                      <a:gd name="T45" fmla="*/ 1 h 459"/>
                      <a:gd name="T46" fmla="*/ 1 w 382"/>
                      <a:gd name="T47" fmla="*/ 1 h 459"/>
                      <a:gd name="T48" fmla="*/ 1 w 382"/>
                      <a:gd name="T49" fmla="*/ 1 h 459"/>
                      <a:gd name="T50" fmla="*/ 1 w 382"/>
                      <a:gd name="T51" fmla="*/ 1 h 459"/>
                      <a:gd name="T52" fmla="*/ 1 w 382"/>
                      <a:gd name="T53" fmla="*/ 1 h 459"/>
                      <a:gd name="T54" fmla="*/ 1 w 382"/>
                      <a:gd name="T55" fmla="*/ 1 h 459"/>
                      <a:gd name="T56" fmla="*/ 1 w 382"/>
                      <a:gd name="T57" fmla="*/ 1 h 459"/>
                      <a:gd name="T58" fmla="*/ 1 w 382"/>
                      <a:gd name="T59" fmla="*/ 1 h 459"/>
                      <a:gd name="T60" fmla="*/ 1 w 382"/>
                      <a:gd name="T61" fmla="*/ 1 h 459"/>
                      <a:gd name="T62" fmla="*/ 1 w 382"/>
                      <a:gd name="T63" fmla="*/ 1 h 459"/>
                      <a:gd name="T64" fmla="*/ 0 w 382"/>
                      <a:gd name="T65" fmla="*/ 1 h 459"/>
                      <a:gd name="T66" fmla="*/ 1 w 382"/>
                      <a:gd name="T67" fmla="*/ 1 h 459"/>
                      <a:gd name="T68" fmla="*/ 1 w 382"/>
                      <a:gd name="T69" fmla="*/ 1 h 4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82"/>
                      <a:gd name="T106" fmla="*/ 0 h 459"/>
                      <a:gd name="T107" fmla="*/ 382 w 382"/>
                      <a:gd name="T108" fmla="*/ 459 h 4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82" h="459">
                        <a:moveTo>
                          <a:pt x="23" y="95"/>
                        </a:moveTo>
                        <a:lnTo>
                          <a:pt x="32" y="110"/>
                        </a:lnTo>
                        <a:lnTo>
                          <a:pt x="43" y="127"/>
                        </a:lnTo>
                        <a:lnTo>
                          <a:pt x="55" y="147"/>
                        </a:lnTo>
                        <a:lnTo>
                          <a:pt x="69" y="170"/>
                        </a:lnTo>
                        <a:lnTo>
                          <a:pt x="85" y="194"/>
                        </a:lnTo>
                        <a:lnTo>
                          <a:pt x="102" y="218"/>
                        </a:lnTo>
                        <a:lnTo>
                          <a:pt x="120" y="245"/>
                        </a:lnTo>
                        <a:lnTo>
                          <a:pt x="138" y="270"/>
                        </a:lnTo>
                        <a:lnTo>
                          <a:pt x="157" y="297"/>
                        </a:lnTo>
                        <a:lnTo>
                          <a:pt x="176" y="322"/>
                        </a:lnTo>
                        <a:lnTo>
                          <a:pt x="195" y="346"/>
                        </a:lnTo>
                        <a:lnTo>
                          <a:pt x="213" y="368"/>
                        </a:lnTo>
                        <a:lnTo>
                          <a:pt x="232" y="389"/>
                        </a:lnTo>
                        <a:lnTo>
                          <a:pt x="249" y="407"/>
                        </a:lnTo>
                        <a:lnTo>
                          <a:pt x="264" y="422"/>
                        </a:lnTo>
                        <a:lnTo>
                          <a:pt x="279" y="434"/>
                        </a:lnTo>
                        <a:lnTo>
                          <a:pt x="289" y="441"/>
                        </a:lnTo>
                        <a:lnTo>
                          <a:pt x="300" y="446"/>
                        </a:lnTo>
                        <a:lnTo>
                          <a:pt x="310" y="451"/>
                        </a:lnTo>
                        <a:lnTo>
                          <a:pt x="319" y="454"/>
                        </a:lnTo>
                        <a:lnTo>
                          <a:pt x="328" y="458"/>
                        </a:lnTo>
                        <a:lnTo>
                          <a:pt x="338" y="459"/>
                        </a:lnTo>
                        <a:lnTo>
                          <a:pt x="346" y="459"/>
                        </a:lnTo>
                        <a:lnTo>
                          <a:pt x="354" y="458"/>
                        </a:lnTo>
                        <a:lnTo>
                          <a:pt x="366" y="453"/>
                        </a:lnTo>
                        <a:lnTo>
                          <a:pt x="376" y="448"/>
                        </a:lnTo>
                        <a:lnTo>
                          <a:pt x="380" y="442"/>
                        </a:lnTo>
                        <a:lnTo>
                          <a:pt x="382" y="439"/>
                        </a:lnTo>
                        <a:lnTo>
                          <a:pt x="364" y="428"/>
                        </a:lnTo>
                        <a:lnTo>
                          <a:pt x="363" y="429"/>
                        </a:lnTo>
                        <a:lnTo>
                          <a:pt x="361" y="431"/>
                        </a:lnTo>
                        <a:lnTo>
                          <a:pt x="356" y="434"/>
                        </a:lnTo>
                        <a:lnTo>
                          <a:pt x="349" y="436"/>
                        </a:lnTo>
                        <a:lnTo>
                          <a:pt x="344" y="437"/>
                        </a:lnTo>
                        <a:lnTo>
                          <a:pt x="340" y="437"/>
                        </a:lnTo>
                        <a:lnTo>
                          <a:pt x="334" y="436"/>
                        </a:lnTo>
                        <a:lnTo>
                          <a:pt x="327" y="434"/>
                        </a:lnTo>
                        <a:lnTo>
                          <a:pt x="319" y="431"/>
                        </a:lnTo>
                        <a:lnTo>
                          <a:pt x="311" y="428"/>
                        </a:lnTo>
                        <a:lnTo>
                          <a:pt x="302" y="422"/>
                        </a:lnTo>
                        <a:lnTo>
                          <a:pt x="291" y="415"/>
                        </a:lnTo>
                        <a:lnTo>
                          <a:pt x="278" y="404"/>
                        </a:lnTo>
                        <a:lnTo>
                          <a:pt x="261" y="389"/>
                        </a:lnTo>
                        <a:lnTo>
                          <a:pt x="245" y="371"/>
                        </a:lnTo>
                        <a:lnTo>
                          <a:pt x="228" y="352"/>
                        </a:lnTo>
                        <a:lnTo>
                          <a:pt x="210" y="330"/>
                        </a:lnTo>
                        <a:lnTo>
                          <a:pt x="191" y="306"/>
                        </a:lnTo>
                        <a:lnTo>
                          <a:pt x="173" y="282"/>
                        </a:lnTo>
                        <a:lnTo>
                          <a:pt x="155" y="256"/>
                        </a:lnTo>
                        <a:lnTo>
                          <a:pt x="137" y="230"/>
                        </a:lnTo>
                        <a:lnTo>
                          <a:pt x="120" y="204"/>
                        </a:lnTo>
                        <a:lnTo>
                          <a:pt x="104" y="180"/>
                        </a:lnTo>
                        <a:lnTo>
                          <a:pt x="87" y="157"/>
                        </a:lnTo>
                        <a:lnTo>
                          <a:pt x="74" y="135"/>
                        </a:lnTo>
                        <a:lnTo>
                          <a:pt x="62" y="116"/>
                        </a:lnTo>
                        <a:lnTo>
                          <a:pt x="51" y="97"/>
                        </a:lnTo>
                        <a:lnTo>
                          <a:pt x="43" y="83"/>
                        </a:lnTo>
                        <a:lnTo>
                          <a:pt x="28" y="51"/>
                        </a:lnTo>
                        <a:lnTo>
                          <a:pt x="23" y="28"/>
                        </a:lnTo>
                        <a:lnTo>
                          <a:pt x="23" y="14"/>
                        </a:lnTo>
                        <a:lnTo>
                          <a:pt x="24" y="10"/>
                        </a:lnTo>
                        <a:lnTo>
                          <a:pt x="3" y="0"/>
                        </a:lnTo>
                        <a:lnTo>
                          <a:pt x="2" y="3"/>
                        </a:lnTo>
                        <a:lnTo>
                          <a:pt x="1" y="9"/>
                        </a:lnTo>
                        <a:lnTo>
                          <a:pt x="0" y="17"/>
                        </a:lnTo>
                        <a:lnTo>
                          <a:pt x="0" y="27"/>
                        </a:lnTo>
                        <a:lnTo>
                          <a:pt x="1" y="40"/>
                        </a:lnTo>
                        <a:lnTo>
                          <a:pt x="6" y="56"/>
                        </a:lnTo>
                        <a:lnTo>
                          <a:pt x="13" y="74"/>
                        </a:lnTo>
                        <a:lnTo>
                          <a:pt x="23" y="95"/>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48" name="Freeform 169"/>
                  <p:cNvSpPr>
                    <a:spLocks/>
                  </p:cNvSpPr>
                  <p:nvPr/>
                </p:nvSpPr>
                <p:spPr bwMode="auto">
                  <a:xfrm flipH="1">
                    <a:off x="4240" y="3299"/>
                    <a:ext cx="265" cy="367"/>
                  </a:xfrm>
                  <a:custGeom>
                    <a:avLst/>
                    <a:gdLst>
                      <a:gd name="T0" fmla="*/ 0 w 511"/>
                      <a:gd name="T1" fmla="*/ 1 h 662"/>
                      <a:gd name="T2" fmla="*/ 1 w 511"/>
                      <a:gd name="T3" fmla="*/ 1 h 662"/>
                      <a:gd name="T4" fmla="*/ 1 w 511"/>
                      <a:gd name="T5" fmla="*/ 1 h 662"/>
                      <a:gd name="T6" fmla="*/ 1 w 511"/>
                      <a:gd name="T7" fmla="*/ 1 h 662"/>
                      <a:gd name="T8" fmla="*/ 1 w 511"/>
                      <a:gd name="T9" fmla="*/ 1 h 662"/>
                      <a:gd name="T10" fmla="*/ 1 w 511"/>
                      <a:gd name="T11" fmla="*/ 1 h 662"/>
                      <a:gd name="T12" fmla="*/ 1 w 511"/>
                      <a:gd name="T13" fmla="*/ 1 h 662"/>
                      <a:gd name="T14" fmla="*/ 1 w 511"/>
                      <a:gd name="T15" fmla="*/ 1 h 662"/>
                      <a:gd name="T16" fmla="*/ 1 w 511"/>
                      <a:gd name="T17" fmla="*/ 1 h 662"/>
                      <a:gd name="T18" fmla="*/ 1 w 511"/>
                      <a:gd name="T19" fmla="*/ 1 h 662"/>
                      <a:gd name="T20" fmla="*/ 1 w 511"/>
                      <a:gd name="T21" fmla="*/ 1 h 662"/>
                      <a:gd name="T22" fmla="*/ 1 w 511"/>
                      <a:gd name="T23" fmla="*/ 1 h 662"/>
                      <a:gd name="T24" fmla="*/ 1 w 511"/>
                      <a:gd name="T25" fmla="*/ 1 h 662"/>
                      <a:gd name="T26" fmla="*/ 1 w 511"/>
                      <a:gd name="T27" fmla="*/ 1 h 662"/>
                      <a:gd name="T28" fmla="*/ 1 w 511"/>
                      <a:gd name="T29" fmla="*/ 1 h 662"/>
                      <a:gd name="T30" fmla="*/ 1 w 511"/>
                      <a:gd name="T31" fmla="*/ 1 h 662"/>
                      <a:gd name="T32" fmla="*/ 1 w 511"/>
                      <a:gd name="T33" fmla="*/ 1 h 662"/>
                      <a:gd name="T34" fmla="*/ 1 w 511"/>
                      <a:gd name="T35" fmla="*/ 1 h 662"/>
                      <a:gd name="T36" fmla="*/ 1 w 511"/>
                      <a:gd name="T37" fmla="*/ 1 h 662"/>
                      <a:gd name="T38" fmla="*/ 1 w 511"/>
                      <a:gd name="T39" fmla="*/ 1 h 662"/>
                      <a:gd name="T40" fmla="*/ 1 w 511"/>
                      <a:gd name="T41" fmla="*/ 1 h 662"/>
                      <a:gd name="T42" fmla="*/ 1 w 511"/>
                      <a:gd name="T43" fmla="*/ 1 h 662"/>
                      <a:gd name="T44" fmla="*/ 1 w 511"/>
                      <a:gd name="T45" fmla="*/ 1 h 662"/>
                      <a:gd name="T46" fmla="*/ 1 w 511"/>
                      <a:gd name="T47" fmla="*/ 1 h 662"/>
                      <a:gd name="T48" fmla="*/ 1 w 511"/>
                      <a:gd name="T49" fmla="*/ 1 h 662"/>
                      <a:gd name="T50" fmla="*/ 1 w 511"/>
                      <a:gd name="T51" fmla="*/ 1 h 662"/>
                      <a:gd name="T52" fmla="*/ 1 w 511"/>
                      <a:gd name="T53" fmla="*/ 1 h 662"/>
                      <a:gd name="T54" fmla="*/ 1 w 511"/>
                      <a:gd name="T55" fmla="*/ 1 h 662"/>
                      <a:gd name="T56" fmla="*/ 1 w 511"/>
                      <a:gd name="T57" fmla="*/ 1 h 662"/>
                      <a:gd name="T58" fmla="*/ 1 w 511"/>
                      <a:gd name="T59" fmla="*/ 1 h 662"/>
                      <a:gd name="T60" fmla="*/ 1 w 511"/>
                      <a:gd name="T61" fmla="*/ 1 h 662"/>
                      <a:gd name="T62" fmla="*/ 1 w 511"/>
                      <a:gd name="T63" fmla="*/ 1 h 662"/>
                      <a:gd name="T64" fmla="*/ 1 w 511"/>
                      <a:gd name="T65" fmla="*/ 1 h 662"/>
                      <a:gd name="T66" fmla="*/ 1 w 511"/>
                      <a:gd name="T67" fmla="*/ 1 h 662"/>
                      <a:gd name="T68" fmla="*/ 1 w 511"/>
                      <a:gd name="T69" fmla="*/ 1 h 662"/>
                      <a:gd name="T70" fmla="*/ 1 w 511"/>
                      <a:gd name="T71" fmla="*/ 1 h 662"/>
                      <a:gd name="T72" fmla="*/ 1 w 511"/>
                      <a:gd name="T73" fmla="*/ 1 h 662"/>
                      <a:gd name="T74" fmla="*/ 1 w 511"/>
                      <a:gd name="T75" fmla="*/ 1 h 662"/>
                      <a:gd name="T76" fmla="*/ 1 w 511"/>
                      <a:gd name="T77" fmla="*/ 1 h 662"/>
                      <a:gd name="T78" fmla="*/ 1 w 511"/>
                      <a:gd name="T79" fmla="*/ 1 h 662"/>
                      <a:gd name="T80" fmla="*/ 1 w 511"/>
                      <a:gd name="T81" fmla="*/ 1 h 6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11"/>
                      <a:gd name="T124" fmla="*/ 0 h 662"/>
                      <a:gd name="T125" fmla="*/ 511 w 511"/>
                      <a:gd name="T126" fmla="*/ 662 h 6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11" h="662">
                        <a:moveTo>
                          <a:pt x="5" y="72"/>
                        </a:moveTo>
                        <a:lnTo>
                          <a:pt x="0" y="103"/>
                        </a:lnTo>
                        <a:lnTo>
                          <a:pt x="3" y="138"/>
                        </a:lnTo>
                        <a:lnTo>
                          <a:pt x="9" y="175"/>
                        </a:lnTo>
                        <a:lnTo>
                          <a:pt x="22" y="214"/>
                        </a:lnTo>
                        <a:lnTo>
                          <a:pt x="41" y="257"/>
                        </a:lnTo>
                        <a:lnTo>
                          <a:pt x="65" y="300"/>
                        </a:lnTo>
                        <a:lnTo>
                          <a:pt x="94" y="349"/>
                        </a:lnTo>
                        <a:lnTo>
                          <a:pt x="129" y="398"/>
                        </a:lnTo>
                        <a:lnTo>
                          <a:pt x="158" y="435"/>
                        </a:lnTo>
                        <a:lnTo>
                          <a:pt x="185" y="469"/>
                        </a:lnTo>
                        <a:lnTo>
                          <a:pt x="210" y="500"/>
                        </a:lnTo>
                        <a:lnTo>
                          <a:pt x="235" y="526"/>
                        </a:lnTo>
                        <a:lnTo>
                          <a:pt x="258" y="550"/>
                        </a:lnTo>
                        <a:lnTo>
                          <a:pt x="280" y="571"/>
                        </a:lnTo>
                        <a:lnTo>
                          <a:pt x="302" y="590"/>
                        </a:lnTo>
                        <a:lnTo>
                          <a:pt x="322" y="606"/>
                        </a:lnTo>
                        <a:lnTo>
                          <a:pt x="340" y="619"/>
                        </a:lnTo>
                        <a:lnTo>
                          <a:pt x="359" y="631"/>
                        </a:lnTo>
                        <a:lnTo>
                          <a:pt x="375" y="640"/>
                        </a:lnTo>
                        <a:lnTo>
                          <a:pt x="390" y="647"/>
                        </a:lnTo>
                        <a:lnTo>
                          <a:pt x="405" y="653"/>
                        </a:lnTo>
                        <a:lnTo>
                          <a:pt x="417" y="658"/>
                        </a:lnTo>
                        <a:lnTo>
                          <a:pt x="430" y="661"/>
                        </a:lnTo>
                        <a:lnTo>
                          <a:pt x="442" y="662"/>
                        </a:lnTo>
                        <a:lnTo>
                          <a:pt x="454" y="662"/>
                        </a:lnTo>
                        <a:lnTo>
                          <a:pt x="465" y="662"/>
                        </a:lnTo>
                        <a:lnTo>
                          <a:pt x="475" y="660"/>
                        </a:lnTo>
                        <a:lnTo>
                          <a:pt x="484" y="658"/>
                        </a:lnTo>
                        <a:lnTo>
                          <a:pt x="492" y="654"/>
                        </a:lnTo>
                        <a:lnTo>
                          <a:pt x="499" y="651"/>
                        </a:lnTo>
                        <a:lnTo>
                          <a:pt x="505" y="646"/>
                        </a:lnTo>
                        <a:lnTo>
                          <a:pt x="511" y="643"/>
                        </a:lnTo>
                        <a:lnTo>
                          <a:pt x="496" y="625"/>
                        </a:lnTo>
                        <a:lnTo>
                          <a:pt x="491" y="630"/>
                        </a:lnTo>
                        <a:lnTo>
                          <a:pt x="485" y="633"/>
                        </a:lnTo>
                        <a:lnTo>
                          <a:pt x="480" y="636"/>
                        </a:lnTo>
                        <a:lnTo>
                          <a:pt x="473" y="638"/>
                        </a:lnTo>
                        <a:lnTo>
                          <a:pt x="466" y="640"/>
                        </a:lnTo>
                        <a:lnTo>
                          <a:pt x="459" y="640"/>
                        </a:lnTo>
                        <a:lnTo>
                          <a:pt x="452" y="640"/>
                        </a:lnTo>
                        <a:lnTo>
                          <a:pt x="444" y="640"/>
                        </a:lnTo>
                        <a:lnTo>
                          <a:pt x="435" y="639"/>
                        </a:lnTo>
                        <a:lnTo>
                          <a:pt x="425" y="637"/>
                        </a:lnTo>
                        <a:lnTo>
                          <a:pt x="414" y="633"/>
                        </a:lnTo>
                        <a:lnTo>
                          <a:pt x="401" y="629"/>
                        </a:lnTo>
                        <a:lnTo>
                          <a:pt x="387" y="622"/>
                        </a:lnTo>
                        <a:lnTo>
                          <a:pt x="372" y="614"/>
                        </a:lnTo>
                        <a:lnTo>
                          <a:pt x="356" y="603"/>
                        </a:lnTo>
                        <a:lnTo>
                          <a:pt x="339" y="591"/>
                        </a:lnTo>
                        <a:lnTo>
                          <a:pt x="319" y="576"/>
                        </a:lnTo>
                        <a:lnTo>
                          <a:pt x="300" y="557"/>
                        </a:lnTo>
                        <a:lnTo>
                          <a:pt x="278" y="538"/>
                        </a:lnTo>
                        <a:lnTo>
                          <a:pt x="255" y="513"/>
                        </a:lnTo>
                        <a:lnTo>
                          <a:pt x="230" y="487"/>
                        </a:lnTo>
                        <a:lnTo>
                          <a:pt x="204" y="456"/>
                        </a:lnTo>
                        <a:lnTo>
                          <a:pt x="177" y="422"/>
                        </a:lnTo>
                        <a:lnTo>
                          <a:pt x="148" y="384"/>
                        </a:lnTo>
                        <a:lnTo>
                          <a:pt x="107" y="327"/>
                        </a:lnTo>
                        <a:lnTo>
                          <a:pt x="76" y="276"/>
                        </a:lnTo>
                        <a:lnTo>
                          <a:pt x="53" y="230"/>
                        </a:lnTo>
                        <a:lnTo>
                          <a:pt x="37" y="190"/>
                        </a:lnTo>
                        <a:lnTo>
                          <a:pt x="28" y="155"/>
                        </a:lnTo>
                        <a:lnTo>
                          <a:pt x="23" y="124"/>
                        </a:lnTo>
                        <a:lnTo>
                          <a:pt x="23" y="99"/>
                        </a:lnTo>
                        <a:lnTo>
                          <a:pt x="27" y="78"/>
                        </a:lnTo>
                        <a:lnTo>
                          <a:pt x="31" y="63"/>
                        </a:lnTo>
                        <a:lnTo>
                          <a:pt x="36" y="51"/>
                        </a:lnTo>
                        <a:lnTo>
                          <a:pt x="43" y="41"/>
                        </a:lnTo>
                        <a:lnTo>
                          <a:pt x="49" y="33"/>
                        </a:lnTo>
                        <a:lnTo>
                          <a:pt x="54" y="27"/>
                        </a:lnTo>
                        <a:lnTo>
                          <a:pt x="60" y="23"/>
                        </a:lnTo>
                        <a:lnTo>
                          <a:pt x="64" y="20"/>
                        </a:lnTo>
                        <a:lnTo>
                          <a:pt x="65" y="19"/>
                        </a:lnTo>
                        <a:lnTo>
                          <a:pt x="54" y="0"/>
                        </a:lnTo>
                        <a:lnTo>
                          <a:pt x="52" y="1"/>
                        </a:lnTo>
                        <a:lnTo>
                          <a:pt x="47" y="4"/>
                        </a:lnTo>
                        <a:lnTo>
                          <a:pt x="41" y="9"/>
                        </a:lnTo>
                        <a:lnTo>
                          <a:pt x="34" y="17"/>
                        </a:lnTo>
                        <a:lnTo>
                          <a:pt x="26" y="26"/>
                        </a:lnTo>
                        <a:lnTo>
                          <a:pt x="18" y="39"/>
                        </a:lnTo>
                        <a:lnTo>
                          <a:pt x="11" y="54"/>
                        </a:lnTo>
                        <a:lnTo>
                          <a:pt x="5" y="72"/>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49" name="Freeform 170"/>
                  <p:cNvSpPr>
                    <a:spLocks/>
                  </p:cNvSpPr>
                  <p:nvPr/>
                </p:nvSpPr>
                <p:spPr bwMode="auto">
                  <a:xfrm flipH="1">
                    <a:off x="4394" y="3051"/>
                    <a:ext cx="33" cy="39"/>
                  </a:xfrm>
                  <a:custGeom>
                    <a:avLst/>
                    <a:gdLst>
                      <a:gd name="T0" fmla="*/ 1 w 63"/>
                      <a:gd name="T1" fmla="*/ 1 h 70"/>
                      <a:gd name="T2" fmla="*/ 1 w 63"/>
                      <a:gd name="T3" fmla="*/ 1 h 70"/>
                      <a:gd name="T4" fmla="*/ 1 w 63"/>
                      <a:gd name="T5" fmla="*/ 1 h 70"/>
                      <a:gd name="T6" fmla="*/ 1 w 63"/>
                      <a:gd name="T7" fmla="*/ 1 h 70"/>
                      <a:gd name="T8" fmla="*/ 1 w 63"/>
                      <a:gd name="T9" fmla="*/ 1 h 70"/>
                      <a:gd name="T10" fmla="*/ 1 w 63"/>
                      <a:gd name="T11" fmla="*/ 1 h 70"/>
                      <a:gd name="T12" fmla="*/ 1 w 63"/>
                      <a:gd name="T13" fmla="*/ 1 h 70"/>
                      <a:gd name="T14" fmla="*/ 1 w 63"/>
                      <a:gd name="T15" fmla="*/ 1 h 70"/>
                      <a:gd name="T16" fmla="*/ 1 w 63"/>
                      <a:gd name="T17" fmla="*/ 1 h 70"/>
                      <a:gd name="T18" fmla="*/ 1 w 63"/>
                      <a:gd name="T19" fmla="*/ 1 h 70"/>
                      <a:gd name="T20" fmla="*/ 1 w 63"/>
                      <a:gd name="T21" fmla="*/ 1 h 70"/>
                      <a:gd name="T22" fmla="*/ 1 w 63"/>
                      <a:gd name="T23" fmla="*/ 1 h 70"/>
                      <a:gd name="T24" fmla="*/ 1 w 63"/>
                      <a:gd name="T25" fmla="*/ 1 h 70"/>
                      <a:gd name="T26" fmla="*/ 1 w 63"/>
                      <a:gd name="T27" fmla="*/ 1 h 70"/>
                      <a:gd name="T28" fmla="*/ 1 w 63"/>
                      <a:gd name="T29" fmla="*/ 1 h 70"/>
                      <a:gd name="T30" fmla="*/ 1 w 63"/>
                      <a:gd name="T31" fmla="*/ 1 h 70"/>
                      <a:gd name="T32" fmla="*/ 1 w 63"/>
                      <a:gd name="T33" fmla="*/ 1 h 70"/>
                      <a:gd name="T34" fmla="*/ 1 w 63"/>
                      <a:gd name="T35" fmla="*/ 1 h 70"/>
                      <a:gd name="T36" fmla="*/ 1 w 63"/>
                      <a:gd name="T37" fmla="*/ 1 h 70"/>
                      <a:gd name="T38" fmla="*/ 1 w 63"/>
                      <a:gd name="T39" fmla="*/ 1 h 70"/>
                      <a:gd name="T40" fmla="*/ 1 w 63"/>
                      <a:gd name="T41" fmla="*/ 1 h 70"/>
                      <a:gd name="T42" fmla="*/ 1 w 63"/>
                      <a:gd name="T43" fmla="*/ 1 h 70"/>
                      <a:gd name="T44" fmla="*/ 1 w 63"/>
                      <a:gd name="T45" fmla="*/ 1 h 70"/>
                      <a:gd name="T46" fmla="*/ 1 w 63"/>
                      <a:gd name="T47" fmla="*/ 1 h 70"/>
                      <a:gd name="T48" fmla="*/ 1 w 63"/>
                      <a:gd name="T49" fmla="*/ 1 h 70"/>
                      <a:gd name="T50" fmla="*/ 1 w 63"/>
                      <a:gd name="T51" fmla="*/ 1 h 70"/>
                      <a:gd name="T52" fmla="*/ 1 w 63"/>
                      <a:gd name="T53" fmla="*/ 0 h 70"/>
                      <a:gd name="T54" fmla="*/ 1 w 63"/>
                      <a:gd name="T55" fmla="*/ 0 h 70"/>
                      <a:gd name="T56" fmla="*/ 1 w 63"/>
                      <a:gd name="T57" fmla="*/ 1 h 70"/>
                      <a:gd name="T58" fmla="*/ 1 w 63"/>
                      <a:gd name="T59" fmla="*/ 1 h 70"/>
                      <a:gd name="T60" fmla="*/ 1 w 63"/>
                      <a:gd name="T61" fmla="*/ 1 h 70"/>
                      <a:gd name="T62" fmla="*/ 1 w 63"/>
                      <a:gd name="T63" fmla="*/ 1 h 70"/>
                      <a:gd name="T64" fmla="*/ 1 w 63"/>
                      <a:gd name="T65" fmla="*/ 1 h 70"/>
                      <a:gd name="T66" fmla="*/ 0 w 63"/>
                      <a:gd name="T67" fmla="*/ 1 h 70"/>
                      <a:gd name="T68" fmla="*/ 1 w 63"/>
                      <a:gd name="T69" fmla="*/ 1 h 70"/>
                      <a:gd name="T70" fmla="*/ 1 w 63"/>
                      <a:gd name="T71" fmla="*/ 1 h 70"/>
                      <a:gd name="T72" fmla="*/ 1 w 63"/>
                      <a:gd name="T73" fmla="*/ 1 h 70"/>
                      <a:gd name="T74" fmla="*/ 1 w 63"/>
                      <a:gd name="T75" fmla="*/ 1 h 70"/>
                      <a:gd name="T76" fmla="*/ 1 w 63"/>
                      <a:gd name="T77" fmla="*/ 1 h 70"/>
                      <a:gd name="T78" fmla="*/ 1 w 63"/>
                      <a:gd name="T79" fmla="*/ 1 h 70"/>
                      <a:gd name="T80" fmla="*/ 1 w 63"/>
                      <a:gd name="T81" fmla="*/ 1 h 70"/>
                      <a:gd name="T82" fmla="*/ 1 w 63"/>
                      <a:gd name="T83" fmla="*/ 1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70"/>
                      <a:gd name="T128" fmla="*/ 63 w 63"/>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70">
                        <a:moveTo>
                          <a:pt x="20" y="24"/>
                        </a:moveTo>
                        <a:lnTo>
                          <a:pt x="22" y="23"/>
                        </a:lnTo>
                        <a:lnTo>
                          <a:pt x="24" y="23"/>
                        </a:lnTo>
                        <a:lnTo>
                          <a:pt x="27" y="23"/>
                        </a:lnTo>
                        <a:lnTo>
                          <a:pt x="30" y="23"/>
                        </a:lnTo>
                        <a:lnTo>
                          <a:pt x="35" y="25"/>
                        </a:lnTo>
                        <a:lnTo>
                          <a:pt x="38" y="30"/>
                        </a:lnTo>
                        <a:lnTo>
                          <a:pt x="40" y="37"/>
                        </a:lnTo>
                        <a:lnTo>
                          <a:pt x="42" y="44"/>
                        </a:lnTo>
                        <a:lnTo>
                          <a:pt x="42" y="45"/>
                        </a:lnTo>
                        <a:lnTo>
                          <a:pt x="42" y="47"/>
                        </a:lnTo>
                        <a:lnTo>
                          <a:pt x="42" y="49"/>
                        </a:lnTo>
                        <a:lnTo>
                          <a:pt x="40" y="51"/>
                        </a:lnTo>
                        <a:lnTo>
                          <a:pt x="45" y="55"/>
                        </a:lnTo>
                        <a:lnTo>
                          <a:pt x="48" y="60"/>
                        </a:lnTo>
                        <a:lnTo>
                          <a:pt x="53" y="66"/>
                        </a:lnTo>
                        <a:lnTo>
                          <a:pt x="56" y="70"/>
                        </a:lnTo>
                        <a:lnTo>
                          <a:pt x="58" y="68"/>
                        </a:lnTo>
                        <a:lnTo>
                          <a:pt x="60" y="65"/>
                        </a:lnTo>
                        <a:lnTo>
                          <a:pt x="61" y="62"/>
                        </a:lnTo>
                        <a:lnTo>
                          <a:pt x="62" y="59"/>
                        </a:lnTo>
                        <a:lnTo>
                          <a:pt x="63" y="39"/>
                        </a:lnTo>
                        <a:lnTo>
                          <a:pt x="60" y="22"/>
                        </a:lnTo>
                        <a:lnTo>
                          <a:pt x="50" y="9"/>
                        </a:lnTo>
                        <a:lnTo>
                          <a:pt x="36" y="1"/>
                        </a:lnTo>
                        <a:lnTo>
                          <a:pt x="29" y="0"/>
                        </a:lnTo>
                        <a:lnTo>
                          <a:pt x="22" y="0"/>
                        </a:lnTo>
                        <a:lnTo>
                          <a:pt x="15" y="2"/>
                        </a:lnTo>
                        <a:lnTo>
                          <a:pt x="8" y="5"/>
                        </a:lnTo>
                        <a:lnTo>
                          <a:pt x="6" y="6"/>
                        </a:lnTo>
                        <a:lnTo>
                          <a:pt x="3" y="8"/>
                        </a:lnTo>
                        <a:lnTo>
                          <a:pt x="2" y="9"/>
                        </a:lnTo>
                        <a:lnTo>
                          <a:pt x="0" y="12"/>
                        </a:lnTo>
                        <a:lnTo>
                          <a:pt x="5" y="14"/>
                        </a:lnTo>
                        <a:lnTo>
                          <a:pt x="9" y="17"/>
                        </a:lnTo>
                        <a:lnTo>
                          <a:pt x="13" y="21"/>
                        </a:lnTo>
                        <a:lnTo>
                          <a:pt x="17" y="25"/>
                        </a:lnTo>
                        <a:lnTo>
                          <a:pt x="18" y="25"/>
                        </a:lnTo>
                        <a:lnTo>
                          <a:pt x="18" y="24"/>
                        </a:lnTo>
                        <a:lnTo>
                          <a:pt x="20" y="24"/>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0" name="Freeform 171"/>
                  <p:cNvSpPr>
                    <a:spLocks/>
                  </p:cNvSpPr>
                  <p:nvPr/>
                </p:nvSpPr>
                <p:spPr bwMode="auto">
                  <a:xfrm flipH="1">
                    <a:off x="4398" y="3058"/>
                    <a:ext cx="38" cy="46"/>
                  </a:xfrm>
                  <a:custGeom>
                    <a:avLst/>
                    <a:gdLst>
                      <a:gd name="T0" fmla="*/ 1 w 73"/>
                      <a:gd name="T1" fmla="*/ 1 h 85"/>
                      <a:gd name="T2" fmla="*/ 1 w 73"/>
                      <a:gd name="T3" fmla="*/ 1 h 85"/>
                      <a:gd name="T4" fmla="*/ 1 w 73"/>
                      <a:gd name="T5" fmla="*/ 1 h 85"/>
                      <a:gd name="T6" fmla="*/ 1 w 73"/>
                      <a:gd name="T7" fmla="*/ 1 h 85"/>
                      <a:gd name="T8" fmla="*/ 1 w 73"/>
                      <a:gd name="T9" fmla="*/ 1 h 85"/>
                      <a:gd name="T10" fmla="*/ 1 w 73"/>
                      <a:gd name="T11" fmla="*/ 1 h 85"/>
                      <a:gd name="T12" fmla="*/ 1 w 73"/>
                      <a:gd name="T13" fmla="*/ 1 h 85"/>
                      <a:gd name="T14" fmla="*/ 1 w 73"/>
                      <a:gd name="T15" fmla="*/ 1 h 85"/>
                      <a:gd name="T16" fmla="*/ 1 w 73"/>
                      <a:gd name="T17" fmla="*/ 1 h 85"/>
                      <a:gd name="T18" fmla="*/ 1 w 73"/>
                      <a:gd name="T19" fmla="*/ 1 h 85"/>
                      <a:gd name="T20" fmla="*/ 1 w 73"/>
                      <a:gd name="T21" fmla="*/ 1 h 85"/>
                      <a:gd name="T22" fmla="*/ 1 w 73"/>
                      <a:gd name="T23" fmla="*/ 1 h 85"/>
                      <a:gd name="T24" fmla="*/ 1 w 73"/>
                      <a:gd name="T25" fmla="*/ 1 h 85"/>
                      <a:gd name="T26" fmla="*/ 1 w 73"/>
                      <a:gd name="T27" fmla="*/ 1 h 85"/>
                      <a:gd name="T28" fmla="*/ 1 w 73"/>
                      <a:gd name="T29" fmla="*/ 1 h 85"/>
                      <a:gd name="T30" fmla="*/ 1 w 73"/>
                      <a:gd name="T31" fmla="*/ 1 h 85"/>
                      <a:gd name="T32" fmla="*/ 1 w 73"/>
                      <a:gd name="T33" fmla="*/ 1 h 85"/>
                      <a:gd name="T34" fmla="*/ 1 w 73"/>
                      <a:gd name="T35" fmla="*/ 1 h 85"/>
                      <a:gd name="T36" fmla="*/ 1 w 73"/>
                      <a:gd name="T37" fmla="*/ 1 h 85"/>
                      <a:gd name="T38" fmla="*/ 1 w 73"/>
                      <a:gd name="T39" fmla="*/ 1 h 85"/>
                      <a:gd name="T40" fmla="*/ 1 w 73"/>
                      <a:gd name="T41" fmla="*/ 1 h 85"/>
                      <a:gd name="T42" fmla="*/ 1 w 73"/>
                      <a:gd name="T43" fmla="*/ 1 h 85"/>
                      <a:gd name="T44" fmla="*/ 1 w 73"/>
                      <a:gd name="T45" fmla="*/ 1 h 85"/>
                      <a:gd name="T46" fmla="*/ 1 w 73"/>
                      <a:gd name="T47" fmla="*/ 1 h 85"/>
                      <a:gd name="T48" fmla="*/ 1 w 73"/>
                      <a:gd name="T49" fmla="*/ 1 h 85"/>
                      <a:gd name="T50" fmla="*/ 1 w 73"/>
                      <a:gd name="T51" fmla="*/ 1 h 85"/>
                      <a:gd name="T52" fmla="*/ 1 w 73"/>
                      <a:gd name="T53" fmla="*/ 1 h 85"/>
                      <a:gd name="T54" fmla="*/ 1 w 73"/>
                      <a:gd name="T55" fmla="*/ 1 h 85"/>
                      <a:gd name="T56" fmla="*/ 1 w 73"/>
                      <a:gd name="T57" fmla="*/ 1 h 85"/>
                      <a:gd name="T58" fmla="*/ 1 w 73"/>
                      <a:gd name="T59" fmla="*/ 1 h 85"/>
                      <a:gd name="T60" fmla="*/ 1 w 73"/>
                      <a:gd name="T61" fmla="*/ 1 h 85"/>
                      <a:gd name="T62" fmla="*/ 1 w 73"/>
                      <a:gd name="T63" fmla="*/ 1 h 85"/>
                      <a:gd name="T64" fmla="*/ 1 w 73"/>
                      <a:gd name="T65" fmla="*/ 1 h 85"/>
                      <a:gd name="T66" fmla="*/ 1 w 73"/>
                      <a:gd name="T67" fmla="*/ 1 h 85"/>
                      <a:gd name="T68" fmla="*/ 1 w 73"/>
                      <a:gd name="T69" fmla="*/ 1 h 85"/>
                      <a:gd name="T70" fmla="*/ 1 w 73"/>
                      <a:gd name="T71" fmla="*/ 1 h 85"/>
                      <a:gd name="T72" fmla="*/ 1 w 73"/>
                      <a:gd name="T73" fmla="*/ 0 h 85"/>
                      <a:gd name="T74" fmla="*/ 1 w 73"/>
                      <a:gd name="T75" fmla="*/ 1 h 85"/>
                      <a:gd name="T76" fmla="*/ 1 w 73"/>
                      <a:gd name="T77" fmla="*/ 1 h 85"/>
                      <a:gd name="T78" fmla="*/ 1 w 73"/>
                      <a:gd name="T79" fmla="*/ 1 h 85"/>
                      <a:gd name="T80" fmla="*/ 1 w 73"/>
                      <a:gd name="T81" fmla="*/ 1 h 85"/>
                      <a:gd name="T82" fmla="*/ 0 w 73"/>
                      <a:gd name="T83" fmla="*/ 1 h 85"/>
                      <a:gd name="T84" fmla="*/ 1 w 73"/>
                      <a:gd name="T85" fmla="*/ 1 h 85"/>
                      <a:gd name="T86" fmla="*/ 1 w 73"/>
                      <a:gd name="T87" fmla="*/ 1 h 85"/>
                      <a:gd name="T88" fmla="*/ 1 w 73"/>
                      <a:gd name="T89" fmla="*/ 1 h 8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3"/>
                      <a:gd name="T136" fmla="*/ 0 h 85"/>
                      <a:gd name="T137" fmla="*/ 73 w 73"/>
                      <a:gd name="T138" fmla="*/ 85 h 8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3" h="85">
                        <a:moveTo>
                          <a:pt x="27" y="84"/>
                        </a:moveTo>
                        <a:lnTo>
                          <a:pt x="34" y="85"/>
                        </a:lnTo>
                        <a:lnTo>
                          <a:pt x="41" y="85"/>
                        </a:lnTo>
                        <a:lnTo>
                          <a:pt x="48" y="83"/>
                        </a:lnTo>
                        <a:lnTo>
                          <a:pt x="55" y="79"/>
                        </a:lnTo>
                        <a:lnTo>
                          <a:pt x="61" y="76"/>
                        </a:lnTo>
                        <a:lnTo>
                          <a:pt x="65" y="70"/>
                        </a:lnTo>
                        <a:lnTo>
                          <a:pt x="70" y="65"/>
                        </a:lnTo>
                        <a:lnTo>
                          <a:pt x="73" y="58"/>
                        </a:lnTo>
                        <a:lnTo>
                          <a:pt x="70" y="54"/>
                        </a:lnTo>
                        <a:lnTo>
                          <a:pt x="65" y="48"/>
                        </a:lnTo>
                        <a:lnTo>
                          <a:pt x="62" y="43"/>
                        </a:lnTo>
                        <a:lnTo>
                          <a:pt x="57" y="39"/>
                        </a:lnTo>
                        <a:lnTo>
                          <a:pt x="57" y="40"/>
                        </a:lnTo>
                        <a:lnTo>
                          <a:pt x="57" y="41"/>
                        </a:lnTo>
                        <a:lnTo>
                          <a:pt x="55" y="47"/>
                        </a:lnTo>
                        <a:lnTo>
                          <a:pt x="53" y="53"/>
                        </a:lnTo>
                        <a:lnTo>
                          <a:pt x="48" y="57"/>
                        </a:lnTo>
                        <a:lnTo>
                          <a:pt x="44" y="61"/>
                        </a:lnTo>
                        <a:lnTo>
                          <a:pt x="41" y="62"/>
                        </a:lnTo>
                        <a:lnTo>
                          <a:pt x="39" y="62"/>
                        </a:lnTo>
                        <a:lnTo>
                          <a:pt x="37" y="62"/>
                        </a:lnTo>
                        <a:lnTo>
                          <a:pt x="33" y="62"/>
                        </a:lnTo>
                        <a:lnTo>
                          <a:pt x="27" y="58"/>
                        </a:lnTo>
                        <a:lnTo>
                          <a:pt x="23" y="51"/>
                        </a:lnTo>
                        <a:lnTo>
                          <a:pt x="22" y="42"/>
                        </a:lnTo>
                        <a:lnTo>
                          <a:pt x="23" y="32"/>
                        </a:lnTo>
                        <a:lnTo>
                          <a:pt x="25" y="26"/>
                        </a:lnTo>
                        <a:lnTo>
                          <a:pt x="27" y="22"/>
                        </a:lnTo>
                        <a:lnTo>
                          <a:pt x="31" y="17"/>
                        </a:lnTo>
                        <a:lnTo>
                          <a:pt x="34" y="13"/>
                        </a:lnTo>
                        <a:lnTo>
                          <a:pt x="30" y="9"/>
                        </a:lnTo>
                        <a:lnTo>
                          <a:pt x="26" y="5"/>
                        </a:lnTo>
                        <a:lnTo>
                          <a:pt x="22" y="2"/>
                        </a:lnTo>
                        <a:lnTo>
                          <a:pt x="17" y="0"/>
                        </a:lnTo>
                        <a:lnTo>
                          <a:pt x="12" y="5"/>
                        </a:lnTo>
                        <a:lnTo>
                          <a:pt x="8" y="11"/>
                        </a:lnTo>
                        <a:lnTo>
                          <a:pt x="4" y="18"/>
                        </a:lnTo>
                        <a:lnTo>
                          <a:pt x="1" y="26"/>
                        </a:lnTo>
                        <a:lnTo>
                          <a:pt x="0" y="45"/>
                        </a:lnTo>
                        <a:lnTo>
                          <a:pt x="4" y="62"/>
                        </a:lnTo>
                        <a:lnTo>
                          <a:pt x="14" y="76"/>
                        </a:lnTo>
                        <a:lnTo>
                          <a:pt x="27" y="84"/>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1" name="Freeform 172"/>
                  <p:cNvSpPr>
                    <a:spLocks/>
                  </p:cNvSpPr>
                  <p:nvPr/>
                </p:nvSpPr>
                <p:spPr bwMode="auto">
                  <a:xfrm flipH="1">
                    <a:off x="4352" y="3102"/>
                    <a:ext cx="37" cy="46"/>
                  </a:xfrm>
                  <a:custGeom>
                    <a:avLst/>
                    <a:gdLst>
                      <a:gd name="T0" fmla="*/ 1 w 70"/>
                      <a:gd name="T1" fmla="*/ 1 h 85"/>
                      <a:gd name="T2" fmla="*/ 1 w 70"/>
                      <a:gd name="T3" fmla="*/ 1 h 85"/>
                      <a:gd name="T4" fmla="*/ 1 w 70"/>
                      <a:gd name="T5" fmla="*/ 1 h 85"/>
                      <a:gd name="T6" fmla="*/ 1 w 70"/>
                      <a:gd name="T7" fmla="*/ 1 h 85"/>
                      <a:gd name="T8" fmla="*/ 1 w 70"/>
                      <a:gd name="T9" fmla="*/ 1 h 85"/>
                      <a:gd name="T10" fmla="*/ 1 w 70"/>
                      <a:gd name="T11" fmla="*/ 1 h 85"/>
                      <a:gd name="T12" fmla="*/ 1 w 70"/>
                      <a:gd name="T13" fmla="*/ 1 h 85"/>
                      <a:gd name="T14" fmla="*/ 1 w 70"/>
                      <a:gd name="T15" fmla="*/ 1 h 85"/>
                      <a:gd name="T16" fmla="*/ 1 w 70"/>
                      <a:gd name="T17" fmla="*/ 1 h 85"/>
                      <a:gd name="T18" fmla="*/ 1 w 70"/>
                      <a:gd name="T19" fmla="*/ 1 h 85"/>
                      <a:gd name="T20" fmla="*/ 1 w 70"/>
                      <a:gd name="T21" fmla="*/ 1 h 85"/>
                      <a:gd name="T22" fmla="*/ 1 w 70"/>
                      <a:gd name="T23" fmla="*/ 1 h 85"/>
                      <a:gd name="T24" fmla="*/ 1 w 70"/>
                      <a:gd name="T25" fmla="*/ 1 h 85"/>
                      <a:gd name="T26" fmla="*/ 1 w 70"/>
                      <a:gd name="T27" fmla="*/ 1 h 85"/>
                      <a:gd name="T28" fmla="*/ 1 w 70"/>
                      <a:gd name="T29" fmla="*/ 1 h 85"/>
                      <a:gd name="T30" fmla="*/ 1 w 70"/>
                      <a:gd name="T31" fmla="*/ 1 h 85"/>
                      <a:gd name="T32" fmla="*/ 1 w 70"/>
                      <a:gd name="T33" fmla="*/ 1 h 85"/>
                      <a:gd name="T34" fmla="*/ 1 w 70"/>
                      <a:gd name="T35" fmla="*/ 1 h 85"/>
                      <a:gd name="T36" fmla="*/ 1 w 70"/>
                      <a:gd name="T37" fmla="*/ 1 h 85"/>
                      <a:gd name="T38" fmla="*/ 1 w 70"/>
                      <a:gd name="T39" fmla="*/ 1 h 85"/>
                      <a:gd name="T40" fmla="*/ 1 w 70"/>
                      <a:gd name="T41" fmla="*/ 1 h 85"/>
                      <a:gd name="T42" fmla="*/ 1 w 70"/>
                      <a:gd name="T43" fmla="*/ 1 h 85"/>
                      <a:gd name="T44" fmla="*/ 1 w 70"/>
                      <a:gd name="T45" fmla="*/ 1 h 85"/>
                      <a:gd name="T46" fmla="*/ 1 w 70"/>
                      <a:gd name="T47" fmla="*/ 1 h 85"/>
                      <a:gd name="T48" fmla="*/ 1 w 70"/>
                      <a:gd name="T49" fmla="*/ 1 h 85"/>
                      <a:gd name="T50" fmla="*/ 1 w 70"/>
                      <a:gd name="T51" fmla="*/ 1 h 85"/>
                      <a:gd name="T52" fmla="*/ 1 w 70"/>
                      <a:gd name="T53" fmla="*/ 1 h 85"/>
                      <a:gd name="T54" fmla="*/ 1 w 70"/>
                      <a:gd name="T55" fmla="*/ 1 h 85"/>
                      <a:gd name="T56" fmla="*/ 1 w 70"/>
                      <a:gd name="T57" fmla="*/ 1 h 85"/>
                      <a:gd name="T58" fmla="*/ 1 w 70"/>
                      <a:gd name="T59" fmla="*/ 0 h 85"/>
                      <a:gd name="T60" fmla="*/ 1 w 70"/>
                      <a:gd name="T61" fmla="*/ 0 h 85"/>
                      <a:gd name="T62" fmla="*/ 1 w 70"/>
                      <a:gd name="T63" fmla="*/ 1 h 85"/>
                      <a:gd name="T64" fmla="*/ 0 w 70"/>
                      <a:gd name="T65" fmla="*/ 1 h 85"/>
                      <a:gd name="T66" fmla="*/ 1 w 70"/>
                      <a:gd name="T67" fmla="*/ 1 h 85"/>
                      <a:gd name="T68" fmla="*/ 1 w 70"/>
                      <a:gd name="T69" fmla="*/ 1 h 85"/>
                      <a:gd name="T70" fmla="*/ 1 w 70"/>
                      <a:gd name="T71" fmla="*/ 1 h 85"/>
                      <a:gd name="T72" fmla="*/ 1 w 70"/>
                      <a:gd name="T73" fmla="*/ 1 h 85"/>
                      <a:gd name="T74" fmla="*/ 1 w 70"/>
                      <a:gd name="T75" fmla="*/ 1 h 85"/>
                      <a:gd name="T76" fmla="*/ 1 w 70"/>
                      <a:gd name="T77" fmla="*/ 1 h 85"/>
                      <a:gd name="T78" fmla="*/ 1 w 70"/>
                      <a:gd name="T79" fmla="*/ 1 h 85"/>
                      <a:gd name="T80" fmla="*/ 1 w 70"/>
                      <a:gd name="T81" fmla="*/ 1 h 8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0"/>
                      <a:gd name="T124" fmla="*/ 0 h 85"/>
                      <a:gd name="T125" fmla="*/ 70 w 70"/>
                      <a:gd name="T126" fmla="*/ 85 h 8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0" h="85">
                        <a:moveTo>
                          <a:pt x="27" y="23"/>
                        </a:moveTo>
                        <a:lnTo>
                          <a:pt x="38" y="28"/>
                        </a:lnTo>
                        <a:lnTo>
                          <a:pt x="45" y="35"/>
                        </a:lnTo>
                        <a:lnTo>
                          <a:pt x="47" y="44"/>
                        </a:lnTo>
                        <a:lnTo>
                          <a:pt x="47" y="53"/>
                        </a:lnTo>
                        <a:lnTo>
                          <a:pt x="46" y="57"/>
                        </a:lnTo>
                        <a:lnTo>
                          <a:pt x="44" y="60"/>
                        </a:lnTo>
                        <a:lnTo>
                          <a:pt x="40" y="64"/>
                        </a:lnTo>
                        <a:lnTo>
                          <a:pt x="37" y="66"/>
                        </a:lnTo>
                        <a:lnTo>
                          <a:pt x="39" y="70"/>
                        </a:lnTo>
                        <a:lnTo>
                          <a:pt x="42" y="76"/>
                        </a:lnTo>
                        <a:lnTo>
                          <a:pt x="45" y="81"/>
                        </a:lnTo>
                        <a:lnTo>
                          <a:pt x="47" y="85"/>
                        </a:lnTo>
                        <a:lnTo>
                          <a:pt x="48" y="85"/>
                        </a:lnTo>
                        <a:lnTo>
                          <a:pt x="55" y="81"/>
                        </a:lnTo>
                        <a:lnTo>
                          <a:pt x="61" y="74"/>
                        </a:lnTo>
                        <a:lnTo>
                          <a:pt x="65" y="67"/>
                        </a:lnTo>
                        <a:lnTo>
                          <a:pt x="69" y="59"/>
                        </a:lnTo>
                        <a:lnTo>
                          <a:pt x="70" y="50"/>
                        </a:lnTo>
                        <a:lnTo>
                          <a:pt x="70" y="40"/>
                        </a:lnTo>
                        <a:lnTo>
                          <a:pt x="68" y="31"/>
                        </a:lnTo>
                        <a:lnTo>
                          <a:pt x="63" y="23"/>
                        </a:lnTo>
                        <a:lnTo>
                          <a:pt x="57" y="16"/>
                        </a:lnTo>
                        <a:lnTo>
                          <a:pt x="50" y="9"/>
                        </a:lnTo>
                        <a:lnTo>
                          <a:pt x="42" y="5"/>
                        </a:lnTo>
                        <a:lnTo>
                          <a:pt x="33" y="1"/>
                        </a:lnTo>
                        <a:lnTo>
                          <a:pt x="25" y="0"/>
                        </a:lnTo>
                        <a:lnTo>
                          <a:pt x="16" y="0"/>
                        </a:lnTo>
                        <a:lnTo>
                          <a:pt x="8" y="1"/>
                        </a:lnTo>
                        <a:lnTo>
                          <a:pt x="0" y="4"/>
                        </a:lnTo>
                        <a:lnTo>
                          <a:pt x="3" y="8"/>
                        </a:lnTo>
                        <a:lnTo>
                          <a:pt x="7" y="13"/>
                        </a:lnTo>
                        <a:lnTo>
                          <a:pt x="10" y="19"/>
                        </a:lnTo>
                        <a:lnTo>
                          <a:pt x="12" y="23"/>
                        </a:lnTo>
                        <a:lnTo>
                          <a:pt x="16" y="22"/>
                        </a:lnTo>
                        <a:lnTo>
                          <a:pt x="21" y="22"/>
                        </a:lnTo>
                        <a:lnTo>
                          <a:pt x="24" y="22"/>
                        </a:lnTo>
                        <a:lnTo>
                          <a:pt x="27" y="23"/>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2" name="Freeform 173"/>
                  <p:cNvSpPr>
                    <a:spLocks/>
                  </p:cNvSpPr>
                  <p:nvPr/>
                </p:nvSpPr>
                <p:spPr bwMode="auto">
                  <a:xfrm flipH="1">
                    <a:off x="4364" y="3103"/>
                    <a:ext cx="38" cy="50"/>
                  </a:xfrm>
                  <a:custGeom>
                    <a:avLst/>
                    <a:gdLst>
                      <a:gd name="T0" fmla="*/ 1 w 74"/>
                      <a:gd name="T1" fmla="*/ 1 h 88"/>
                      <a:gd name="T2" fmla="*/ 0 w 74"/>
                      <a:gd name="T3" fmla="*/ 1 h 88"/>
                      <a:gd name="T4" fmla="*/ 0 w 74"/>
                      <a:gd name="T5" fmla="*/ 1 h 88"/>
                      <a:gd name="T6" fmla="*/ 0 w 74"/>
                      <a:gd name="T7" fmla="*/ 1 h 88"/>
                      <a:gd name="T8" fmla="*/ 0 w 74"/>
                      <a:gd name="T9" fmla="*/ 1 h 88"/>
                      <a:gd name="T10" fmla="*/ 1 w 74"/>
                      <a:gd name="T11" fmla="*/ 1 h 88"/>
                      <a:gd name="T12" fmla="*/ 1 w 74"/>
                      <a:gd name="T13" fmla="*/ 1 h 88"/>
                      <a:gd name="T14" fmla="*/ 1 w 74"/>
                      <a:gd name="T15" fmla="*/ 1 h 88"/>
                      <a:gd name="T16" fmla="*/ 1 w 74"/>
                      <a:gd name="T17" fmla="*/ 1 h 88"/>
                      <a:gd name="T18" fmla="*/ 1 w 74"/>
                      <a:gd name="T19" fmla="*/ 1 h 88"/>
                      <a:gd name="T20" fmla="*/ 1 w 74"/>
                      <a:gd name="T21" fmla="*/ 1 h 88"/>
                      <a:gd name="T22" fmla="*/ 1 w 74"/>
                      <a:gd name="T23" fmla="*/ 1 h 88"/>
                      <a:gd name="T24" fmla="*/ 1 w 74"/>
                      <a:gd name="T25" fmla="*/ 1 h 88"/>
                      <a:gd name="T26" fmla="*/ 1 w 74"/>
                      <a:gd name="T27" fmla="*/ 1 h 88"/>
                      <a:gd name="T28" fmla="*/ 1 w 74"/>
                      <a:gd name="T29" fmla="*/ 1 h 88"/>
                      <a:gd name="T30" fmla="*/ 1 w 74"/>
                      <a:gd name="T31" fmla="*/ 1 h 88"/>
                      <a:gd name="T32" fmla="*/ 1 w 74"/>
                      <a:gd name="T33" fmla="*/ 1 h 88"/>
                      <a:gd name="T34" fmla="*/ 1 w 74"/>
                      <a:gd name="T35" fmla="*/ 1 h 88"/>
                      <a:gd name="T36" fmla="*/ 1 w 74"/>
                      <a:gd name="T37" fmla="*/ 1 h 88"/>
                      <a:gd name="T38" fmla="*/ 1 w 74"/>
                      <a:gd name="T39" fmla="*/ 1 h 88"/>
                      <a:gd name="T40" fmla="*/ 1 w 74"/>
                      <a:gd name="T41" fmla="*/ 1 h 88"/>
                      <a:gd name="T42" fmla="*/ 1 w 74"/>
                      <a:gd name="T43" fmla="*/ 1 h 88"/>
                      <a:gd name="T44" fmla="*/ 1 w 74"/>
                      <a:gd name="T45" fmla="*/ 1 h 88"/>
                      <a:gd name="T46" fmla="*/ 1 w 74"/>
                      <a:gd name="T47" fmla="*/ 1 h 88"/>
                      <a:gd name="T48" fmla="*/ 1 w 74"/>
                      <a:gd name="T49" fmla="*/ 1 h 88"/>
                      <a:gd name="T50" fmla="*/ 1 w 74"/>
                      <a:gd name="T51" fmla="*/ 1 h 88"/>
                      <a:gd name="T52" fmla="*/ 1 w 74"/>
                      <a:gd name="T53" fmla="*/ 1 h 88"/>
                      <a:gd name="T54" fmla="*/ 1 w 74"/>
                      <a:gd name="T55" fmla="*/ 1 h 88"/>
                      <a:gd name="T56" fmla="*/ 1 w 74"/>
                      <a:gd name="T57" fmla="*/ 1 h 88"/>
                      <a:gd name="T58" fmla="*/ 1 w 74"/>
                      <a:gd name="T59" fmla="*/ 1 h 88"/>
                      <a:gd name="T60" fmla="*/ 1 w 74"/>
                      <a:gd name="T61" fmla="*/ 1 h 88"/>
                      <a:gd name="T62" fmla="*/ 1 w 74"/>
                      <a:gd name="T63" fmla="*/ 1 h 88"/>
                      <a:gd name="T64" fmla="*/ 1 w 74"/>
                      <a:gd name="T65" fmla="*/ 1 h 88"/>
                      <a:gd name="T66" fmla="*/ 1 w 74"/>
                      <a:gd name="T67" fmla="*/ 1 h 88"/>
                      <a:gd name="T68" fmla="*/ 1 w 74"/>
                      <a:gd name="T69" fmla="*/ 1 h 88"/>
                      <a:gd name="T70" fmla="*/ 1 w 74"/>
                      <a:gd name="T71" fmla="*/ 1 h 88"/>
                      <a:gd name="T72" fmla="*/ 1 w 74"/>
                      <a:gd name="T73" fmla="*/ 1 h 88"/>
                      <a:gd name="T74" fmla="*/ 1 w 74"/>
                      <a:gd name="T75" fmla="*/ 1 h 88"/>
                      <a:gd name="T76" fmla="*/ 1 w 74"/>
                      <a:gd name="T77" fmla="*/ 1 h 88"/>
                      <a:gd name="T78" fmla="*/ 1 w 74"/>
                      <a:gd name="T79" fmla="*/ 1 h 88"/>
                      <a:gd name="T80" fmla="*/ 1 w 74"/>
                      <a:gd name="T81" fmla="*/ 1 h 88"/>
                      <a:gd name="T82" fmla="*/ 1 w 74"/>
                      <a:gd name="T83" fmla="*/ 1 h 88"/>
                      <a:gd name="T84" fmla="*/ 1 w 74"/>
                      <a:gd name="T85" fmla="*/ 1 h 88"/>
                      <a:gd name="T86" fmla="*/ 1 w 74"/>
                      <a:gd name="T87" fmla="*/ 1 h 88"/>
                      <a:gd name="T88" fmla="*/ 1 w 74"/>
                      <a:gd name="T89" fmla="*/ 0 h 88"/>
                      <a:gd name="T90" fmla="*/ 1 w 74"/>
                      <a:gd name="T91" fmla="*/ 1 h 88"/>
                      <a:gd name="T92" fmla="*/ 1 w 74"/>
                      <a:gd name="T93" fmla="*/ 1 h 88"/>
                      <a:gd name="T94" fmla="*/ 1 w 74"/>
                      <a:gd name="T95" fmla="*/ 1 h 88"/>
                      <a:gd name="T96" fmla="*/ 1 w 74"/>
                      <a:gd name="T97" fmla="*/ 1 h 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
                      <a:gd name="T148" fmla="*/ 0 h 88"/>
                      <a:gd name="T149" fmla="*/ 74 w 74"/>
                      <a:gd name="T150" fmla="*/ 88 h 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 h="88">
                        <a:moveTo>
                          <a:pt x="1" y="30"/>
                        </a:moveTo>
                        <a:lnTo>
                          <a:pt x="0" y="32"/>
                        </a:lnTo>
                        <a:lnTo>
                          <a:pt x="0" y="34"/>
                        </a:lnTo>
                        <a:lnTo>
                          <a:pt x="0" y="38"/>
                        </a:lnTo>
                        <a:lnTo>
                          <a:pt x="0" y="40"/>
                        </a:lnTo>
                        <a:lnTo>
                          <a:pt x="1" y="48"/>
                        </a:lnTo>
                        <a:lnTo>
                          <a:pt x="3" y="55"/>
                        </a:lnTo>
                        <a:lnTo>
                          <a:pt x="6" y="62"/>
                        </a:lnTo>
                        <a:lnTo>
                          <a:pt x="11" y="69"/>
                        </a:lnTo>
                        <a:lnTo>
                          <a:pt x="16" y="74"/>
                        </a:lnTo>
                        <a:lnTo>
                          <a:pt x="22" y="79"/>
                        </a:lnTo>
                        <a:lnTo>
                          <a:pt x="29" y="84"/>
                        </a:lnTo>
                        <a:lnTo>
                          <a:pt x="37" y="86"/>
                        </a:lnTo>
                        <a:lnTo>
                          <a:pt x="42" y="87"/>
                        </a:lnTo>
                        <a:lnTo>
                          <a:pt x="46" y="87"/>
                        </a:lnTo>
                        <a:lnTo>
                          <a:pt x="51" y="88"/>
                        </a:lnTo>
                        <a:lnTo>
                          <a:pt x="56" y="87"/>
                        </a:lnTo>
                        <a:lnTo>
                          <a:pt x="60" y="87"/>
                        </a:lnTo>
                        <a:lnTo>
                          <a:pt x="65" y="86"/>
                        </a:lnTo>
                        <a:lnTo>
                          <a:pt x="69" y="84"/>
                        </a:lnTo>
                        <a:lnTo>
                          <a:pt x="74" y="81"/>
                        </a:lnTo>
                        <a:lnTo>
                          <a:pt x="72" y="77"/>
                        </a:lnTo>
                        <a:lnTo>
                          <a:pt x="69" y="72"/>
                        </a:lnTo>
                        <a:lnTo>
                          <a:pt x="66" y="66"/>
                        </a:lnTo>
                        <a:lnTo>
                          <a:pt x="64" y="62"/>
                        </a:lnTo>
                        <a:lnTo>
                          <a:pt x="59" y="64"/>
                        </a:lnTo>
                        <a:lnTo>
                          <a:pt x="53" y="65"/>
                        </a:lnTo>
                        <a:lnTo>
                          <a:pt x="49" y="65"/>
                        </a:lnTo>
                        <a:lnTo>
                          <a:pt x="43" y="64"/>
                        </a:lnTo>
                        <a:lnTo>
                          <a:pt x="33" y="60"/>
                        </a:lnTo>
                        <a:lnTo>
                          <a:pt x="27" y="53"/>
                        </a:lnTo>
                        <a:lnTo>
                          <a:pt x="23" y="45"/>
                        </a:lnTo>
                        <a:lnTo>
                          <a:pt x="23" y="35"/>
                        </a:lnTo>
                        <a:lnTo>
                          <a:pt x="26" y="30"/>
                        </a:lnTo>
                        <a:lnTo>
                          <a:pt x="29" y="25"/>
                        </a:lnTo>
                        <a:lnTo>
                          <a:pt x="34" y="21"/>
                        </a:lnTo>
                        <a:lnTo>
                          <a:pt x="39" y="19"/>
                        </a:lnTo>
                        <a:lnTo>
                          <a:pt x="37" y="15"/>
                        </a:lnTo>
                        <a:lnTo>
                          <a:pt x="34" y="9"/>
                        </a:lnTo>
                        <a:lnTo>
                          <a:pt x="30" y="4"/>
                        </a:lnTo>
                        <a:lnTo>
                          <a:pt x="27" y="0"/>
                        </a:lnTo>
                        <a:lnTo>
                          <a:pt x="19" y="4"/>
                        </a:lnTo>
                        <a:lnTo>
                          <a:pt x="11" y="11"/>
                        </a:lnTo>
                        <a:lnTo>
                          <a:pt x="5" y="20"/>
                        </a:lnTo>
                        <a:lnTo>
                          <a:pt x="1" y="30"/>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3" name="Freeform 174"/>
                  <p:cNvSpPr>
                    <a:spLocks/>
                  </p:cNvSpPr>
                  <p:nvPr/>
                </p:nvSpPr>
                <p:spPr bwMode="auto">
                  <a:xfrm flipH="1">
                    <a:off x="4417" y="3115"/>
                    <a:ext cx="32" cy="47"/>
                  </a:xfrm>
                  <a:custGeom>
                    <a:avLst/>
                    <a:gdLst>
                      <a:gd name="T0" fmla="*/ 1 w 64"/>
                      <a:gd name="T1" fmla="*/ 1 h 87"/>
                      <a:gd name="T2" fmla="*/ 1 w 64"/>
                      <a:gd name="T3" fmla="*/ 1 h 87"/>
                      <a:gd name="T4" fmla="*/ 1 w 64"/>
                      <a:gd name="T5" fmla="*/ 1 h 87"/>
                      <a:gd name="T6" fmla="*/ 1 w 64"/>
                      <a:gd name="T7" fmla="*/ 1 h 87"/>
                      <a:gd name="T8" fmla="*/ 1 w 64"/>
                      <a:gd name="T9" fmla="*/ 1 h 87"/>
                      <a:gd name="T10" fmla="*/ 1 w 64"/>
                      <a:gd name="T11" fmla="*/ 0 h 87"/>
                      <a:gd name="T12" fmla="*/ 1 w 64"/>
                      <a:gd name="T13" fmla="*/ 0 h 87"/>
                      <a:gd name="T14" fmla="*/ 1 w 64"/>
                      <a:gd name="T15" fmla="*/ 0 h 87"/>
                      <a:gd name="T16" fmla="*/ 1 w 64"/>
                      <a:gd name="T17" fmla="*/ 1 h 87"/>
                      <a:gd name="T18" fmla="*/ 1 w 64"/>
                      <a:gd name="T19" fmla="*/ 1 h 87"/>
                      <a:gd name="T20" fmla="*/ 1 w 64"/>
                      <a:gd name="T21" fmla="*/ 1 h 87"/>
                      <a:gd name="T22" fmla="*/ 1 w 64"/>
                      <a:gd name="T23" fmla="*/ 1 h 87"/>
                      <a:gd name="T24" fmla="*/ 0 w 64"/>
                      <a:gd name="T25" fmla="*/ 1 h 87"/>
                      <a:gd name="T26" fmla="*/ 1 w 64"/>
                      <a:gd name="T27" fmla="*/ 1 h 87"/>
                      <a:gd name="T28" fmla="*/ 1 w 64"/>
                      <a:gd name="T29" fmla="*/ 1 h 87"/>
                      <a:gd name="T30" fmla="*/ 1 w 64"/>
                      <a:gd name="T31" fmla="*/ 1 h 87"/>
                      <a:gd name="T32" fmla="*/ 1 w 64"/>
                      <a:gd name="T33" fmla="*/ 1 h 87"/>
                      <a:gd name="T34" fmla="*/ 1 w 64"/>
                      <a:gd name="T35" fmla="*/ 1 h 87"/>
                      <a:gd name="T36" fmla="*/ 1 w 64"/>
                      <a:gd name="T37" fmla="*/ 1 h 87"/>
                      <a:gd name="T38" fmla="*/ 1 w 64"/>
                      <a:gd name="T39" fmla="*/ 1 h 87"/>
                      <a:gd name="T40" fmla="*/ 1 w 64"/>
                      <a:gd name="T41" fmla="*/ 1 h 87"/>
                      <a:gd name="T42" fmla="*/ 1 w 64"/>
                      <a:gd name="T43" fmla="*/ 1 h 87"/>
                      <a:gd name="T44" fmla="*/ 1 w 64"/>
                      <a:gd name="T45" fmla="*/ 1 h 87"/>
                      <a:gd name="T46" fmla="*/ 1 w 64"/>
                      <a:gd name="T47" fmla="*/ 1 h 87"/>
                      <a:gd name="T48" fmla="*/ 1 w 64"/>
                      <a:gd name="T49" fmla="*/ 1 h 87"/>
                      <a:gd name="T50" fmla="*/ 1 w 64"/>
                      <a:gd name="T51" fmla="*/ 1 h 87"/>
                      <a:gd name="T52" fmla="*/ 1 w 64"/>
                      <a:gd name="T53" fmla="*/ 1 h 87"/>
                      <a:gd name="T54" fmla="*/ 1 w 64"/>
                      <a:gd name="T55" fmla="*/ 1 h 87"/>
                      <a:gd name="T56" fmla="*/ 1 w 64"/>
                      <a:gd name="T57" fmla="*/ 1 h 87"/>
                      <a:gd name="T58" fmla="*/ 1 w 64"/>
                      <a:gd name="T59" fmla="*/ 1 h 87"/>
                      <a:gd name="T60" fmla="*/ 1 w 64"/>
                      <a:gd name="T61" fmla="*/ 1 h 87"/>
                      <a:gd name="T62" fmla="*/ 1 w 64"/>
                      <a:gd name="T63" fmla="*/ 1 h 87"/>
                      <a:gd name="T64" fmla="*/ 1 w 64"/>
                      <a:gd name="T65" fmla="*/ 1 h 87"/>
                      <a:gd name="T66" fmla="*/ 1 w 64"/>
                      <a:gd name="T67" fmla="*/ 1 h 87"/>
                      <a:gd name="T68" fmla="*/ 1 w 64"/>
                      <a:gd name="T69" fmla="*/ 1 h 87"/>
                      <a:gd name="T70" fmla="*/ 1 w 64"/>
                      <a:gd name="T71" fmla="*/ 1 h 87"/>
                      <a:gd name="T72" fmla="*/ 1 w 64"/>
                      <a:gd name="T73" fmla="*/ 1 h 87"/>
                      <a:gd name="T74" fmla="*/ 1 w 64"/>
                      <a:gd name="T75" fmla="*/ 1 h 87"/>
                      <a:gd name="T76" fmla="*/ 1 w 64"/>
                      <a:gd name="T77" fmla="*/ 1 h 87"/>
                      <a:gd name="T78" fmla="*/ 1 w 64"/>
                      <a:gd name="T79" fmla="*/ 1 h 87"/>
                      <a:gd name="T80" fmla="*/ 1 w 64"/>
                      <a:gd name="T81" fmla="*/ 1 h 87"/>
                      <a:gd name="T82" fmla="*/ 1 w 64"/>
                      <a:gd name="T83" fmla="*/ 1 h 87"/>
                      <a:gd name="T84" fmla="*/ 1 w 64"/>
                      <a:gd name="T85" fmla="*/ 1 h 87"/>
                      <a:gd name="T86" fmla="*/ 1 w 64"/>
                      <a:gd name="T87" fmla="*/ 1 h 87"/>
                      <a:gd name="T88" fmla="*/ 1 w 64"/>
                      <a:gd name="T89" fmla="*/ 1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
                      <a:gd name="T136" fmla="*/ 0 h 87"/>
                      <a:gd name="T137" fmla="*/ 64 w 64"/>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 h="87">
                        <a:moveTo>
                          <a:pt x="57" y="18"/>
                        </a:moveTo>
                        <a:lnTo>
                          <a:pt x="52" y="12"/>
                        </a:lnTo>
                        <a:lnTo>
                          <a:pt x="48" y="7"/>
                        </a:lnTo>
                        <a:lnTo>
                          <a:pt x="42" y="4"/>
                        </a:lnTo>
                        <a:lnTo>
                          <a:pt x="36" y="1"/>
                        </a:lnTo>
                        <a:lnTo>
                          <a:pt x="32" y="0"/>
                        </a:lnTo>
                        <a:lnTo>
                          <a:pt x="27" y="0"/>
                        </a:lnTo>
                        <a:lnTo>
                          <a:pt x="22" y="0"/>
                        </a:lnTo>
                        <a:lnTo>
                          <a:pt x="18" y="1"/>
                        </a:lnTo>
                        <a:lnTo>
                          <a:pt x="13" y="4"/>
                        </a:lnTo>
                        <a:lnTo>
                          <a:pt x="8" y="6"/>
                        </a:lnTo>
                        <a:lnTo>
                          <a:pt x="4" y="8"/>
                        </a:lnTo>
                        <a:lnTo>
                          <a:pt x="0" y="12"/>
                        </a:lnTo>
                        <a:lnTo>
                          <a:pt x="3" y="18"/>
                        </a:lnTo>
                        <a:lnTo>
                          <a:pt x="5" y="23"/>
                        </a:lnTo>
                        <a:lnTo>
                          <a:pt x="7" y="29"/>
                        </a:lnTo>
                        <a:lnTo>
                          <a:pt x="10" y="35"/>
                        </a:lnTo>
                        <a:lnTo>
                          <a:pt x="14" y="29"/>
                        </a:lnTo>
                        <a:lnTo>
                          <a:pt x="20" y="25"/>
                        </a:lnTo>
                        <a:lnTo>
                          <a:pt x="26" y="22"/>
                        </a:lnTo>
                        <a:lnTo>
                          <a:pt x="30" y="22"/>
                        </a:lnTo>
                        <a:lnTo>
                          <a:pt x="33" y="23"/>
                        </a:lnTo>
                        <a:lnTo>
                          <a:pt x="35" y="26"/>
                        </a:lnTo>
                        <a:lnTo>
                          <a:pt x="36" y="27"/>
                        </a:lnTo>
                        <a:lnTo>
                          <a:pt x="38" y="29"/>
                        </a:lnTo>
                        <a:lnTo>
                          <a:pt x="41" y="35"/>
                        </a:lnTo>
                        <a:lnTo>
                          <a:pt x="42" y="41"/>
                        </a:lnTo>
                        <a:lnTo>
                          <a:pt x="42" y="48"/>
                        </a:lnTo>
                        <a:lnTo>
                          <a:pt x="40" y="56"/>
                        </a:lnTo>
                        <a:lnTo>
                          <a:pt x="38" y="60"/>
                        </a:lnTo>
                        <a:lnTo>
                          <a:pt x="37" y="64"/>
                        </a:lnTo>
                        <a:lnTo>
                          <a:pt x="35" y="67"/>
                        </a:lnTo>
                        <a:lnTo>
                          <a:pt x="33" y="69"/>
                        </a:lnTo>
                        <a:lnTo>
                          <a:pt x="36" y="74"/>
                        </a:lnTo>
                        <a:lnTo>
                          <a:pt x="41" y="78"/>
                        </a:lnTo>
                        <a:lnTo>
                          <a:pt x="44" y="82"/>
                        </a:lnTo>
                        <a:lnTo>
                          <a:pt x="49" y="87"/>
                        </a:lnTo>
                        <a:lnTo>
                          <a:pt x="53" y="81"/>
                        </a:lnTo>
                        <a:lnTo>
                          <a:pt x="57" y="75"/>
                        </a:lnTo>
                        <a:lnTo>
                          <a:pt x="59" y="68"/>
                        </a:lnTo>
                        <a:lnTo>
                          <a:pt x="61" y="61"/>
                        </a:lnTo>
                        <a:lnTo>
                          <a:pt x="64" y="50"/>
                        </a:lnTo>
                        <a:lnTo>
                          <a:pt x="64" y="38"/>
                        </a:lnTo>
                        <a:lnTo>
                          <a:pt x="61" y="28"/>
                        </a:lnTo>
                        <a:lnTo>
                          <a:pt x="57" y="18"/>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4" name="Freeform 175"/>
                  <p:cNvSpPr>
                    <a:spLocks/>
                  </p:cNvSpPr>
                  <p:nvPr/>
                </p:nvSpPr>
                <p:spPr bwMode="auto">
                  <a:xfrm flipH="1">
                    <a:off x="4424" y="3121"/>
                    <a:ext cx="35" cy="49"/>
                  </a:xfrm>
                  <a:custGeom>
                    <a:avLst/>
                    <a:gdLst>
                      <a:gd name="T0" fmla="*/ 1 w 67"/>
                      <a:gd name="T1" fmla="*/ 1 h 90"/>
                      <a:gd name="T2" fmla="*/ 1 w 67"/>
                      <a:gd name="T3" fmla="*/ 1 h 90"/>
                      <a:gd name="T4" fmla="*/ 1 w 67"/>
                      <a:gd name="T5" fmla="*/ 1 h 90"/>
                      <a:gd name="T6" fmla="*/ 1 w 67"/>
                      <a:gd name="T7" fmla="*/ 1 h 90"/>
                      <a:gd name="T8" fmla="*/ 1 w 67"/>
                      <a:gd name="T9" fmla="*/ 1 h 90"/>
                      <a:gd name="T10" fmla="*/ 1 w 67"/>
                      <a:gd name="T11" fmla="*/ 1 h 90"/>
                      <a:gd name="T12" fmla="*/ 1 w 67"/>
                      <a:gd name="T13" fmla="*/ 1 h 90"/>
                      <a:gd name="T14" fmla="*/ 1 w 67"/>
                      <a:gd name="T15" fmla="*/ 1 h 90"/>
                      <a:gd name="T16" fmla="*/ 1 w 67"/>
                      <a:gd name="T17" fmla="*/ 1 h 90"/>
                      <a:gd name="T18" fmla="*/ 1 w 67"/>
                      <a:gd name="T19" fmla="*/ 1 h 90"/>
                      <a:gd name="T20" fmla="*/ 1 w 67"/>
                      <a:gd name="T21" fmla="*/ 1 h 90"/>
                      <a:gd name="T22" fmla="*/ 1 w 67"/>
                      <a:gd name="T23" fmla="*/ 1 h 90"/>
                      <a:gd name="T24" fmla="*/ 1 w 67"/>
                      <a:gd name="T25" fmla="*/ 1 h 90"/>
                      <a:gd name="T26" fmla="*/ 1 w 67"/>
                      <a:gd name="T27" fmla="*/ 1 h 90"/>
                      <a:gd name="T28" fmla="*/ 1 w 67"/>
                      <a:gd name="T29" fmla="*/ 1 h 90"/>
                      <a:gd name="T30" fmla="*/ 1 w 67"/>
                      <a:gd name="T31" fmla="*/ 1 h 90"/>
                      <a:gd name="T32" fmla="*/ 1 w 67"/>
                      <a:gd name="T33" fmla="*/ 0 h 90"/>
                      <a:gd name="T34" fmla="*/ 1 w 67"/>
                      <a:gd name="T35" fmla="*/ 1 h 90"/>
                      <a:gd name="T36" fmla="*/ 1 w 67"/>
                      <a:gd name="T37" fmla="*/ 1 h 90"/>
                      <a:gd name="T38" fmla="*/ 1 w 67"/>
                      <a:gd name="T39" fmla="*/ 1 h 90"/>
                      <a:gd name="T40" fmla="*/ 1 w 67"/>
                      <a:gd name="T41" fmla="*/ 1 h 90"/>
                      <a:gd name="T42" fmla="*/ 0 w 67"/>
                      <a:gd name="T43" fmla="*/ 1 h 90"/>
                      <a:gd name="T44" fmla="*/ 1 w 67"/>
                      <a:gd name="T45" fmla="*/ 1 h 90"/>
                      <a:gd name="T46" fmla="*/ 1 w 67"/>
                      <a:gd name="T47" fmla="*/ 1 h 90"/>
                      <a:gd name="T48" fmla="*/ 1 w 67"/>
                      <a:gd name="T49" fmla="*/ 1 h 90"/>
                      <a:gd name="T50" fmla="*/ 1 w 67"/>
                      <a:gd name="T51" fmla="*/ 1 h 90"/>
                      <a:gd name="T52" fmla="*/ 1 w 67"/>
                      <a:gd name="T53" fmla="*/ 1 h 90"/>
                      <a:gd name="T54" fmla="*/ 1 w 67"/>
                      <a:gd name="T55" fmla="*/ 1 h 90"/>
                      <a:gd name="T56" fmla="*/ 1 w 67"/>
                      <a:gd name="T57" fmla="*/ 1 h 90"/>
                      <a:gd name="T58" fmla="*/ 1 w 67"/>
                      <a:gd name="T59" fmla="*/ 1 h 90"/>
                      <a:gd name="T60" fmla="*/ 1 w 67"/>
                      <a:gd name="T61" fmla="*/ 1 h 90"/>
                      <a:gd name="T62" fmla="*/ 1 w 67"/>
                      <a:gd name="T63" fmla="*/ 1 h 90"/>
                      <a:gd name="T64" fmla="*/ 1 w 67"/>
                      <a:gd name="T65" fmla="*/ 1 h 90"/>
                      <a:gd name="T66" fmla="*/ 1 w 67"/>
                      <a:gd name="T67" fmla="*/ 1 h 90"/>
                      <a:gd name="T68" fmla="*/ 1 w 67"/>
                      <a:gd name="T69" fmla="*/ 1 h 90"/>
                      <a:gd name="T70" fmla="*/ 1 w 67"/>
                      <a:gd name="T71" fmla="*/ 1 h 90"/>
                      <a:gd name="T72" fmla="*/ 1 w 67"/>
                      <a:gd name="T73" fmla="*/ 1 h 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
                      <a:gd name="T112" fmla="*/ 0 h 90"/>
                      <a:gd name="T113" fmla="*/ 67 w 67"/>
                      <a:gd name="T114" fmla="*/ 90 h 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 h="90">
                        <a:moveTo>
                          <a:pt x="51" y="57"/>
                        </a:moveTo>
                        <a:lnTo>
                          <a:pt x="47" y="62"/>
                        </a:lnTo>
                        <a:lnTo>
                          <a:pt x="43" y="66"/>
                        </a:lnTo>
                        <a:lnTo>
                          <a:pt x="37" y="68"/>
                        </a:lnTo>
                        <a:lnTo>
                          <a:pt x="33" y="68"/>
                        </a:lnTo>
                        <a:lnTo>
                          <a:pt x="28" y="64"/>
                        </a:lnTo>
                        <a:lnTo>
                          <a:pt x="23" y="56"/>
                        </a:lnTo>
                        <a:lnTo>
                          <a:pt x="22" y="47"/>
                        </a:lnTo>
                        <a:lnTo>
                          <a:pt x="23" y="34"/>
                        </a:lnTo>
                        <a:lnTo>
                          <a:pt x="24" y="31"/>
                        </a:lnTo>
                        <a:lnTo>
                          <a:pt x="25" y="29"/>
                        </a:lnTo>
                        <a:lnTo>
                          <a:pt x="26" y="25"/>
                        </a:lnTo>
                        <a:lnTo>
                          <a:pt x="28" y="23"/>
                        </a:lnTo>
                        <a:lnTo>
                          <a:pt x="25" y="17"/>
                        </a:lnTo>
                        <a:lnTo>
                          <a:pt x="23" y="11"/>
                        </a:lnTo>
                        <a:lnTo>
                          <a:pt x="21" y="6"/>
                        </a:lnTo>
                        <a:lnTo>
                          <a:pt x="18" y="0"/>
                        </a:lnTo>
                        <a:lnTo>
                          <a:pt x="13" y="6"/>
                        </a:lnTo>
                        <a:lnTo>
                          <a:pt x="8" y="13"/>
                        </a:lnTo>
                        <a:lnTo>
                          <a:pt x="5" y="21"/>
                        </a:lnTo>
                        <a:lnTo>
                          <a:pt x="2" y="29"/>
                        </a:lnTo>
                        <a:lnTo>
                          <a:pt x="0" y="49"/>
                        </a:lnTo>
                        <a:lnTo>
                          <a:pt x="3" y="67"/>
                        </a:lnTo>
                        <a:lnTo>
                          <a:pt x="14" y="81"/>
                        </a:lnTo>
                        <a:lnTo>
                          <a:pt x="28" y="89"/>
                        </a:lnTo>
                        <a:lnTo>
                          <a:pt x="33" y="90"/>
                        </a:lnTo>
                        <a:lnTo>
                          <a:pt x="38" y="90"/>
                        </a:lnTo>
                        <a:lnTo>
                          <a:pt x="44" y="90"/>
                        </a:lnTo>
                        <a:lnTo>
                          <a:pt x="48" y="87"/>
                        </a:lnTo>
                        <a:lnTo>
                          <a:pt x="53" y="85"/>
                        </a:lnTo>
                        <a:lnTo>
                          <a:pt x="59" y="83"/>
                        </a:lnTo>
                        <a:lnTo>
                          <a:pt x="62" y="79"/>
                        </a:lnTo>
                        <a:lnTo>
                          <a:pt x="67" y="75"/>
                        </a:lnTo>
                        <a:lnTo>
                          <a:pt x="62" y="70"/>
                        </a:lnTo>
                        <a:lnTo>
                          <a:pt x="59" y="66"/>
                        </a:lnTo>
                        <a:lnTo>
                          <a:pt x="54" y="62"/>
                        </a:lnTo>
                        <a:lnTo>
                          <a:pt x="51" y="57"/>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5" name="Freeform 176"/>
                  <p:cNvSpPr>
                    <a:spLocks/>
                  </p:cNvSpPr>
                  <p:nvPr/>
                </p:nvSpPr>
                <p:spPr bwMode="auto">
                  <a:xfrm flipH="1">
                    <a:off x="4377" y="3170"/>
                    <a:ext cx="45" cy="39"/>
                  </a:xfrm>
                  <a:custGeom>
                    <a:avLst/>
                    <a:gdLst>
                      <a:gd name="T0" fmla="*/ 1 w 87"/>
                      <a:gd name="T1" fmla="*/ 1 h 70"/>
                      <a:gd name="T2" fmla="*/ 1 w 87"/>
                      <a:gd name="T3" fmla="*/ 1 h 70"/>
                      <a:gd name="T4" fmla="*/ 1 w 87"/>
                      <a:gd name="T5" fmla="*/ 1 h 70"/>
                      <a:gd name="T6" fmla="*/ 1 w 87"/>
                      <a:gd name="T7" fmla="*/ 1 h 70"/>
                      <a:gd name="T8" fmla="*/ 1 w 87"/>
                      <a:gd name="T9" fmla="*/ 1 h 70"/>
                      <a:gd name="T10" fmla="*/ 1 w 87"/>
                      <a:gd name="T11" fmla="*/ 1 h 70"/>
                      <a:gd name="T12" fmla="*/ 1 w 87"/>
                      <a:gd name="T13" fmla="*/ 1 h 70"/>
                      <a:gd name="T14" fmla="*/ 1 w 87"/>
                      <a:gd name="T15" fmla="*/ 1 h 70"/>
                      <a:gd name="T16" fmla="*/ 1 w 87"/>
                      <a:gd name="T17" fmla="*/ 1 h 70"/>
                      <a:gd name="T18" fmla="*/ 1 w 87"/>
                      <a:gd name="T19" fmla="*/ 1 h 70"/>
                      <a:gd name="T20" fmla="*/ 1 w 87"/>
                      <a:gd name="T21" fmla="*/ 1 h 70"/>
                      <a:gd name="T22" fmla="*/ 1 w 87"/>
                      <a:gd name="T23" fmla="*/ 1 h 70"/>
                      <a:gd name="T24" fmla="*/ 1 w 87"/>
                      <a:gd name="T25" fmla="*/ 0 h 70"/>
                      <a:gd name="T26" fmla="*/ 1 w 87"/>
                      <a:gd name="T27" fmla="*/ 1 h 70"/>
                      <a:gd name="T28" fmla="*/ 1 w 87"/>
                      <a:gd name="T29" fmla="*/ 1 h 70"/>
                      <a:gd name="T30" fmla="*/ 1 w 87"/>
                      <a:gd name="T31" fmla="*/ 1 h 70"/>
                      <a:gd name="T32" fmla="*/ 1 w 87"/>
                      <a:gd name="T33" fmla="*/ 1 h 70"/>
                      <a:gd name="T34" fmla="*/ 0 w 87"/>
                      <a:gd name="T35" fmla="*/ 1 h 70"/>
                      <a:gd name="T36" fmla="*/ 0 w 87"/>
                      <a:gd name="T37" fmla="*/ 1 h 70"/>
                      <a:gd name="T38" fmla="*/ 1 w 87"/>
                      <a:gd name="T39" fmla="*/ 1 h 70"/>
                      <a:gd name="T40" fmla="*/ 1 w 87"/>
                      <a:gd name="T41" fmla="*/ 1 h 70"/>
                      <a:gd name="T42" fmla="*/ 1 w 87"/>
                      <a:gd name="T43" fmla="*/ 1 h 70"/>
                      <a:gd name="T44" fmla="*/ 1 w 87"/>
                      <a:gd name="T45" fmla="*/ 1 h 70"/>
                      <a:gd name="T46" fmla="*/ 1 w 87"/>
                      <a:gd name="T47" fmla="*/ 1 h 70"/>
                      <a:gd name="T48" fmla="*/ 1 w 87"/>
                      <a:gd name="T49" fmla="*/ 1 h 70"/>
                      <a:gd name="T50" fmla="*/ 1 w 87"/>
                      <a:gd name="T51" fmla="*/ 1 h 70"/>
                      <a:gd name="T52" fmla="*/ 1 w 87"/>
                      <a:gd name="T53" fmla="*/ 1 h 70"/>
                      <a:gd name="T54" fmla="*/ 1 w 87"/>
                      <a:gd name="T55" fmla="*/ 1 h 70"/>
                      <a:gd name="T56" fmla="*/ 1 w 87"/>
                      <a:gd name="T57" fmla="*/ 1 h 70"/>
                      <a:gd name="T58" fmla="*/ 1 w 87"/>
                      <a:gd name="T59" fmla="*/ 1 h 70"/>
                      <a:gd name="T60" fmla="*/ 1 w 87"/>
                      <a:gd name="T61" fmla="*/ 1 h 70"/>
                      <a:gd name="T62" fmla="*/ 1 w 87"/>
                      <a:gd name="T63" fmla="*/ 1 h 70"/>
                      <a:gd name="T64" fmla="*/ 1 w 87"/>
                      <a:gd name="T65" fmla="*/ 1 h 70"/>
                      <a:gd name="T66" fmla="*/ 1 w 87"/>
                      <a:gd name="T67" fmla="*/ 1 h 70"/>
                      <a:gd name="T68" fmla="*/ 1 w 87"/>
                      <a:gd name="T69" fmla="*/ 1 h 70"/>
                      <a:gd name="T70" fmla="*/ 1 w 87"/>
                      <a:gd name="T71" fmla="*/ 1 h 70"/>
                      <a:gd name="T72" fmla="*/ 1 w 87"/>
                      <a:gd name="T73" fmla="*/ 1 h 70"/>
                      <a:gd name="T74" fmla="*/ 1 w 87"/>
                      <a:gd name="T75" fmla="*/ 1 h 70"/>
                      <a:gd name="T76" fmla="*/ 1 w 87"/>
                      <a:gd name="T77" fmla="*/ 1 h 70"/>
                      <a:gd name="T78" fmla="*/ 1 w 87"/>
                      <a:gd name="T79" fmla="*/ 1 h 70"/>
                      <a:gd name="T80" fmla="*/ 1 w 87"/>
                      <a:gd name="T81" fmla="*/ 1 h 7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7"/>
                      <a:gd name="T124" fmla="*/ 0 h 70"/>
                      <a:gd name="T125" fmla="*/ 87 w 87"/>
                      <a:gd name="T126" fmla="*/ 70 h 7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7" h="70">
                        <a:moveTo>
                          <a:pt x="41" y="47"/>
                        </a:moveTo>
                        <a:lnTo>
                          <a:pt x="33" y="43"/>
                        </a:lnTo>
                        <a:lnTo>
                          <a:pt x="27" y="38"/>
                        </a:lnTo>
                        <a:lnTo>
                          <a:pt x="23" y="30"/>
                        </a:lnTo>
                        <a:lnTo>
                          <a:pt x="23" y="21"/>
                        </a:lnTo>
                        <a:lnTo>
                          <a:pt x="24" y="19"/>
                        </a:lnTo>
                        <a:lnTo>
                          <a:pt x="26" y="17"/>
                        </a:lnTo>
                        <a:lnTo>
                          <a:pt x="27" y="16"/>
                        </a:lnTo>
                        <a:lnTo>
                          <a:pt x="28" y="13"/>
                        </a:lnTo>
                        <a:lnTo>
                          <a:pt x="23" y="10"/>
                        </a:lnTo>
                        <a:lnTo>
                          <a:pt x="20" y="6"/>
                        </a:lnTo>
                        <a:lnTo>
                          <a:pt x="15" y="3"/>
                        </a:lnTo>
                        <a:lnTo>
                          <a:pt x="11" y="0"/>
                        </a:lnTo>
                        <a:lnTo>
                          <a:pt x="8" y="3"/>
                        </a:lnTo>
                        <a:lnTo>
                          <a:pt x="6" y="6"/>
                        </a:lnTo>
                        <a:lnTo>
                          <a:pt x="4" y="11"/>
                        </a:lnTo>
                        <a:lnTo>
                          <a:pt x="1" y="16"/>
                        </a:lnTo>
                        <a:lnTo>
                          <a:pt x="0" y="24"/>
                        </a:lnTo>
                        <a:lnTo>
                          <a:pt x="0" y="33"/>
                        </a:lnTo>
                        <a:lnTo>
                          <a:pt x="3" y="41"/>
                        </a:lnTo>
                        <a:lnTo>
                          <a:pt x="7" y="48"/>
                        </a:lnTo>
                        <a:lnTo>
                          <a:pt x="12" y="55"/>
                        </a:lnTo>
                        <a:lnTo>
                          <a:pt x="19" y="61"/>
                        </a:lnTo>
                        <a:lnTo>
                          <a:pt x="27" y="65"/>
                        </a:lnTo>
                        <a:lnTo>
                          <a:pt x="35" y="69"/>
                        </a:lnTo>
                        <a:lnTo>
                          <a:pt x="43" y="70"/>
                        </a:lnTo>
                        <a:lnTo>
                          <a:pt x="50" y="70"/>
                        </a:lnTo>
                        <a:lnTo>
                          <a:pt x="58" y="70"/>
                        </a:lnTo>
                        <a:lnTo>
                          <a:pt x="65" y="68"/>
                        </a:lnTo>
                        <a:lnTo>
                          <a:pt x="72" y="64"/>
                        </a:lnTo>
                        <a:lnTo>
                          <a:pt x="77" y="59"/>
                        </a:lnTo>
                        <a:lnTo>
                          <a:pt x="82" y="55"/>
                        </a:lnTo>
                        <a:lnTo>
                          <a:pt x="87" y="49"/>
                        </a:lnTo>
                        <a:lnTo>
                          <a:pt x="82" y="47"/>
                        </a:lnTo>
                        <a:lnTo>
                          <a:pt x="76" y="43"/>
                        </a:lnTo>
                        <a:lnTo>
                          <a:pt x="72" y="41"/>
                        </a:lnTo>
                        <a:lnTo>
                          <a:pt x="67" y="38"/>
                        </a:lnTo>
                        <a:lnTo>
                          <a:pt x="62" y="43"/>
                        </a:lnTo>
                        <a:lnTo>
                          <a:pt x="56" y="47"/>
                        </a:lnTo>
                        <a:lnTo>
                          <a:pt x="49" y="48"/>
                        </a:lnTo>
                        <a:lnTo>
                          <a:pt x="41" y="47"/>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6" name="Freeform 177"/>
                  <p:cNvSpPr>
                    <a:spLocks/>
                  </p:cNvSpPr>
                  <p:nvPr/>
                </p:nvSpPr>
                <p:spPr bwMode="auto">
                  <a:xfrm flipH="1">
                    <a:off x="4374" y="3161"/>
                    <a:ext cx="43" cy="37"/>
                  </a:xfrm>
                  <a:custGeom>
                    <a:avLst/>
                    <a:gdLst>
                      <a:gd name="T0" fmla="*/ 1 w 81"/>
                      <a:gd name="T1" fmla="*/ 1 h 64"/>
                      <a:gd name="T2" fmla="*/ 1 w 81"/>
                      <a:gd name="T3" fmla="*/ 1 h 64"/>
                      <a:gd name="T4" fmla="*/ 1 w 81"/>
                      <a:gd name="T5" fmla="*/ 1 h 64"/>
                      <a:gd name="T6" fmla="*/ 1 w 81"/>
                      <a:gd name="T7" fmla="*/ 1 h 64"/>
                      <a:gd name="T8" fmla="*/ 1 w 81"/>
                      <a:gd name="T9" fmla="*/ 1 h 64"/>
                      <a:gd name="T10" fmla="*/ 1 w 81"/>
                      <a:gd name="T11" fmla="*/ 1 h 64"/>
                      <a:gd name="T12" fmla="*/ 1 w 81"/>
                      <a:gd name="T13" fmla="*/ 1 h 64"/>
                      <a:gd name="T14" fmla="*/ 1 w 81"/>
                      <a:gd name="T15" fmla="*/ 1 h 64"/>
                      <a:gd name="T16" fmla="*/ 1 w 81"/>
                      <a:gd name="T17" fmla="*/ 1 h 64"/>
                      <a:gd name="T18" fmla="*/ 1 w 81"/>
                      <a:gd name="T19" fmla="*/ 0 h 64"/>
                      <a:gd name="T20" fmla="*/ 1 w 81"/>
                      <a:gd name="T21" fmla="*/ 0 h 64"/>
                      <a:gd name="T22" fmla="*/ 1 w 81"/>
                      <a:gd name="T23" fmla="*/ 0 h 64"/>
                      <a:gd name="T24" fmla="*/ 1 w 81"/>
                      <a:gd name="T25" fmla="*/ 1 h 64"/>
                      <a:gd name="T26" fmla="*/ 1 w 81"/>
                      <a:gd name="T27" fmla="*/ 1 h 64"/>
                      <a:gd name="T28" fmla="*/ 1 w 81"/>
                      <a:gd name="T29" fmla="*/ 1 h 64"/>
                      <a:gd name="T30" fmla="*/ 1 w 81"/>
                      <a:gd name="T31" fmla="*/ 1 h 64"/>
                      <a:gd name="T32" fmla="*/ 0 w 81"/>
                      <a:gd name="T33" fmla="*/ 1 h 64"/>
                      <a:gd name="T34" fmla="*/ 1 w 81"/>
                      <a:gd name="T35" fmla="*/ 1 h 64"/>
                      <a:gd name="T36" fmla="*/ 1 w 81"/>
                      <a:gd name="T37" fmla="*/ 1 h 64"/>
                      <a:gd name="T38" fmla="*/ 1 w 81"/>
                      <a:gd name="T39" fmla="*/ 1 h 64"/>
                      <a:gd name="T40" fmla="*/ 1 w 81"/>
                      <a:gd name="T41" fmla="*/ 1 h 64"/>
                      <a:gd name="T42" fmla="*/ 1 w 81"/>
                      <a:gd name="T43" fmla="*/ 1 h 64"/>
                      <a:gd name="T44" fmla="*/ 1 w 81"/>
                      <a:gd name="T45" fmla="*/ 1 h 64"/>
                      <a:gd name="T46" fmla="*/ 1 w 81"/>
                      <a:gd name="T47" fmla="*/ 1 h 64"/>
                      <a:gd name="T48" fmla="*/ 1 w 81"/>
                      <a:gd name="T49" fmla="*/ 1 h 64"/>
                      <a:gd name="T50" fmla="*/ 1 w 81"/>
                      <a:gd name="T51" fmla="*/ 1 h 64"/>
                      <a:gd name="T52" fmla="*/ 1 w 81"/>
                      <a:gd name="T53" fmla="*/ 1 h 64"/>
                      <a:gd name="T54" fmla="*/ 1 w 81"/>
                      <a:gd name="T55" fmla="*/ 1 h 64"/>
                      <a:gd name="T56" fmla="*/ 1 w 81"/>
                      <a:gd name="T57" fmla="*/ 1 h 64"/>
                      <a:gd name="T58" fmla="*/ 1 w 81"/>
                      <a:gd name="T59" fmla="*/ 1 h 64"/>
                      <a:gd name="T60" fmla="*/ 1 w 81"/>
                      <a:gd name="T61" fmla="*/ 1 h 64"/>
                      <a:gd name="T62" fmla="*/ 1 w 81"/>
                      <a:gd name="T63" fmla="*/ 1 h 64"/>
                      <a:gd name="T64" fmla="*/ 1 w 81"/>
                      <a:gd name="T65" fmla="*/ 1 h 64"/>
                      <a:gd name="T66" fmla="*/ 1 w 81"/>
                      <a:gd name="T67" fmla="*/ 1 h 64"/>
                      <a:gd name="T68" fmla="*/ 1 w 81"/>
                      <a:gd name="T69" fmla="*/ 1 h 64"/>
                      <a:gd name="T70" fmla="*/ 1 w 81"/>
                      <a:gd name="T71" fmla="*/ 1 h 64"/>
                      <a:gd name="T72" fmla="*/ 1 w 81"/>
                      <a:gd name="T73" fmla="*/ 1 h 64"/>
                      <a:gd name="T74" fmla="*/ 1 w 81"/>
                      <a:gd name="T75" fmla="*/ 1 h 64"/>
                      <a:gd name="T76" fmla="*/ 1 w 81"/>
                      <a:gd name="T77" fmla="*/ 1 h 64"/>
                      <a:gd name="T78" fmla="*/ 1 w 81"/>
                      <a:gd name="T79" fmla="*/ 1 h 64"/>
                      <a:gd name="T80" fmla="*/ 1 w 81"/>
                      <a:gd name="T81" fmla="*/ 1 h 64"/>
                      <a:gd name="T82" fmla="*/ 1 w 81"/>
                      <a:gd name="T83" fmla="*/ 1 h 64"/>
                      <a:gd name="T84" fmla="*/ 1 w 81"/>
                      <a:gd name="T85" fmla="*/ 1 h 64"/>
                      <a:gd name="T86" fmla="*/ 1 w 81"/>
                      <a:gd name="T87" fmla="*/ 1 h 64"/>
                      <a:gd name="T88" fmla="*/ 1 w 81"/>
                      <a:gd name="T89" fmla="*/ 1 h 64"/>
                      <a:gd name="T90" fmla="*/ 1 w 81"/>
                      <a:gd name="T91" fmla="*/ 1 h 64"/>
                      <a:gd name="T92" fmla="*/ 1 w 81"/>
                      <a:gd name="T93" fmla="*/ 1 h 64"/>
                      <a:gd name="T94" fmla="*/ 1 w 81"/>
                      <a:gd name="T95" fmla="*/ 1 h 64"/>
                      <a:gd name="T96" fmla="*/ 1 w 81"/>
                      <a:gd name="T97" fmla="*/ 1 h 64"/>
                      <a:gd name="T98" fmla="*/ 1 w 81"/>
                      <a:gd name="T99" fmla="*/ 1 h 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1"/>
                      <a:gd name="T151" fmla="*/ 0 h 64"/>
                      <a:gd name="T152" fmla="*/ 81 w 81"/>
                      <a:gd name="T153" fmla="*/ 64 h 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1" h="64">
                        <a:moveTo>
                          <a:pt x="80" y="54"/>
                        </a:moveTo>
                        <a:lnTo>
                          <a:pt x="81" y="46"/>
                        </a:lnTo>
                        <a:lnTo>
                          <a:pt x="81" y="38"/>
                        </a:lnTo>
                        <a:lnTo>
                          <a:pt x="79" y="30"/>
                        </a:lnTo>
                        <a:lnTo>
                          <a:pt x="76" y="23"/>
                        </a:lnTo>
                        <a:lnTo>
                          <a:pt x="70" y="16"/>
                        </a:lnTo>
                        <a:lnTo>
                          <a:pt x="63" y="9"/>
                        </a:lnTo>
                        <a:lnTo>
                          <a:pt x="55" y="4"/>
                        </a:lnTo>
                        <a:lnTo>
                          <a:pt x="47" y="1"/>
                        </a:lnTo>
                        <a:lnTo>
                          <a:pt x="40" y="0"/>
                        </a:lnTo>
                        <a:lnTo>
                          <a:pt x="33" y="0"/>
                        </a:lnTo>
                        <a:lnTo>
                          <a:pt x="27" y="0"/>
                        </a:lnTo>
                        <a:lnTo>
                          <a:pt x="20" y="1"/>
                        </a:lnTo>
                        <a:lnTo>
                          <a:pt x="15" y="3"/>
                        </a:lnTo>
                        <a:lnTo>
                          <a:pt x="9" y="7"/>
                        </a:lnTo>
                        <a:lnTo>
                          <a:pt x="4" y="10"/>
                        </a:lnTo>
                        <a:lnTo>
                          <a:pt x="0" y="15"/>
                        </a:lnTo>
                        <a:lnTo>
                          <a:pt x="4" y="18"/>
                        </a:lnTo>
                        <a:lnTo>
                          <a:pt x="9" y="21"/>
                        </a:lnTo>
                        <a:lnTo>
                          <a:pt x="12" y="25"/>
                        </a:lnTo>
                        <a:lnTo>
                          <a:pt x="17" y="28"/>
                        </a:lnTo>
                        <a:lnTo>
                          <a:pt x="22" y="25"/>
                        </a:lnTo>
                        <a:lnTo>
                          <a:pt x="27" y="21"/>
                        </a:lnTo>
                        <a:lnTo>
                          <a:pt x="34" y="21"/>
                        </a:lnTo>
                        <a:lnTo>
                          <a:pt x="41" y="23"/>
                        </a:lnTo>
                        <a:lnTo>
                          <a:pt x="46" y="24"/>
                        </a:lnTo>
                        <a:lnTo>
                          <a:pt x="49" y="26"/>
                        </a:lnTo>
                        <a:lnTo>
                          <a:pt x="53" y="30"/>
                        </a:lnTo>
                        <a:lnTo>
                          <a:pt x="56" y="33"/>
                        </a:lnTo>
                        <a:lnTo>
                          <a:pt x="57" y="35"/>
                        </a:lnTo>
                        <a:lnTo>
                          <a:pt x="58" y="38"/>
                        </a:lnTo>
                        <a:lnTo>
                          <a:pt x="58" y="41"/>
                        </a:lnTo>
                        <a:lnTo>
                          <a:pt x="58" y="43"/>
                        </a:lnTo>
                        <a:lnTo>
                          <a:pt x="58" y="45"/>
                        </a:lnTo>
                        <a:lnTo>
                          <a:pt x="58" y="46"/>
                        </a:lnTo>
                        <a:lnTo>
                          <a:pt x="58" y="47"/>
                        </a:lnTo>
                        <a:lnTo>
                          <a:pt x="58" y="48"/>
                        </a:lnTo>
                        <a:lnTo>
                          <a:pt x="57" y="49"/>
                        </a:lnTo>
                        <a:lnTo>
                          <a:pt x="57" y="50"/>
                        </a:lnTo>
                        <a:lnTo>
                          <a:pt x="56" y="51"/>
                        </a:lnTo>
                        <a:lnTo>
                          <a:pt x="56" y="53"/>
                        </a:lnTo>
                        <a:lnTo>
                          <a:pt x="61" y="56"/>
                        </a:lnTo>
                        <a:lnTo>
                          <a:pt x="65" y="58"/>
                        </a:lnTo>
                        <a:lnTo>
                          <a:pt x="71" y="62"/>
                        </a:lnTo>
                        <a:lnTo>
                          <a:pt x="76" y="64"/>
                        </a:lnTo>
                        <a:lnTo>
                          <a:pt x="77" y="62"/>
                        </a:lnTo>
                        <a:lnTo>
                          <a:pt x="78" y="58"/>
                        </a:lnTo>
                        <a:lnTo>
                          <a:pt x="79" y="56"/>
                        </a:lnTo>
                        <a:lnTo>
                          <a:pt x="80" y="54"/>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7" name="Freeform 178"/>
                  <p:cNvSpPr>
                    <a:spLocks/>
                  </p:cNvSpPr>
                  <p:nvPr/>
                </p:nvSpPr>
                <p:spPr bwMode="auto">
                  <a:xfrm flipH="1">
                    <a:off x="4021" y="3510"/>
                    <a:ext cx="137" cy="56"/>
                  </a:xfrm>
                  <a:custGeom>
                    <a:avLst/>
                    <a:gdLst>
                      <a:gd name="T0" fmla="*/ 1 w 261"/>
                      <a:gd name="T1" fmla="*/ 0 h 99"/>
                      <a:gd name="T2" fmla="*/ 1 w 261"/>
                      <a:gd name="T3" fmla="*/ 1 h 99"/>
                      <a:gd name="T4" fmla="*/ 1 w 261"/>
                      <a:gd name="T5" fmla="*/ 1 h 99"/>
                      <a:gd name="T6" fmla="*/ 1 w 261"/>
                      <a:gd name="T7" fmla="*/ 1 h 99"/>
                      <a:gd name="T8" fmla="*/ 1 w 261"/>
                      <a:gd name="T9" fmla="*/ 1 h 99"/>
                      <a:gd name="T10" fmla="*/ 1 w 261"/>
                      <a:gd name="T11" fmla="*/ 1 h 99"/>
                      <a:gd name="T12" fmla="*/ 1 w 261"/>
                      <a:gd name="T13" fmla="*/ 1 h 99"/>
                      <a:gd name="T14" fmla="*/ 1 w 261"/>
                      <a:gd name="T15" fmla="*/ 1 h 99"/>
                      <a:gd name="T16" fmla="*/ 0 w 261"/>
                      <a:gd name="T17" fmla="*/ 1 h 99"/>
                      <a:gd name="T18" fmla="*/ 1 w 261"/>
                      <a:gd name="T19" fmla="*/ 1 h 99"/>
                      <a:gd name="T20" fmla="*/ 1 w 261"/>
                      <a:gd name="T21" fmla="*/ 1 h 99"/>
                      <a:gd name="T22" fmla="*/ 1 w 261"/>
                      <a:gd name="T23" fmla="*/ 1 h 99"/>
                      <a:gd name="T24" fmla="*/ 1 w 261"/>
                      <a:gd name="T25" fmla="*/ 1 h 99"/>
                      <a:gd name="T26" fmla="*/ 1 w 261"/>
                      <a:gd name="T27" fmla="*/ 1 h 99"/>
                      <a:gd name="T28" fmla="*/ 1 w 261"/>
                      <a:gd name="T29" fmla="*/ 1 h 99"/>
                      <a:gd name="T30" fmla="*/ 1 w 261"/>
                      <a:gd name="T31" fmla="*/ 1 h 99"/>
                      <a:gd name="T32" fmla="*/ 1 w 261"/>
                      <a:gd name="T33" fmla="*/ 1 h 99"/>
                      <a:gd name="T34" fmla="*/ 1 w 261"/>
                      <a:gd name="T35" fmla="*/ 1 h 99"/>
                      <a:gd name="T36" fmla="*/ 1 w 261"/>
                      <a:gd name="T37" fmla="*/ 1 h 99"/>
                      <a:gd name="T38" fmla="*/ 1 w 261"/>
                      <a:gd name="T39" fmla="*/ 1 h 99"/>
                      <a:gd name="T40" fmla="*/ 1 w 261"/>
                      <a:gd name="T41" fmla="*/ 1 h 99"/>
                      <a:gd name="T42" fmla="*/ 1 w 261"/>
                      <a:gd name="T43" fmla="*/ 1 h 99"/>
                      <a:gd name="T44" fmla="*/ 1 w 261"/>
                      <a:gd name="T45" fmla="*/ 1 h 99"/>
                      <a:gd name="T46" fmla="*/ 1 w 261"/>
                      <a:gd name="T47" fmla="*/ 1 h 99"/>
                      <a:gd name="T48" fmla="*/ 1 w 261"/>
                      <a:gd name="T49" fmla="*/ 1 h 99"/>
                      <a:gd name="T50" fmla="*/ 1 w 261"/>
                      <a:gd name="T51" fmla="*/ 1 h 99"/>
                      <a:gd name="T52" fmla="*/ 1 w 261"/>
                      <a:gd name="T53" fmla="*/ 1 h 99"/>
                      <a:gd name="T54" fmla="*/ 1 w 261"/>
                      <a:gd name="T55" fmla="*/ 1 h 99"/>
                      <a:gd name="T56" fmla="*/ 1 w 261"/>
                      <a:gd name="T57" fmla="*/ 1 h 99"/>
                      <a:gd name="T58" fmla="*/ 1 w 261"/>
                      <a:gd name="T59" fmla="*/ 1 h 99"/>
                      <a:gd name="T60" fmla="*/ 1 w 261"/>
                      <a:gd name="T61" fmla="*/ 1 h 99"/>
                      <a:gd name="T62" fmla="*/ 1 w 261"/>
                      <a:gd name="T63" fmla="*/ 1 h 99"/>
                      <a:gd name="T64" fmla="*/ 1 w 261"/>
                      <a:gd name="T65" fmla="*/ 1 h 99"/>
                      <a:gd name="T66" fmla="*/ 1 w 261"/>
                      <a:gd name="T67" fmla="*/ 0 h 99"/>
                      <a:gd name="T68" fmla="*/ 1 w 261"/>
                      <a:gd name="T69" fmla="*/ 0 h 9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1"/>
                      <a:gd name="T106" fmla="*/ 0 h 99"/>
                      <a:gd name="T107" fmla="*/ 261 w 261"/>
                      <a:gd name="T108" fmla="*/ 99 h 9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1" h="99">
                        <a:moveTo>
                          <a:pt x="88" y="0"/>
                        </a:moveTo>
                        <a:lnTo>
                          <a:pt x="68" y="3"/>
                        </a:lnTo>
                        <a:lnTo>
                          <a:pt x="50" y="10"/>
                        </a:lnTo>
                        <a:lnTo>
                          <a:pt x="34" y="18"/>
                        </a:lnTo>
                        <a:lnTo>
                          <a:pt x="23" y="28"/>
                        </a:lnTo>
                        <a:lnTo>
                          <a:pt x="12" y="37"/>
                        </a:lnTo>
                        <a:lnTo>
                          <a:pt x="5" y="45"/>
                        </a:lnTo>
                        <a:lnTo>
                          <a:pt x="2" y="51"/>
                        </a:lnTo>
                        <a:lnTo>
                          <a:pt x="0" y="53"/>
                        </a:lnTo>
                        <a:lnTo>
                          <a:pt x="17" y="66"/>
                        </a:lnTo>
                        <a:lnTo>
                          <a:pt x="18" y="63"/>
                        </a:lnTo>
                        <a:lnTo>
                          <a:pt x="21" y="59"/>
                        </a:lnTo>
                        <a:lnTo>
                          <a:pt x="27" y="53"/>
                        </a:lnTo>
                        <a:lnTo>
                          <a:pt x="35" y="45"/>
                        </a:lnTo>
                        <a:lnTo>
                          <a:pt x="46" y="38"/>
                        </a:lnTo>
                        <a:lnTo>
                          <a:pt x="58" y="30"/>
                        </a:lnTo>
                        <a:lnTo>
                          <a:pt x="73" y="25"/>
                        </a:lnTo>
                        <a:lnTo>
                          <a:pt x="91" y="22"/>
                        </a:lnTo>
                        <a:lnTo>
                          <a:pt x="108" y="22"/>
                        </a:lnTo>
                        <a:lnTo>
                          <a:pt x="126" y="24"/>
                        </a:lnTo>
                        <a:lnTo>
                          <a:pt x="145" y="30"/>
                        </a:lnTo>
                        <a:lnTo>
                          <a:pt x="164" y="38"/>
                        </a:lnTo>
                        <a:lnTo>
                          <a:pt x="184" y="50"/>
                        </a:lnTo>
                        <a:lnTo>
                          <a:pt x="204" y="63"/>
                        </a:lnTo>
                        <a:lnTo>
                          <a:pt x="224" y="79"/>
                        </a:lnTo>
                        <a:lnTo>
                          <a:pt x="245" y="99"/>
                        </a:lnTo>
                        <a:lnTo>
                          <a:pt x="261" y="84"/>
                        </a:lnTo>
                        <a:lnTo>
                          <a:pt x="238" y="62"/>
                        </a:lnTo>
                        <a:lnTo>
                          <a:pt x="215" y="45"/>
                        </a:lnTo>
                        <a:lnTo>
                          <a:pt x="193" y="29"/>
                        </a:lnTo>
                        <a:lnTo>
                          <a:pt x="171" y="17"/>
                        </a:lnTo>
                        <a:lnTo>
                          <a:pt x="149" y="8"/>
                        </a:lnTo>
                        <a:lnTo>
                          <a:pt x="129" y="2"/>
                        </a:lnTo>
                        <a:lnTo>
                          <a:pt x="108" y="0"/>
                        </a:lnTo>
                        <a:lnTo>
                          <a:pt x="88" y="0"/>
                        </a:lnTo>
                        <a:close/>
                      </a:path>
                    </a:pathLst>
                  </a:custGeom>
                  <a:solidFill>
                    <a:srgbClr val="000089"/>
                  </a:solidFill>
                  <a:ln w="9525">
                    <a:noFill/>
                    <a:round/>
                    <a:headEnd/>
                    <a:tailEnd/>
                  </a:ln>
                </p:spPr>
                <p:txBody>
                  <a:bodyPr/>
                  <a:lstStyle/>
                  <a:p>
                    <a:pPr>
                      <a:defRPr/>
                    </a:pPr>
                    <a:endParaRPr lang="en-US" kern="0">
                      <a:solidFill>
                        <a:sysClr val="windowText" lastClr="000000"/>
                      </a:solidFill>
                      <a:latin typeface="Arial"/>
                    </a:endParaRPr>
                  </a:p>
                </p:txBody>
              </p:sp>
              <p:sp>
                <p:nvSpPr>
                  <p:cNvPr id="158" name="Oval 179"/>
                  <p:cNvSpPr>
                    <a:spLocks noChangeArrowheads="1"/>
                  </p:cNvSpPr>
                  <p:nvPr/>
                </p:nvSpPr>
                <p:spPr bwMode="auto">
                  <a:xfrm rot="2160583">
                    <a:off x="4009" y="3584"/>
                    <a:ext cx="27" cy="63"/>
                  </a:xfrm>
                  <a:prstGeom prst="ellipse">
                    <a:avLst/>
                  </a:prstGeom>
                  <a:solidFill>
                    <a:srgbClr val="EEECE1"/>
                  </a:solidFill>
                  <a:ln w="9525" algn="ctr">
                    <a:solidFill>
                      <a:srgbClr val="1F497D"/>
                    </a:solidFill>
                    <a:round/>
                    <a:headEnd/>
                    <a:tailEnd/>
                  </a:ln>
                </p:spPr>
                <p:txBody>
                  <a:bodyPr wrap="none" anchor="ctr"/>
                  <a:lstStyle/>
                  <a:p>
                    <a:pPr>
                      <a:defRPr/>
                    </a:pPr>
                    <a:endParaRPr lang="en-US" kern="0">
                      <a:solidFill>
                        <a:sysClr val="windowText" lastClr="000000"/>
                      </a:solidFill>
                      <a:latin typeface="Arial"/>
                    </a:endParaRPr>
                  </a:p>
                </p:txBody>
              </p:sp>
              <p:sp>
                <p:nvSpPr>
                  <p:cNvPr id="159" name="Oval 180"/>
                  <p:cNvSpPr>
                    <a:spLocks noChangeArrowheads="1"/>
                  </p:cNvSpPr>
                  <p:nvPr/>
                </p:nvSpPr>
                <p:spPr bwMode="auto">
                  <a:xfrm rot="2160583">
                    <a:off x="3998" y="3654"/>
                    <a:ext cx="27" cy="63"/>
                  </a:xfrm>
                  <a:prstGeom prst="ellipse">
                    <a:avLst/>
                  </a:prstGeom>
                  <a:solidFill>
                    <a:srgbClr val="EEECE1"/>
                  </a:solidFill>
                  <a:ln w="9525" algn="ctr">
                    <a:solidFill>
                      <a:srgbClr val="1F497D"/>
                    </a:solidFill>
                    <a:round/>
                    <a:headEnd/>
                    <a:tailEnd/>
                  </a:ln>
                </p:spPr>
                <p:txBody>
                  <a:bodyPr wrap="none" anchor="ctr"/>
                  <a:lstStyle/>
                  <a:p>
                    <a:pPr>
                      <a:defRPr/>
                    </a:pPr>
                    <a:endParaRPr lang="en-US" kern="0">
                      <a:solidFill>
                        <a:sysClr val="windowText" lastClr="000000"/>
                      </a:solidFill>
                      <a:latin typeface="Arial"/>
                    </a:endParaRPr>
                  </a:p>
                </p:txBody>
              </p:sp>
              <p:sp>
                <p:nvSpPr>
                  <p:cNvPr id="160" name="Oval 181"/>
                  <p:cNvSpPr>
                    <a:spLocks noChangeArrowheads="1"/>
                  </p:cNvSpPr>
                  <p:nvPr/>
                </p:nvSpPr>
                <p:spPr bwMode="auto">
                  <a:xfrm rot="2160583">
                    <a:off x="4079" y="3551"/>
                    <a:ext cx="27" cy="63"/>
                  </a:xfrm>
                  <a:prstGeom prst="ellipse">
                    <a:avLst/>
                  </a:prstGeom>
                  <a:solidFill>
                    <a:srgbClr val="EEECE1"/>
                  </a:solidFill>
                  <a:ln w="9525" algn="ctr">
                    <a:solidFill>
                      <a:srgbClr val="1F497D"/>
                    </a:solidFill>
                    <a:round/>
                    <a:headEnd/>
                    <a:tailEnd/>
                  </a:ln>
                </p:spPr>
                <p:txBody>
                  <a:bodyPr wrap="none" anchor="ctr"/>
                  <a:lstStyle/>
                  <a:p>
                    <a:pPr>
                      <a:defRPr/>
                    </a:pPr>
                    <a:endParaRPr lang="en-US" kern="0">
                      <a:solidFill>
                        <a:sysClr val="windowText" lastClr="000000"/>
                      </a:solidFill>
                      <a:latin typeface="Arial"/>
                    </a:endParaRPr>
                  </a:p>
                </p:txBody>
              </p:sp>
              <p:sp>
                <p:nvSpPr>
                  <p:cNvPr id="161" name="Oval 182"/>
                  <p:cNvSpPr>
                    <a:spLocks noChangeArrowheads="1"/>
                  </p:cNvSpPr>
                  <p:nvPr/>
                </p:nvSpPr>
                <p:spPr bwMode="auto">
                  <a:xfrm rot="2160583">
                    <a:off x="4065" y="3625"/>
                    <a:ext cx="27" cy="63"/>
                  </a:xfrm>
                  <a:prstGeom prst="ellipse">
                    <a:avLst/>
                  </a:prstGeom>
                  <a:solidFill>
                    <a:srgbClr val="EEECE1"/>
                  </a:solidFill>
                  <a:ln w="9525" algn="ctr">
                    <a:solidFill>
                      <a:srgbClr val="1F497D"/>
                    </a:solidFill>
                    <a:round/>
                    <a:headEnd/>
                    <a:tailEnd/>
                  </a:ln>
                </p:spPr>
                <p:txBody>
                  <a:bodyPr wrap="none" anchor="ctr"/>
                  <a:lstStyle/>
                  <a:p>
                    <a:pPr>
                      <a:defRPr/>
                    </a:pPr>
                    <a:endParaRPr lang="en-US" kern="0">
                      <a:solidFill>
                        <a:sysClr val="windowText" lastClr="000000"/>
                      </a:solidFill>
                      <a:latin typeface="Arial"/>
                    </a:endParaRPr>
                  </a:p>
                </p:txBody>
              </p:sp>
            </p:grpSp>
          </p:grpSp>
          <p:sp>
            <p:nvSpPr>
              <p:cNvPr id="134" name="Text Box 183"/>
              <p:cNvSpPr txBox="1">
                <a:spLocks noChangeArrowheads="1"/>
              </p:cNvSpPr>
              <p:nvPr/>
            </p:nvSpPr>
            <p:spPr bwMode="auto">
              <a:xfrm>
                <a:off x="5014914" y="4305062"/>
                <a:ext cx="1434874" cy="393892"/>
              </a:xfrm>
              <a:prstGeom prst="rect">
                <a:avLst/>
              </a:prstGeom>
              <a:gradFill flip="none" rotWithShape="1">
                <a:gsLst>
                  <a:gs pos="0">
                    <a:sysClr val="window" lastClr="FFFFFF"/>
                  </a:gs>
                  <a:gs pos="50000">
                    <a:sysClr val="window" lastClr="FFFFFF">
                      <a:alpha val="81000"/>
                    </a:sysClr>
                  </a:gs>
                  <a:gs pos="100000">
                    <a:sysClr val="window" lastClr="FFFFFF">
                      <a:alpha val="2000"/>
                    </a:sysClr>
                  </a:gs>
                </a:gsLst>
                <a:path path="circle">
                  <a:fillToRect l="50000" t="50000" r="50000" b="50000"/>
                </a:path>
                <a:tileRect/>
              </a:gradFill>
              <a:ln w="12700">
                <a:noFill/>
                <a:miter lim="800000"/>
                <a:headEnd/>
                <a:tailEnd/>
              </a:ln>
              <a:effectLst>
                <a:glow rad="63500">
                  <a:sysClr val="window" lastClr="FFFFFF">
                    <a:alpha val="40000"/>
                  </a:sysClr>
                </a:glow>
              </a:effectLst>
            </p:spPr>
            <p:txBody>
              <a:bodyPr wrap="none">
                <a:spAutoFit/>
              </a:bodyPr>
              <a:lstStyle/>
              <a:p>
                <a:pPr>
                  <a:lnSpc>
                    <a:spcPct val="70000"/>
                  </a:lnSpc>
                  <a:defRPr/>
                </a:pPr>
                <a:r>
                  <a:rPr lang="en-US" sz="1600" b="1" kern="0" cap="small" dirty="0">
                    <a:solidFill>
                      <a:srgbClr val="006600"/>
                    </a:solidFill>
                    <a:effectLst>
                      <a:outerShdw blurRad="38100" dist="38100" dir="2700000" algn="tl">
                        <a:srgbClr val="000000">
                          <a:alpha val="43137"/>
                        </a:srgbClr>
                      </a:outerShdw>
                    </a:effectLst>
                    <a:latin typeface="Arial"/>
                    <a:cs typeface="Arial" pitchFamily="34" charset="0"/>
                  </a:rPr>
                  <a:t>Relationship</a:t>
                </a:r>
                <a:r>
                  <a:rPr lang="en-US" sz="1400" kern="0" dirty="0">
                    <a:solidFill>
                      <a:srgbClr val="006600"/>
                    </a:solidFill>
                    <a:effectLst>
                      <a:outerShdw blurRad="38100" dist="38100" dir="2700000" algn="tl">
                        <a:srgbClr val="000000">
                          <a:alpha val="43137"/>
                        </a:srgbClr>
                      </a:outerShdw>
                    </a:effectLst>
                    <a:latin typeface="Arial Narrow" pitchFamily="34" charset="0"/>
                  </a:rPr>
                  <a:t/>
                </a:r>
                <a:br>
                  <a:rPr lang="en-US" sz="1400" kern="0" dirty="0">
                    <a:solidFill>
                      <a:srgbClr val="006600"/>
                    </a:solidFill>
                    <a:effectLst>
                      <a:outerShdw blurRad="38100" dist="38100" dir="2700000" algn="tl">
                        <a:srgbClr val="000000">
                          <a:alpha val="43137"/>
                        </a:srgbClr>
                      </a:outerShdw>
                    </a:effectLst>
                    <a:latin typeface="Arial Narrow" pitchFamily="34" charset="0"/>
                  </a:rPr>
                </a:br>
                <a:r>
                  <a:rPr lang="en-US" sz="1200" kern="0" dirty="0">
                    <a:solidFill>
                      <a:srgbClr val="006600"/>
                    </a:solidFill>
                    <a:effectLst>
                      <a:outerShdw blurRad="38100" dist="38100" dir="2700000" algn="tl">
                        <a:srgbClr val="000000">
                          <a:alpha val="43137"/>
                        </a:srgbClr>
                      </a:outerShdw>
                    </a:effectLst>
                    <a:latin typeface="Arial Narrow" pitchFamily="34" charset="0"/>
                  </a:rPr>
                  <a:t>Listening, Fairness</a:t>
                </a:r>
                <a:endParaRPr lang="en-US" sz="1100" kern="0" dirty="0">
                  <a:solidFill>
                    <a:srgbClr val="006600"/>
                  </a:solidFill>
                  <a:effectLst>
                    <a:outerShdw blurRad="38100" dist="38100" dir="2700000" algn="tl">
                      <a:srgbClr val="000000">
                        <a:alpha val="43137"/>
                      </a:srgbClr>
                    </a:outerShdw>
                  </a:effectLst>
                  <a:latin typeface="Arial Narrow" pitchFamily="34" charset="0"/>
                </a:endParaRPr>
              </a:p>
            </p:txBody>
          </p:sp>
        </p:grpSp>
        <p:sp>
          <p:nvSpPr>
            <p:cNvPr id="131" name="Text Box 234"/>
            <p:cNvSpPr txBox="1">
              <a:spLocks noChangeArrowheads="1"/>
            </p:cNvSpPr>
            <p:nvPr/>
          </p:nvSpPr>
          <p:spPr bwMode="auto">
            <a:xfrm>
              <a:off x="3162225" y="4893843"/>
              <a:ext cx="1392108" cy="268245"/>
            </a:xfrm>
            <a:prstGeom prst="rect">
              <a:avLst/>
            </a:prstGeom>
            <a:noFill/>
            <a:ln w="12700" algn="ctr">
              <a:noFill/>
              <a:miter lim="800000"/>
              <a:headEnd/>
              <a:tailEnd/>
            </a:ln>
          </p:spPr>
          <p:txBody>
            <a:bodyPr wrap="none">
              <a:spAutoFit/>
            </a:bodyPr>
            <a:lstStyle/>
            <a:p>
              <a:pPr>
                <a:lnSpc>
                  <a:spcPct val="70000"/>
                </a:lnSpc>
                <a:defRPr/>
              </a:pPr>
              <a:r>
                <a:rPr lang="en-US" sz="1600" b="1" kern="0" dirty="0">
                  <a:solidFill>
                    <a:srgbClr val="006600"/>
                  </a:solidFill>
                  <a:effectLst>
                    <a:glow rad="228600">
                      <a:sysClr val="window" lastClr="FFFFFF">
                        <a:alpha val="40000"/>
                      </a:sysClr>
                    </a:glow>
                    <a:outerShdw blurRad="152400" dist="25400" dir="5400000" sx="110000" sy="110000" algn="t" rotWithShape="0">
                      <a:sysClr val="window" lastClr="FFFFFF"/>
                    </a:outerShdw>
                  </a:effectLst>
                  <a:latin typeface="Arial"/>
                  <a:cs typeface="Arial" pitchFamily="34" charset="0"/>
                </a:rPr>
                <a:t> Understood</a:t>
              </a:r>
            </a:p>
          </p:txBody>
        </p:sp>
      </p:grpSp>
      <p:grpSp>
        <p:nvGrpSpPr>
          <p:cNvPr id="133" name="Group 164"/>
          <p:cNvGrpSpPr>
            <a:grpSpLocks/>
          </p:cNvGrpSpPr>
          <p:nvPr/>
        </p:nvGrpSpPr>
        <p:grpSpPr bwMode="auto">
          <a:xfrm>
            <a:off x="3329289" y="2469526"/>
            <a:ext cx="2690550" cy="457200"/>
            <a:chOff x="3825364" y="4292273"/>
            <a:chExt cx="2689563" cy="457130"/>
          </a:xfrm>
        </p:grpSpPr>
        <p:grpSp>
          <p:nvGrpSpPr>
            <p:cNvPr id="140" name="Group 240"/>
            <p:cNvGrpSpPr>
              <a:grpSpLocks/>
            </p:cNvGrpSpPr>
            <p:nvPr/>
          </p:nvGrpSpPr>
          <p:grpSpPr bwMode="auto">
            <a:xfrm>
              <a:off x="4517189" y="4292273"/>
              <a:ext cx="1997738" cy="457130"/>
              <a:chOff x="4517189" y="3784283"/>
              <a:chExt cx="1997738" cy="457130"/>
            </a:xfrm>
          </p:grpSpPr>
          <p:sp>
            <p:nvSpPr>
              <p:cNvPr id="165" name="Oval 75"/>
              <p:cNvSpPr>
                <a:spLocks noChangeArrowheads="1"/>
              </p:cNvSpPr>
              <p:nvPr/>
            </p:nvSpPr>
            <p:spPr bwMode="auto">
              <a:xfrm>
                <a:off x="4523538" y="3784283"/>
                <a:ext cx="488901" cy="457130"/>
              </a:xfrm>
              <a:prstGeom prst="ellipse">
                <a:avLst/>
              </a:prstGeom>
              <a:noFill/>
              <a:ln w="38100" algn="ctr">
                <a:solidFill>
                  <a:srgbClr val="339933"/>
                </a:solidFill>
                <a:round/>
                <a:headEnd/>
                <a:tailEnd/>
              </a:ln>
            </p:spPr>
            <p:txBody>
              <a:bodyPr wrap="none" anchor="ctr"/>
              <a:lstStyle/>
              <a:p>
                <a:pPr>
                  <a:defRPr/>
                </a:pPr>
                <a:endParaRPr lang="en-US" kern="0">
                  <a:solidFill>
                    <a:sysClr val="windowText" lastClr="000000"/>
                  </a:solidFill>
                  <a:latin typeface="Arial"/>
                </a:endParaRPr>
              </a:p>
            </p:txBody>
          </p:sp>
          <p:sp>
            <p:nvSpPr>
              <p:cNvPr id="166" name="Oval 76"/>
              <p:cNvSpPr>
                <a:spLocks noChangeArrowheads="1"/>
              </p:cNvSpPr>
              <p:nvPr/>
            </p:nvSpPr>
            <p:spPr bwMode="auto">
              <a:xfrm>
                <a:off x="4517189" y="3787457"/>
                <a:ext cx="490489" cy="447606"/>
              </a:xfrm>
              <a:prstGeom prst="ellipse">
                <a:avLst/>
              </a:prstGeom>
              <a:solidFill>
                <a:sysClr val="window" lastClr="FFFFFF"/>
              </a:solidFill>
              <a:ln w="9525">
                <a:noFill/>
                <a:round/>
                <a:headEnd/>
                <a:tailEnd/>
              </a:ln>
            </p:spPr>
            <p:txBody>
              <a:bodyPr wrap="none" anchor="ctr"/>
              <a:lstStyle/>
              <a:p>
                <a:pPr>
                  <a:defRPr/>
                </a:pPr>
                <a:endParaRPr lang="en-US" kern="0">
                  <a:solidFill>
                    <a:sysClr val="windowText" lastClr="000000"/>
                  </a:solidFill>
                  <a:latin typeface="Arial"/>
                </a:endParaRPr>
              </a:p>
            </p:txBody>
          </p:sp>
          <p:sp>
            <p:nvSpPr>
              <p:cNvPr id="167" name="Freeform 77"/>
              <p:cNvSpPr>
                <a:spLocks/>
              </p:cNvSpPr>
              <p:nvPr/>
            </p:nvSpPr>
            <p:spPr bwMode="auto">
              <a:xfrm>
                <a:off x="4666399" y="3873169"/>
                <a:ext cx="236514" cy="222216"/>
              </a:xfrm>
              <a:custGeom>
                <a:avLst/>
                <a:gdLst>
                  <a:gd name="T0" fmla="*/ 2147483647 w 818"/>
                  <a:gd name="T1" fmla="*/ 2147483647 h 729"/>
                  <a:gd name="T2" fmla="*/ 2147483647 w 818"/>
                  <a:gd name="T3" fmla="*/ 2147483647 h 729"/>
                  <a:gd name="T4" fmla="*/ 2147483647 w 818"/>
                  <a:gd name="T5" fmla="*/ 2147483647 h 729"/>
                  <a:gd name="T6" fmla="*/ 2147483647 w 818"/>
                  <a:gd name="T7" fmla="*/ 2147483647 h 729"/>
                  <a:gd name="T8" fmla="*/ 2147483647 w 818"/>
                  <a:gd name="T9" fmla="*/ 2147483647 h 729"/>
                  <a:gd name="T10" fmla="*/ 2147483647 w 818"/>
                  <a:gd name="T11" fmla="*/ 2147483647 h 729"/>
                  <a:gd name="T12" fmla="*/ 2147483647 w 818"/>
                  <a:gd name="T13" fmla="*/ 2147483647 h 729"/>
                  <a:gd name="T14" fmla="*/ 2147483647 w 818"/>
                  <a:gd name="T15" fmla="*/ 2147483647 h 729"/>
                  <a:gd name="T16" fmla="*/ 2147483647 w 818"/>
                  <a:gd name="T17" fmla="*/ 2147483647 h 729"/>
                  <a:gd name="T18" fmla="*/ 2147483647 w 818"/>
                  <a:gd name="T19" fmla="*/ 2147483647 h 729"/>
                  <a:gd name="T20" fmla="*/ 2147483647 w 818"/>
                  <a:gd name="T21" fmla="*/ 2147483647 h 729"/>
                  <a:gd name="T22" fmla="*/ 2147483647 w 818"/>
                  <a:gd name="T23" fmla="*/ 2147483647 h 729"/>
                  <a:gd name="T24" fmla="*/ 2147483647 w 818"/>
                  <a:gd name="T25" fmla="*/ 2147483647 h 729"/>
                  <a:gd name="T26" fmla="*/ 2147483647 w 818"/>
                  <a:gd name="T27" fmla="*/ 2147483647 h 729"/>
                  <a:gd name="T28" fmla="*/ 2147483647 w 818"/>
                  <a:gd name="T29" fmla="*/ 2147483647 h 729"/>
                  <a:gd name="T30" fmla="*/ 2147483647 w 818"/>
                  <a:gd name="T31" fmla="*/ 2147483647 h 729"/>
                  <a:gd name="T32" fmla="*/ 2147483647 w 818"/>
                  <a:gd name="T33" fmla="*/ 2147483647 h 729"/>
                  <a:gd name="T34" fmla="*/ 2147483647 w 818"/>
                  <a:gd name="T35" fmla="*/ 2147483647 h 729"/>
                  <a:gd name="T36" fmla="*/ 2147483647 w 818"/>
                  <a:gd name="T37" fmla="*/ 2147483647 h 729"/>
                  <a:gd name="T38" fmla="*/ 2147483647 w 818"/>
                  <a:gd name="T39" fmla="*/ 2147483647 h 729"/>
                  <a:gd name="T40" fmla="*/ 2147483647 w 818"/>
                  <a:gd name="T41" fmla="*/ 2147483647 h 729"/>
                  <a:gd name="T42" fmla="*/ 2147483647 w 818"/>
                  <a:gd name="T43" fmla="*/ 2147483647 h 729"/>
                  <a:gd name="T44" fmla="*/ 2147483647 w 818"/>
                  <a:gd name="T45" fmla="*/ 2147483647 h 729"/>
                  <a:gd name="T46" fmla="*/ 2147483647 w 818"/>
                  <a:gd name="T47" fmla="*/ 2147483647 h 729"/>
                  <a:gd name="T48" fmla="*/ 2147483647 w 818"/>
                  <a:gd name="T49" fmla="*/ 2147483647 h 729"/>
                  <a:gd name="T50" fmla="*/ 2147483647 w 818"/>
                  <a:gd name="T51" fmla="*/ 2147483647 h 729"/>
                  <a:gd name="T52" fmla="*/ 2147483647 w 818"/>
                  <a:gd name="T53" fmla="*/ 2147483647 h 729"/>
                  <a:gd name="T54" fmla="*/ 2147483647 w 818"/>
                  <a:gd name="T55" fmla="*/ 2147483647 h 729"/>
                  <a:gd name="T56" fmla="*/ 2147483647 w 818"/>
                  <a:gd name="T57" fmla="*/ 2147483647 h 729"/>
                  <a:gd name="T58" fmla="*/ 0 w 818"/>
                  <a:gd name="T59" fmla="*/ 2147483647 h 729"/>
                  <a:gd name="T60" fmla="*/ 0 w 818"/>
                  <a:gd name="T61" fmla="*/ 0 h 729"/>
                  <a:gd name="T62" fmla="*/ 0 w 818"/>
                  <a:gd name="T63" fmla="*/ 0 h 729"/>
                  <a:gd name="T64" fmla="*/ 2147483647 w 818"/>
                  <a:gd name="T65" fmla="*/ 0 h 729"/>
                  <a:gd name="T66" fmla="*/ 2147483647 w 818"/>
                  <a:gd name="T67" fmla="*/ 0 h 729"/>
                  <a:gd name="T68" fmla="*/ 2147483647 w 818"/>
                  <a:gd name="T69" fmla="*/ 0 h 729"/>
                  <a:gd name="T70" fmla="*/ 2147483647 w 818"/>
                  <a:gd name="T71" fmla="*/ 0 h 729"/>
                  <a:gd name="T72" fmla="*/ 2147483647 w 818"/>
                  <a:gd name="T73" fmla="*/ 0 h 729"/>
                  <a:gd name="T74" fmla="*/ 2147483647 w 818"/>
                  <a:gd name="T75" fmla="*/ 0 h 729"/>
                  <a:gd name="T76" fmla="*/ 2147483647 w 818"/>
                  <a:gd name="T77" fmla="*/ 2147483647 h 729"/>
                  <a:gd name="T78" fmla="*/ 2147483647 w 818"/>
                  <a:gd name="T79" fmla="*/ 2147483647 h 7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18"/>
                  <a:gd name="T121" fmla="*/ 0 h 729"/>
                  <a:gd name="T122" fmla="*/ 818 w 818"/>
                  <a:gd name="T123" fmla="*/ 729 h 7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18" h="729">
                    <a:moveTo>
                      <a:pt x="611" y="127"/>
                    </a:moveTo>
                    <a:lnTo>
                      <a:pt x="713" y="240"/>
                    </a:lnTo>
                    <a:lnTo>
                      <a:pt x="776" y="338"/>
                    </a:lnTo>
                    <a:lnTo>
                      <a:pt x="808" y="425"/>
                    </a:lnTo>
                    <a:lnTo>
                      <a:pt x="818" y="505"/>
                    </a:lnTo>
                    <a:lnTo>
                      <a:pt x="815" y="570"/>
                    </a:lnTo>
                    <a:lnTo>
                      <a:pt x="787" y="672"/>
                    </a:lnTo>
                    <a:lnTo>
                      <a:pt x="755" y="729"/>
                    </a:lnTo>
                    <a:lnTo>
                      <a:pt x="748" y="717"/>
                    </a:lnTo>
                    <a:lnTo>
                      <a:pt x="738" y="668"/>
                    </a:lnTo>
                    <a:lnTo>
                      <a:pt x="684" y="608"/>
                    </a:lnTo>
                    <a:lnTo>
                      <a:pt x="629" y="579"/>
                    </a:lnTo>
                    <a:lnTo>
                      <a:pt x="582" y="576"/>
                    </a:lnTo>
                    <a:lnTo>
                      <a:pt x="546" y="585"/>
                    </a:lnTo>
                    <a:lnTo>
                      <a:pt x="553" y="524"/>
                    </a:lnTo>
                    <a:lnTo>
                      <a:pt x="543" y="471"/>
                    </a:lnTo>
                    <a:lnTo>
                      <a:pt x="495" y="428"/>
                    </a:lnTo>
                    <a:lnTo>
                      <a:pt x="447" y="411"/>
                    </a:lnTo>
                    <a:lnTo>
                      <a:pt x="374" y="416"/>
                    </a:lnTo>
                    <a:lnTo>
                      <a:pt x="386" y="349"/>
                    </a:lnTo>
                    <a:lnTo>
                      <a:pt x="357" y="304"/>
                    </a:lnTo>
                    <a:lnTo>
                      <a:pt x="300" y="278"/>
                    </a:lnTo>
                    <a:lnTo>
                      <a:pt x="217" y="263"/>
                    </a:lnTo>
                    <a:lnTo>
                      <a:pt x="215" y="207"/>
                    </a:lnTo>
                    <a:lnTo>
                      <a:pt x="186" y="172"/>
                    </a:lnTo>
                    <a:lnTo>
                      <a:pt x="126" y="153"/>
                    </a:lnTo>
                    <a:lnTo>
                      <a:pt x="86" y="150"/>
                    </a:lnTo>
                    <a:lnTo>
                      <a:pt x="80" y="96"/>
                    </a:lnTo>
                    <a:lnTo>
                      <a:pt x="78" y="102"/>
                    </a:lnTo>
                    <a:lnTo>
                      <a:pt x="49" y="70"/>
                    </a:lnTo>
                    <a:lnTo>
                      <a:pt x="0" y="47"/>
                    </a:lnTo>
                    <a:lnTo>
                      <a:pt x="27" y="25"/>
                    </a:lnTo>
                    <a:lnTo>
                      <a:pt x="116" y="3"/>
                    </a:lnTo>
                    <a:lnTo>
                      <a:pt x="112" y="6"/>
                    </a:lnTo>
                    <a:lnTo>
                      <a:pt x="212" y="0"/>
                    </a:lnTo>
                    <a:lnTo>
                      <a:pt x="301" y="7"/>
                    </a:lnTo>
                    <a:lnTo>
                      <a:pt x="405" y="22"/>
                    </a:lnTo>
                    <a:lnTo>
                      <a:pt x="498" y="51"/>
                    </a:lnTo>
                    <a:lnTo>
                      <a:pt x="567" y="89"/>
                    </a:lnTo>
                    <a:lnTo>
                      <a:pt x="611" y="127"/>
                    </a:lnTo>
                    <a:close/>
                  </a:path>
                </a:pathLst>
              </a:custGeom>
              <a:solidFill>
                <a:srgbClr val="FFFF00"/>
              </a:solidFill>
              <a:ln w="9525">
                <a:noFill/>
                <a:round/>
                <a:headEnd/>
                <a:tailEnd/>
              </a:ln>
            </p:spPr>
            <p:txBody>
              <a:bodyPr/>
              <a:lstStyle/>
              <a:p>
                <a:pPr>
                  <a:defRPr/>
                </a:pPr>
                <a:endParaRPr lang="en-US" kern="0">
                  <a:solidFill>
                    <a:sysClr val="windowText" lastClr="000000"/>
                  </a:solidFill>
                  <a:latin typeface="Arial"/>
                </a:endParaRPr>
              </a:p>
            </p:txBody>
          </p:sp>
          <p:sp>
            <p:nvSpPr>
              <p:cNvPr id="168" name="Freeform 78"/>
              <p:cNvSpPr>
                <a:spLocks/>
              </p:cNvSpPr>
              <p:nvPr/>
            </p:nvSpPr>
            <p:spPr bwMode="auto">
              <a:xfrm>
                <a:off x="4707670" y="3985865"/>
                <a:ext cx="68256" cy="99997"/>
              </a:xfrm>
              <a:custGeom>
                <a:avLst/>
                <a:gdLst>
                  <a:gd name="T0" fmla="*/ 2147483647 w 220"/>
                  <a:gd name="T1" fmla="*/ 0 h 313"/>
                  <a:gd name="T2" fmla="*/ 2147483647 w 220"/>
                  <a:gd name="T3" fmla="*/ 2147483647 h 313"/>
                  <a:gd name="T4" fmla="*/ 0 w 220"/>
                  <a:gd name="T5" fmla="*/ 2147483647 h 313"/>
                  <a:gd name="T6" fmla="*/ 0 w 220"/>
                  <a:gd name="T7" fmla="*/ 2147483647 h 313"/>
                  <a:gd name="T8" fmla="*/ 0 w 220"/>
                  <a:gd name="T9" fmla="*/ 2147483647 h 313"/>
                  <a:gd name="T10" fmla="*/ 0 w 220"/>
                  <a:gd name="T11" fmla="*/ 2147483647 h 313"/>
                  <a:gd name="T12" fmla="*/ 0 w 220"/>
                  <a:gd name="T13" fmla="*/ 2147483647 h 313"/>
                  <a:gd name="T14" fmla="*/ 0 w 220"/>
                  <a:gd name="T15" fmla="*/ 2147483647 h 313"/>
                  <a:gd name="T16" fmla="*/ 0 w 220"/>
                  <a:gd name="T17" fmla="*/ 2147483647 h 313"/>
                  <a:gd name="T18" fmla="*/ 2147483647 w 220"/>
                  <a:gd name="T19" fmla="*/ 2147483647 h 313"/>
                  <a:gd name="T20" fmla="*/ 2147483647 w 220"/>
                  <a:gd name="T21" fmla="*/ 2147483647 h 313"/>
                  <a:gd name="T22" fmla="*/ 2147483647 w 220"/>
                  <a:gd name="T23" fmla="*/ 2147483647 h 313"/>
                  <a:gd name="T24" fmla="*/ 2147483647 w 220"/>
                  <a:gd name="T25" fmla="*/ 2147483647 h 313"/>
                  <a:gd name="T26" fmla="*/ 2147483647 w 220"/>
                  <a:gd name="T27" fmla="*/ 2147483647 h 313"/>
                  <a:gd name="T28" fmla="*/ 2147483647 w 220"/>
                  <a:gd name="T29" fmla="*/ 2147483647 h 313"/>
                  <a:gd name="T30" fmla="*/ 2147483647 w 220"/>
                  <a:gd name="T31" fmla="*/ 2147483647 h 313"/>
                  <a:gd name="T32" fmla="*/ 2147483647 w 220"/>
                  <a:gd name="T33" fmla="*/ 2147483647 h 313"/>
                  <a:gd name="T34" fmla="*/ 2147483647 w 220"/>
                  <a:gd name="T35" fmla="*/ 2147483647 h 313"/>
                  <a:gd name="T36" fmla="*/ 0 w 220"/>
                  <a:gd name="T37" fmla="*/ 2147483647 h 313"/>
                  <a:gd name="T38" fmla="*/ 0 w 220"/>
                  <a:gd name="T39" fmla="*/ 2147483647 h 313"/>
                  <a:gd name="T40" fmla="*/ 0 w 220"/>
                  <a:gd name="T41" fmla="*/ 2147483647 h 313"/>
                  <a:gd name="T42" fmla="*/ 0 w 220"/>
                  <a:gd name="T43" fmla="*/ 2147483647 h 313"/>
                  <a:gd name="T44" fmla="*/ 0 w 220"/>
                  <a:gd name="T45" fmla="*/ 2147483647 h 313"/>
                  <a:gd name="T46" fmla="*/ 0 w 220"/>
                  <a:gd name="T47" fmla="*/ 2147483647 h 313"/>
                  <a:gd name="T48" fmla="*/ 2147483647 w 220"/>
                  <a:gd name="T49" fmla="*/ 2147483647 h 313"/>
                  <a:gd name="T50" fmla="*/ 2147483647 w 220"/>
                  <a:gd name="T51" fmla="*/ 0 h 313"/>
                  <a:gd name="T52" fmla="*/ 2147483647 w 220"/>
                  <a:gd name="T53" fmla="*/ 0 h 31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0"/>
                  <a:gd name="T82" fmla="*/ 0 h 313"/>
                  <a:gd name="T83" fmla="*/ 220 w 220"/>
                  <a:gd name="T84" fmla="*/ 313 h 31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0" h="313">
                    <a:moveTo>
                      <a:pt x="206" y="0"/>
                    </a:moveTo>
                    <a:lnTo>
                      <a:pt x="76" y="124"/>
                    </a:lnTo>
                    <a:lnTo>
                      <a:pt x="25" y="179"/>
                    </a:lnTo>
                    <a:lnTo>
                      <a:pt x="6" y="211"/>
                    </a:lnTo>
                    <a:lnTo>
                      <a:pt x="0" y="239"/>
                    </a:lnTo>
                    <a:lnTo>
                      <a:pt x="0" y="266"/>
                    </a:lnTo>
                    <a:lnTo>
                      <a:pt x="10" y="290"/>
                    </a:lnTo>
                    <a:lnTo>
                      <a:pt x="23" y="301"/>
                    </a:lnTo>
                    <a:lnTo>
                      <a:pt x="44" y="307"/>
                    </a:lnTo>
                    <a:lnTo>
                      <a:pt x="68" y="313"/>
                    </a:lnTo>
                    <a:lnTo>
                      <a:pt x="95" y="310"/>
                    </a:lnTo>
                    <a:lnTo>
                      <a:pt x="131" y="304"/>
                    </a:lnTo>
                    <a:lnTo>
                      <a:pt x="144" y="297"/>
                    </a:lnTo>
                    <a:lnTo>
                      <a:pt x="144" y="278"/>
                    </a:lnTo>
                    <a:lnTo>
                      <a:pt x="133" y="262"/>
                    </a:lnTo>
                    <a:lnTo>
                      <a:pt x="115" y="262"/>
                    </a:lnTo>
                    <a:lnTo>
                      <a:pt x="96" y="277"/>
                    </a:lnTo>
                    <a:lnTo>
                      <a:pt x="70" y="284"/>
                    </a:lnTo>
                    <a:lnTo>
                      <a:pt x="45" y="277"/>
                    </a:lnTo>
                    <a:lnTo>
                      <a:pt x="36" y="266"/>
                    </a:lnTo>
                    <a:lnTo>
                      <a:pt x="31" y="249"/>
                    </a:lnTo>
                    <a:lnTo>
                      <a:pt x="32" y="227"/>
                    </a:lnTo>
                    <a:lnTo>
                      <a:pt x="38" y="210"/>
                    </a:lnTo>
                    <a:lnTo>
                      <a:pt x="52" y="188"/>
                    </a:lnTo>
                    <a:lnTo>
                      <a:pt x="74" y="169"/>
                    </a:lnTo>
                    <a:lnTo>
                      <a:pt x="220" y="29"/>
                    </a:lnTo>
                    <a:lnTo>
                      <a:pt x="206" y="0"/>
                    </a:lnTo>
                    <a:close/>
                  </a:path>
                </a:pathLst>
              </a:custGeom>
              <a:solidFill>
                <a:srgbClr val="996633"/>
              </a:solidFill>
              <a:ln w="9525">
                <a:noFill/>
                <a:round/>
                <a:headEnd/>
                <a:tailEnd/>
              </a:ln>
            </p:spPr>
            <p:txBody>
              <a:bodyPr/>
              <a:lstStyle/>
              <a:p>
                <a:pPr>
                  <a:defRPr/>
                </a:pPr>
                <a:endParaRPr lang="en-US" kern="0">
                  <a:solidFill>
                    <a:sysClr val="windowText" lastClr="000000"/>
                  </a:solidFill>
                  <a:latin typeface="Arial"/>
                </a:endParaRPr>
              </a:p>
            </p:txBody>
          </p:sp>
          <p:grpSp>
            <p:nvGrpSpPr>
              <p:cNvPr id="162" name="Group 79"/>
              <p:cNvGrpSpPr>
                <a:grpSpLocks/>
              </p:cNvGrpSpPr>
              <p:nvPr/>
            </p:nvGrpSpPr>
            <p:grpSpPr bwMode="auto">
              <a:xfrm>
                <a:off x="4666399" y="3871583"/>
                <a:ext cx="241276" cy="233326"/>
                <a:chOff x="592" y="847"/>
                <a:chExt cx="841" cy="780"/>
              </a:xfrm>
            </p:grpSpPr>
            <p:sp>
              <p:nvSpPr>
                <p:cNvPr id="194" name="Freeform 80"/>
                <p:cNvSpPr>
                  <a:spLocks/>
                </p:cNvSpPr>
                <p:nvPr/>
              </p:nvSpPr>
              <p:spPr bwMode="auto">
                <a:xfrm>
                  <a:off x="592" y="847"/>
                  <a:ext cx="841" cy="780"/>
                </a:xfrm>
                <a:custGeom>
                  <a:avLst/>
                  <a:gdLst>
                    <a:gd name="T0" fmla="*/ 757 w 841"/>
                    <a:gd name="T1" fmla="*/ 276 h 780"/>
                    <a:gd name="T2" fmla="*/ 837 w 841"/>
                    <a:gd name="T3" fmla="*/ 474 h 780"/>
                    <a:gd name="T4" fmla="*/ 795 w 841"/>
                    <a:gd name="T5" fmla="*/ 730 h 780"/>
                    <a:gd name="T6" fmla="*/ 741 w 841"/>
                    <a:gd name="T7" fmla="*/ 765 h 780"/>
                    <a:gd name="T8" fmla="*/ 740 w 841"/>
                    <a:gd name="T9" fmla="*/ 675 h 780"/>
                    <a:gd name="T10" fmla="*/ 641 w 841"/>
                    <a:gd name="T11" fmla="*/ 598 h 780"/>
                    <a:gd name="T12" fmla="*/ 540 w 841"/>
                    <a:gd name="T13" fmla="*/ 605 h 780"/>
                    <a:gd name="T14" fmla="*/ 555 w 841"/>
                    <a:gd name="T15" fmla="*/ 506 h 780"/>
                    <a:gd name="T16" fmla="*/ 501 w 841"/>
                    <a:gd name="T17" fmla="*/ 441 h 780"/>
                    <a:gd name="T18" fmla="*/ 394 w 841"/>
                    <a:gd name="T19" fmla="*/ 439 h 780"/>
                    <a:gd name="T20" fmla="*/ 376 w 841"/>
                    <a:gd name="T21" fmla="*/ 415 h 780"/>
                    <a:gd name="T22" fmla="*/ 376 w 841"/>
                    <a:gd name="T23" fmla="*/ 339 h 780"/>
                    <a:gd name="T24" fmla="*/ 282 w 841"/>
                    <a:gd name="T25" fmla="*/ 292 h 780"/>
                    <a:gd name="T26" fmla="*/ 218 w 841"/>
                    <a:gd name="T27" fmla="*/ 281 h 780"/>
                    <a:gd name="T28" fmla="*/ 215 w 841"/>
                    <a:gd name="T29" fmla="*/ 211 h 780"/>
                    <a:gd name="T30" fmla="*/ 141 w 841"/>
                    <a:gd name="T31" fmla="*/ 171 h 780"/>
                    <a:gd name="T32" fmla="*/ 86 w 841"/>
                    <a:gd name="T33" fmla="*/ 174 h 780"/>
                    <a:gd name="T34" fmla="*/ 87 w 841"/>
                    <a:gd name="T35" fmla="*/ 132 h 780"/>
                    <a:gd name="T36" fmla="*/ 26 w 841"/>
                    <a:gd name="T37" fmla="*/ 68 h 780"/>
                    <a:gd name="T38" fmla="*/ 7 w 841"/>
                    <a:gd name="T39" fmla="*/ 43 h 780"/>
                    <a:gd name="T40" fmla="*/ 162 w 841"/>
                    <a:gd name="T41" fmla="*/ 0 h 780"/>
                    <a:gd name="T42" fmla="*/ 405 w 841"/>
                    <a:gd name="T43" fmla="*/ 16 h 780"/>
                    <a:gd name="T44" fmla="*/ 584 w 841"/>
                    <a:gd name="T45" fmla="*/ 86 h 780"/>
                    <a:gd name="T46" fmla="*/ 699 w 841"/>
                    <a:gd name="T47" fmla="*/ 51 h 780"/>
                    <a:gd name="T48" fmla="*/ 726 w 841"/>
                    <a:gd name="T49" fmla="*/ 64 h 780"/>
                    <a:gd name="T50" fmla="*/ 616 w 841"/>
                    <a:gd name="T51" fmla="*/ 151 h 780"/>
                    <a:gd name="T52" fmla="*/ 466 w 841"/>
                    <a:gd name="T53" fmla="*/ 51 h 780"/>
                    <a:gd name="T54" fmla="*/ 317 w 841"/>
                    <a:gd name="T55" fmla="*/ 20 h 780"/>
                    <a:gd name="T56" fmla="*/ 109 w 841"/>
                    <a:gd name="T57" fmla="*/ 26 h 780"/>
                    <a:gd name="T58" fmla="*/ 36 w 841"/>
                    <a:gd name="T59" fmla="*/ 46 h 780"/>
                    <a:gd name="T60" fmla="*/ 109 w 841"/>
                    <a:gd name="T61" fmla="*/ 116 h 780"/>
                    <a:gd name="T62" fmla="*/ 194 w 841"/>
                    <a:gd name="T63" fmla="*/ 169 h 780"/>
                    <a:gd name="T64" fmla="*/ 246 w 841"/>
                    <a:gd name="T65" fmla="*/ 241 h 780"/>
                    <a:gd name="T66" fmla="*/ 326 w 841"/>
                    <a:gd name="T67" fmla="*/ 278 h 780"/>
                    <a:gd name="T68" fmla="*/ 401 w 841"/>
                    <a:gd name="T69" fmla="*/ 334 h 780"/>
                    <a:gd name="T70" fmla="*/ 408 w 841"/>
                    <a:gd name="T71" fmla="*/ 403 h 780"/>
                    <a:gd name="T72" fmla="*/ 523 w 841"/>
                    <a:gd name="T73" fmla="*/ 428 h 780"/>
                    <a:gd name="T74" fmla="*/ 578 w 841"/>
                    <a:gd name="T75" fmla="*/ 509 h 780"/>
                    <a:gd name="T76" fmla="*/ 611 w 841"/>
                    <a:gd name="T77" fmla="*/ 570 h 780"/>
                    <a:gd name="T78" fmla="*/ 706 w 841"/>
                    <a:gd name="T79" fmla="*/ 604 h 780"/>
                    <a:gd name="T80" fmla="*/ 769 w 841"/>
                    <a:gd name="T81" fmla="*/ 688 h 780"/>
                    <a:gd name="T82" fmla="*/ 812 w 841"/>
                    <a:gd name="T83" fmla="*/ 602 h 780"/>
                    <a:gd name="T84" fmla="*/ 814 w 841"/>
                    <a:gd name="T85" fmla="*/ 457 h 780"/>
                    <a:gd name="T86" fmla="*/ 738 w 841"/>
                    <a:gd name="T87" fmla="*/ 282 h 780"/>
                    <a:gd name="T88" fmla="*/ 681 w 841"/>
                    <a:gd name="T89" fmla="*/ 250 h 780"/>
                    <a:gd name="T90" fmla="*/ 668 w 841"/>
                    <a:gd name="T91" fmla="*/ 439 h 780"/>
                    <a:gd name="T92" fmla="*/ 642 w 841"/>
                    <a:gd name="T93" fmla="*/ 477 h 780"/>
                    <a:gd name="T94" fmla="*/ 664 w 841"/>
                    <a:gd name="T95" fmla="*/ 270 h 780"/>
                    <a:gd name="T96" fmla="*/ 606 w 841"/>
                    <a:gd name="T97" fmla="*/ 217 h 780"/>
                    <a:gd name="T98" fmla="*/ 466 w 841"/>
                    <a:gd name="T99" fmla="*/ 361 h 780"/>
                    <a:gd name="T100" fmla="*/ 550 w 841"/>
                    <a:gd name="T101" fmla="*/ 269 h 780"/>
                    <a:gd name="T102" fmla="*/ 611 w 841"/>
                    <a:gd name="T103" fmla="*/ 160 h 7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41"/>
                    <a:gd name="T157" fmla="*/ 0 h 780"/>
                    <a:gd name="T158" fmla="*/ 841 w 841"/>
                    <a:gd name="T159" fmla="*/ 780 h 7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41" h="780">
                      <a:moveTo>
                        <a:pt x="642" y="134"/>
                      </a:moveTo>
                      <a:lnTo>
                        <a:pt x="702" y="201"/>
                      </a:lnTo>
                      <a:lnTo>
                        <a:pt x="757" y="276"/>
                      </a:lnTo>
                      <a:lnTo>
                        <a:pt x="793" y="337"/>
                      </a:lnTo>
                      <a:lnTo>
                        <a:pt x="823" y="417"/>
                      </a:lnTo>
                      <a:lnTo>
                        <a:pt x="837" y="474"/>
                      </a:lnTo>
                      <a:lnTo>
                        <a:pt x="841" y="541"/>
                      </a:lnTo>
                      <a:lnTo>
                        <a:pt x="827" y="627"/>
                      </a:lnTo>
                      <a:lnTo>
                        <a:pt x="795" y="730"/>
                      </a:lnTo>
                      <a:lnTo>
                        <a:pt x="772" y="780"/>
                      </a:lnTo>
                      <a:lnTo>
                        <a:pt x="753" y="777"/>
                      </a:lnTo>
                      <a:lnTo>
                        <a:pt x="741" y="765"/>
                      </a:lnTo>
                      <a:lnTo>
                        <a:pt x="750" y="735"/>
                      </a:lnTo>
                      <a:lnTo>
                        <a:pt x="750" y="704"/>
                      </a:lnTo>
                      <a:lnTo>
                        <a:pt x="740" y="675"/>
                      </a:lnTo>
                      <a:lnTo>
                        <a:pt x="713" y="643"/>
                      </a:lnTo>
                      <a:lnTo>
                        <a:pt x="678" y="614"/>
                      </a:lnTo>
                      <a:lnTo>
                        <a:pt x="641" y="598"/>
                      </a:lnTo>
                      <a:lnTo>
                        <a:pt x="595" y="595"/>
                      </a:lnTo>
                      <a:lnTo>
                        <a:pt x="555" y="611"/>
                      </a:lnTo>
                      <a:lnTo>
                        <a:pt x="540" y="605"/>
                      </a:lnTo>
                      <a:lnTo>
                        <a:pt x="547" y="579"/>
                      </a:lnTo>
                      <a:lnTo>
                        <a:pt x="555" y="538"/>
                      </a:lnTo>
                      <a:lnTo>
                        <a:pt x="555" y="506"/>
                      </a:lnTo>
                      <a:lnTo>
                        <a:pt x="546" y="484"/>
                      </a:lnTo>
                      <a:lnTo>
                        <a:pt x="527" y="461"/>
                      </a:lnTo>
                      <a:lnTo>
                        <a:pt x="501" y="441"/>
                      </a:lnTo>
                      <a:lnTo>
                        <a:pt x="475" y="432"/>
                      </a:lnTo>
                      <a:lnTo>
                        <a:pt x="436" y="429"/>
                      </a:lnTo>
                      <a:lnTo>
                        <a:pt x="394" y="439"/>
                      </a:lnTo>
                      <a:lnTo>
                        <a:pt x="375" y="441"/>
                      </a:lnTo>
                      <a:lnTo>
                        <a:pt x="372" y="433"/>
                      </a:lnTo>
                      <a:lnTo>
                        <a:pt x="376" y="415"/>
                      </a:lnTo>
                      <a:lnTo>
                        <a:pt x="385" y="387"/>
                      </a:lnTo>
                      <a:lnTo>
                        <a:pt x="385" y="358"/>
                      </a:lnTo>
                      <a:lnTo>
                        <a:pt x="376" y="339"/>
                      </a:lnTo>
                      <a:lnTo>
                        <a:pt x="357" y="320"/>
                      </a:lnTo>
                      <a:lnTo>
                        <a:pt x="325" y="304"/>
                      </a:lnTo>
                      <a:lnTo>
                        <a:pt x="282" y="292"/>
                      </a:lnTo>
                      <a:lnTo>
                        <a:pt x="245" y="286"/>
                      </a:lnTo>
                      <a:lnTo>
                        <a:pt x="224" y="288"/>
                      </a:lnTo>
                      <a:lnTo>
                        <a:pt x="218" y="281"/>
                      </a:lnTo>
                      <a:lnTo>
                        <a:pt x="218" y="265"/>
                      </a:lnTo>
                      <a:lnTo>
                        <a:pt x="223" y="238"/>
                      </a:lnTo>
                      <a:lnTo>
                        <a:pt x="215" y="211"/>
                      </a:lnTo>
                      <a:lnTo>
                        <a:pt x="199" y="193"/>
                      </a:lnTo>
                      <a:lnTo>
                        <a:pt x="172" y="177"/>
                      </a:lnTo>
                      <a:lnTo>
                        <a:pt x="141" y="171"/>
                      </a:lnTo>
                      <a:lnTo>
                        <a:pt x="106" y="174"/>
                      </a:lnTo>
                      <a:lnTo>
                        <a:pt x="100" y="176"/>
                      </a:lnTo>
                      <a:lnTo>
                        <a:pt x="86" y="174"/>
                      </a:lnTo>
                      <a:lnTo>
                        <a:pt x="86" y="164"/>
                      </a:lnTo>
                      <a:lnTo>
                        <a:pt x="89" y="148"/>
                      </a:lnTo>
                      <a:lnTo>
                        <a:pt x="87" y="132"/>
                      </a:lnTo>
                      <a:lnTo>
                        <a:pt x="80" y="107"/>
                      </a:lnTo>
                      <a:lnTo>
                        <a:pt x="60" y="86"/>
                      </a:lnTo>
                      <a:lnTo>
                        <a:pt x="26" y="68"/>
                      </a:lnTo>
                      <a:lnTo>
                        <a:pt x="4" y="64"/>
                      </a:lnTo>
                      <a:lnTo>
                        <a:pt x="0" y="52"/>
                      </a:lnTo>
                      <a:lnTo>
                        <a:pt x="7" y="43"/>
                      </a:lnTo>
                      <a:lnTo>
                        <a:pt x="36" y="26"/>
                      </a:lnTo>
                      <a:lnTo>
                        <a:pt x="89" y="10"/>
                      </a:lnTo>
                      <a:lnTo>
                        <a:pt x="162" y="0"/>
                      </a:lnTo>
                      <a:lnTo>
                        <a:pt x="242" y="0"/>
                      </a:lnTo>
                      <a:lnTo>
                        <a:pt x="320" y="4"/>
                      </a:lnTo>
                      <a:lnTo>
                        <a:pt x="405" y="16"/>
                      </a:lnTo>
                      <a:lnTo>
                        <a:pt x="466" y="30"/>
                      </a:lnTo>
                      <a:lnTo>
                        <a:pt x="520" y="52"/>
                      </a:lnTo>
                      <a:lnTo>
                        <a:pt x="584" y="86"/>
                      </a:lnTo>
                      <a:lnTo>
                        <a:pt x="617" y="113"/>
                      </a:lnTo>
                      <a:lnTo>
                        <a:pt x="668" y="71"/>
                      </a:lnTo>
                      <a:lnTo>
                        <a:pt x="699" y="51"/>
                      </a:lnTo>
                      <a:lnTo>
                        <a:pt x="716" y="49"/>
                      </a:lnTo>
                      <a:lnTo>
                        <a:pt x="721" y="52"/>
                      </a:lnTo>
                      <a:lnTo>
                        <a:pt x="726" y="64"/>
                      </a:lnTo>
                      <a:lnTo>
                        <a:pt x="715" y="80"/>
                      </a:lnTo>
                      <a:lnTo>
                        <a:pt x="680" y="106"/>
                      </a:lnTo>
                      <a:lnTo>
                        <a:pt x="616" y="151"/>
                      </a:lnTo>
                      <a:lnTo>
                        <a:pt x="574" y="115"/>
                      </a:lnTo>
                      <a:lnTo>
                        <a:pt x="523" y="78"/>
                      </a:lnTo>
                      <a:lnTo>
                        <a:pt x="466" y="51"/>
                      </a:lnTo>
                      <a:lnTo>
                        <a:pt x="460" y="51"/>
                      </a:lnTo>
                      <a:lnTo>
                        <a:pt x="383" y="33"/>
                      </a:lnTo>
                      <a:lnTo>
                        <a:pt x="317" y="20"/>
                      </a:lnTo>
                      <a:lnTo>
                        <a:pt x="243" y="17"/>
                      </a:lnTo>
                      <a:lnTo>
                        <a:pt x="170" y="17"/>
                      </a:lnTo>
                      <a:lnTo>
                        <a:pt x="109" y="26"/>
                      </a:lnTo>
                      <a:lnTo>
                        <a:pt x="58" y="35"/>
                      </a:lnTo>
                      <a:lnTo>
                        <a:pt x="54" y="35"/>
                      </a:lnTo>
                      <a:lnTo>
                        <a:pt x="36" y="46"/>
                      </a:lnTo>
                      <a:lnTo>
                        <a:pt x="71" y="67"/>
                      </a:lnTo>
                      <a:lnTo>
                        <a:pt x="95" y="90"/>
                      </a:lnTo>
                      <a:lnTo>
                        <a:pt x="109" y="116"/>
                      </a:lnTo>
                      <a:lnTo>
                        <a:pt x="112" y="144"/>
                      </a:lnTo>
                      <a:lnTo>
                        <a:pt x="147" y="153"/>
                      </a:lnTo>
                      <a:lnTo>
                        <a:pt x="194" y="169"/>
                      </a:lnTo>
                      <a:lnTo>
                        <a:pt x="221" y="189"/>
                      </a:lnTo>
                      <a:lnTo>
                        <a:pt x="239" y="212"/>
                      </a:lnTo>
                      <a:lnTo>
                        <a:pt x="246" y="241"/>
                      </a:lnTo>
                      <a:lnTo>
                        <a:pt x="249" y="262"/>
                      </a:lnTo>
                      <a:lnTo>
                        <a:pt x="287" y="265"/>
                      </a:lnTo>
                      <a:lnTo>
                        <a:pt x="326" y="278"/>
                      </a:lnTo>
                      <a:lnTo>
                        <a:pt x="366" y="295"/>
                      </a:lnTo>
                      <a:lnTo>
                        <a:pt x="388" y="314"/>
                      </a:lnTo>
                      <a:lnTo>
                        <a:pt x="401" y="334"/>
                      </a:lnTo>
                      <a:lnTo>
                        <a:pt x="408" y="355"/>
                      </a:lnTo>
                      <a:lnTo>
                        <a:pt x="410" y="380"/>
                      </a:lnTo>
                      <a:lnTo>
                        <a:pt x="408" y="403"/>
                      </a:lnTo>
                      <a:lnTo>
                        <a:pt x="452" y="407"/>
                      </a:lnTo>
                      <a:lnTo>
                        <a:pt x="491" y="415"/>
                      </a:lnTo>
                      <a:lnTo>
                        <a:pt x="523" y="428"/>
                      </a:lnTo>
                      <a:lnTo>
                        <a:pt x="549" y="451"/>
                      </a:lnTo>
                      <a:lnTo>
                        <a:pt x="568" y="476"/>
                      </a:lnTo>
                      <a:lnTo>
                        <a:pt x="578" y="509"/>
                      </a:lnTo>
                      <a:lnTo>
                        <a:pt x="575" y="540"/>
                      </a:lnTo>
                      <a:lnTo>
                        <a:pt x="571" y="575"/>
                      </a:lnTo>
                      <a:lnTo>
                        <a:pt x="611" y="570"/>
                      </a:lnTo>
                      <a:lnTo>
                        <a:pt x="648" y="573"/>
                      </a:lnTo>
                      <a:lnTo>
                        <a:pt x="680" y="585"/>
                      </a:lnTo>
                      <a:lnTo>
                        <a:pt x="706" y="604"/>
                      </a:lnTo>
                      <a:lnTo>
                        <a:pt x="734" y="633"/>
                      </a:lnTo>
                      <a:lnTo>
                        <a:pt x="754" y="659"/>
                      </a:lnTo>
                      <a:lnTo>
                        <a:pt x="769" y="688"/>
                      </a:lnTo>
                      <a:lnTo>
                        <a:pt x="773" y="713"/>
                      </a:lnTo>
                      <a:lnTo>
                        <a:pt x="798" y="656"/>
                      </a:lnTo>
                      <a:lnTo>
                        <a:pt x="812" y="602"/>
                      </a:lnTo>
                      <a:lnTo>
                        <a:pt x="821" y="551"/>
                      </a:lnTo>
                      <a:lnTo>
                        <a:pt x="820" y="503"/>
                      </a:lnTo>
                      <a:lnTo>
                        <a:pt x="814" y="457"/>
                      </a:lnTo>
                      <a:lnTo>
                        <a:pt x="798" y="394"/>
                      </a:lnTo>
                      <a:lnTo>
                        <a:pt x="770" y="333"/>
                      </a:lnTo>
                      <a:lnTo>
                        <a:pt x="738" y="282"/>
                      </a:lnTo>
                      <a:lnTo>
                        <a:pt x="697" y="233"/>
                      </a:lnTo>
                      <a:lnTo>
                        <a:pt x="657" y="182"/>
                      </a:lnTo>
                      <a:lnTo>
                        <a:pt x="681" y="250"/>
                      </a:lnTo>
                      <a:lnTo>
                        <a:pt x="686" y="311"/>
                      </a:lnTo>
                      <a:lnTo>
                        <a:pt x="681" y="378"/>
                      </a:lnTo>
                      <a:lnTo>
                        <a:pt x="668" y="439"/>
                      </a:lnTo>
                      <a:lnTo>
                        <a:pt x="648" y="490"/>
                      </a:lnTo>
                      <a:lnTo>
                        <a:pt x="623" y="527"/>
                      </a:lnTo>
                      <a:lnTo>
                        <a:pt x="642" y="477"/>
                      </a:lnTo>
                      <a:lnTo>
                        <a:pt x="661" y="406"/>
                      </a:lnTo>
                      <a:lnTo>
                        <a:pt x="670" y="329"/>
                      </a:lnTo>
                      <a:lnTo>
                        <a:pt x="664" y="270"/>
                      </a:lnTo>
                      <a:lnTo>
                        <a:pt x="649" y="217"/>
                      </a:lnTo>
                      <a:lnTo>
                        <a:pt x="626" y="169"/>
                      </a:lnTo>
                      <a:lnTo>
                        <a:pt x="606" y="217"/>
                      </a:lnTo>
                      <a:lnTo>
                        <a:pt x="563" y="281"/>
                      </a:lnTo>
                      <a:lnTo>
                        <a:pt x="517" y="326"/>
                      </a:lnTo>
                      <a:lnTo>
                        <a:pt x="466" y="361"/>
                      </a:lnTo>
                      <a:lnTo>
                        <a:pt x="467" y="352"/>
                      </a:lnTo>
                      <a:lnTo>
                        <a:pt x="504" y="320"/>
                      </a:lnTo>
                      <a:lnTo>
                        <a:pt x="550" y="269"/>
                      </a:lnTo>
                      <a:lnTo>
                        <a:pt x="581" y="222"/>
                      </a:lnTo>
                      <a:lnTo>
                        <a:pt x="607" y="166"/>
                      </a:lnTo>
                      <a:lnTo>
                        <a:pt x="611" y="160"/>
                      </a:lnTo>
                      <a:lnTo>
                        <a:pt x="645" y="141"/>
                      </a:lnTo>
                      <a:lnTo>
                        <a:pt x="642" y="134"/>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95" name="Freeform 81"/>
                <p:cNvSpPr>
                  <a:spLocks/>
                </p:cNvSpPr>
                <p:nvPr/>
              </p:nvSpPr>
              <p:spPr bwMode="auto">
                <a:xfrm>
                  <a:off x="804" y="921"/>
                  <a:ext cx="445" cy="142"/>
                </a:xfrm>
                <a:custGeom>
                  <a:avLst/>
                  <a:gdLst>
                    <a:gd name="T0" fmla="*/ 424 w 445"/>
                    <a:gd name="T1" fmla="*/ 49 h 142"/>
                    <a:gd name="T2" fmla="*/ 445 w 445"/>
                    <a:gd name="T3" fmla="*/ 80 h 142"/>
                    <a:gd name="T4" fmla="*/ 405 w 445"/>
                    <a:gd name="T5" fmla="*/ 90 h 142"/>
                    <a:gd name="T6" fmla="*/ 381 w 445"/>
                    <a:gd name="T7" fmla="*/ 68 h 142"/>
                    <a:gd name="T8" fmla="*/ 332 w 445"/>
                    <a:gd name="T9" fmla="*/ 73 h 142"/>
                    <a:gd name="T10" fmla="*/ 258 w 445"/>
                    <a:gd name="T11" fmla="*/ 87 h 142"/>
                    <a:gd name="T12" fmla="*/ 182 w 445"/>
                    <a:gd name="T13" fmla="*/ 112 h 142"/>
                    <a:gd name="T14" fmla="*/ 109 w 445"/>
                    <a:gd name="T15" fmla="*/ 142 h 142"/>
                    <a:gd name="T16" fmla="*/ 103 w 445"/>
                    <a:gd name="T17" fmla="*/ 137 h 142"/>
                    <a:gd name="T18" fmla="*/ 168 w 445"/>
                    <a:gd name="T19" fmla="*/ 103 h 142"/>
                    <a:gd name="T20" fmla="*/ 230 w 445"/>
                    <a:gd name="T21" fmla="*/ 80 h 142"/>
                    <a:gd name="T22" fmla="*/ 298 w 445"/>
                    <a:gd name="T23" fmla="*/ 61 h 142"/>
                    <a:gd name="T24" fmla="*/ 354 w 445"/>
                    <a:gd name="T25" fmla="*/ 52 h 142"/>
                    <a:gd name="T26" fmla="*/ 384 w 445"/>
                    <a:gd name="T27" fmla="*/ 51 h 142"/>
                    <a:gd name="T28" fmla="*/ 281 w 445"/>
                    <a:gd name="T29" fmla="*/ 16 h 142"/>
                    <a:gd name="T30" fmla="*/ 216 w 445"/>
                    <a:gd name="T31" fmla="*/ 10 h 142"/>
                    <a:gd name="T32" fmla="*/ 135 w 445"/>
                    <a:gd name="T33" fmla="*/ 16 h 142"/>
                    <a:gd name="T34" fmla="*/ 52 w 445"/>
                    <a:gd name="T35" fmla="*/ 26 h 142"/>
                    <a:gd name="T36" fmla="*/ 4 w 445"/>
                    <a:gd name="T37" fmla="*/ 38 h 142"/>
                    <a:gd name="T38" fmla="*/ 0 w 445"/>
                    <a:gd name="T39" fmla="*/ 33 h 142"/>
                    <a:gd name="T40" fmla="*/ 7 w 445"/>
                    <a:gd name="T41" fmla="*/ 26 h 142"/>
                    <a:gd name="T42" fmla="*/ 100 w 445"/>
                    <a:gd name="T43" fmla="*/ 10 h 142"/>
                    <a:gd name="T44" fmla="*/ 184 w 445"/>
                    <a:gd name="T45" fmla="*/ 3 h 142"/>
                    <a:gd name="T46" fmla="*/ 255 w 445"/>
                    <a:gd name="T47" fmla="*/ 0 h 142"/>
                    <a:gd name="T48" fmla="*/ 314 w 445"/>
                    <a:gd name="T49" fmla="*/ 7 h 142"/>
                    <a:gd name="T50" fmla="*/ 370 w 445"/>
                    <a:gd name="T51" fmla="*/ 26 h 142"/>
                    <a:gd name="T52" fmla="*/ 412 w 445"/>
                    <a:gd name="T53" fmla="*/ 49 h 142"/>
                    <a:gd name="T54" fmla="*/ 424 w 445"/>
                    <a:gd name="T55" fmla="*/ 49 h 1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45"/>
                    <a:gd name="T85" fmla="*/ 0 h 142"/>
                    <a:gd name="T86" fmla="*/ 445 w 445"/>
                    <a:gd name="T87" fmla="*/ 142 h 1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45" h="142">
                      <a:moveTo>
                        <a:pt x="424" y="49"/>
                      </a:moveTo>
                      <a:lnTo>
                        <a:pt x="445" y="80"/>
                      </a:lnTo>
                      <a:lnTo>
                        <a:pt x="405" y="90"/>
                      </a:lnTo>
                      <a:lnTo>
                        <a:pt x="381" y="68"/>
                      </a:lnTo>
                      <a:lnTo>
                        <a:pt x="332" y="73"/>
                      </a:lnTo>
                      <a:lnTo>
                        <a:pt x="258" y="87"/>
                      </a:lnTo>
                      <a:lnTo>
                        <a:pt x="182" y="112"/>
                      </a:lnTo>
                      <a:lnTo>
                        <a:pt x="109" y="142"/>
                      </a:lnTo>
                      <a:lnTo>
                        <a:pt x="103" y="137"/>
                      </a:lnTo>
                      <a:lnTo>
                        <a:pt x="168" y="103"/>
                      </a:lnTo>
                      <a:lnTo>
                        <a:pt x="230" y="80"/>
                      </a:lnTo>
                      <a:lnTo>
                        <a:pt x="298" y="61"/>
                      </a:lnTo>
                      <a:lnTo>
                        <a:pt x="354" y="52"/>
                      </a:lnTo>
                      <a:lnTo>
                        <a:pt x="384" y="51"/>
                      </a:lnTo>
                      <a:lnTo>
                        <a:pt x="281" y="16"/>
                      </a:lnTo>
                      <a:lnTo>
                        <a:pt x="216" y="10"/>
                      </a:lnTo>
                      <a:lnTo>
                        <a:pt x="135" y="16"/>
                      </a:lnTo>
                      <a:lnTo>
                        <a:pt x="52" y="26"/>
                      </a:lnTo>
                      <a:lnTo>
                        <a:pt x="4" y="38"/>
                      </a:lnTo>
                      <a:lnTo>
                        <a:pt x="0" y="33"/>
                      </a:lnTo>
                      <a:lnTo>
                        <a:pt x="7" y="26"/>
                      </a:lnTo>
                      <a:lnTo>
                        <a:pt x="100" y="10"/>
                      </a:lnTo>
                      <a:lnTo>
                        <a:pt x="184" y="3"/>
                      </a:lnTo>
                      <a:lnTo>
                        <a:pt x="255" y="0"/>
                      </a:lnTo>
                      <a:lnTo>
                        <a:pt x="314" y="7"/>
                      </a:lnTo>
                      <a:lnTo>
                        <a:pt x="370" y="26"/>
                      </a:lnTo>
                      <a:lnTo>
                        <a:pt x="412" y="49"/>
                      </a:lnTo>
                      <a:lnTo>
                        <a:pt x="424" y="49"/>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grpSp>
          <p:grpSp>
            <p:nvGrpSpPr>
              <p:cNvPr id="163" name="Group 82"/>
              <p:cNvGrpSpPr>
                <a:grpSpLocks/>
              </p:cNvGrpSpPr>
              <p:nvPr/>
            </p:nvGrpSpPr>
            <p:grpSpPr bwMode="auto">
              <a:xfrm>
                <a:off x="4775926" y="4112846"/>
                <a:ext cx="46033" cy="41269"/>
                <a:chOff x="1056" y="1597"/>
                <a:chExt cx="196" cy="154"/>
              </a:xfrm>
            </p:grpSpPr>
            <p:sp>
              <p:nvSpPr>
                <p:cNvPr id="190" name="Freeform 83"/>
                <p:cNvSpPr>
                  <a:spLocks/>
                </p:cNvSpPr>
                <p:nvPr/>
              </p:nvSpPr>
              <p:spPr bwMode="auto">
                <a:xfrm>
                  <a:off x="1177" y="1682"/>
                  <a:ext cx="25" cy="69"/>
                </a:xfrm>
                <a:custGeom>
                  <a:avLst/>
                  <a:gdLst>
                    <a:gd name="T0" fmla="*/ 6 w 25"/>
                    <a:gd name="T1" fmla="*/ 0 h 69"/>
                    <a:gd name="T2" fmla="*/ 7 w 25"/>
                    <a:gd name="T3" fmla="*/ 6 h 69"/>
                    <a:gd name="T4" fmla="*/ 9 w 25"/>
                    <a:gd name="T5" fmla="*/ 12 h 69"/>
                    <a:gd name="T6" fmla="*/ 9 w 25"/>
                    <a:gd name="T7" fmla="*/ 16 h 69"/>
                    <a:gd name="T8" fmla="*/ 9 w 25"/>
                    <a:gd name="T9" fmla="*/ 22 h 69"/>
                    <a:gd name="T10" fmla="*/ 9 w 25"/>
                    <a:gd name="T11" fmla="*/ 28 h 69"/>
                    <a:gd name="T12" fmla="*/ 9 w 25"/>
                    <a:gd name="T13" fmla="*/ 34 h 69"/>
                    <a:gd name="T14" fmla="*/ 9 w 25"/>
                    <a:gd name="T15" fmla="*/ 38 h 69"/>
                    <a:gd name="T16" fmla="*/ 7 w 25"/>
                    <a:gd name="T17" fmla="*/ 44 h 69"/>
                    <a:gd name="T18" fmla="*/ 6 w 25"/>
                    <a:gd name="T19" fmla="*/ 48 h 69"/>
                    <a:gd name="T20" fmla="*/ 4 w 25"/>
                    <a:gd name="T21" fmla="*/ 53 h 69"/>
                    <a:gd name="T22" fmla="*/ 1 w 25"/>
                    <a:gd name="T23" fmla="*/ 57 h 69"/>
                    <a:gd name="T24" fmla="*/ 0 w 25"/>
                    <a:gd name="T25" fmla="*/ 63 h 69"/>
                    <a:gd name="T26" fmla="*/ 4 w 25"/>
                    <a:gd name="T27" fmla="*/ 66 h 69"/>
                    <a:gd name="T28" fmla="*/ 9 w 25"/>
                    <a:gd name="T29" fmla="*/ 69 h 69"/>
                    <a:gd name="T30" fmla="*/ 13 w 25"/>
                    <a:gd name="T31" fmla="*/ 69 h 69"/>
                    <a:gd name="T32" fmla="*/ 15 w 25"/>
                    <a:gd name="T33" fmla="*/ 64 h 69"/>
                    <a:gd name="T34" fmla="*/ 19 w 25"/>
                    <a:gd name="T35" fmla="*/ 59 h 69"/>
                    <a:gd name="T36" fmla="*/ 22 w 25"/>
                    <a:gd name="T37" fmla="*/ 54 h 69"/>
                    <a:gd name="T38" fmla="*/ 25 w 25"/>
                    <a:gd name="T39" fmla="*/ 48 h 69"/>
                    <a:gd name="T40" fmla="*/ 25 w 25"/>
                    <a:gd name="T41" fmla="*/ 41 h 69"/>
                    <a:gd name="T42" fmla="*/ 25 w 25"/>
                    <a:gd name="T43" fmla="*/ 35 h 69"/>
                    <a:gd name="T44" fmla="*/ 25 w 25"/>
                    <a:gd name="T45" fmla="*/ 29 h 69"/>
                    <a:gd name="T46" fmla="*/ 22 w 25"/>
                    <a:gd name="T47" fmla="*/ 22 h 69"/>
                    <a:gd name="T48" fmla="*/ 22 w 25"/>
                    <a:gd name="T49" fmla="*/ 18 h 69"/>
                    <a:gd name="T50" fmla="*/ 22 w 25"/>
                    <a:gd name="T51" fmla="*/ 13 h 69"/>
                    <a:gd name="T52" fmla="*/ 21 w 25"/>
                    <a:gd name="T53" fmla="*/ 9 h 69"/>
                    <a:gd name="T54" fmla="*/ 18 w 25"/>
                    <a:gd name="T55" fmla="*/ 3 h 69"/>
                    <a:gd name="T56" fmla="*/ 13 w 25"/>
                    <a:gd name="T57" fmla="*/ 2 h 69"/>
                    <a:gd name="T58" fmla="*/ 6 w 25"/>
                    <a:gd name="T59" fmla="*/ 0 h 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
                    <a:gd name="T91" fmla="*/ 0 h 69"/>
                    <a:gd name="T92" fmla="*/ 25 w 25"/>
                    <a:gd name="T93" fmla="*/ 69 h 6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 h="69">
                      <a:moveTo>
                        <a:pt x="6" y="0"/>
                      </a:moveTo>
                      <a:lnTo>
                        <a:pt x="7" y="6"/>
                      </a:lnTo>
                      <a:lnTo>
                        <a:pt x="9" y="12"/>
                      </a:lnTo>
                      <a:lnTo>
                        <a:pt x="9" y="16"/>
                      </a:lnTo>
                      <a:lnTo>
                        <a:pt x="9" y="22"/>
                      </a:lnTo>
                      <a:lnTo>
                        <a:pt x="9" y="28"/>
                      </a:lnTo>
                      <a:lnTo>
                        <a:pt x="9" y="34"/>
                      </a:lnTo>
                      <a:lnTo>
                        <a:pt x="9" y="38"/>
                      </a:lnTo>
                      <a:lnTo>
                        <a:pt x="7" y="44"/>
                      </a:lnTo>
                      <a:lnTo>
                        <a:pt x="6" y="48"/>
                      </a:lnTo>
                      <a:lnTo>
                        <a:pt x="4" y="53"/>
                      </a:lnTo>
                      <a:lnTo>
                        <a:pt x="1" y="57"/>
                      </a:lnTo>
                      <a:lnTo>
                        <a:pt x="0" y="63"/>
                      </a:lnTo>
                      <a:lnTo>
                        <a:pt x="4" y="66"/>
                      </a:lnTo>
                      <a:lnTo>
                        <a:pt x="9" y="69"/>
                      </a:lnTo>
                      <a:lnTo>
                        <a:pt x="13" y="69"/>
                      </a:lnTo>
                      <a:lnTo>
                        <a:pt x="15" y="64"/>
                      </a:lnTo>
                      <a:lnTo>
                        <a:pt x="19" y="59"/>
                      </a:lnTo>
                      <a:lnTo>
                        <a:pt x="22" y="54"/>
                      </a:lnTo>
                      <a:lnTo>
                        <a:pt x="25" y="48"/>
                      </a:lnTo>
                      <a:lnTo>
                        <a:pt x="25" y="41"/>
                      </a:lnTo>
                      <a:lnTo>
                        <a:pt x="25" y="35"/>
                      </a:lnTo>
                      <a:lnTo>
                        <a:pt x="25" y="29"/>
                      </a:lnTo>
                      <a:lnTo>
                        <a:pt x="22" y="22"/>
                      </a:lnTo>
                      <a:lnTo>
                        <a:pt x="22" y="18"/>
                      </a:lnTo>
                      <a:lnTo>
                        <a:pt x="22" y="13"/>
                      </a:lnTo>
                      <a:lnTo>
                        <a:pt x="21" y="9"/>
                      </a:lnTo>
                      <a:lnTo>
                        <a:pt x="18" y="3"/>
                      </a:lnTo>
                      <a:lnTo>
                        <a:pt x="13" y="2"/>
                      </a:lnTo>
                      <a:lnTo>
                        <a:pt x="6"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91" name="Freeform 84"/>
                <p:cNvSpPr>
                  <a:spLocks/>
                </p:cNvSpPr>
                <p:nvPr/>
              </p:nvSpPr>
              <p:spPr bwMode="auto">
                <a:xfrm>
                  <a:off x="1230" y="1683"/>
                  <a:ext cx="22" cy="66"/>
                </a:xfrm>
                <a:custGeom>
                  <a:avLst/>
                  <a:gdLst>
                    <a:gd name="T0" fmla="*/ 2 w 22"/>
                    <a:gd name="T1" fmla="*/ 0 h 66"/>
                    <a:gd name="T2" fmla="*/ 3 w 22"/>
                    <a:gd name="T3" fmla="*/ 6 h 66"/>
                    <a:gd name="T4" fmla="*/ 5 w 22"/>
                    <a:gd name="T5" fmla="*/ 12 h 66"/>
                    <a:gd name="T6" fmla="*/ 6 w 22"/>
                    <a:gd name="T7" fmla="*/ 17 h 66"/>
                    <a:gd name="T8" fmla="*/ 8 w 22"/>
                    <a:gd name="T9" fmla="*/ 22 h 66"/>
                    <a:gd name="T10" fmla="*/ 8 w 22"/>
                    <a:gd name="T11" fmla="*/ 27 h 66"/>
                    <a:gd name="T12" fmla="*/ 8 w 22"/>
                    <a:gd name="T13" fmla="*/ 31 h 66"/>
                    <a:gd name="T14" fmla="*/ 6 w 22"/>
                    <a:gd name="T15" fmla="*/ 36 h 66"/>
                    <a:gd name="T16" fmla="*/ 6 w 22"/>
                    <a:gd name="T17" fmla="*/ 40 h 66"/>
                    <a:gd name="T18" fmla="*/ 5 w 22"/>
                    <a:gd name="T19" fmla="*/ 47 h 66"/>
                    <a:gd name="T20" fmla="*/ 3 w 22"/>
                    <a:gd name="T21" fmla="*/ 52 h 66"/>
                    <a:gd name="T22" fmla="*/ 2 w 22"/>
                    <a:gd name="T23" fmla="*/ 56 h 66"/>
                    <a:gd name="T24" fmla="*/ 2 w 22"/>
                    <a:gd name="T25" fmla="*/ 61 h 66"/>
                    <a:gd name="T26" fmla="*/ 0 w 22"/>
                    <a:gd name="T27" fmla="*/ 66 h 66"/>
                    <a:gd name="T28" fmla="*/ 5 w 22"/>
                    <a:gd name="T29" fmla="*/ 66 h 66"/>
                    <a:gd name="T30" fmla="*/ 9 w 22"/>
                    <a:gd name="T31" fmla="*/ 64 h 66"/>
                    <a:gd name="T32" fmla="*/ 14 w 22"/>
                    <a:gd name="T33" fmla="*/ 62 h 66"/>
                    <a:gd name="T34" fmla="*/ 17 w 22"/>
                    <a:gd name="T35" fmla="*/ 58 h 66"/>
                    <a:gd name="T36" fmla="*/ 17 w 22"/>
                    <a:gd name="T37" fmla="*/ 53 h 66"/>
                    <a:gd name="T38" fmla="*/ 18 w 22"/>
                    <a:gd name="T39" fmla="*/ 49 h 66"/>
                    <a:gd name="T40" fmla="*/ 22 w 22"/>
                    <a:gd name="T41" fmla="*/ 44 h 66"/>
                    <a:gd name="T42" fmla="*/ 22 w 22"/>
                    <a:gd name="T43" fmla="*/ 39 h 66"/>
                    <a:gd name="T44" fmla="*/ 22 w 22"/>
                    <a:gd name="T45" fmla="*/ 34 h 66"/>
                    <a:gd name="T46" fmla="*/ 22 w 22"/>
                    <a:gd name="T47" fmla="*/ 30 h 66"/>
                    <a:gd name="T48" fmla="*/ 22 w 22"/>
                    <a:gd name="T49" fmla="*/ 25 h 66"/>
                    <a:gd name="T50" fmla="*/ 22 w 22"/>
                    <a:gd name="T51" fmla="*/ 20 h 66"/>
                    <a:gd name="T52" fmla="*/ 18 w 22"/>
                    <a:gd name="T53" fmla="*/ 15 h 66"/>
                    <a:gd name="T54" fmla="*/ 17 w 22"/>
                    <a:gd name="T55" fmla="*/ 11 h 66"/>
                    <a:gd name="T56" fmla="*/ 12 w 22"/>
                    <a:gd name="T57" fmla="*/ 8 h 66"/>
                    <a:gd name="T58" fmla="*/ 8 w 22"/>
                    <a:gd name="T59" fmla="*/ 5 h 66"/>
                    <a:gd name="T60" fmla="*/ 2 w 22"/>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
                    <a:gd name="T94" fmla="*/ 0 h 66"/>
                    <a:gd name="T95" fmla="*/ 22 w 22"/>
                    <a:gd name="T96" fmla="*/ 66 h 6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 h="66">
                      <a:moveTo>
                        <a:pt x="2" y="0"/>
                      </a:moveTo>
                      <a:lnTo>
                        <a:pt x="3" y="6"/>
                      </a:lnTo>
                      <a:lnTo>
                        <a:pt x="5" y="12"/>
                      </a:lnTo>
                      <a:lnTo>
                        <a:pt x="6" y="17"/>
                      </a:lnTo>
                      <a:lnTo>
                        <a:pt x="8" y="22"/>
                      </a:lnTo>
                      <a:lnTo>
                        <a:pt x="8" y="27"/>
                      </a:lnTo>
                      <a:lnTo>
                        <a:pt x="8" y="31"/>
                      </a:lnTo>
                      <a:lnTo>
                        <a:pt x="6" y="36"/>
                      </a:lnTo>
                      <a:lnTo>
                        <a:pt x="6" y="40"/>
                      </a:lnTo>
                      <a:lnTo>
                        <a:pt x="5" y="47"/>
                      </a:lnTo>
                      <a:lnTo>
                        <a:pt x="3" y="52"/>
                      </a:lnTo>
                      <a:lnTo>
                        <a:pt x="2" y="56"/>
                      </a:lnTo>
                      <a:lnTo>
                        <a:pt x="2" y="61"/>
                      </a:lnTo>
                      <a:lnTo>
                        <a:pt x="0" y="66"/>
                      </a:lnTo>
                      <a:lnTo>
                        <a:pt x="5" y="66"/>
                      </a:lnTo>
                      <a:lnTo>
                        <a:pt x="9" y="64"/>
                      </a:lnTo>
                      <a:lnTo>
                        <a:pt x="14" y="62"/>
                      </a:lnTo>
                      <a:lnTo>
                        <a:pt x="17" y="58"/>
                      </a:lnTo>
                      <a:lnTo>
                        <a:pt x="17" y="53"/>
                      </a:lnTo>
                      <a:lnTo>
                        <a:pt x="18" y="49"/>
                      </a:lnTo>
                      <a:lnTo>
                        <a:pt x="22" y="44"/>
                      </a:lnTo>
                      <a:lnTo>
                        <a:pt x="22" y="39"/>
                      </a:lnTo>
                      <a:lnTo>
                        <a:pt x="22" y="34"/>
                      </a:lnTo>
                      <a:lnTo>
                        <a:pt x="22" y="30"/>
                      </a:lnTo>
                      <a:lnTo>
                        <a:pt x="22" y="25"/>
                      </a:lnTo>
                      <a:lnTo>
                        <a:pt x="22" y="20"/>
                      </a:lnTo>
                      <a:lnTo>
                        <a:pt x="18" y="15"/>
                      </a:lnTo>
                      <a:lnTo>
                        <a:pt x="17" y="11"/>
                      </a:lnTo>
                      <a:lnTo>
                        <a:pt x="12" y="8"/>
                      </a:lnTo>
                      <a:lnTo>
                        <a:pt x="8" y="5"/>
                      </a:lnTo>
                      <a:lnTo>
                        <a:pt x="2"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92" name="Freeform 85"/>
                <p:cNvSpPr>
                  <a:spLocks/>
                </p:cNvSpPr>
                <p:nvPr/>
              </p:nvSpPr>
              <p:spPr bwMode="auto">
                <a:xfrm>
                  <a:off x="1083" y="1646"/>
                  <a:ext cx="44" cy="44"/>
                </a:xfrm>
                <a:custGeom>
                  <a:avLst/>
                  <a:gdLst>
                    <a:gd name="T0" fmla="*/ 2 w 44"/>
                    <a:gd name="T1" fmla="*/ 44 h 44"/>
                    <a:gd name="T2" fmla="*/ 6 w 44"/>
                    <a:gd name="T3" fmla="*/ 38 h 44"/>
                    <a:gd name="T4" fmla="*/ 11 w 44"/>
                    <a:gd name="T5" fmla="*/ 32 h 44"/>
                    <a:gd name="T6" fmla="*/ 16 w 44"/>
                    <a:gd name="T7" fmla="*/ 28 h 44"/>
                    <a:gd name="T8" fmla="*/ 21 w 44"/>
                    <a:gd name="T9" fmla="*/ 25 h 44"/>
                    <a:gd name="T10" fmla="*/ 25 w 44"/>
                    <a:gd name="T11" fmla="*/ 22 h 44"/>
                    <a:gd name="T12" fmla="*/ 31 w 44"/>
                    <a:gd name="T13" fmla="*/ 19 h 44"/>
                    <a:gd name="T14" fmla="*/ 35 w 44"/>
                    <a:gd name="T15" fmla="*/ 16 h 44"/>
                    <a:gd name="T16" fmla="*/ 40 w 44"/>
                    <a:gd name="T17" fmla="*/ 14 h 44"/>
                    <a:gd name="T18" fmla="*/ 44 w 44"/>
                    <a:gd name="T19" fmla="*/ 9 h 44"/>
                    <a:gd name="T20" fmla="*/ 44 w 44"/>
                    <a:gd name="T21" fmla="*/ 4 h 44"/>
                    <a:gd name="T22" fmla="*/ 41 w 44"/>
                    <a:gd name="T23" fmla="*/ 0 h 44"/>
                    <a:gd name="T24" fmla="*/ 37 w 44"/>
                    <a:gd name="T25" fmla="*/ 0 h 44"/>
                    <a:gd name="T26" fmla="*/ 32 w 44"/>
                    <a:gd name="T27" fmla="*/ 0 h 44"/>
                    <a:gd name="T28" fmla="*/ 27 w 44"/>
                    <a:gd name="T29" fmla="*/ 0 h 44"/>
                    <a:gd name="T30" fmla="*/ 21 w 44"/>
                    <a:gd name="T31" fmla="*/ 1 h 44"/>
                    <a:gd name="T32" fmla="*/ 16 w 44"/>
                    <a:gd name="T33" fmla="*/ 6 h 44"/>
                    <a:gd name="T34" fmla="*/ 11 w 44"/>
                    <a:gd name="T35" fmla="*/ 10 h 44"/>
                    <a:gd name="T36" fmla="*/ 6 w 44"/>
                    <a:gd name="T37" fmla="*/ 16 h 44"/>
                    <a:gd name="T38" fmla="*/ 3 w 44"/>
                    <a:gd name="T39" fmla="*/ 20 h 44"/>
                    <a:gd name="T40" fmla="*/ 2 w 44"/>
                    <a:gd name="T41" fmla="*/ 25 h 44"/>
                    <a:gd name="T42" fmla="*/ 0 w 44"/>
                    <a:gd name="T43" fmla="*/ 29 h 44"/>
                    <a:gd name="T44" fmla="*/ 0 w 44"/>
                    <a:gd name="T45" fmla="*/ 35 h 44"/>
                    <a:gd name="T46" fmla="*/ 2 w 44"/>
                    <a:gd name="T47" fmla="*/ 44 h 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4"/>
                    <a:gd name="T73" fmla="*/ 0 h 44"/>
                    <a:gd name="T74" fmla="*/ 44 w 44"/>
                    <a:gd name="T75" fmla="*/ 44 h 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4" h="44">
                      <a:moveTo>
                        <a:pt x="2" y="44"/>
                      </a:moveTo>
                      <a:lnTo>
                        <a:pt x="6" y="38"/>
                      </a:lnTo>
                      <a:lnTo>
                        <a:pt x="11" y="32"/>
                      </a:lnTo>
                      <a:lnTo>
                        <a:pt x="16" y="28"/>
                      </a:lnTo>
                      <a:lnTo>
                        <a:pt x="21" y="25"/>
                      </a:lnTo>
                      <a:lnTo>
                        <a:pt x="25" y="22"/>
                      </a:lnTo>
                      <a:lnTo>
                        <a:pt x="31" y="19"/>
                      </a:lnTo>
                      <a:lnTo>
                        <a:pt x="35" y="16"/>
                      </a:lnTo>
                      <a:lnTo>
                        <a:pt x="40" y="14"/>
                      </a:lnTo>
                      <a:lnTo>
                        <a:pt x="44" y="9"/>
                      </a:lnTo>
                      <a:lnTo>
                        <a:pt x="44" y="4"/>
                      </a:lnTo>
                      <a:lnTo>
                        <a:pt x="41" y="0"/>
                      </a:lnTo>
                      <a:lnTo>
                        <a:pt x="37" y="0"/>
                      </a:lnTo>
                      <a:lnTo>
                        <a:pt x="32" y="0"/>
                      </a:lnTo>
                      <a:lnTo>
                        <a:pt x="27" y="0"/>
                      </a:lnTo>
                      <a:lnTo>
                        <a:pt x="21" y="1"/>
                      </a:lnTo>
                      <a:lnTo>
                        <a:pt x="16" y="6"/>
                      </a:lnTo>
                      <a:lnTo>
                        <a:pt x="11" y="10"/>
                      </a:lnTo>
                      <a:lnTo>
                        <a:pt x="6" y="16"/>
                      </a:lnTo>
                      <a:lnTo>
                        <a:pt x="3" y="20"/>
                      </a:lnTo>
                      <a:lnTo>
                        <a:pt x="2" y="25"/>
                      </a:lnTo>
                      <a:lnTo>
                        <a:pt x="0" y="29"/>
                      </a:lnTo>
                      <a:lnTo>
                        <a:pt x="0" y="35"/>
                      </a:lnTo>
                      <a:lnTo>
                        <a:pt x="2" y="44"/>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193" name="Freeform 86"/>
                <p:cNvSpPr>
                  <a:spLocks/>
                </p:cNvSpPr>
                <p:nvPr/>
              </p:nvSpPr>
              <p:spPr bwMode="auto">
                <a:xfrm>
                  <a:off x="1056" y="1597"/>
                  <a:ext cx="41" cy="47"/>
                </a:xfrm>
                <a:custGeom>
                  <a:avLst/>
                  <a:gdLst>
                    <a:gd name="T0" fmla="*/ 4 w 41"/>
                    <a:gd name="T1" fmla="*/ 47 h 47"/>
                    <a:gd name="T2" fmla="*/ 6 w 41"/>
                    <a:gd name="T3" fmla="*/ 40 h 47"/>
                    <a:gd name="T4" fmla="*/ 9 w 41"/>
                    <a:gd name="T5" fmla="*/ 36 h 47"/>
                    <a:gd name="T6" fmla="*/ 14 w 41"/>
                    <a:gd name="T7" fmla="*/ 31 h 47"/>
                    <a:gd name="T8" fmla="*/ 20 w 41"/>
                    <a:gd name="T9" fmla="*/ 26 h 47"/>
                    <a:gd name="T10" fmla="*/ 23 w 41"/>
                    <a:gd name="T11" fmla="*/ 21 h 47"/>
                    <a:gd name="T12" fmla="*/ 28 w 41"/>
                    <a:gd name="T13" fmla="*/ 20 h 47"/>
                    <a:gd name="T14" fmla="*/ 35 w 41"/>
                    <a:gd name="T15" fmla="*/ 18 h 47"/>
                    <a:gd name="T16" fmla="*/ 38 w 41"/>
                    <a:gd name="T17" fmla="*/ 13 h 47"/>
                    <a:gd name="T18" fmla="*/ 41 w 41"/>
                    <a:gd name="T19" fmla="*/ 8 h 47"/>
                    <a:gd name="T20" fmla="*/ 41 w 41"/>
                    <a:gd name="T21" fmla="*/ 3 h 47"/>
                    <a:gd name="T22" fmla="*/ 36 w 41"/>
                    <a:gd name="T23" fmla="*/ 1 h 47"/>
                    <a:gd name="T24" fmla="*/ 32 w 41"/>
                    <a:gd name="T25" fmla="*/ 0 h 47"/>
                    <a:gd name="T26" fmla="*/ 26 w 41"/>
                    <a:gd name="T27" fmla="*/ 0 h 47"/>
                    <a:gd name="T28" fmla="*/ 22 w 41"/>
                    <a:gd name="T29" fmla="*/ 3 h 47"/>
                    <a:gd name="T30" fmla="*/ 17 w 41"/>
                    <a:gd name="T31" fmla="*/ 4 h 47"/>
                    <a:gd name="T32" fmla="*/ 13 w 41"/>
                    <a:gd name="T33" fmla="*/ 8 h 47"/>
                    <a:gd name="T34" fmla="*/ 9 w 41"/>
                    <a:gd name="T35" fmla="*/ 13 h 47"/>
                    <a:gd name="T36" fmla="*/ 6 w 41"/>
                    <a:gd name="T37" fmla="*/ 18 h 47"/>
                    <a:gd name="T38" fmla="*/ 1 w 41"/>
                    <a:gd name="T39" fmla="*/ 24 h 47"/>
                    <a:gd name="T40" fmla="*/ 0 w 41"/>
                    <a:gd name="T41" fmla="*/ 30 h 47"/>
                    <a:gd name="T42" fmla="*/ 0 w 41"/>
                    <a:gd name="T43" fmla="*/ 34 h 47"/>
                    <a:gd name="T44" fmla="*/ 0 w 41"/>
                    <a:gd name="T45" fmla="*/ 39 h 47"/>
                    <a:gd name="T46" fmla="*/ 4 w 41"/>
                    <a:gd name="T47" fmla="*/ 47 h 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
                    <a:gd name="T73" fmla="*/ 0 h 47"/>
                    <a:gd name="T74" fmla="*/ 41 w 41"/>
                    <a:gd name="T75" fmla="*/ 47 h 4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 h="47">
                      <a:moveTo>
                        <a:pt x="4" y="47"/>
                      </a:moveTo>
                      <a:lnTo>
                        <a:pt x="6" y="40"/>
                      </a:lnTo>
                      <a:lnTo>
                        <a:pt x="9" y="36"/>
                      </a:lnTo>
                      <a:lnTo>
                        <a:pt x="14" y="31"/>
                      </a:lnTo>
                      <a:lnTo>
                        <a:pt x="20" y="26"/>
                      </a:lnTo>
                      <a:lnTo>
                        <a:pt x="23" y="21"/>
                      </a:lnTo>
                      <a:lnTo>
                        <a:pt x="28" y="20"/>
                      </a:lnTo>
                      <a:lnTo>
                        <a:pt x="35" y="18"/>
                      </a:lnTo>
                      <a:lnTo>
                        <a:pt x="38" y="13"/>
                      </a:lnTo>
                      <a:lnTo>
                        <a:pt x="41" y="8"/>
                      </a:lnTo>
                      <a:lnTo>
                        <a:pt x="41" y="3"/>
                      </a:lnTo>
                      <a:lnTo>
                        <a:pt x="36" y="1"/>
                      </a:lnTo>
                      <a:lnTo>
                        <a:pt x="32" y="0"/>
                      </a:lnTo>
                      <a:lnTo>
                        <a:pt x="26" y="0"/>
                      </a:lnTo>
                      <a:lnTo>
                        <a:pt x="22" y="3"/>
                      </a:lnTo>
                      <a:lnTo>
                        <a:pt x="17" y="4"/>
                      </a:lnTo>
                      <a:lnTo>
                        <a:pt x="13" y="8"/>
                      </a:lnTo>
                      <a:lnTo>
                        <a:pt x="9" y="13"/>
                      </a:lnTo>
                      <a:lnTo>
                        <a:pt x="6" y="18"/>
                      </a:lnTo>
                      <a:lnTo>
                        <a:pt x="1" y="24"/>
                      </a:lnTo>
                      <a:lnTo>
                        <a:pt x="0" y="30"/>
                      </a:lnTo>
                      <a:lnTo>
                        <a:pt x="0" y="34"/>
                      </a:lnTo>
                      <a:lnTo>
                        <a:pt x="0" y="39"/>
                      </a:lnTo>
                      <a:lnTo>
                        <a:pt x="4" y="47"/>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grpSp>
          <p:sp>
            <p:nvSpPr>
              <p:cNvPr id="171" name="Freeform 87"/>
              <p:cNvSpPr>
                <a:spLocks/>
              </p:cNvSpPr>
              <p:nvPr/>
            </p:nvSpPr>
            <p:spPr bwMode="auto">
              <a:xfrm>
                <a:off x="4841006" y="3847773"/>
                <a:ext cx="23811" cy="28571"/>
              </a:xfrm>
              <a:custGeom>
                <a:avLst/>
                <a:gdLst>
                  <a:gd name="T0" fmla="*/ 0 w 102"/>
                  <a:gd name="T1" fmla="*/ 0 h 104"/>
                  <a:gd name="T2" fmla="*/ 0 w 102"/>
                  <a:gd name="T3" fmla="*/ 0 h 104"/>
                  <a:gd name="T4" fmla="*/ 0 w 102"/>
                  <a:gd name="T5" fmla="*/ 0 h 104"/>
                  <a:gd name="T6" fmla="*/ 0 w 102"/>
                  <a:gd name="T7" fmla="*/ 0 h 104"/>
                  <a:gd name="T8" fmla="*/ 0 w 102"/>
                  <a:gd name="T9" fmla="*/ 0 h 104"/>
                  <a:gd name="T10" fmla="*/ 0 w 102"/>
                  <a:gd name="T11" fmla="*/ 0 h 104"/>
                  <a:gd name="T12" fmla="*/ 0 w 102"/>
                  <a:gd name="T13" fmla="*/ 0 h 104"/>
                  <a:gd name="T14" fmla="*/ 0 w 102"/>
                  <a:gd name="T15" fmla="*/ 0 h 104"/>
                  <a:gd name="T16" fmla="*/ 0 w 102"/>
                  <a:gd name="T17" fmla="*/ 0 h 104"/>
                  <a:gd name="T18" fmla="*/ 0 w 102"/>
                  <a:gd name="T19" fmla="*/ 0 h 104"/>
                  <a:gd name="T20" fmla="*/ 0 w 102"/>
                  <a:gd name="T21" fmla="*/ 0 h 104"/>
                  <a:gd name="T22" fmla="*/ 0 w 102"/>
                  <a:gd name="T23" fmla="*/ 0 h 104"/>
                  <a:gd name="T24" fmla="*/ 0 w 102"/>
                  <a:gd name="T25" fmla="*/ 0 h 104"/>
                  <a:gd name="T26" fmla="*/ 0 w 102"/>
                  <a:gd name="T27" fmla="*/ 0 h 104"/>
                  <a:gd name="T28" fmla="*/ 0 w 102"/>
                  <a:gd name="T29" fmla="*/ 0 h 104"/>
                  <a:gd name="T30" fmla="*/ 0 w 102"/>
                  <a:gd name="T31" fmla="*/ 0 h 104"/>
                  <a:gd name="T32" fmla="*/ 0 w 102"/>
                  <a:gd name="T33" fmla="*/ 2147483647 h 104"/>
                  <a:gd name="T34" fmla="*/ 0 w 102"/>
                  <a:gd name="T35" fmla="*/ 2147483647 h 104"/>
                  <a:gd name="T36" fmla="*/ 0 w 102"/>
                  <a:gd name="T37" fmla="*/ 2147483647 h 104"/>
                  <a:gd name="T38" fmla="*/ 0 w 102"/>
                  <a:gd name="T39" fmla="*/ 2147483647 h 104"/>
                  <a:gd name="T40" fmla="*/ 0 w 102"/>
                  <a:gd name="T41" fmla="*/ 2147483647 h 104"/>
                  <a:gd name="T42" fmla="*/ 0 w 102"/>
                  <a:gd name="T43" fmla="*/ 2147483647 h 104"/>
                  <a:gd name="T44" fmla="*/ 0 w 102"/>
                  <a:gd name="T45" fmla="*/ 2147483647 h 104"/>
                  <a:gd name="T46" fmla="*/ 0 w 102"/>
                  <a:gd name="T47" fmla="*/ 2147483647 h 104"/>
                  <a:gd name="T48" fmla="*/ 0 w 102"/>
                  <a:gd name="T49" fmla="*/ 2147483647 h 104"/>
                  <a:gd name="T50" fmla="*/ 0 w 102"/>
                  <a:gd name="T51" fmla="*/ 2147483647 h 104"/>
                  <a:gd name="T52" fmla="*/ 0 w 102"/>
                  <a:gd name="T53" fmla="*/ 2147483647 h 104"/>
                  <a:gd name="T54" fmla="*/ 0 w 102"/>
                  <a:gd name="T55" fmla="*/ 2147483647 h 104"/>
                  <a:gd name="T56" fmla="*/ 0 w 102"/>
                  <a:gd name="T57" fmla="*/ 0 h 104"/>
                  <a:gd name="T58" fmla="*/ 0 w 102"/>
                  <a:gd name="T59" fmla="*/ 0 h 104"/>
                  <a:gd name="T60" fmla="*/ 0 w 102"/>
                  <a:gd name="T61" fmla="*/ 0 h 104"/>
                  <a:gd name="T62" fmla="*/ 0 w 102"/>
                  <a:gd name="T63" fmla="*/ 0 h 104"/>
                  <a:gd name="T64" fmla="*/ 0 w 102"/>
                  <a:gd name="T65" fmla="*/ 0 h 104"/>
                  <a:gd name="T66" fmla="*/ 0 w 102"/>
                  <a:gd name="T67" fmla="*/ 0 h 104"/>
                  <a:gd name="T68" fmla="*/ 0 w 102"/>
                  <a:gd name="T69" fmla="*/ 0 h 104"/>
                  <a:gd name="T70" fmla="*/ 0 w 102"/>
                  <a:gd name="T71" fmla="*/ 0 h 104"/>
                  <a:gd name="T72" fmla="*/ 0 w 102"/>
                  <a:gd name="T73" fmla="*/ 2147483647 h 104"/>
                  <a:gd name="T74" fmla="*/ 0 w 102"/>
                  <a:gd name="T75" fmla="*/ 2147483647 h 104"/>
                  <a:gd name="T76" fmla="*/ 0 w 102"/>
                  <a:gd name="T77" fmla="*/ 2147483647 h 104"/>
                  <a:gd name="T78" fmla="*/ 0 w 102"/>
                  <a:gd name="T79" fmla="*/ 2147483647 h 104"/>
                  <a:gd name="T80" fmla="*/ 0 w 102"/>
                  <a:gd name="T81" fmla="*/ 0 h 104"/>
                  <a:gd name="T82" fmla="*/ 0 w 102"/>
                  <a:gd name="T83" fmla="*/ 0 h 104"/>
                  <a:gd name="T84" fmla="*/ 0 w 102"/>
                  <a:gd name="T85" fmla="*/ 0 h 104"/>
                  <a:gd name="T86" fmla="*/ 0 w 102"/>
                  <a:gd name="T87" fmla="*/ 0 h 104"/>
                  <a:gd name="T88" fmla="*/ 0 w 102"/>
                  <a:gd name="T89" fmla="*/ 0 h 10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104"/>
                  <a:gd name="T137" fmla="*/ 102 w 102"/>
                  <a:gd name="T138" fmla="*/ 104 h 10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104">
                    <a:moveTo>
                      <a:pt x="102" y="0"/>
                    </a:moveTo>
                    <a:lnTo>
                      <a:pt x="94" y="5"/>
                    </a:lnTo>
                    <a:lnTo>
                      <a:pt x="85" y="7"/>
                    </a:lnTo>
                    <a:lnTo>
                      <a:pt x="77" y="11"/>
                    </a:lnTo>
                    <a:lnTo>
                      <a:pt x="68" y="16"/>
                    </a:lnTo>
                    <a:lnTo>
                      <a:pt x="60" y="20"/>
                    </a:lnTo>
                    <a:lnTo>
                      <a:pt x="49" y="26"/>
                    </a:lnTo>
                    <a:lnTo>
                      <a:pt x="43" y="28"/>
                    </a:lnTo>
                    <a:lnTo>
                      <a:pt x="34" y="35"/>
                    </a:lnTo>
                    <a:lnTo>
                      <a:pt x="28" y="37"/>
                    </a:lnTo>
                    <a:lnTo>
                      <a:pt x="21" y="39"/>
                    </a:lnTo>
                    <a:lnTo>
                      <a:pt x="15" y="48"/>
                    </a:lnTo>
                    <a:lnTo>
                      <a:pt x="9" y="54"/>
                    </a:lnTo>
                    <a:lnTo>
                      <a:pt x="4" y="61"/>
                    </a:lnTo>
                    <a:lnTo>
                      <a:pt x="2" y="67"/>
                    </a:lnTo>
                    <a:lnTo>
                      <a:pt x="0" y="73"/>
                    </a:lnTo>
                    <a:lnTo>
                      <a:pt x="0" y="81"/>
                    </a:lnTo>
                    <a:lnTo>
                      <a:pt x="2" y="87"/>
                    </a:lnTo>
                    <a:lnTo>
                      <a:pt x="4" y="94"/>
                    </a:lnTo>
                    <a:lnTo>
                      <a:pt x="11" y="100"/>
                    </a:lnTo>
                    <a:lnTo>
                      <a:pt x="17" y="102"/>
                    </a:lnTo>
                    <a:lnTo>
                      <a:pt x="26" y="104"/>
                    </a:lnTo>
                    <a:lnTo>
                      <a:pt x="32" y="104"/>
                    </a:lnTo>
                    <a:lnTo>
                      <a:pt x="38" y="102"/>
                    </a:lnTo>
                    <a:lnTo>
                      <a:pt x="45" y="98"/>
                    </a:lnTo>
                    <a:lnTo>
                      <a:pt x="51" y="94"/>
                    </a:lnTo>
                    <a:lnTo>
                      <a:pt x="53" y="87"/>
                    </a:lnTo>
                    <a:lnTo>
                      <a:pt x="60" y="81"/>
                    </a:lnTo>
                    <a:lnTo>
                      <a:pt x="66" y="73"/>
                    </a:lnTo>
                    <a:lnTo>
                      <a:pt x="72" y="69"/>
                    </a:lnTo>
                    <a:lnTo>
                      <a:pt x="77" y="63"/>
                    </a:lnTo>
                    <a:lnTo>
                      <a:pt x="81" y="56"/>
                    </a:lnTo>
                    <a:lnTo>
                      <a:pt x="87" y="52"/>
                    </a:lnTo>
                    <a:lnTo>
                      <a:pt x="91" y="46"/>
                    </a:lnTo>
                    <a:lnTo>
                      <a:pt x="98" y="39"/>
                    </a:lnTo>
                    <a:lnTo>
                      <a:pt x="102" y="33"/>
                    </a:lnTo>
                    <a:lnTo>
                      <a:pt x="32" y="87"/>
                    </a:lnTo>
                    <a:lnTo>
                      <a:pt x="26" y="89"/>
                    </a:lnTo>
                    <a:lnTo>
                      <a:pt x="17" y="85"/>
                    </a:lnTo>
                    <a:lnTo>
                      <a:pt x="13" y="79"/>
                    </a:lnTo>
                    <a:lnTo>
                      <a:pt x="13" y="71"/>
                    </a:lnTo>
                    <a:lnTo>
                      <a:pt x="19" y="67"/>
                    </a:lnTo>
                    <a:lnTo>
                      <a:pt x="23" y="61"/>
                    </a:lnTo>
                    <a:lnTo>
                      <a:pt x="30" y="54"/>
                    </a:lnTo>
                    <a:lnTo>
                      <a:pt x="102"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2" name="Freeform 88"/>
              <p:cNvSpPr>
                <a:spLocks/>
              </p:cNvSpPr>
              <p:nvPr/>
            </p:nvSpPr>
            <p:spPr bwMode="auto">
              <a:xfrm>
                <a:off x="4888627" y="3938247"/>
                <a:ext cx="28572" cy="25396"/>
              </a:xfrm>
              <a:custGeom>
                <a:avLst/>
                <a:gdLst>
                  <a:gd name="T0" fmla="*/ 0 w 121"/>
                  <a:gd name="T1" fmla="*/ 0 h 96"/>
                  <a:gd name="T2" fmla="*/ 0 w 121"/>
                  <a:gd name="T3" fmla="*/ 0 h 96"/>
                  <a:gd name="T4" fmla="*/ 0 w 121"/>
                  <a:gd name="T5" fmla="*/ 0 h 96"/>
                  <a:gd name="T6" fmla="*/ 0 w 121"/>
                  <a:gd name="T7" fmla="*/ 0 h 96"/>
                  <a:gd name="T8" fmla="*/ 0 w 121"/>
                  <a:gd name="T9" fmla="*/ 0 h 96"/>
                  <a:gd name="T10" fmla="*/ 0 w 121"/>
                  <a:gd name="T11" fmla="*/ 0 h 96"/>
                  <a:gd name="T12" fmla="*/ 0 w 121"/>
                  <a:gd name="T13" fmla="*/ 0 h 96"/>
                  <a:gd name="T14" fmla="*/ 0 w 121"/>
                  <a:gd name="T15" fmla="*/ 0 h 96"/>
                  <a:gd name="T16" fmla="*/ 0 w 121"/>
                  <a:gd name="T17" fmla="*/ 0 h 96"/>
                  <a:gd name="T18" fmla="*/ 0 w 121"/>
                  <a:gd name="T19" fmla="*/ 0 h 96"/>
                  <a:gd name="T20" fmla="*/ 0 w 121"/>
                  <a:gd name="T21" fmla="*/ 0 h 96"/>
                  <a:gd name="T22" fmla="*/ 0 w 121"/>
                  <a:gd name="T23" fmla="*/ 0 h 96"/>
                  <a:gd name="T24" fmla="*/ 0 w 121"/>
                  <a:gd name="T25" fmla="*/ 0 h 96"/>
                  <a:gd name="T26" fmla="*/ 0 w 121"/>
                  <a:gd name="T27" fmla="*/ 0 h 96"/>
                  <a:gd name="T28" fmla="*/ 0 w 121"/>
                  <a:gd name="T29" fmla="*/ 0 h 96"/>
                  <a:gd name="T30" fmla="*/ 0 w 121"/>
                  <a:gd name="T31" fmla="*/ 0 h 96"/>
                  <a:gd name="T32" fmla="*/ 0 w 121"/>
                  <a:gd name="T33" fmla="*/ 0 h 96"/>
                  <a:gd name="T34" fmla="*/ 0 w 121"/>
                  <a:gd name="T35" fmla="*/ 0 h 96"/>
                  <a:gd name="T36" fmla="*/ 0 w 121"/>
                  <a:gd name="T37" fmla="*/ 0 h 96"/>
                  <a:gd name="T38" fmla="*/ 0 w 121"/>
                  <a:gd name="T39" fmla="*/ 0 h 96"/>
                  <a:gd name="T40" fmla="*/ 0 w 121"/>
                  <a:gd name="T41" fmla="*/ 2147483647 h 96"/>
                  <a:gd name="T42" fmla="*/ 0 w 121"/>
                  <a:gd name="T43" fmla="*/ 2147483647 h 96"/>
                  <a:gd name="T44" fmla="*/ 0 w 121"/>
                  <a:gd name="T45" fmla="*/ 2147483647 h 96"/>
                  <a:gd name="T46" fmla="*/ 0 w 121"/>
                  <a:gd name="T47" fmla="*/ 2147483647 h 96"/>
                  <a:gd name="T48" fmla="*/ 0 w 121"/>
                  <a:gd name="T49" fmla="*/ 2147483647 h 96"/>
                  <a:gd name="T50" fmla="*/ 0 w 121"/>
                  <a:gd name="T51" fmla="*/ 2147483647 h 96"/>
                  <a:gd name="T52" fmla="*/ 0 w 121"/>
                  <a:gd name="T53" fmla="*/ 2147483647 h 96"/>
                  <a:gd name="T54" fmla="*/ 0 w 121"/>
                  <a:gd name="T55" fmla="*/ 2147483647 h 96"/>
                  <a:gd name="T56" fmla="*/ 0 w 121"/>
                  <a:gd name="T57" fmla="*/ 0 h 96"/>
                  <a:gd name="T58" fmla="*/ 0 w 121"/>
                  <a:gd name="T59" fmla="*/ 0 h 96"/>
                  <a:gd name="T60" fmla="*/ 0 w 121"/>
                  <a:gd name="T61" fmla="*/ 0 h 96"/>
                  <a:gd name="T62" fmla="*/ 0 w 121"/>
                  <a:gd name="T63" fmla="*/ 0 h 96"/>
                  <a:gd name="T64" fmla="*/ 0 w 121"/>
                  <a:gd name="T65" fmla="*/ 0 h 96"/>
                  <a:gd name="T66" fmla="*/ 0 w 121"/>
                  <a:gd name="T67" fmla="*/ 0 h 96"/>
                  <a:gd name="T68" fmla="*/ 0 w 121"/>
                  <a:gd name="T69" fmla="*/ 0 h 96"/>
                  <a:gd name="T70" fmla="*/ 0 w 121"/>
                  <a:gd name="T71" fmla="*/ 0 h 96"/>
                  <a:gd name="T72" fmla="*/ 0 w 121"/>
                  <a:gd name="T73" fmla="*/ 0 h 96"/>
                  <a:gd name="T74" fmla="*/ 0 w 121"/>
                  <a:gd name="T75" fmla="*/ 0 h 96"/>
                  <a:gd name="T76" fmla="*/ 0 w 121"/>
                  <a:gd name="T77" fmla="*/ 0 h 96"/>
                  <a:gd name="T78" fmla="*/ 0 w 121"/>
                  <a:gd name="T79" fmla="*/ 0 h 96"/>
                  <a:gd name="T80" fmla="*/ 0 w 121"/>
                  <a:gd name="T81" fmla="*/ 0 h 96"/>
                  <a:gd name="T82" fmla="*/ 0 w 121"/>
                  <a:gd name="T83" fmla="*/ 0 h 96"/>
                  <a:gd name="T84" fmla="*/ 0 w 121"/>
                  <a:gd name="T85" fmla="*/ 0 h 96"/>
                  <a:gd name="T86" fmla="*/ 0 w 121"/>
                  <a:gd name="T87" fmla="*/ 2147483647 h 96"/>
                  <a:gd name="T88" fmla="*/ 0 w 121"/>
                  <a:gd name="T89" fmla="*/ 2147483647 h 96"/>
                  <a:gd name="T90" fmla="*/ 0 w 121"/>
                  <a:gd name="T91" fmla="*/ 2147483647 h 96"/>
                  <a:gd name="T92" fmla="*/ 0 w 121"/>
                  <a:gd name="T93" fmla="*/ 0 h 96"/>
                  <a:gd name="T94" fmla="*/ 0 w 121"/>
                  <a:gd name="T95" fmla="*/ 0 h 96"/>
                  <a:gd name="T96" fmla="*/ 0 w 121"/>
                  <a:gd name="T97" fmla="*/ 0 h 96"/>
                  <a:gd name="T98" fmla="*/ 0 w 121"/>
                  <a:gd name="T99" fmla="*/ 0 h 96"/>
                  <a:gd name="T100" fmla="*/ 0 w 121"/>
                  <a:gd name="T101" fmla="*/ 0 h 96"/>
                  <a:gd name="T102" fmla="*/ 0 w 121"/>
                  <a:gd name="T103" fmla="*/ 0 h 96"/>
                  <a:gd name="T104" fmla="*/ 0 w 121"/>
                  <a:gd name="T105" fmla="*/ 0 h 96"/>
                  <a:gd name="T106" fmla="*/ 0 w 121"/>
                  <a:gd name="T107" fmla="*/ 0 h 96"/>
                  <a:gd name="T108" fmla="*/ 0 w 121"/>
                  <a:gd name="T109" fmla="*/ 0 h 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1"/>
                  <a:gd name="T166" fmla="*/ 0 h 96"/>
                  <a:gd name="T167" fmla="*/ 121 w 121"/>
                  <a:gd name="T168" fmla="*/ 96 h 9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1" h="96">
                    <a:moveTo>
                      <a:pt x="121" y="0"/>
                    </a:moveTo>
                    <a:lnTo>
                      <a:pt x="110" y="4"/>
                    </a:lnTo>
                    <a:lnTo>
                      <a:pt x="99" y="6"/>
                    </a:lnTo>
                    <a:lnTo>
                      <a:pt x="93" y="11"/>
                    </a:lnTo>
                    <a:lnTo>
                      <a:pt x="84" y="11"/>
                    </a:lnTo>
                    <a:lnTo>
                      <a:pt x="78" y="13"/>
                    </a:lnTo>
                    <a:lnTo>
                      <a:pt x="70" y="17"/>
                    </a:lnTo>
                    <a:lnTo>
                      <a:pt x="63" y="19"/>
                    </a:lnTo>
                    <a:lnTo>
                      <a:pt x="55" y="19"/>
                    </a:lnTo>
                    <a:lnTo>
                      <a:pt x="46" y="23"/>
                    </a:lnTo>
                    <a:lnTo>
                      <a:pt x="40" y="26"/>
                    </a:lnTo>
                    <a:lnTo>
                      <a:pt x="31" y="30"/>
                    </a:lnTo>
                    <a:lnTo>
                      <a:pt x="25" y="34"/>
                    </a:lnTo>
                    <a:lnTo>
                      <a:pt x="19" y="41"/>
                    </a:lnTo>
                    <a:lnTo>
                      <a:pt x="12" y="49"/>
                    </a:lnTo>
                    <a:lnTo>
                      <a:pt x="8" y="55"/>
                    </a:lnTo>
                    <a:lnTo>
                      <a:pt x="4" y="62"/>
                    </a:lnTo>
                    <a:lnTo>
                      <a:pt x="0" y="68"/>
                    </a:lnTo>
                    <a:lnTo>
                      <a:pt x="0" y="75"/>
                    </a:lnTo>
                    <a:lnTo>
                      <a:pt x="0" y="81"/>
                    </a:lnTo>
                    <a:lnTo>
                      <a:pt x="4" y="87"/>
                    </a:lnTo>
                    <a:lnTo>
                      <a:pt x="10" y="92"/>
                    </a:lnTo>
                    <a:lnTo>
                      <a:pt x="19" y="96"/>
                    </a:lnTo>
                    <a:lnTo>
                      <a:pt x="25" y="96"/>
                    </a:lnTo>
                    <a:lnTo>
                      <a:pt x="31" y="96"/>
                    </a:lnTo>
                    <a:lnTo>
                      <a:pt x="38" y="96"/>
                    </a:lnTo>
                    <a:lnTo>
                      <a:pt x="46" y="94"/>
                    </a:lnTo>
                    <a:lnTo>
                      <a:pt x="55" y="87"/>
                    </a:lnTo>
                    <a:lnTo>
                      <a:pt x="63" y="79"/>
                    </a:lnTo>
                    <a:lnTo>
                      <a:pt x="67" y="73"/>
                    </a:lnTo>
                    <a:lnTo>
                      <a:pt x="74" y="64"/>
                    </a:lnTo>
                    <a:lnTo>
                      <a:pt x="80" y="58"/>
                    </a:lnTo>
                    <a:lnTo>
                      <a:pt x="84" y="51"/>
                    </a:lnTo>
                    <a:lnTo>
                      <a:pt x="89" y="45"/>
                    </a:lnTo>
                    <a:lnTo>
                      <a:pt x="95" y="41"/>
                    </a:lnTo>
                    <a:lnTo>
                      <a:pt x="101" y="38"/>
                    </a:lnTo>
                    <a:lnTo>
                      <a:pt x="106" y="32"/>
                    </a:lnTo>
                    <a:lnTo>
                      <a:pt x="112" y="30"/>
                    </a:lnTo>
                    <a:lnTo>
                      <a:pt x="106" y="28"/>
                    </a:lnTo>
                    <a:lnTo>
                      <a:pt x="99" y="28"/>
                    </a:lnTo>
                    <a:lnTo>
                      <a:pt x="93" y="30"/>
                    </a:lnTo>
                    <a:lnTo>
                      <a:pt x="87" y="30"/>
                    </a:lnTo>
                    <a:lnTo>
                      <a:pt x="42" y="79"/>
                    </a:lnTo>
                    <a:lnTo>
                      <a:pt x="36" y="83"/>
                    </a:lnTo>
                    <a:lnTo>
                      <a:pt x="29" y="87"/>
                    </a:lnTo>
                    <a:lnTo>
                      <a:pt x="23" y="85"/>
                    </a:lnTo>
                    <a:lnTo>
                      <a:pt x="16" y="81"/>
                    </a:lnTo>
                    <a:lnTo>
                      <a:pt x="16" y="75"/>
                    </a:lnTo>
                    <a:lnTo>
                      <a:pt x="16" y="68"/>
                    </a:lnTo>
                    <a:lnTo>
                      <a:pt x="21" y="62"/>
                    </a:lnTo>
                    <a:lnTo>
                      <a:pt x="27" y="58"/>
                    </a:lnTo>
                    <a:lnTo>
                      <a:pt x="33" y="53"/>
                    </a:lnTo>
                    <a:lnTo>
                      <a:pt x="38" y="47"/>
                    </a:lnTo>
                    <a:lnTo>
                      <a:pt x="89" y="21"/>
                    </a:lnTo>
                    <a:lnTo>
                      <a:pt x="121"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3" name="Freeform 89"/>
              <p:cNvSpPr>
                <a:spLocks/>
              </p:cNvSpPr>
              <p:nvPr/>
            </p:nvSpPr>
            <p:spPr bwMode="auto">
              <a:xfrm>
                <a:off x="4602905" y="3896979"/>
                <a:ext cx="47620" cy="46030"/>
              </a:xfrm>
              <a:custGeom>
                <a:avLst/>
                <a:gdLst>
                  <a:gd name="T0" fmla="*/ 2147483647 w 202"/>
                  <a:gd name="T1" fmla="*/ 0 h 167"/>
                  <a:gd name="T2" fmla="*/ 0 w 202"/>
                  <a:gd name="T3" fmla="*/ 2147483647 h 167"/>
                  <a:gd name="T4" fmla="*/ 0 w 202"/>
                  <a:gd name="T5" fmla="*/ 2147483647 h 167"/>
                  <a:gd name="T6" fmla="*/ 0 w 202"/>
                  <a:gd name="T7" fmla="*/ 2147483647 h 167"/>
                  <a:gd name="T8" fmla="*/ 0 w 202"/>
                  <a:gd name="T9" fmla="*/ 2147483647 h 167"/>
                  <a:gd name="T10" fmla="*/ 0 w 202"/>
                  <a:gd name="T11" fmla="*/ 2147483647 h 167"/>
                  <a:gd name="T12" fmla="*/ 0 w 202"/>
                  <a:gd name="T13" fmla="*/ 2147483647 h 167"/>
                  <a:gd name="T14" fmla="*/ 2147483647 w 202"/>
                  <a:gd name="T15" fmla="*/ 0 h 167"/>
                  <a:gd name="T16" fmla="*/ 0 60000 65536"/>
                  <a:gd name="T17" fmla="*/ 0 60000 65536"/>
                  <a:gd name="T18" fmla="*/ 0 60000 65536"/>
                  <a:gd name="T19" fmla="*/ 0 60000 65536"/>
                  <a:gd name="T20" fmla="*/ 0 60000 65536"/>
                  <a:gd name="T21" fmla="*/ 0 60000 65536"/>
                  <a:gd name="T22" fmla="*/ 0 60000 65536"/>
                  <a:gd name="T23" fmla="*/ 0 60000 65536"/>
                  <a:gd name="T24" fmla="*/ 0 w 202"/>
                  <a:gd name="T25" fmla="*/ 0 h 167"/>
                  <a:gd name="T26" fmla="*/ 202 w 202"/>
                  <a:gd name="T27" fmla="*/ 167 h 1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 h="167">
                    <a:moveTo>
                      <a:pt x="202" y="0"/>
                    </a:moveTo>
                    <a:lnTo>
                      <a:pt x="23" y="136"/>
                    </a:lnTo>
                    <a:lnTo>
                      <a:pt x="17" y="140"/>
                    </a:lnTo>
                    <a:lnTo>
                      <a:pt x="2" y="161"/>
                    </a:lnTo>
                    <a:lnTo>
                      <a:pt x="0" y="167"/>
                    </a:lnTo>
                    <a:lnTo>
                      <a:pt x="17" y="163"/>
                    </a:lnTo>
                    <a:lnTo>
                      <a:pt x="94" y="104"/>
                    </a:lnTo>
                    <a:lnTo>
                      <a:pt x="202"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4" name="Freeform 91"/>
              <p:cNvSpPr>
                <a:spLocks/>
              </p:cNvSpPr>
              <p:nvPr/>
            </p:nvSpPr>
            <p:spPr bwMode="auto">
              <a:xfrm>
                <a:off x="4666399" y="3833488"/>
                <a:ext cx="28572" cy="34920"/>
              </a:xfrm>
              <a:custGeom>
                <a:avLst/>
                <a:gdLst>
                  <a:gd name="T0" fmla="*/ 0 w 123"/>
                  <a:gd name="T1" fmla="*/ 0 h 129"/>
                  <a:gd name="T2" fmla="*/ 0 w 123"/>
                  <a:gd name="T3" fmla="*/ 0 h 129"/>
                  <a:gd name="T4" fmla="*/ 0 w 123"/>
                  <a:gd name="T5" fmla="*/ 0 h 129"/>
                  <a:gd name="T6" fmla="*/ 0 w 123"/>
                  <a:gd name="T7" fmla="*/ 0 h 129"/>
                  <a:gd name="T8" fmla="*/ 0 w 123"/>
                  <a:gd name="T9" fmla="*/ 0 h 129"/>
                  <a:gd name="T10" fmla="*/ 0 w 123"/>
                  <a:gd name="T11" fmla="*/ 0 h 129"/>
                  <a:gd name="T12" fmla="*/ 0 w 123"/>
                  <a:gd name="T13" fmla="*/ 0 h 129"/>
                  <a:gd name="T14" fmla="*/ 0 w 123"/>
                  <a:gd name="T15" fmla="*/ 0 h 129"/>
                  <a:gd name="T16" fmla="*/ 0 w 123"/>
                  <a:gd name="T17" fmla="*/ 0 h 129"/>
                  <a:gd name="T18" fmla="*/ 0 w 123"/>
                  <a:gd name="T19" fmla="*/ 0 h 129"/>
                  <a:gd name="T20" fmla="*/ 0 w 123"/>
                  <a:gd name="T21" fmla="*/ 0 h 129"/>
                  <a:gd name="T22" fmla="*/ 0 w 123"/>
                  <a:gd name="T23" fmla="*/ 0 h 129"/>
                  <a:gd name="T24" fmla="*/ 0 w 123"/>
                  <a:gd name="T25" fmla="*/ 0 h 129"/>
                  <a:gd name="T26" fmla="*/ 0 w 123"/>
                  <a:gd name="T27" fmla="*/ 0 h 129"/>
                  <a:gd name="T28" fmla="*/ 0 w 123"/>
                  <a:gd name="T29" fmla="*/ 0 h 129"/>
                  <a:gd name="T30" fmla="*/ 0 w 123"/>
                  <a:gd name="T31" fmla="*/ 0 h 129"/>
                  <a:gd name="T32" fmla="*/ 0 w 123"/>
                  <a:gd name="T33" fmla="*/ 2147483647 h 129"/>
                  <a:gd name="T34" fmla="*/ 0 w 123"/>
                  <a:gd name="T35" fmla="*/ 2147483647 h 129"/>
                  <a:gd name="T36" fmla="*/ 0 w 123"/>
                  <a:gd name="T37" fmla="*/ 2147483647 h 129"/>
                  <a:gd name="T38" fmla="*/ 0 w 123"/>
                  <a:gd name="T39" fmla="*/ 2147483647 h 129"/>
                  <a:gd name="T40" fmla="*/ 0 w 123"/>
                  <a:gd name="T41" fmla="*/ 2147483647 h 129"/>
                  <a:gd name="T42" fmla="*/ 0 w 123"/>
                  <a:gd name="T43" fmla="*/ 2147483647 h 129"/>
                  <a:gd name="T44" fmla="*/ 0 w 123"/>
                  <a:gd name="T45" fmla="*/ 2147483647 h 129"/>
                  <a:gd name="T46" fmla="*/ 0 w 123"/>
                  <a:gd name="T47" fmla="*/ 2147483647 h 129"/>
                  <a:gd name="T48" fmla="*/ 0 w 123"/>
                  <a:gd name="T49" fmla="*/ 2147483647 h 129"/>
                  <a:gd name="T50" fmla="*/ 0 w 123"/>
                  <a:gd name="T51" fmla="*/ 2147483647 h 129"/>
                  <a:gd name="T52" fmla="*/ 0 w 123"/>
                  <a:gd name="T53" fmla="*/ 2147483647 h 129"/>
                  <a:gd name="T54" fmla="*/ 0 w 123"/>
                  <a:gd name="T55" fmla="*/ 2147483647 h 129"/>
                  <a:gd name="T56" fmla="*/ 0 w 123"/>
                  <a:gd name="T57" fmla="*/ 2147483647 h 129"/>
                  <a:gd name="T58" fmla="*/ 0 w 123"/>
                  <a:gd name="T59" fmla="*/ 2147483647 h 129"/>
                  <a:gd name="T60" fmla="*/ 0 w 123"/>
                  <a:gd name="T61" fmla="*/ 2147483647 h 129"/>
                  <a:gd name="T62" fmla="*/ 0 w 123"/>
                  <a:gd name="T63" fmla="*/ 2147483647 h 129"/>
                  <a:gd name="T64" fmla="*/ 0 w 123"/>
                  <a:gd name="T65" fmla="*/ 2147483647 h 129"/>
                  <a:gd name="T66" fmla="*/ 0 w 123"/>
                  <a:gd name="T67" fmla="*/ 2147483647 h 129"/>
                  <a:gd name="T68" fmla="*/ 0 w 123"/>
                  <a:gd name="T69" fmla="*/ 2147483647 h 129"/>
                  <a:gd name="T70" fmla="*/ 0 w 123"/>
                  <a:gd name="T71" fmla="*/ 2147483647 h 129"/>
                  <a:gd name="T72" fmla="*/ 0 w 123"/>
                  <a:gd name="T73" fmla="*/ 0 h 129"/>
                  <a:gd name="T74" fmla="*/ 0 w 123"/>
                  <a:gd name="T75" fmla="*/ 0 h 129"/>
                  <a:gd name="T76" fmla="*/ 0 w 123"/>
                  <a:gd name="T77" fmla="*/ 0 h 129"/>
                  <a:gd name="T78" fmla="*/ 0 w 123"/>
                  <a:gd name="T79" fmla="*/ 0 h 129"/>
                  <a:gd name="T80" fmla="*/ 0 w 123"/>
                  <a:gd name="T81" fmla="*/ 0 h 129"/>
                  <a:gd name="T82" fmla="*/ 0 w 123"/>
                  <a:gd name="T83" fmla="*/ 0 h 129"/>
                  <a:gd name="T84" fmla="*/ 0 w 123"/>
                  <a:gd name="T85" fmla="*/ 0 h 129"/>
                  <a:gd name="T86" fmla="*/ 0 w 123"/>
                  <a:gd name="T87" fmla="*/ 0 h 129"/>
                  <a:gd name="T88" fmla="*/ 0 w 123"/>
                  <a:gd name="T89" fmla="*/ 2147483647 h 129"/>
                  <a:gd name="T90" fmla="*/ 0 w 123"/>
                  <a:gd name="T91" fmla="*/ 2147483647 h 129"/>
                  <a:gd name="T92" fmla="*/ 0 w 123"/>
                  <a:gd name="T93" fmla="*/ 2147483647 h 129"/>
                  <a:gd name="T94" fmla="*/ 0 w 123"/>
                  <a:gd name="T95" fmla="*/ 2147483647 h 129"/>
                  <a:gd name="T96" fmla="*/ 0 w 123"/>
                  <a:gd name="T97" fmla="*/ 2147483647 h 129"/>
                  <a:gd name="T98" fmla="*/ 0 w 123"/>
                  <a:gd name="T99" fmla="*/ 2147483647 h 129"/>
                  <a:gd name="T100" fmla="*/ 0 w 123"/>
                  <a:gd name="T101" fmla="*/ 2147483647 h 129"/>
                  <a:gd name="T102" fmla="*/ 0 w 123"/>
                  <a:gd name="T103" fmla="*/ 2147483647 h 129"/>
                  <a:gd name="T104" fmla="*/ 0 w 123"/>
                  <a:gd name="T105" fmla="*/ 2147483647 h 129"/>
                  <a:gd name="T106" fmla="*/ 0 w 123"/>
                  <a:gd name="T107" fmla="*/ 2147483647 h 129"/>
                  <a:gd name="T108" fmla="*/ 0 w 123"/>
                  <a:gd name="T109" fmla="*/ 2147483647 h 129"/>
                  <a:gd name="T110" fmla="*/ 0 w 123"/>
                  <a:gd name="T111" fmla="*/ 2147483647 h 129"/>
                  <a:gd name="T112" fmla="*/ 0 w 123"/>
                  <a:gd name="T113" fmla="*/ 0 h 1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3"/>
                  <a:gd name="T172" fmla="*/ 0 h 129"/>
                  <a:gd name="T173" fmla="*/ 123 w 123"/>
                  <a:gd name="T174" fmla="*/ 129 h 1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3" h="129">
                    <a:moveTo>
                      <a:pt x="123" y="0"/>
                    </a:moveTo>
                    <a:lnTo>
                      <a:pt x="115" y="4"/>
                    </a:lnTo>
                    <a:lnTo>
                      <a:pt x="104" y="9"/>
                    </a:lnTo>
                    <a:lnTo>
                      <a:pt x="98" y="13"/>
                    </a:lnTo>
                    <a:lnTo>
                      <a:pt x="90" y="17"/>
                    </a:lnTo>
                    <a:lnTo>
                      <a:pt x="79" y="23"/>
                    </a:lnTo>
                    <a:lnTo>
                      <a:pt x="73" y="31"/>
                    </a:lnTo>
                    <a:lnTo>
                      <a:pt x="66" y="33"/>
                    </a:lnTo>
                    <a:lnTo>
                      <a:pt x="60" y="35"/>
                    </a:lnTo>
                    <a:lnTo>
                      <a:pt x="54" y="39"/>
                    </a:lnTo>
                    <a:lnTo>
                      <a:pt x="45" y="46"/>
                    </a:lnTo>
                    <a:lnTo>
                      <a:pt x="37" y="54"/>
                    </a:lnTo>
                    <a:lnTo>
                      <a:pt x="30" y="61"/>
                    </a:lnTo>
                    <a:lnTo>
                      <a:pt x="24" y="63"/>
                    </a:lnTo>
                    <a:lnTo>
                      <a:pt x="22" y="69"/>
                    </a:lnTo>
                    <a:lnTo>
                      <a:pt x="15" y="74"/>
                    </a:lnTo>
                    <a:lnTo>
                      <a:pt x="9" y="80"/>
                    </a:lnTo>
                    <a:lnTo>
                      <a:pt x="5" y="86"/>
                    </a:lnTo>
                    <a:lnTo>
                      <a:pt x="0" y="95"/>
                    </a:lnTo>
                    <a:lnTo>
                      <a:pt x="0" y="103"/>
                    </a:lnTo>
                    <a:lnTo>
                      <a:pt x="0" y="110"/>
                    </a:lnTo>
                    <a:lnTo>
                      <a:pt x="5" y="116"/>
                    </a:lnTo>
                    <a:lnTo>
                      <a:pt x="11" y="123"/>
                    </a:lnTo>
                    <a:lnTo>
                      <a:pt x="17" y="125"/>
                    </a:lnTo>
                    <a:lnTo>
                      <a:pt x="24" y="127"/>
                    </a:lnTo>
                    <a:lnTo>
                      <a:pt x="34" y="129"/>
                    </a:lnTo>
                    <a:lnTo>
                      <a:pt x="43" y="129"/>
                    </a:lnTo>
                    <a:lnTo>
                      <a:pt x="49" y="125"/>
                    </a:lnTo>
                    <a:lnTo>
                      <a:pt x="60" y="118"/>
                    </a:lnTo>
                    <a:lnTo>
                      <a:pt x="68" y="114"/>
                    </a:lnTo>
                    <a:lnTo>
                      <a:pt x="77" y="108"/>
                    </a:lnTo>
                    <a:lnTo>
                      <a:pt x="83" y="103"/>
                    </a:lnTo>
                    <a:lnTo>
                      <a:pt x="87" y="97"/>
                    </a:lnTo>
                    <a:lnTo>
                      <a:pt x="94" y="93"/>
                    </a:lnTo>
                    <a:lnTo>
                      <a:pt x="98" y="86"/>
                    </a:lnTo>
                    <a:lnTo>
                      <a:pt x="104" y="78"/>
                    </a:lnTo>
                    <a:lnTo>
                      <a:pt x="107" y="71"/>
                    </a:lnTo>
                    <a:lnTo>
                      <a:pt x="111" y="65"/>
                    </a:lnTo>
                    <a:lnTo>
                      <a:pt x="111" y="59"/>
                    </a:lnTo>
                    <a:lnTo>
                      <a:pt x="115" y="52"/>
                    </a:lnTo>
                    <a:lnTo>
                      <a:pt x="117" y="46"/>
                    </a:lnTo>
                    <a:lnTo>
                      <a:pt x="119" y="39"/>
                    </a:lnTo>
                    <a:lnTo>
                      <a:pt x="123" y="33"/>
                    </a:lnTo>
                    <a:lnTo>
                      <a:pt x="123" y="26"/>
                    </a:lnTo>
                    <a:lnTo>
                      <a:pt x="60" y="103"/>
                    </a:lnTo>
                    <a:lnTo>
                      <a:pt x="54" y="110"/>
                    </a:lnTo>
                    <a:lnTo>
                      <a:pt x="47" y="114"/>
                    </a:lnTo>
                    <a:lnTo>
                      <a:pt x="41" y="114"/>
                    </a:lnTo>
                    <a:lnTo>
                      <a:pt x="34" y="114"/>
                    </a:lnTo>
                    <a:lnTo>
                      <a:pt x="28" y="114"/>
                    </a:lnTo>
                    <a:lnTo>
                      <a:pt x="22" y="114"/>
                    </a:lnTo>
                    <a:lnTo>
                      <a:pt x="15" y="112"/>
                    </a:lnTo>
                    <a:lnTo>
                      <a:pt x="9" y="108"/>
                    </a:lnTo>
                    <a:lnTo>
                      <a:pt x="9" y="101"/>
                    </a:lnTo>
                    <a:lnTo>
                      <a:pt x="11" y="95"/>
                    </a:lnTo>
                    <a:lnTo>
                      <a:pt x="17" y="88"/>
                    </a:lnTo>
                    <a:lnTo>
                      <a:pt x="123"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5" name="Freeform 92"/>
              <p:cNvSpPr>
                <a:spLocks/>
              </p:cNvSpPr>
              <p:nvPr/>
            </p:nvSpPr>
            <p:spPr bwMode="auto">
              <a:xfrm>
                <a:off x="4710844" y="3823965"/>
                <a:ext cx="47620" cy="39681"/>
              </a:xfrm>
              <a:custGeom>
                <a:avLst/>
                <a:gdLst>
                  <a:gd name="T0" fmla="*/ 2147483647 w 197"/>
                  <a:gd name="T1" fmla="*/ 0 h 157"/>
                  <a:gd name="T2" fmla="*/ 0 w 197"/>
                  <a:gd name="T3" fmla="*/ 2147483647 h 157"/>
                  <a:gd name="T4" fmla="*/ 0 w 197"/>
                  <a:gd name="T5" fmla="*/ 2147483647 h 157"/>
                  <a:gd name="T6" fmla="*/ 0 w 197"/>
                  <a:gd name="T7" fmla="*/ 2147483647 h 157"/>
                  <a:gd name="T8" fmla="*/ 2147483647 w 197"/>
                  <a:gd name="T9" fmla="*/ 0 h 157"/>
                  <a:gd name="T10" fmla="*/ 2147483647 w 197"/>
                  <a:gd name="T11" fmla="*/ 0 h 157"/>
                  <a:gd name="T12" fmla="*/ 0 60000 65536"/>
                  <a:gd name="T13" fmla="*/ 0 60000 65536"/>
                  <a:gd name="T14" fmla="*/ 0 60000 65536"/>
                  <a:gd name="T15" fmla="*/ 0 60000 65536"/>
                  <a:gd name="T16" fmla="*/ 0 60000 65536"/>
                  <a:gd name="T17" fmla="*/ 0 60000 65536"/>
                  <a:gd name="T18" fmla="*/ 0 w 197"/>
                  <a:gd name="T19" fmla="*/ 0 h 157"/>
                  <a:gd name="T20" fmla="*/ 197 w 197"/>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197" h="157">
                    <a:moveTo>
                      <a:pt x="197" y="0"/>
                    </a:moveTo>
                    <a:lnTo>
                      <a:pt x="15" y="157"/>
                    </a:lnTo>
                    <a:lnTo>
                      <a:pt x="0" y="148"/>
                    </a:lnTo>
                    <a:lnTo>
                      <a:pt x="11" y="129"/>
                    </a:lnTo>
                    <a:lnTo>
                      <a:pt x="170" y="6"/>
                    </a:lnTo>
                    <a:lnTo>
                      <a:pt x="197"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6" name="Freeform 93"/>
              <p:cNvSpPr>
                <a:spLocks/>
              </p:cNvSpPr>
              <p:nvPr/>
            </p:nvSpPr>
            <p:spPr bwMode="auto">
              <a:xfrm>
                <a:off x="4763227" y="3830314"/>
                <a:ext cx="26985" cy="30157"/>
              </a:xfrm>
              <a:custGeom>
                <a:avLst/>
                <a:gdLst>
                  <a:gd name="T0" fmla="*/ 0 w 111"/>
                  <a:gd name="T1" fmla="*/ 0 h 112"/>
                  <a:gd name="T2" fmla="*/ 0 w 111"/>
                  <a:gd name="T3" fmla="*/ 0 h 112"/>
                  <a:gd name="T4" fmla="*/ 0 w 111"/>
                  <a:gd name="T5" fmla="*/ 0 h 112"/>
                  <a:gd name="T6" fmla="*/ 0 w 111"/>
                  <a:gd name="T7" fmla="*/ 0 h 112"/>
                  <a:gd name="T8" fmla="*/ 0 w 111"/>
                  <a:gd name="T9" fmla="*/ 0 h 112"/>
                  <a:gd name="T10" fmla="*/ 0 w 111"/>
                  <a:gd name="T11" fmla="*/ 0 h 112"/>
                  <a:gd name="T12" fmla="*/ 0 w 111"/>
                  <a:gd name="T13" fmla="*/ 0 h 112"/>
                  <a:gd name="T14" fmla="*/ 0 w 111"/>
                  <a:gd name="T15" fmla="*/ 0 h 112"/>
                  <a:gd name="T16" fmla="*/ 0 w 111"/>
                  <a:gd name="T17" fmla="*/ 0 h 112"/>
                  <a:gd name="T18" fmla="*/ 0 w 111"/>
                  <a:gd name="T19" fmla="*/ 0 h 112"/>
                  <a:gd name="T20" fmla="*/ 0 w 111"/>
                  <a:gd name="T21" fmla="*/ 0 h 112"/>
                  <a:gd name="T22" fmla="*/ 0 w 111"/>
                  <a:gd name="T23" fmla="*/ 0 h 112"/>
                  <a:gd name="T24" fmla="*/ 0 w 111"/>
                  <a:gd name="T25" fmla="*/ 0 h 112"/>
                  <a:gd name="T26" fmla="*/ 0 w 111"/>
                  <a:gd name="T27" fmla="*/ 0 h 112"/>
                  <a:gd name="T28" fmla="*/ 0 w 111"/>
                  <a:gd name="T29" fmla="*/ 0 h 112"/>
                  <a:gd name="T30" fmla="*/ 0 w 111"/>
                  <a:gd name="T31" fmla="*/ 0 h 112"/>
                  <a:gd name="T32" fmla="*/ 0 w 111"/>
                  <a:gd name="T33" fmla="*/ 0 h 112"/>
                  <a:gd name="T34" fmla="*/ 0 w 111"/>
                  <a:gd name="T35" fmla="*/ 0 h 112"/>
                  <a:gd name="T36" fmla="*/ 0 w 111"/>
                  <a:gd name="T37" fmla="*/ 2147483647 h 112"/>
                  <a:gd name="T38" fmla="*/ 0 w 111"/>
                  <a:gd name="T39" fmla="*/ 2147483647 h 112"/>
                  <a:gd name="T40" fmla="*/ 0 w 111"/>
                  <a:gd name="T41" fmla="*/ 2147483647 h 112"/>
                  <a:gd name="T42" fmla="*/ 0 w 111"/>
                  <a:gd name="T43" fmla="*/ 2147483647 h 112"/>
                  <a:gd name="T44" fmla="*/ 0 w 111"/>
                  <a:gd name="T45" fmla="*/ 2147483647 h 112"/>
                  <a:gd name="T46" fmla="*/ 0 w 111"/>
                  <a:gd name="T47" fmla="*/ 2147483647 h 112"/>
                  <a:gd name="T48" fmla="*/ 0 w 111"/>
                  <a:gd name="T49" fmla="*/ 2147483647 h 112"/>
                  <a:gd name="T50" fmla="*/ 0 w 111"/>
                  <a:gd name="T51" fmla="*/ 2147483647 h 112"/>
                  <a:gd name="T52" fmla="*/ 0 w 111"/>
                  <a:gd name="T53" fmla="*/ 2147483647 h 112"/>
                  <a:gd name="T54" fmla="*/ 0 w 111"/>
                  <a:gd name="T55" fmla="*/ 2147483647 h 112"/>
                  <a:gd name="T56" fmla="*/ 0 w 111"/>
                  <a:gd name="T57" fmla="*/ 2147483647 h 112"/>
                  <a:gd name="T58" fmla="*/ 0 w 111"/>
                  <a:gd name="T59" fmla="*/ 2147483647 h 112"/>
                  <a:gd name="T60" fmla="*/ 0 w 111"/>
                  <a:gd name="T61" fmla="*/ 2147483647 h 112"/>
                  <a:gd name="T62" fmla="*/ 0 w 111"/>
                  <a:gd name="T63" fmla="*/ 2147483647 h 112"/>
                  <a:gd name="T64" fmla="*/ 0 w 111"/>
                  <a:gd name="T65" fmla="*/ 0 h 112"/>
                  <a:gd name="T66" fmla="*/ 0 w 111"/>
                  <a:gd name="T67" fmla="*/ 0 h 112"/>
                  <a:gd name="T68" fmla="*/ 0 w 111"/>
                  <a:gd name="T69" fmla="*/ 0 h 112"/>
                  <a:gd name="T70" fmla="*/ 0 w 111"/>
                  <a:gd name="T71" fmla="*/ 0 h 112"/>
                  <a:gd name="T72" fmla="*/ 0 w 111"/>
                  <a:gd name="T73" fmla="*/ 0 h 112"/>
                  <a:gd name="T74" fmla="*/ 0 w 111"/>
                  <a:gd name="T75" fmla="*/ 0 h 112"/>
                  <a:gd name="T76" fmla="*/ 0 w 111"/>
                  <a:gd name="T77" fmla="*/ 0 h 112"/>
                  <a:gd name="T78" fmla="*/ 0 w 111"/>
                  <a:gd name="T79" fmla="*/ 0 h 112"/>
                  <a:gd name="T80" fmla="*/ 0 w 111"/>
                  <a:gd name="T81" fmla="*/ 2147483647 h 112"/>
                  <a:gd name="T82" fmla="*/ 0 w 111"/>
                  <a:gd name="T83" fmla="*/ 2147483647 h 112"/>
                  <a:gd name="T84" fmla="*/ 0 w 111"/>
                  <a:gd name="T85" fmla="*/ 2147483647 h 112"/>
                  <a:gd name="T86" fmla="*/ 0 w 111"/>
                  <a:gd name="T87" fmla="*/ 0 h 112"/>
                  <a:gd name="T88" fmla="*/ 0 w 111"/>
                  <a:gd name="T89" fmla="*/ 0 h 112"/>
                  <a:gd name="T90" fmla="*/ 0 w 111"/>
                  <a:gd name="T91" fmla="*/ 0 h 112"/>
                  <a:gd name="T92" fmla="*/ 0 w 111"/>
                  <a:gd name="T93" fmla="*/ 0 h 112"/>
                  <a:gd name="T94" fmla="*/ 0 w 111"/>
                  <a:gd name="T95" fmla="*/ 0 h 1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2"/>
                  <a:gd name="T146" fmla="*/ 111 w 111"/>
                  <a:gd name="T147" fmla="*/ 112 h 1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2">
                    <a:moveTo>
                      <a:pt x="109" y="0"/>
                    </a:moveTo>
                    <a:lnTo>
                      <a:pt x="98" y="4"/>
                    </a:lnTo>
                    <a:lnTo>
                      <a:pt x="90" y="8"/>
                    </a:lnTo>
                    <a:lnTo>
                      <a:pt x="84" y="8"/>
                    </a:lnTo>
                    <a:lnTo>
                      <a:pt x="77" y="13"/>
                    </a:lnTo>
                    <a:lnTo>
                      <a:pt x="69" y="15"/>
                    </a:lnTo>
                    <a:lnTo>
                      <a:pt x="60" y="17"/>
                    </a:lnTo>
                    <a:lnTo>
                      <a:pt x="52" y="21"/>
                    </a:lnTo>
                    <a:lnTo>
                      <a:pt x="45" y="23"/>
                    </a:lnTo>
                    <a:lnTo>
                      <a:pt x="38" y="25"/>
                    </a:lnTo>
                    <a:lnTo>
                      <a:pt x="32" y="27"/>
                    </a:lnTo>
                    <a:lnTo>
                      <a:pt x="25" y="32"/>
                    </a:lnTo>
                    <a:lnTo>
                      <a:pt x="17" y="38"/>
                    </a:lnTo>
                    <a:lnTo>
                      <a:pt x="13" y="44"/>
                    </a:lnTo>
                    <a:lnTo>
                      <a:pt x="6" y="53"/>
                    </a:lnTo>
                    <a:lnTo>
                      <a:pt x="2" y="59"/>
                    </a:lnTo>
                    <a:lnTo>
                      <a:pt x="0" y="68"/>
                    </a:lnTo>
                    <a:lnTo>
                      <a:pt x="0" y="74"/>
                    </a:lnTo>
                    <a:lnTo>
                      <a:pt x="0" y="82"/>
                    </a:lnTo>
                    <a:lnTo>
                      <a:pt x="2" y="91"/>
                    </a:lnTo>
                    <a:lnTo>
                      <a:pt x="4" y="97"/>
                    </a:lnTo>
                    <a:lnTo>
                      <a:pt x="8" y="104"/>
                    </a:lnTo>
                    <a:lnTo>
                      <a:pt x="13" y="110"/>
                    </a:lnTo>
                    <a:lnTo>
                      <a:pt x="19" y="112"/>
                    </a:lnTo>
                    <a:lnTo>
                      <a:pt x="25" y="112"/>
                    </a:lnTo>
                    <a:lnTo>
                      <a:pt x="32" y="112"/>
                    </a:lnTo>
                    <a:lnTo>
                      <a:pt x="38" y="108"/>
                    </a:lnTo>
                    <a:lnTo>
                      <a:pt x="45" y="106"/>
                    </a:lnTo>
                    <a:lnTo>
                      <a:pt x="50" y="99"/>
                    </a:lnTo>
                    <a:lnTo>
                      <a:pt x="56" y="93"/>
                    </a:lnTo>
                    <a:lnTo>
                      <a:pt x="62" y="91"/>
                    </a:lnTo>
                    <a:lnTo>
                      <a:pt x="67" y="85"/>
                    </a:lnTo>
                    <a:lnTo>
                      <a:pt x="73" y="76"/>
                    </a:lnTo>
                    <a:lnTo>
                      <a:pt x="81" y="68"/>
                    </a:lnTo>
                    <a:lnTo>
                      <a:pt x="86" y="59"/>
                    </a:lnTo>
                    <a:lnTo>
                      <a:pt x="94" y="51"/>
                    </a:lnTo>
                    <a:lnTo>
                      <a:pt x="98" y="44"/>
                    </a:lnTo>
                    <a:lnTo>
                      <a:pt x="105" y="40"/>
                    </a:lnTo>
                    <a:lnTo>
                      <a:pt x="109" y="34"/>
                    </a:lnTo>
                    <a:lnTo>
                      <a:pt x="111" y="27"/>
                    </a:lnTo>
                    <a:lnTo>
                      <a:pt x="32" y="89"/>
                    </a:lnTo>
                    <a:lnTo>
                      <a:pt x="25" y="87"/>
                    </a:lnTo>
                    <a:lnTo>
                      <a:pt x="19" y="82"/>
                    </a:lnTo>
                    <a:lnTo>
                      <a:pt x="17" y="76"/>
                    </a:lnTo>
                    <a:lnTo>
                      <a:pt x="17" y="70"/>
                    </a:lnTo>
                    <a:lnTo>
                      <a:pt x="17" y="63"/>
                    </a:lnTo>
                    <a:lnTo>
                      <a:pt x="21" y="57"/>
                    </a:lnTo>
                    <a:lnTo>
                      <a:pt x="109"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7" name="Freeform 94"/>
              <p:cNvSpPr>
                <a:spLocks/>
              </p:cNvSpPr>
              <p:nvPr/>
            </p:nvSpPr>
            <p:spPr bwMode="auto">
              <a:xfrm>
                <a:off x="4706083" y="3800156"/>
                <a:ext cx="33335" cy="25396"/>
              </a:xfrm>
              <a:custGeom>
                <a:avLst/>
                <a:gdLst>
                  <a:gd name="T0" fmla="*/ 0 w 140"/>
                  <a:gd name="T1" fmla="*/ 0 h 94"/>
                  <a:gd name="T2" fmla="*/ 0 w 140"/>
                  <a:gd name="T3" fmla="*/ 0 h 94"/>
                  <a:gd name="T4" fmla="*/ 0 w 140"/>
                  <a:gd name="T5" fmla="*/ 0 h 94"/>
                  <a:gd name="T6" fmla="*/ 0 w 140"/>
                  <a:gd name="T7" fmla="*/ 0 h 94"/>
                  <a:gd name="T8" fmla="*/ 0 w 140"/>
                  <a:gd name="T9" fmla="*/ 0 h 94"/>
                  <a:gd name="T10" fmla="*/ 0 w 140"/>
                  <a:gd name="T11" fmla="*/ 0 h 94"/>
                  <a:gd name="T12" fmla="*/ 0 w 140"/>
                  <a:gd name="T13" fmla="*/ 0 h 94"/>
                  <a:gd name="T14" fmla="*/ 0 w 140"/>
                  <a:gd name="T15" fmla="*/ 0 h 94"/>
                  <a:gd name="T16" fmla="*/ 0 w 140"/>
                  <a:gd name="T17" fmla="*/ 0 h 94"/>
                  <a:gd name="T18" fmla="*/ 0 w 140"/>
                  <a:gd name="T19" fmla="*/ 0 h 94"/>
                  <a:gd name="T20" fmla="*/ 0 w 140"/>
                  <a:gd name="T21" fmla="*/ 0 h 94"/>
                  <a:gd name="T22" fmla="*/ 0 w 140"/>
                  <a:gd name="T23" fmla="*/ 0 h 94"/>
                  <a:gd name="T24" fmla="*/ 0 w 140"/>
                  <a:gd name="T25" fmla="*/ 0 h 94"/>
                  <a:gd name="T26" fmla="*/ 0 w 140"/>
                  <a:gd name="T27" fmla="*/ 0 h 94"/>
                  <a:gd name="T28" fmla="*/ 0 w 140"/>
                  <a:gd name="T29" fmla="*/ 0 h 94"/>
                  <a:gd name="T30" fmla="*/ 0 w 140"/>
                  <a:gd name="T31" fmla="*/ 0 h 94"/>
                  <a:gd name="T32" fmla="*/ 0 w 140"/>
                  <a:gd name="T33" fmla="*/ 0 h 94"/>
                  <a:gd name="T34" fmla="*/ 0 w 140"/>
                  <a:gd name="T35" fmla="*/ 0 h 94"/>
                  <a:gd name="T36" fmla="*/ 0 w 140"/>
                  <a:gd name="T37" fmla="*/ 0 h 94"/>
                  <a:gd name="T38" fmla="*/ 0 w 140"/>
                  <a:gd name="T39" fmla="*/ 0 h 94"/>
                  <a:gd name="T40" fmla="*/ 0 w 140"/>
                  <a:gd name="T41" fmla="*/ 2147483647 h 94"/>
                  <a:gd name="T42" fmla="*/ 0 w 140"/>
                  <a:gd name="T43" fmla="*/ 2147483647 h 94"/>
                  <a:gd name="T44" fmla="*/ 0 w 140"/>
                  <a:gd name="T45" fmla="*/ 2147483647 h 94"/>
                  <a:gd name="T46" fmla="*/ 0 w 140"/>
                  <a:gd name="T47" fmla="*/ 2147483647 h 94"/>
                  <a:gd name="T48" fmla="*/ 0 w 140"/>
                  <a:gd name="T49" fmla="*/ 2147483647 h 94"/>
                  <a:gd name="T50" fmla="*/ 0 w 140"/>
                  <a:gd name="T51" fmla="*/ 2147483647 h 94"/>
                  <a:gd name="T52" fmla="*/ 0 w 140"/>
                  <a:gd name="T53" fmla="*/ 2147483647 h 94"/>
                  <a:gd name="T54" fmla="*/ 0 w 140"/>
                  <a:gd name="T55" fmla="*/ 2147483647 h 94"/>
                  <a:gd name="T56" fmla="*/ 0 w 140"/>
                  <a:gd name="T57" fmla="*/ 0 h 94"/>
                  <a:gd name="T58" fmla="*/ 0 w 140"/>
                  <a:gd name="T59" fmla="*/ 0 h 94"/>
                  <a:gd name="T60" fmla="*/ 0 w 140"/>
                  <a:gd name="T61" fmla="*/ 0 h 94"/>
                  <a:gd name="T62" fmla="*/ 0 w 140"/>
                  <a:gd name="T63" fmla="*/ 0 h 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0"/>
                  <a:gd name="T97" fmla="*/ 0 h 94"/>
                  <a:gd name="T98" fmla="*/ 140 w 140"/>
                  <a:gd name="T99" fmla="*/ 94 h 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0" h="94">
                    <a:moveTo>
                      <a:pt x="140" y="0"/>
                    </a:moveTo>
                    <a:lnTo>
                      <a:pt x="131" y="4"/>
                    </a:lnTo>
                    <a:lnTo>
                      <a:pt x="122" y="9"/>
                    </a:lnTo>
                    <a:lnTo>
                      <a:pt x="114" y="11"/>
                    </a:lnTo>
                    <a:lnTo>
                      <a:pt x="105" y="17"/>
                    </a:lnTo>
                    <a:lnTo>
                      <a:pt x="97" y="19"/>
                    </a:lnTo>
                    <a:lnTo>
                      <a:pt x="88" y="23"/>
                    </a:lnTo>
                    <a:lnTo>
                      <a:pt x="77" y="28"/>
                    </a:lnTo>
                    <a:lnTo>
                      <a:pt x="71" y="30"/>
                    </a:lnTo>
                    <a:lnTo>
                      <a:pt x="63" y="32"/>
                    </a:lnTo>
                    <a:lnTo>
                      <a:pt x="54" y="38"/>
                    </a:lnTo>
                    <a:lnTo>
                      <a:pt x="48" y="43"/>
                    </a:lnTo>
                    <a:lnTo>
                      <a:pt x="41" y="45"/>
                    </a:lnTo>
                    <a:lnTo>
                      <a:pt x="33" y="49"/>
                    </a:lnTo>
                    <a:lnTo>
                      <a:pt x="26" y="53"/>
                    </a:lnTo>
                    <a:lnTo>
                      <a:pt x="20" y="56"/>
                    </a:lnTo>
                    <a:lnTo>
                      <a:pt x="13" y="60"/>
                    </a:lnTo>
                    <a:lnTo>
                      <a:pt x="7" y="62"/>
                    </a:lnTo>
                    <a:lnTo>
                      <a:pt x="7" y="70"/>
                    </a:lnTo>
                    <a:lnTo>
                      <a:pt x="0" y="75"/>
                    </a:lnTo>
                    <a:lnTo>
                      <a:pt x="0" y="81"/>
                    </a:lnTo>
                    <a:lnTo>
                      <a:pt x="0" y="88"/>
                    </a:lnTo>
                    <a:lnTo>
                      <a:pt x="7" y="94"/>
                    </a:lnTo>
                    <a:lnTo>
                      <a:pt x="13" y="94"/>
                    </a:lnTo>
                    <a:lnTo>
                      <a:pt x="20" y="94"/>
                    </a:lnTo>
                    <a:lnTo>
                      <a:pt x="26" y="90"/>
                    </a:lnTo>
                    <a:lnTo>
                      <a:pt x="33" y="88"/>
                    </a:lnTo>
                    <a:lnTo>
                      <a:pt x="39" y="81"/>
                    </a:lnTo>
                    <a:lnTo>
                      <a:pt x="45" y="75"/>
                    </a:lnTo>
                    <a:lnTo>
                      <a:pt x="52" y="68"/>
                    </a:lnTo>
                    <a:lnTo>
                      <a:pt x="58" y="62"/>
                    </a:lnTo>
                    <a:lnTo>
                      <a:pt x="140"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8" name="Freeform 95"/>
              <p:cNvSpPr>
                <a:spLocks/>
              </p:cNvSpPr>
              <p:nvPr/>
            </p:nvSpPr>
            <p:spPr bwMode="auto">
              <a:xfrm>
                <a:off x="4809260" y="3819203"/>
                <a:ext cx="61907" cy="39681"/>
              </a:xfrm>
              <a:custGeom>
                <a:avLst/>
                <a:gdLst>
                  <a:gd name="T0" fmla="*/ 2147483647 w 265"/>
                  <a:gd name="T1" fmla="*/ 0 h 150"/>
                  <a:gd name="T2" fmla="*/ 2147483647 w 265"/>
                  <a:gd name="T3" fmla="*/ 0 h 150"/>
                  <a:gd name="T4" fmla="*/ 2147483647 w 265"/>
                  <a:gd name="T5" fmla="*/ 0 h 150"/>
                  <a:gd name="T6" fmla="*/ 2147483647 w 265"/>
                  <a:gd name="T7" fmla="*/ 0 h 150"/>
                  <a:gd name="T8" fmla="*/ 2147483647 w 265"/>
                  <a:gd name="T9" fmla="*/ 0 h 150"/>
                  <a:gd name="T10" fmla="*/ 2147483647 w 265"/>
                  <a:gd name="T11" fmla="*/ 0 h 150"/>
                  <a:gd name="T12" fmla="*/ 2147483647 w 265"/>
                  <a:gd name="T13" fmla="*/ 0 h 150"/>
                  <a:gd name="T14" fmla="*/ 2147483647 w 265"/>
                  <a:gd name="T15" fmla="*/ 0 h 150"/>
                  <a:gd name="T16" fmla="*/ 0 w 265"/>
                  <a:gd name="T17" fmla="*/ 0 h 150"/>
                  <a:gd name="T18" fmla="*/ 0 w 265"/>
                  <a:gd name="T19" fmla="*/ 0 h 150"/>
                  <a:gd name="T20" fmla="*/ 0 w 265"/>
                  <a:gd name="T21" fmla="*/ 0 h 150"/>
                  <a:gd name="T22" fmla="*/ 0 w 265"/>
                  <a:gd name="T23" fmla="*/ 0 h 150"/>
                  <a:gd name="T24" fmla="*/ 0 w 265"/>
                  <a:gd name="T25" fmla="*/ 0 h 150"/>
                  <a:gd name="T26" fmla="*/ 0 w 265"/>
                  <a:gd name="T27" fmla="*/ 0 h 150"/>
                  <a:gd name="T28" fmla="*/ 0 w 265"/>
                  <a:gd name="T29" fmla="*/ 0 h 150"/>
                  <a:gd name="T30" fmla="*/ 0 w 265"/>
                  <a:gd name="T31" fmla="*/ 0 h 150"/>
                  <a:gd name="T32" fmla="*/ 0 w 265"/>
                  <a:gd name="T33" fmla="*/ 0 h 150"/>
                  <a:gd name="T34" fmla="*/ 0 w 265"/>
                  <a:gd name="T35" fmla="*/ 2147483647 h 150"/>
                  <a:gd name="T36" fmla="*/ 0 w 265"/>
                  <a:gd name="T37" fmla="*/ 2147483647 h 150"/>
                  <a:gd name="T38" fmla="*/ 0 w 265"/>
                  <a:gd name="T39" fmla="*/ 2147483647 h 150"/>
                  <a:gd name="T40" fmla="*/ 0 w 265"/>
                  <a:gd name="T41" fmla="*/ 2147483647 h 150"/>
                  <a:gd name="T42" fmla="*/ 0 w 265"/>
                  <a:gd name="T43" fmla="*/ 2147483647 h 150"/>
                  <a:gd name="T44" fmla="*/ 0 w 265"/>
                  <a:gd name="T45" fmla="*/ 2147483647 h 150"/>
                  <a:gd name="T46" fmla="*/ 0 w 265"/>
                  <a:gd name="T47" fmla="*/ 2147483647 h 150"/>
                  <a:gd name="T48" fmla="*/ 0 w 265"/>
                  <a:gd name="T49" fmla="*/ 0 h 150"/>
                  <a:gd name="T50" fmla="*/ 0 w 265"/>
                  <a:gd name="T51" fmla="*/ 0 h 150"/>
                  <a:gd name="T52" fmla="*/ 0 w 265"/>
                  <a:gd name="T53" fmla="*/ 0 h 150"/>
                  <a:gd name="T54" fmla="*/ 0 w 265"/>
                  <a:gd name="T55" fmla="*/ 0 h 150"/>
                  <a:gd name="T56" fmla="*/ 0 w 265"/>
                  <a:gd name="T57" fmla="*/ 0 h 150"/>
                  <a:gd name="T58" fmla="*/ 0 w 265"/>
                  <a:gd name="T59" fmla="*/ 0 h 150"/>
                  <a:gd name="T60" fmla="*/ 0 w 265"/>
                  <a:gd name="T61" fmla="*/ 0 h 150"/>
                  <a:gd name="T62" fmla="*/ 2147483647 w 265"/>
                  <a:gd name="T63" fmla="*/ 0 h 150"/>
                  <a:gd name="T64" fmla="*/ 2147483647 w 265"/>
                  <a:gd name="T65" fmla="*/ 0 h 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5"/>
                  <a:gd name="T100" fmla="*/ 0 h 150"/>
                  <a:gd name="T101" fmla="*/ 265 w 265"/>
                  <a:gd name="T102" fmla="*/ 150 h 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5" h="150">
                    <a:moveTo>
                      <a:pt x="265" y="0"/>
                    </a:moveTo>
                    <a:lnTo>
                      <a:pt x="252" y="5"/>
                    </a:lnTo>
                    <a:lnTo>
                      <a:pt x="245" y="7"/>
                    </a:lnTo>
                    <a:lnTo>
                      <a:pt x="239" y="9"/>
                    </a:lnTo>
                    <a:lnTo>
                      <a:pt x="232" y="11"/>
                    </a:lnTo>
                    <a:lnTo>
                      <a:pt x="224" y="13"/>
                    </a:lnTo>
                    <a:lnTo>
                      <a:pt x="217" y="18"/>
                    </a:lnTo>
                    <a:lnTo>
                      <a:pt x="209" y="18"/>
                    </a:lnTo>
                    <a:lnTo>
                      <a:pt x="203" y="20"/>
                    </a:lnTo>
                    <a:lnTo>
                      <a:pt x="196" y="22"/>
                    </a:lnTo>
                    <a:lnTo>
                      <a:pt x="190" y="24"/>
                    </a:lnTo>
                    <a:lnTo>
                      <a:pt x="183" y="28"/>
                    </a:lnTo>
                    <a:lnTo>
                      <a:pt x="175" y="32"/>
                    </a:lnTo>
                    <a:lnTo>
                      <a:pt x="166" y="35"/>
                    </a:lnTo>
                    <a:lnTo>
                      <a:pt x="160" y="37"/>
                    </a:lnTo>
                    <a:lnTo>
                      <a:pt x="153" y="41"/>
                    </a:lnTo>
                    <a:lnTo>
                      <a:pt x="145" y="45"/>
                    </a:lnTo>
                    <a:lnTo>
                      <a:pt x="138" y="49"/>
                    </a:lnTo>
                    <a:lnTo>
                      <a:pt x="132" y="52"/>
                    </a:lnTo>
                    <a:lnTo>
                      <a:pt x="126" y="54"/>
                    </a:lnTo>
                    <a:lnTo>
                      <a:pt x="119" y="58"/>
                    </a:lnTo>
                    <a:lnTo>
                      <a:pt x="111" y="62"/>
                    </a:lnTo>
                    <a:lnTo>
                      <a:pt x="104" y="66"/>
                    </a:lnTo>
                    <a:lnTo>
                      <a:pt x="98" y="71"/>
                    </a:lnTo>
                    <a:lnTo>
                      <a:pt x="91" y="73"/>
                    </a:lnTo>
                    <a:lnTo>
                      <a:pt x="85" y="75"/>
                    </a:lnTo>
                    <a:lnTo>
                      <a:pt x="79" y="79"/>
                    </a:lnTo>
                    <a:lnTo>
                      <a:pt x="72" y="86"/>
                    </a:lnTo>
                    <a:lnTo>
                      <a:pt x="66" y="90"/>
                    </a:lnTo>
                    <a:lnTo>
                      <a:pt x="59" y="92"/>
                    </a:lnTo>
                    <a:lnTo>
                      <a:pt x="53" y="98"/>
                    </a:lnTo>
                    <a:lnTo>
                      <a:pt x="47" y="101"/>
                    </a:lnTo>
                    <a:lnTo>
                      <a:pt x="40" y="107"/>
                    </a:lnTo>
                    <a:lnTo>
                      <a:pt x="34" y="110"/>
                    </a:lnTo>
                    <a:lnTo>
                      <a:pt x="27" y="114"/>
                    </a:lnTo>
                    <a:lnTo>
                      <a:pt x="21" y="121"/>
                    </a:lnTo>
                    <a:lnTo>
                      <a:pt x="14" y="125"/>
                    </a:lnTo>
                    <a:lnTo>
                      <a:pt x="8" y="129"/>
                    </a:lnTo>
                    <a:lnTo>
                      <a:pt x="0" y="136"/>
                    </a:lnTo>
                    <a:lnTo>
                      <a:pt x="0" y="142"/>
                    </a:lnTo>
                    <a:lnTo>
                      <a:pt x="0" y="148"/>
                    </a:lnTo>
                    <a:lnTo>
                      <a:pt x="6" y="150"/>
                    </a:lnTo>
                    <a:lnTo>
                      <a:pt x="12" y="150"/>
                    </a:lnTo>
                    <a:lnTo>
                      <a:pt x="21" y="150"/>
                    </a:lnTo>
                    <a:lnTo>
                      <a:pt x="27" y="146"/>
                    </a:lnTo>
                    <a:lnTo>
                      <a:pt x="34" y="142"/>
                    </a:lnTo>
                    <a:lnTo>
                      <a:pt x="40" y="136"/>
                    </a:lnTo>
                    <a:lnTo>
                      <a:pt x="47" y="129"/>
                    </a:lnTo>
                    <a:lnTo>
                      <a:pt x="55" y="123"/>
                    </a:lnTo>
                    <a:lnTo>
                      <a:pt x="59" y="116"/>
                    </a:lnTo>
                    <a:lnTo>
                      <a:pt x="66" y="114"/>
                    </a:lnTo>
                    <a:lnTo>
                      <a:pt x="72" y="107"/>
                    </a:lnTo>
                    <a:lnTo>
                      <a:pt x="81" y="103"/>
                    </a:lnTo>
                    <a:lnTo>
                      <a:pt x="89" y="98"/>
                    </a:lnTo>
                    <a:lnTo>
                      <a:pt x="96" y="92"/>
                    </a:lnTo>
                    <a:lnTo>
                      <a:pt x="102" y="92"/>
                    </a:lnTo>
                    <a:lnTo>
                      <a:pt x="111" y="86"/>
                    </a:lnTo>
                    <a:lnTo>
                      <a:pt x="117" y="84"/>
                    </a:lnTo>
                    <a:lnTo>
                      <a:pt x="123" y="81"/>
                    </a:lnTo>
                    <a:lnTo>
                      <a:pt x="130" y="77"/>
                    </a:lnTo>
                    <a:lnTo>
                      <a:pt x="136" y="73"/>
                    </a:lnTo>
                    <a:lnTo>
                      <a:pt x="143" y="69"/>
                    </a:lnTo>
                    <a:lnTo>
                      <a:pt x="149" y="66"/>
                    </a:lnTo>
                    <a:lnTo>
                      <a:pt x="156" y="60"/>
                    </a:lnTo>
                    <a:lnTo>
                      <a:pt x="164" y="56"/>
                    </a:lnTo>
                    <a:lnTo>
                      <a:pt x="170" y="52"/>
                    </a:lnTo>
                    <a:lnTo>
                      <a:pt x="265"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79" name="Freeform 96"/>
              <p:cNvSpPr>
                <a:spLocks/>
              </p:cNvSpPr>
              <p:nvPr/>
            </p:nvSpPr>
            <p:spPr bwMode="auto">
              <a:xfrm>
                <a:off x="4885452" y="3852535"/>
                <a:ext cx="65081" cy="46030"/>
              </a:xfrm>
              <a:custGeom>
                <a:avLst/>
                <a:gdLst>
                  <a:gd name="T0" fmla="*/ 2147483647 w 276"/>
                  <a:gd name="T1" fmla="*/ 0 h 172"/>
                  <a:gd name="T2" fmla="*/ 2147483647 w 276"/>
                  <a:gd name="T3" fmla="*/ 0 h 172"/>
                  <a:gd name="T4" fmla="*/ 2147483647 w 276"/>
                  <a:gd name="T5" fmla="*/ 0 h 172"/>
                  <a:gd name="T6" fmla="*/ 2147483647 w 276"/>
                  <a:gd name="T7" fmla="*/ 0 h 172"/>
                  <a:gd name="T8" fmla="*/ 2147483647 w 276"/>
                  <a:gd name="T9" fmla="*/ 0 h 172"/>
                  <a:gd name="T10" fmla="*/ 2147483647 w 276"/>
                  <a:gd name="T11" fmla="*/ 0 h 172"/>
                  <a:gd name="T12" fmla="*/ 2147483647 w 276"/>
                  <a:gd name="T13" fmla="*/ 0 h 172"/>
                  <a:gd name="T14" fmla="*/ 2147483647 w 276"/>
                  <a:gd name="T15" fmla="*/ 0 h 172"/>
                  <a:gd name="T16" fmla="*/ 2147483647 w 276"/>
                  <a:gd name="T17" fmla="*/ 0 h 172"/>
                  <a:gd name="T18" fmla="*/ 2147483647 w 276"/>
                  <a:gd name="T19" fmla="*/ 0 h 172"/>
                  <a:gd name="T20" fmla="*/ 2147483647 w 276"/>
                  <a:gd name="T21" fmla="*/ 0 h 172"/>
                  <a:gd name="T22" fmla="*/ 2147483647 w 276"/>
                  <a:gd name="T23" fmla="*/ 0 h 172"/>
                  <a:gd name="T24" fmla="*/ 2147483647 w 276"/>
                  <a:gd name="T25" fmla="*/ 0 h 172"/>
                  <a:gd name="T26" fmla="*/ 2147483647 w 276"/>
                  <a:gd name="T27" fmla="*/ 0 h 172"/>
                  <a:gd name="T28" fmla="*/ 2147483647 w 276"/>
                  <a:gd name="T29" fmla="*/ 0 h 172"/>
                  <a:gd name="T30" fmla="*/ 2147483647 w 276"/>
                  <a:gd name="T31" fmla="*/ 0 h 172"/>
                  <a:gd name="T32" fmla="*/ 2147483647 w 276"/>
                  <a:gd name="T33" fmla="*/ 0 h 172"/>
                  <a:gd name="T34" fmla="*/ 2147483647 w 276"/>
                  <a:gd name="T35" fmla="*/ 0 h 172"/>
                  <a:gd name="T36" fmla="*/ 0 w 276"/>
                  <a:gd name="T37" fmla="*/ 0 h 172"/>
                  <a:gd name="T38" fmla="*/ 0 w 276"/>
                  <a:gd name="T39" fmla="*/ 0 h 172"/>
                  <a:gd name="T40" fmla="*/ 0 w 276"/>
                  <a:gd name="T41" fmla="*/ 0 h 172"/>
                  <a:gd name="T42" fmla="*/ 0 w 276"/>
                  <a:gd name="T43" fmla="*/ 0 h 172"/>
                  <a:gd name="T44" fmla="*/ 0 w 276"/>
                  <a:gd name="T45" fmla="*/ 0 h 172"/>
                  <a:gd name="T46" fmla="*/ 0 w 276"/>
                  <a:gd name="T47" fmla="*/ 0 h 172"/>
                  <a:gd name="T48" fmla="*/ 0 w 276"/>
                  <a:gd name="T49" fmla="*/ 2147483647 h 172"/>
                  <a:gd name="T50" fmla="*/ 0 w 276"/>
                  <a:gd name="T51" fmla="*/ 2147483647 h 172"/>
                  <a:gd name="T52" fmla="*/ 0 w 276"/>
                  <a:gd name="T53" fmla="*/ 2147483647 h 172"/>
                  <a:gd name="T54" fmla="*/ 0 w 276"/>
                  <a:gd name="T55" fmla="*/ 2147483647 h 172"/>
                  <a:gd name="T56" fmla="*/ 0 w 276"/>
                  <a:gd name="T57" fmla="*/ 2147483647 h 172"/>
                  <a:gd name="T58" fmla="*/ 0 w 276"/>
                  <a:gd name="T59" fmla="*/ 2147483647 h 172"/>
                  <a:gd name="T60" fmla="*/ 0 w 276"/>
                  <a:gd name="T61" fmla="*/ 2147483647 h 172"/>
                  <a:gd name="T62" fmla="*/ 0 w 276"/>
                  <a:gd name="T63" fmla="*/ 2147483647 h 172"/>
                  <a:gd name="T64" fmla="*/ 0 w 276"/>
                  <a:gd name="T65" fmla="*/ 2147483647 h 172"/>
                  <a:gd name="T66" fmla="*/ 0 w 276"/>
                  <a:gd name="T67" fmla="*/ 2147483647 h 172"/>
                  <a:gd name="T68" fmla="*/ 0 w 276"/>
                  <a:gd name="T69" fmla="*/ 2147483647 h 172"/>
                  <a:gd name="T70" fmla="*/ 0 w 276"/>
                  <a:gd name="T71" fmla="*/ 2147483647 h 172"/>
                  <a:gd name="T72" fmla="*/ 0 w 276"/>
                  <a:gd name="T73" fmla="*/ 2147483647 h 172"/>
                  <a:gd name="T74" fmla="*/ 0 w 276"/>
                  <a:gd name="T75" fmla="*/ 2147483647 h 172"/>
                  <a:gd name="T76" fmla="*/ 0 w 276"/>
                  <a:gd name="T77" fmla="*/ 2147483647 h 172"/>
                  <a:gd name="T78" fmla="*/ 0 w 276"/>
                  <a:gd name="T79" fmla="*/ 2147483647 h 172"/>
                  <a:gd name="T80" fmla="*/ 0 w 276"/>
                  <a:gd name="T81" fmla="*/ 2147483647 h 172"/>
                  <a:gd name="T82" fmla="*/ 0 w 276"/>
                  <a:gd name="T83" fmla="*/ 2147483647 h 172"/>
                  <a:gd name="T84" fmla="*/ 0 w 276"/>
                  <a:gd name="T85" fmla="*/ 2147483647 h 172"/>
                  <a:gd name="T86" fmla="*/ 0 w 276"/>
                  <a:gd name="T87" fmla="*/ 2147483647 h 172"/>
                  <a:gd name="T88" fmla="*/ 0 w 276"/>
                  <a:gd name="T89" fmla="*/ 2147483647 h 172"/>
                  <a:gd name="T90" fmla="*/ 0 w 276"/>
                  <a:gd name="T91" fmla="*/ 2147483647 h 172"/>
                  <a:gd name="T92" fmla="*/ 0 w 276"/>
                  <a:gd name="T93" fmla="*/ 0 h 172"/>
                  <a:gd name="T94" fmla="*/ 2147483647 w 276"/>
                  <a:gd name="T95" fmla="*/ 0 h 172"/>
                  <a:gd name="T96" fmla="*/ 2147483647 w 276"/>
                  <a:gd name="T97" fmla="*/ 0 h 1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6"/>
                  <a:gd name="T148" fmla="*/ 0 h 172"/>
                  <a:gd name="T149" fmla="*/ 276 w 276"/>
                  <a:gd name="T150" fmla="*/ 172 h 1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6" h="172">
                    <a:moveTo>
                      <a:pt x="276" y="0"/>
                    </a:moveTo>
                    <a:lnTo>
                      <a:pt x="263" y="5"/>
                    </a:lnTo>
                    <a:lnTo>
                      <a:pt x="252" y="9"/>
                    </a:lnTo>
                    <a:lnTo>
                      <a:pt x="246" y="9"/>
                    </a:lnTo>
                    <a:lnTo>
                      <a:pt x="239" y="13"/>
                    </a:lnTo>
                    <a:lnTo>
                      <a:pt x="233" y="15"/>
                    </a:lnTo>
                    <a:lnTo>
                      <a:pt x="226" y="18"/>
                    </a:lnTo>
                    <a:lnTo>
                      <a:pt x="218" y="22"/>
                    </a:lnTo>
                    <a:lnTo>
                      <a:pt x="212" y="24"/>
                    </a:lnTo>
                    <a:lnTo>
                      <a:pt x="205" y="28"/>
                    </a:lnTo>
                    <a:lnTo>
                      <a:pt x="199" y="30"/>
                    </a:lnTo>
                    <a:lnTo>
                      <a:pt x="192" y="35"/>
                    </a:lnTo>
                    <a:lnTo>
                      <a:pt x="186" y="37"/>
                    </a:lnTo>
                    <a:lnTo>
                      <a:pt x="177" y="39"/>
                    </a:lnTo>
                    <a:lnTo>
                      <a:pt x="171" y="43"/>
                    </a:lnTo>
                    <a:lnTo>
                      <a:pt x="165" y="45"/>
                    </a:lnTo>
                    <a:lnTo>
                      <a:pt x="158" y="48"/>
                    </a:lnTo>
                    <a:lnTo>
                      <a:pt x="151" y="54"/>
                    </a:lnTo>
                    <a:lnTo>
                      <a:pt x="142" y="56"/>
                    </a:lnTo>
                    <a:lnTo>
                      <a:pt x="136" y="60"/>
                    </a:lnTo>
                    <a:lnTo>
                      <a:pt x="127" y="68"/>
                    </a:lnTo>
                    <a:lnTo>
                      <a:pt x="121" y="70"/>
                    </a:lnTo>
                    <a:lnTo>
                      <a:pt x="115" y="72"/>
                    </a:lnTo>
                    <a:lnTo>
                      <a:pt x="106" y="76"/>
                    </a:lnTo>
                    <a:lnTo>
                      <a:pt x="100" y="81"/>
                    </a:lnTo>
                    <a:lnTo>
                      <a:pt x="91" y="85"/>
                    </a:lnTo>
                    <a:lnTo>
                      <a:pt x="85" y="89"/>
                    </a:lnTo>
                    <a:lnTo>
                      <a:pt x="78" y="93"/>
                    </a:lnTo>
                    <a:lnTo>
                      <a:pt x="70" y="96"/>
                    </a:lnTo>
                    <a:lnTo>
                      <a:pt x="63" y="102"/>
                    </a:lnTo>
                    <a:lnTo>
                      <a:pt x="57" y="104"/>
                    </a:lnTo>
                    <a:lnTo>
                      <a:pt x="51" y="111"/>
                    </a:lnTo>
                    <a:lnTo>
                      <a:pt x="44" y="113"/>
                    </a:lnTo>
                    <a:lnTo>
                      <a:pt x="36" y="119"/>
                    </a:lnTo>
                    <a:lnTo>
                      <a:pt x="29" y="123"/>
                    </a:lnTo>
                    <a:lnTo>
                      <a:pt x="25" y="130"/>
                    </a:lnTo>
                    <a:lnTo>
                      <a:pt x="19" y="132"/>
                    </a:lnTo>
                    <a:lnTo>
                      <a:pt x="14" y="138"/>
                    </a:lnTo>
                    <a:lnTo>
                      <a:pt x="8" y="145"/>
                    </a:lnTo>
                    <a:lnTo>
                      <a:pt x="6" y="151"/>
                    </a:lnTo>
                    <a:lnTo>
                      <a:pt x="6" y="158"/>
                    </a:lnTo>
                    <a:lnTo>
                      <a:pt x="2" y="164"/>
                    </a:lnTo>
                    <a:lnTo>
                      <a:pt x="0" y="170"/>
                    </a:lnTo>
                    <a:lnTo>
                      <a:pt x="6" y="172"/>
                    </a:lnTo>
                    <a:lnTo>
                      <a:pt x="25" y="147"/>
                    </a:lnTo>
                    <a:lnTo>
                      <a:pt x="61" y="115"/>
                    </a:lnTo>
                    <a:lnTo>
                      <a:pt x="132" y="76"/>
                    </a:lnTo>
                    <a:lnTo>
                      <a:pt x="199" y="41"/>
                    </a:lnTo>
                    <a:lnTo>
                      <a:pt x="276"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0" name="Freeform 97"/>
              <p:cNvSpPr>
                <a:spLocks/>
              </p:cNvSpPr>
              <p:nvPr/>
            </p:nvSpPr>
            <p:spPr bwMode="auto">
              <a:xfrm>
                <a:off x="4912437" y="3933485"/>
                <a:ext cx="71431" cy="65077"/>
              </a:xfrm>
              <a:custGeom>
                <a:avLst/>
                <a:gdLst>
                  <a:gd name="T0" fmla="*/ 2147483647 w 306"/>
                  <a:gd name="T1" fmla="*/ 0 h 234"/>
                  <a:gd name="T2" fmla="*/ 2147483647 w 306"/>
                  <a:gd name="T3" fmla="*/ 0 h 234"/>
                  <a:gd name="T4" fmla="*/ 2147483647 w 306"/>
                  <a:gd name="T5" fmla="*/ 2147483647 h 234"/>
                  <a:gd name="T6" fmla="*/ 0 w 306"/>
                  <a:gd name="T7" fmla="*/ 2147483647 h 234"/>
                  <a:gd name="T8" fmla="*/ 0 w 306"/>
                  <a:gd name="T9" fmla="*/ 2147483647 h 234"/>
                  <a:gd name="T10" fmla="*/ 0 w 306"/>
                  <a:gd name="T11" fmla="*/ 2147483647 h 234"/>
                  <a:gd name="T12" fmla="*/ 0 w 306"/>
                  <a:gd name="T13" fmla="*/ 2147483647 h 234"/>
                  <a:gd name="T14" fmla="*/ 0 w 306"/>
                  <a:gd name="T15" fmla="*/ 2147483647 h 234"/>
                  <a:gd name="T16" fmla="*/ 2147483647 w 306"/>
                  <a:gd name="T17" fmla="*/ 2147483647 h 234"/>
                  <a:gd name="T18" fmla="*/ 2147483647 w 306"/>
                  <a:gd name="T19" fmla="*/ 0 h 234"/>
                  <a:gd name="T20" fmla="*/ 2147483647 w 306"/>
                  <a:gd name="T21" fmla="*/ 0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6"/>
                  <a:gd name="T34" fmla="*/ 0 h 234"/>
                  <a:gd name="T35" fmla="*/ 306 w 306"/>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6" h="234">
                    <a:moveTo>
                      <a:pt x="306" y="0"/>
                    </a:moveTo>
                    <a:lnTo>
                      <a:pt x="303" y="9"/>
                    </a:lnTo>
                    <a:lnTo>
                      <a:pt x="227" y="77"/>
                    </a:lnTo>
                    <a:lnTo>
                      <a:pt x="126" y="155"/>
                    </a:lnTo>
                    <a:lnTo>
                      <a:pt x="27" y="232"/>
                    </a:lnTo>
                    <a:lnTo>
                      <a:pt x="0" y="234"/>
                    </a:lnTo>
                    <a:lnTo>
                      <a:pt x="2" y="215"/>
                    </a:lnTo>
                    <a:lnTo>
                      <a:pt x="70" y="177"/>
                    </a:lnTo>
                    <a:lnTo>
                      <a:pt x="171" y="104"/>
                    </a:lnTo>
                    <a:lnTo>
                      <a:pt x="263" y="34"/>
                    </a:lnTo>
                    <a:lnTo>
                      <a:pt x="306"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1" name="Freeform 98"/>
              <p:cNvSpPr>
                <a:spLocks/>
              </p:cNvSpPr>
              <p:nvPr/>
            </p:nvSpPr>
            <p:spPr bwMode="auto">
              <a:xfrm>
                <a:off x="4826721" y="4139828"/>
                <a:ext cx="23811" cy="33332"/>
              </a:xfrm>
              <a:custGeom>
                <a:avLst/>
                <a:gdLst>
                  <a:gd name="T0" fmla="*/ 0 w 104"/>
                  <a:gd name="T1" fmla="*/ 0 h 127"/>
                  <a:gd name="T2" fmla="*/ 0 w 104"/>
                  <a:gd name="T3" fmla="*/ 0 h 127"/>
                  <a:gd name="T4" fmla="*/ 0 w 104"/>
                  <a:gd name="T5" fmla="*/ 0 h 127"/>
                  <a:gd name="T6" fmla="*/ 0 w 104"/>
                  <a:gd name="T7" fmla="*/ 0 h 127"/>
                  <a:gd name="T8" fmla="*/ 0 w 104"/>
                  <a:gd name="T9" fmla="*/ 0 h 127"/>
                  <a:gd name="T10" fmla="*/ 0 w 104"/>
                  <a:gd name="T11" fmla="*/ 0 h 127"/>
                  <a:gd name="T12" fmla="*/ 0 w 104"/>
                  <a:gd name="T13" fmla="*/ 0 h 127"/>
                  <a:gd name="T14" fmla="*/ 0 w 104"/>
                  <a:gd name="T15" fmla="*/ 0 h 127"/>
                  <a:gd name="T16" fmla="*/ 0 w 104"/>
                  <a:gd name="T17" fmla="*/ 0 h 127"/>
                  <a:gd name="T18" fmla="*/ 0 w 104"/>
                  <a:gd name="T19" fmla="*/ 0 h 127"/>
                  <a:gd name="T20" fmla="*/ 0 w 104"/>
                  <a:gd name="T21" fmla="*/ 0 h 127"/>
                  <a:gd name="T22" fmla="*/ 0 w 104"/>
                  <a:gd name="T23" fmla="*/ 0 h 127"/>
                  <a:gd name="T24" fmla="*/ 0 w 104"/>
                  <a:gd name="T25" fmla="*/ 0 h 127"/>
                  <a:gd name="T26" fmla="*/ 0 w 104"/>
                  <a:gd name="T27" fmla="*/ 0 h 127"/>
                  <a:gd name="T28" fmla="*/ 0 w 104"/>
                  <a:gd name="T29" fmla="*/ 0 h 127"/>
                  <a:gd name="T30" fmla="*/ 0 w 104"/>
                  <a:gd name="T31" fmla="*/ 0 h 127"/>
                  <a:gd name="T32" fmla="*/ 0 w 104"/>
                  <a:gd name="T33" fmla="*/ 0 h 127"/>
                  <a:gd name="T34" fmla="*/ 0 w 104"/>
                  <a:gd name="T35" fmla="*/ 0 h 127"/>
                  <a:gd name="T36" fmla="*/ 0 w 104"/>
                  <a:gd name="T37" fmla="*/ 0 h 127"/>
                  <a:gd name="T38" fmla="*/ 0 w 104"/>
                  <a:gd name="T39" fmla="*/ 0 h 127"/>
                  <a:gd name="T40" fmla="*/ 0 w 104"/>
                  <a:gd name="T41" fmla="*/ 0 h 127"/>
                  <a:gd name="T42" fmla="*/ 0 w 104"/>
                  <a:gd name="T43" fmla="*/ 2147483647 h 127"/>
                  <a:gd name="T44" fmla="*/ 0 w 104"/>
                  <a:gd name="T45" fmla="*/ 2147483647 h 127"/>
                  <a:gd name="T46" fmla="*/ 0 w 104"/>
                  <a:gd name="T47" fmla="*/ 2147483647 h 127"/>
                  <a:gd name="T48" fmla="*/ 0 w 104"/>
                  <a:gd name="T49" fmla="*/ 2147483647 h 127"/>
                  <a:gd name="T50" fmla="*/ 0 w 104"/>
                  <a:gd name="T51" fmla="*/ 0 h 127"/>
                  <a:gd name="T52" fmla="*/ 0 w 104"/>
                  <a:gd name="T53" fmla="*/ 0 h 127"/>
                  <a:gd name="T54" fmla="*/ 0 w 104"/>
                  <a:gd name="T55" fmla="*/ 0 h 127"/>
                  <a:gd name="T56" fmla="*/ 0 w 104"/>
                  <a:gd name="T57" fmla="*/ 0 h 127"/>
                  <a:gd name="T58" fmla="*/ 0 w 104"/>
                  <a:gd name="T59" fmla="*/ 0 h 127"/>
                  <a:gd name="T60" fmla="*/ 0 w 104"/>
                  <a:gd name="T61" fmla="*/ 0 h 127"/>
                  <a:gd name="T62" fmla="*/ 0 w 104"/>
                  <a:gd name="T63" fmla="*/ 0 h 127"/>
                  <a:gd name="T64" fmla="*/ 0 w 104"/>
                  <a:gd name="T65" fmla="*/ 0 h 127"/>
                  <a:gd name="T66" fmla="*/ 0 w 104"/>
                  <a:gd name="T67" fmla="*/ 0 h 127"/>
                  <a:gd name="T68" fmla="*/ 0 w 104"/>
                  <a:gd name="T69" fmla="*/ 0 h 127"/>
                  <a:gd name="T70" fmla="*/ 0 w 104"/>
                  <a:gd name="T71" fmla="*/ 0 h 127"/>
                  <a:gd name="T72" fmla="*/ 0 w 104"/>
                  <a:gd name="T73" fmla="*/ 0 h 127"/>
                  <a:gd name="T74" fmla="*/ 0 w 104"/>
                  <a:gd name="T75" fmla="*/ 0 h 127"/>
                  <a:gd name="T76" fmla="*/ 0 w 104"/>
                  <a:gd name="T77" fmla="*/ 0 h 127"/>
                  <a:gd name="T78" fmla="*/ 0 w 104"/>
                  <a:gd name="T79" fmla="*/ 0 h 127"/>
                  <a:gd name="T80" fmla="*/ 0 w 104"/>
                  <a:gd name="T81" fmla="*/ 0 h 127"/>
                  <a:gd name="T82" fmla="*/ 0 w 104"/>
                  <a:gd name="T83" fmla="*/ 0 h 127"/>
                  <a:gd name="T84" fmla="*/ 0 w 104"/>
                  <a:gd name="T85" fmla="*/ 0 h 127"/>
                  <a:gd name="T86" fmla="*/ 0 w 104"/>
                  <a:gd name="T87" fmla="*/ 0 h 127"/>
                  <a:gd name="T88" fmla="*/ 0 w 104"/>
                  <a:gd name="T89" fmla="*/ 0 h 127"/>
                  <a:gd name="T90" fmla="*/ 0 w 104"/>
                  <a:gd name="T91" fmla="*/ 0 h 127"/>
                  <a:gd name="T92" fmla="*/ 0 w 104"/>
                  <a:gd name="T93" fmla="*/ 0 h 127"/>
                  <a:gd name="T94" fmla="*/ 0 w 104"/>
                  <a:gd name="T95" fmla="*/ 0 h 127"/>
                  <a:gd name="T96" fmla="*/ 0 w 104"/>
                  <a:gd name="T97" fmla="*/ 0 h 127"/>
                  <a:gd name="T98" fmla="*/ 0 w 104"/>
                  <a:gd name="T99" fmla="*/ 0 h 127"/>
                  <a:gd name="T100" fmla="*/ 0 w 104"/>
                  <a:gd name="T101" fmla="*/ 0 h 127"/>
                  <a:gd name="T102" fmla="*/ 0 w 104"/>
                  <a:gd name="T103" fmla="*/ 0 h 127"/>
                  <a:gd name="T104" fmla="*/ 0 w 104"/>
                  <a:gd name="T105" fmla="*/ 0 h 12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4"/>
                  <a:gd name="T160" fmla="*/ 0 h 127"/>
                  <a:gd name="T161" fmla="*/ 104 w 104"/>
                  <a:gd name="T162" fmla="*/ 127 h 12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4" h="127">
                    <a:moveTo>
                      <a:pt x="98" y="0"/>
                    </a:moveTo>
                    <a:lnTo>
                      <a:pt x="87" y="9"/>
                    </a:lnTo>
                    <a:lnTo>
                      <a:pt x="81" y="11"/>
                    </a:lnTo>
                    <a:lnTo>
                      <a:pt x="70" y="17"/>
                    </a:lnTo>
                    <a:lnTo>
                      <a:pt x="59" y="20"/>
                    </a:lnTo>
                    <a:lnTo>
                      <a:pt x="51" y="27"/>
                    </a:lnTo>
                    <a:lnTo>
                      <a:pt x="45" y="29"/>
                    </a:lnTo>
                    <a:lnTo>
                      <a:pt x="38" y="31"/>
                    </a:lnTo>
                    <a:lnTo>
                      <a:pt x="36" y="39"/>
                    </a:lnTo>
                    <a:lnTo>
                      <a:pt x="28" y="46"/>
                    </a:lnTo>
                    <a:lnTo>
                      <a:pt x="21" y="48"/>
                    </a:lnTo>
                    <a:lnTo>
                      <a:pt x="19" y="54"/>
                    </a:lnTo>
                    <a:lnTo>
                      <a:pt x="15" y="61"/>
                    </a:lnTo>
                    <a:lnTo>
                      <a:pt x="8" y="67"/>
                    </a:lnTo>
                    <a:lnTo>
                      <a:pt x="6" y="74"/>
                    </a:lnTo>
                    <a:lnTo>
                      <a:pt x="4" y="80"/>
                    </a:lnTo>
                    <a:lnTo>
                      <a:pt x="2" y="86"/>
                    </a:lnTo>
                    <a:lnTo>
                      <a:pt x="0" y="95"/>
                    </a:lnTo>
                    <a:lnTo>
                      <a:pt x="0" y="104"/>
                    </a:lnTo>
                    <a:lnTo>
                      <a:pt x="2" y="110"/>
                    </a:lnTo>
                    <a:lnTo>
                      <a:pt x="6" y="116"/>
                    </a:lnTo>
                    <a:lnTo>
                      <a:pt x="13" y="121"/>
                    </a:lnTo>
                    <a:lnTo>
                      <a:pt x="21" y="125"/>
                    </a:lnTo>
                    <a:lnTo>
                      <a:pt x="28" y="127"/>
                    </a:lnTo>
                    <a:lnTo>
                      <a:pt x="34" y="125"/>
                    </a:lnTo>
                    <a:lnTo>
                      <a:pt x="38" y="118"/>
                    </a:lnTo>
                    <a:lnTo>
                      <a:pt x="45" y="116"/>
                    </a:lnTo>
                    <a:lnTo>
                      <a:pt x="51" y="110"/>
                    </a:lnTo>
                    <a:lnTo>
                      <a:pt x="55" y="104"/>
                    </a:lnTo>
                    <a:lnTo>
                      <a:pt x="57" y="95"/>
                    </a:lnTo>
                    <a:lnTo>
                      <a:pt x="62" y="89"/>
                    </a:lnTo>
                    <a:lnTo>
                      <a:pt x="66" y="82"/>
                    </a:lnTo>
                    <a:lnTo>
                      <a:pt x="72" y="76"/>
                    </a:lnTo>
                    <a:lnTo>
                      <a:pt x="76" y="69"/>
                    </a:lnTo>
                    <a:lnTo>
                      <a:pt x="81" y="63"/>
                    </a:lnTo>
                    <a:lnTo>
                      <a:pt x="85" y="57"/>
                    </a:lnTo>
                    <a:lnTo>
                      <a:pt x="89" y="50"/>
                    </a:lnTo>
                    <a:lnTo>
                      <a:pt x="93" y="44"/>
                    </a:lnTo>
                    <a:lnTo>
                      <a:pt x="100" y="37"/>
                    </a:lnTo>
                    <a:lnTo>
                      <a:pt x="104" y="31"/>
                    </a:lnTo>
                    <a:lnTo>
                      <a:pt x="47" y="82"/>
                    </a:lnTo>
                    <a:lnTo>
                      <a:pt x="28" y="112"/>
                    </a:lnTo>
                    <a:lnTo>
                      <a:pt x="21" y="114"/>
                    </a:lnTo>
                    <a:lnTo>
                      <a:pt x="13" y="110"/>
                    </a:lnTo>
                    <a:lnTo>
                      <a:pt x="13" y="104"/>
                    </a:lnTo>
                    <a:lnTo>
                      <a:pt x="13" y="97"/>
                    </a:lnTo>
                    <a:lnTo>
                      <a:pt x="13" y="91"/>
                    </a:lnTo>
                    <a:lnTo>
                      <a:pt x="17" y="84"/>
                    </a:lnTo>
                    <a:lnTo>
                      <a:pt x="21" y="78"/>
                    </a:lnTo>
                    <a:lnTo>
                      <a:pt x="28" y="71"/>
                    </a:lnTo>
                    <a:lnTo>
                      <a:pt x="34" y="65"/>
                    </a:lnTo>
                    <a:lnTo>
                      <a:pt x="38" y="59"/>
                    </a:lnTo>
                    <a:lnTo>
                      <a:pt x="98"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2" name="Freeform 99"/>
              <p:cNvSpPr>
                <a:spLocks/>
              </p:cNvSpPr>
              <p:nvPr/>
            </p:nvSpPr>
            <p:spPr bwMode="auto">
              <a:xfrm>
                <a:off x="4907675" y="4038244"/>
                <a:ext cx="28572" cy="33332"/>
              </a:xfrm>
              <a:custGeom>
                <a:avLst/>
                <a:gdLst>
                  <a:gd name="T0" fmla="*/ 0 w 119"/>
                  <a:gd name="T1" fmla="*/ 0 h 128"/>
                  <a:gd name="T2" fmla="*/ 0 w 119"/>
                  <a:gd name="T3" fmla="*/ 0 h 128"/>
                  <a:gd name="T4" fmla="*/ 0 w 119"/>
                  <a:gd name="T5" fmla="*/ 0 h 128"/>
                  <a:gd name="T6" fmla="*/ 0 w 119"/>
                  <a:gd name="T7" fmla="*/ 0 h 128"/>
                  <a:gd name="T8" fmla="*/ 0 w 119"/>
                  <a:gd name="T9" fmla="*/ 0 h 128"/>
                  <a:gd name="T10" fmla="*/ 0 w 119"/>
                  <a:gd name="T11" fmla="*/ 0 h 128"/>
                  <a:gd name="T12" fmla="*/ 0 w 119"/>
                  <a:gd name="T13" fmla="*/ 0 h 128"/>
                  <a:gd name="T14" fmla="*/ 0 w 119"/>
                  <a:gd name="T15" fmla="*/ 0 h 128"/>
                  <a:gd name="T16" fmla="*/ 0 w 119"/>
                  <a:gd name="T17" fmla="*/ 0 h 128"/>
                  <a:gd name="T18" fmla="*/ 0 w 119"/>
                  <a:gd name="T19" fmla="*/ 0 h 128"/>
                  <a:gd name="T20" fmla="*/ 0 w 119"/>
                  <a:gd name="T21" fmla="*/ 0 h 128"/>
                  <a:gd name="T22" fmla="*/ 0 w 119"/>
                  <a:gd name="T23" fmla="*/ 2147483647 h 128"/>
                  <a:gd name="T24" fmla="*/ 0 w 119"/>
                  <a:gd name="T25" fmla="*/ 2147483647 h 128"/>
                  <a:gd name="T26" fmla="*/ 0 w 119"/>
                  <a:gd name="T27" fmla="*/ 2147483647 h 128"/>
                  <a:gd name="T28" fmla="*/ 0 w 119"/>
                  <a:gd name="T29" fmla="*/ 2147483647 h 128"/>
                  <a:gd name="T30" fmla="*/ 0 w 119"/>
                  <a:gd name="T31" fmla="*/ 0 h 128"/>
                  <a:gd name="T32" fmla="*/ 0 w 119"/>
                  <a:gd name="T33" fmla="*/ 0 h 128"/>
                  <a:gd name="T34" fmla="*/ 0 w 119"/>
                  <a:gd name="T35" fmla="*/ 0 h 128"/>
                  <a:gd name="T36" fmla="*/ 0 w 119"/>
                  <a:gd name="T37" fmla="*/ 0 h 128"/>
                  <a:gd name="T38" fmla="*/ 0 w 119"/>
                  <a:gd name="T39" fmla="*/ 0 h 128"/>
                  <a:gd name="T40" fmla="*/ 0 w 119"/>
                  <a:gd name="T41" fmla="*/ 0 h 128"/>
                  <a:gd name="T42" fmla="*/ 0 w 119"/>
                  <a:gd name="T43" fmla="*/ 0 h 128"/>
                  <a:gd name="T44" fmla="*/ 0 w 119"/>
                  <a:gd name="T45" fmla="*/ 0 h 128"/>
                  <a:gd name="T46" fmla="*/ 0 w 119"/>
                  <a:gd name="T47" fmla="*/ 0 h 128"/>
                  <a:gd name="T48" fmla="*/ 0 w 119"/>
                  <a:gd name="T49" fmla="*/ 0 h 128"/>
                  <a:gd name="T50" fmla="*/ 0 w 119"/>
                  <a:gd name="T51" fmla="*/ 0 h 128"/>
                  <a:gd name="T52" fmla="*/ 0 w 119"/>
                  <a:gd name="T53" fmla="*/ 0 h 128"/>
                  <a:gd name="T54" fmla="*/ 0 w 119"/>
                  <a:gd name="T55" fmla="*/ 0 h 128"/>
                  <a:gd name="T56" fmla="*/ 0 w 119"/>
                  <a:gd name="T57" fmla="*/ 0 h 128"/>
                  <a:gd name="T58" fmla="*/ 0 w 119"/>
                  <a:gd name="T59" fmla="*/ 0 h 128"/>
                  <a:gd name="T60" fmla="*/ 0 w 119"/>
                  <a:gd name="T61" fmla="*/ 0 h 128"/>
                  <a:gd name="T62" fmla="*/ 0 w 119"/>
                  <a:gd name="T63" fmla="*/ 0 h 128"/>
                  <a:gd name="T64" fmla="*/ 0 w 119"/>
                  <a:gd name="T65" fmla="*/ 0 h 128"/>
                  <a:gd name="T66" fmla="*/ 0 w 119"/>
                  <a:gd name="T67" fmla="*/ 0 h 128"/>
                  <a:gd name="T68" fmla="*/ 0 w 119"/>
                  <a:gd name="T69" fmla="*/ 0 h 1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9"/>
                  <a:gd name="T106" fmla="*/ 0 h 128"/>
                  <a:gd name="T107" fmla="*/ 119 w 119"/>
                  <a:gd name="T108" fmla="*/ 128 h 1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9" h="128">
                    <a:moveTo>
                      <a:pt x="119" y="0"/>
                    </a:moveTo>
                    <a:lnTo>
                      <a:pt x="106" y="9"/>
                    </a:lnTo>
                    <a:lnTo>
                      <a:pt x="99" y="11"/>
                    </a:lnTo>
                    <a:lnTo>
                      <a:pt x="93" y="11"/>
                    </a:lnTo>
                    <a:lnTo>
                      <a:pt x="85" y="15"/>
                    </a:lnTo>
                    <a:lnTo>
                      <a:pt x="78" y="19"/>
                    </a:lnTo>
                    <a:lnTo>
                      <a:pt x="72" y="21"/>
                    </a:lnTo>
                    <a:lnTo>
                      <a:pt x="65" y="21"/>
                    </a:lnTo>
                    <a:lnTo>
                      <a:pt x="59" y="23"/>
                    </a:lnTo>
                    <a:lnTo>
                      <a:pt x="51" y="28"/>
                    </a:lnTo>
                    <a:lnTo>
                      <a:pt x="40" y="32"/>
                    </a:lnTo>
                    <a:lnTo>
                      <a:pt x="31" y="38"/>
                    </a:lnTo>
                    <a:lnTo>
                      <a:pt x="25" y="43"/>
                    </a:lnTo>
                    <a:lnTo>
                      <a:pt x="17" y="49"/>
                    </a:lnTo>
                    <a:lnTo>
                      <a:pt x="10" y="55"/>
                    </a:lnTo>
                    <a:lnTo>
                      <a:pt x="4" y="58"/>
                    </a:lnTo>
                    <a:lnTo>
                      <a:pt x="4" y="64"/>
                    </a:lnTo>
                    <a:lnTo>
                      <a:pt x="0" y="70"/>
                    </a:lnTo>
                    <a:lnTo>
                      <a:pt x="0" y="79"/>
                    </a:lnTo>
                    <a:lnTo>
                      <a:pt x="0" y="87"/>
                    </a:lnTo>
                    <a:lnTo>
                      <a:pt x="0" y="94"/>
                    </a:lnTo>
                    <a:lnTo>
                      <a:pt x="4" y="100"/>
                    </a:lnTo>
                    <a:lnTo>
                      <a:pt x="8" y="109"/>
                    </a:lnTo>
                    <a:lnTo>
                      <a:pt x="14" y="115"/>
                    </a:lnTo>
                    <a:lnTo>
                      <a:pt x="21" y="122"/>
                    </a:lnTo>
                    <a:lnTo>
                      <a:pt x="27" y="126"/>
                    </a:lnTo>
                    <a:lnTo>
                      <a:pt x="34" y="128"/>
                    </a:lnTo>
                    <a:lnTo>
                      <a:pt x="42" y="128"/>
                    </a:lnTo>
                    <a:lnTo>
                      <a:pt x="51" y="126"/>
                    </a:lnTo>
                    <a:lnTo>
                      <a:pt x="57" y="119"/>
                    </a:lnTo>
                    <a:lnTo>
                      <a:pt x="63" y="113"/>
                    </a:lnTo>
                    <a:lnTo>
                      <a:pt x="68" y="105"/>
                    </a:lnTo>
                    <a:lnTo>
                      <a:pt x="74" y="98"/>
                    </a:lnTo>
                    <a:lnTo>
                      <a:pt x="78" y="90"/>
                    </a:lnTo>
                    <a:lnTo>
                      <a:pt x="80" y="83"/>
                    </a:lnTo>
                    <a:lnTo>
                      <a:pt x="85" y="77"/>
                    </a:lnTo>
                    <a:lnTo>
                      <a:pt x="91" y="70"/>
                    </a:lnTo>
                    <a:lnTo>
                      <a:pt x="93" y="64"/>
                    </a:lnTo>
                    <a:lnTo>
                      <a:pt x="95" y="58"/>
                    </a:lnTo>
                    <a:lnTo>
                      <a:pt x="102" y="51"/>
                    </a:lnTo>
                    <a:lnTo>
                      <a:pt x="106" y="45"/>
                    </a:lnTo>
                    <a:lnTo>
                      <a:pt x="112" y="41"/>
                    </a:lnTo>
                    <a:lnTo>
                      <a:pt x="106" y="41"/>
                    </a:lnTo>
                    <a:lnTo>
                      <a:pt x="99" y="43"/>
                    </a:lnTo>
                    <a:lnTo>
                      <a:pt x="93" y="47"/>
                    </a:lnTo>
                    <a:lnTo>
                      <a:pt x="87" y="53"/>
                    </a:lnTo>
                    <a:lnTo>
                      <a:pt x="80" y="58"/>
                    </a:lnTo>
                    <a:lnTo>
                      <a:pt x="74" y="64"/>
                    </a:lnTo>
                    <a:lnTo>
                      <a:pt x="68" y="70"/>
                    </a:lnTo>
                    <a:lnTo>
                      <a:pt x="63" y="77"/>
                    </a:lnTo>
                    <a:lnTo>
                      <a:pt x="59" y="83"/>
                    </a:lnTo>
                    <a:lnTo>
                      <a:pt x="55" y="90"/>
                    </a:lnTo>
                    <a:lnTo>
                      <a:pt x="51" y="96"/>
                    </a:lnTo>
                    <a:lnTo>
                      <a:pt x="46" y="102"/>
                    </a:lnTo>
                    <a:lnTo>
                      <a:pt x="42" y="109"/>
                    </a:lnTo>
                    <a:lnTo>
                      <a:pt x="36" y="113"/>
                    </a:lnTo>
                    <a:lnTo>
                      <a:pt x="29" y="113"/>
                    </a:lnTo>
                    <a:lnTo>
                      <a:pt x="23" y="109"/>
                    </a:lnTo>
                    <a:lnTo>
                      <a:pt x="19" y="102"/>
                    </a:lnTo>
                    <a:lnTo>
                      <a:pt x="17" y="96"/>
                    </a:lnTo>
                    <a:lnTo>
                      <a:pt x="14" y="90"/>
                    </a:lnTo>
                    <a:lnTo>
                      <a:pt x="14" y="81"/>
                    </a:lnTo>
                    <a:lnTo>
                      <a:pt x="17" y="75"/>
                    </a:lnTo>
                    <a:lnTo>
                      <a:pt x="21" y="68"/>
                    </a:lnTo>
                    <a:lnTo>
                      <a:pt x="27" y="62"/>
                    </a:lnTo>
                    <a:lnTo>
                      <a:pt x="34" y="58"/>
                    </a:lnTo>
                    <a:lnTo>
                      <a:pt x="40" y="55"/>
                    </a:lnTo>
                    <a:lnTo>
                      <a:pt x="46" y="51"/>
                    </a:lnTo>
                    <a:lnTo>
                      <a:pt x="55" y="49"/>
                    </a:lnTo>
                    <a:lnTo>
                      <a:pt x="61" y="45"/>
                    </a:lnTo>
                    <a:lnTo>
                      <a:pt x="119"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3" name="Freeform 100"/>
              <p:cNvSpPr>
                <a:spLocks/>
              </p:cNvSpPr>
              <p:nvPr/>
            </p:nvSpPr>
            <p:spPr bwMode="auto">
              <a:xfrm>
                <a:off x="4869579" y="4068402"/>
                <a:ext cx="126987" cy="138091"/>
              </a:xfrm>
              <a:custGeom>
                <a:avLst/>
                <a:gdLst>
                  <a:gd name="T0" fmla="*/ 2147483647 w 543"/>
                  <a:gd name="T1" fmla="*/ 0 h 521"/>
                  <a:gd name="T2" fmla="*/ 2147483647 w 543"/>
                  <a:gd name="T3" fmla="*/ 2147483647 h 521"/>
                  <a:gd name="T4" fmla="*/ 0 w 543"/>
                  <a:gd name="T5" fmla="*/ 2147483647 h 521"/>
                  <a:gd name="T6" fmla="*/ 0 w 543"/>
                  <a:gd name="T7" fmla="*/ 2147483647 h 521"/>
                  <a:gd name="T8" fmla="*/ 0 w 543"/>
                  <a:gd name="T9" fmla="*/ 2147483647 h 521"/>
                  <a:gd name="T10" fmla="*/ 0 w 543"/>
                  <a:gd name="T11" fmla="*/ 2147483647 h 521"/>
                  <a:gd name="T12" fmla="*/ 0 w 543"/>
                  <a:gd name="T13" fmla="*/ 2147483647 h 521"/>
                  <a:gd name="T14" fmla="*/ 0 w 543"/>
                  <a:gd name="T15" fmla="*/ 2147483647 h 521"/>
                  <a:gd name="T16" fmla="*/ 2147483647 w 543"/>
                  <a:gd name="T17" fmla="*/ 2147483647 h 521"/>
                  <a:gd name="T18" fmla="*/ 2147483647 w 543"/>
                  <a:gd name="T19" fmla="*/ 2147483647 h 521"/>
                  <a:gd name="T20" fmla="*/ 2147483647 w 543"/>
                  <a:gd name="T21" fmla="*/ 0 h 5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3"/>
                  <a:gd name="T34" fmla="*/ 0 h 521"/>
                  <a:gd name="T35" fmla="*/ 543 w 543"/>
                  <a:gd name="T36" fmla="*/ 521 h 5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3" h="521">
                    <a:moveTo>
                      <a:pt x="543" y="0"/>
                    </a:moveTo>
                    <a:lnTo>
                      <a:pt x="321" y="190"/>
                    </a:lnTo>
                    <a:lnTo>
                      <a:pt x="133" y="368"/>
                    </a:lnTo>
                    <a:lnTo>
                      <a:pt x="15" y="487"/>
                    </a:lnTo>
                    <a:lnTo>
                      <a:pt x="0" y="510"/>
                    </a:lnTo>
                    <a:lnTo>
                      <a:pt x="7" y="521"/>
                    </a:lnTo>
                    <a:lnTo>
                      <a:pt x="22" y="519"/>
                    </a:lnTo>
                    <a:lnTo>
                      <a:pt x="122" y="406"/>
                    </a:lnTo>
                    <a:lnTo>
                      <a:pt x="274" y="251"/>
                    </a:lnTo>
                    <a:lnTo>
                      <a:pt x="427" y="117"/>
                    </a:lnTo>
                    <a:lnTo>
                      <a:pt x="543"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4" name="Freeform 101"/>
              <p:cNvSpPr>
                <a:spLocks/>
              </p:cNvSpPr>
              <p:nvPr/>
            </p:nvSpPr>
            <p:spPr bwMode="auto">
              <a:xfrm>
                <a:off x="4918787" y="3993801"/>
                <a:ext cx="57144" cy="77775"/>
              </a:xfrm>
              <a:custGeom>
                <a:avLst/>
                <a:gdLst>
                  <a:gd name="T0" fmla="*/ 2147483647 w 250"/>
                  <a:gd name="T1" fmla="*/ 0 h 294"/>
                  <a:gd name="T2" fmla="*/ 0 w 250"/>
                  <a:gd name="T3" fmla="*/ 2147483647 h 294"/>
                  <a:gd name="T4" fmla="*/ 0 w 250"/>
                  <a:gd name="T5" fmla="*/ 2147483647 h 294"/>
                  <a:gd name="T6" fmla="*/ 0 w 250"/>
                  <a:gd name="T7" fmla="*/ 2147483647 h 294"/>
                  <a:gd name="T8" fmla="*/ 0 w 250"/>
                  <a:gd name="T9" fmla="*/ 2147483647 h 294"/>
                  <a:gd name="T10" fmla="*/ 0 w 250"/>
                  <a:gd name="T11" fmla="*/ 2147483647 h 294"/>
                  <a:gd name="T12" fmla="*/ 0 w 250"/>
                  <a:gd name="T13" fmla="*/ 2147483647 h 294"/>
                  <a:gd name="T14" fmla="*/ 0 w 250"/>
                  <a:gd name="T15" fmla="*/ 2147483647 h 294"/>
                  <a:gd name="T16" fmla="*/ 2147483647 w 250"/>
                  <a:gd name="T17" fmla="*/ 0 h 294"/>
                  <a:gd name="T18" fmla="*/ 2147483647 w 250"/>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0"/>
                  <a:gd name="T31" fmla="*/ 0 h 294"/>
                  <a:gd name="T32" fmla="*/ 250 w 250"/>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0" h="294">
                    <a:moveTo>
                      <a:pt x="250" y="0"/>
                    </a:moveTo>
                    <a:lnTo>
                      <a:pt x="49" y="206"/>
                    </a:lnTo>
                    <a:lnTo>
                      <a:pt x="2" y="270"/>
                    </a:lnTo>
                    <a:lnTo>
                      <a:pt x="2" y="277"/>
                    </a:lnTo>
                    <a:lnTo>
                      <a:pt x="0" y="291"/>
                    </a:lnTo>
                    <a:lnTo>
                      <a:pt x="6" y="294"/>
                    </a:lnTo>
                    <a:lnTo>
                      <a:pt x="28" y="289"/>
                    </a:lnTo>
                    <a:lnTo>
                      <a:pt x="111" y="162"/>
                    </a:lnTo>
                    <a:lnTo>
                      <a:pt x="198" y="71"/>
                    </a:lnTo>
                    <a:lnTo>
                      <a:pt x="250"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5" name="Freeform 102"/>
              <p:cNvSpPr>
                <a:spLocks/>
              </p:cNvSpPr>
              <p:nvPr/>
            </p:nvSpPr>
            <p:spPr bwMode="auto">
              <a:xfrm>
                <a:off x="4874341" y="4084275"/>
                <a:ext cx="57144" cy="79363"/>
              </a:xfrm>
              <a:custGeom>
                <a:avLst/>
                <a:gdLst>
                  <a:gd name="T0" fmla="*/ 2147483647 w 250"/>
                  <a:gd name="T1" fmla="*/ 0 h 294"/>
                  <a:gd name="T2" fmla="*/ 0 w 250"/>
                  <a:gd name="T3" fmla="*/ 2147483647 h 294"/>
                  <a:gd name="T4" fmla="*/ 0 w 250"/>
                  <a:gd name="T5" fmla="*/ 2147483647 h 294"/>
                  <a:gd name="T6" fmla="*/ 0 w 250"/>
                  <a:gd name="T7" fmla="*/ 2147483647 h 294"/>
                  <a:gd name="T8" fmla="*/ 0 w 250"/>
                  <a:gd name="T9" fmla="*/ 2147483647 h 294"/>
                  <a:gd name="T10" fmla="*/ 0 w 250"/>
                  <a:gd name="T11" fmla="*/ 2147483647 h 294"/>
                  <a:gd name="T12" fmla="*/ 0 w 250"/>
                  <a:gd name="T13" fmla="*/ 2147483647 h 294"/>
                  <a:gd name="T14" fmla="*/ 0 w 250"/>
                  <a:gd name="T15" fmla="*/ 2147483647 h 294"/>
                  <a:gd name="T16" fmla="*/ 2147483647 w 250"/>
                  <a:gd name="T17" fmla="*/ 0 h 294"/>
                  <a:gd name="T18" fmla="*/ 2147483647 w 250"/>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0"/>
                  <a:gd name="T31" fmla="*/ 0 h 294"/>
                  <a:gd name="T32" fmla="*/ 250 w 250"/>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0" h="294">
                    <a:moveTo>
                      <a:pt x="250" y="0"/>
                    </a:moveTo>
                    <a:lnTo>
                      <a:pt x="49" y="206"/>
                    </a:lnTo>
                    <a:lnTo>
                      <a:pt x="2" y="270"/>
                    </a:lnTo>
                    <a:lnTo>
                      <a:pt x="2" y="277"/>
                    </a:lnTo>
                    <a:lnTo>
                      <a:pt x="0" y="291"/>
                    </a:lnTo>
                    <a:lnTo>
                      <a:pt x="6" y="294"/>
                    </a:lnTo>
                    <a:lnTo>
                      <a:pt x="28" y="289"/>
                    </a:lnTo>
                    <a:lnTo>
                      <a:pt x="111" y="162"/>
                    </a:lnTo>
                    <a:lnTo>
                      <a:pt x="198" y="71"/>
                    </a:lnTo>
                    <a:lnTo>
                      <a:pt x="250"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6" name="Oval 103"/>
              <p:cNvSpPr>
                <a:spLocks noChangeArrowheads="1"/>
              </p:cNvSpPr>
              <p:nvPr/>
            </p:nvSpPr>
            <p:spPr bwMode="auto">
              <a:xfrm>
                <a:off x="4529888" y="3787457"/>
                <a:ext cx="480965" cy="447606"/>
              </a:xfrm>
              <a:prstGeom prst="ellipse">
                <a:avLst/>
              </a:prstGeom>
              <a:noFill/>
              <a:ln w="38100" algn="ctr">
                <a:solidFill>
                  <a:srgbClr val="339933"/>
                </a:solidFill>
                <a:round/>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sp>
            <p:nvSpPr>
              <p:cNvPr id="187" name="Freeform 104"/>
              <p:cNvSpPr>
                <a:spLocks/>
              </p:cNvSpPr>
              <p:nvPr/>
            </p:nvSpPr>
            <p:spPr bwMode="auto">
              <a:xfrm>
                <a:off x="4593381" y="3846186"/>
                <a:ext cx="63494" cy="47618"/>
              </a:xfrm>
              <a:custGeom>
                <a:avLst/>
                <a:gdLst>
                  <a:gd name="T0" fmla="*/ 2147483647 w 276"/>
                  <a:gd name="T1" fmla="*/ 0 h 172"/>
                  <a:gd name="T2" fmla="*/ 2147483647 w 276"/>
                  <a:gd name="T3" fmla="*/ 0 h 172"/>
                  <a:gd name="T4" fmla="*/ 2147483647 w 276"/>
                  <a:gd name="T5" fmla="*/ 0 h 172"/>
                  <a:gd name="T6" fmla="*/ 2147483647 w 276"/>
                  <a:gd name="T7" fmla="*/ 0 h 172"/>
                  <a:gd name="T8" fmla="*/ 2147483647 w 276"/>
                  <a:gd name="T9" fmla="*/ 0 h 172"/>
                  <a:gd name="T10" fmla="*/ 2147483647 w 276"/>
                  <a:gd name="T11" fmla="*/ 0 h 172"/>
                  <a:gd name="T12" fmla="*/ 2147483647 w 276"/>
                  <a:gd name="T13" fmla="*/ 0 h 172"/>
                  <a:gd name="T14" fmla="*/ 2147483647 w 276"/>
                  <a:gd name="T15" fmla="*/ 0 h 172"/>
                  <a:gd name="T16" fmla="*/ 2147483647 w 276"/>
                  <a:gd name="T17" fmla="*/ 0 h 172"/>
                  <a:gd name="T18" fmla="*/ 2147483647 w 276"/>
                  <a:gd name="T19" fmla="*/ 0 h 172"/>
                  <a:gd name="T20" fmla="*/ 2147483647 w 276"/>
                  <a:gd name="T21" fmla="*/ 0 h 172"/>
                  <a:gd name="T22" fmla="*/ 2147483647 w 276"/>
                  <a:gd name="T23" fmla="*/ 0 h 172"/>
                  <a:gd name="T24" fmla="*/ 2147483647 w 276"/>
                  <a:gd name="T25" fmla="*/ 0 h 172"/>
                  <a:gd name="T26" fmla="*/ 2147483647 w 276"/>
                  <a:gd name="T27" fmla="*/ 0 h 172"/>
                  <a:gd name="T28" fmla="*/ 2147483647 w 276"/>
                  <a:gd name="T29" fmla="*/ 0 h 172"/>
                  <a:gd name="T30" fmla="*/ 2147483647 w 276"/>
                  <a:gd name="T31" fmla="*/ 0 h 172"/>
                  <a:gd name="T32" fmla="*/ 2147483647 w 276"/>
                  <a:gd name="T33" fmla="*/ 0 h 172"/>
                  <a:gd name="T34" fmla="*/ 0 w 276"/>
                  <a:gd name="T35" fmla="*/ 0 h 172"/>
                  <a:gd name="T36" fmla="*/ 0 w 276"/>
                  <a:gd name="T37" fmla="*/ 0 h 172"/>
                  <a:gd name="T38" fmla="*/ 0 w 276"/>
                  <a:gd name="T39" fmla="*/ 0 h 172"/>
                  <a:gd name="T40" fmla="*/ 0 w 276"/>
                  <a:gd name="T41" fmla="*/ 0 h 172"/>
                  <a:gd name="T42" fmla="*/ 0 w 276"/>
                  <a:gd name="T43" fmla="*/ 0 h 172"/>
                  <a:gd name="T44" fmla="*/ 0 w 276"/>
                  <a:gd name="T45" fmla="*/ 0 h 172"/>
                  <a:gd name="T46" fmla="*/ 0 w 276"/>
                  <a:gd name="T47" fmla="*/ 2147483647 h 172"/>
                  <a:gd name="T48" fmla="*/ 0 w 276"/>
                  <a:gd name="T49" fmla="*/ 2147483647 h 172"/>
                  <a:gd name="T50" fmla="*/ 0 w 276"/>
                  <a:gd name="T51" fmla="*/ 2147483647 h 172"/>
                  <a:gd name="T52" fmla="*/ 0 w 276"/>
                  <a:gd name="T53" fmla="*/ 2147483647 h 172"/>
                  <a:gd name="T54" fmla="*/ 0 w 276"/>
                  <a:gd name="T55" fmla="*/ 2147483647 h 172"/>
                  <a:gd name="T56" fmla="*/ 0 w 276"/>
                  <a:gd name="T57" fmla="*/ 2147483647 h 172"/>
                  <a:gd name="T58" fmla="*/ 0 w 276"/>
                  <a:gd name="T59" fmla="*/ 2147483647 h 172"/>
                  <a:gd name="T60" fmla="*/ 0 w 276"/>
                  <a:gd name="T61" fmla="*/ 2147483647 h 172"/>
                  <a:gd name="T62" fmla="*/ 0 w 276"/>
                  <a:gd name="T63" fmla="*/ 2147483647 h 172"/>
                  <a:gd name="T64" fmla="*/ 0 w 276"/>
                  <a:gd name="T65" fmla="*/ 2147483647 h 172"/>
                  <a:gd name="T66" fmla="*/ 0 w 276"/>
                  <a:gd name="T67" fmla="*/ 2147483647 h 172"/>
                  <a:gd name="T68" fmla="*/ 0 w 276"/>
                  <a:gd name="T69" fmla="*/ 2147483647 h 172"/>
                  <a:gd name="T70" fmla="*/ 0 w 276"/>
                  <a:gd name="T71" fmla="*/ 2147483647 h 172"/>
                  <a:gd name="T72" fmla="*/ 0 w 276"/>
                  <a:gd name="T73" fmla="*/ 2147483647 h 172"/>
                  <a:gd name="T74" fmla="*/ 0 w 276"/>
                  <a:gd name="T75" fmla="*/ 2147483647 h 172"/>
                  <a:gd name="T76" fmla="*/ 0 w 276"/>
                  <a:gd name="T77" fmla="*/ 2147483647 h 172"/>
                  <a:gd name="T78" fmla="*/ 0 w 276"/>
                  <a:gd name="T79" fmla="*/ 2147483647 h 172"/>
                  <a:gd name="T80" fmla="*/ 0 w 276"/>
                  <a:gd name="T81" fmla="*/ 2147483647 h 172"/>
                  <a:gd name="T82" fmla="*/ 0 w 276"/>
                  <a:gd name="T83" fmla="*/ 2147483647 h 172"/>
                  <a:gd name="T84" fmla="*/ 0 w 276"/>
                  <a:gd name="T85" fmla="*/ 2147483647 h 172"/>
                  <a:gd name="T86" fmla="*/ 0 w 276"/>
                  <a:gd name="T87" fmla="*/ 2147483647 h 172"/>
                  <a:gd name="T88" fmla="*/ 0 w 276"/>
                  <a:gd name="T89" fmla="*/ 2147483647 h 172"/>
                  <a:gd name="T90" fmla="*/ 0 w 276"/>
                  <a:gd name="T91" fmla="*/ 2147483647 h 172"/>
                  <a:gd name="T92" fmla="*/ 0 w 276"/>
                  <a:gd name="T93" fmla="*/ 2147483647 h 172"/>
                  <a:gd name="T94" fmla="*/ 2147483647 w 276"/>
                  <a:gd name="T95" fmla="*/ 0 h 172"/>
                  <a:gd name="T96" fmla="*/ 2147483647 w 276"/>
                  <a:gd name="T97" fmla="*/ 0 h 1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6"/>
                  <a:gd name="T148" fmla="*/ 0 h 172"/>
                  <a:gd name="T149" fmla="*/ 276 w 276"/>
                  <a:gd name="T150" fmla="*/ 172 h 1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6" h="172">
                    <a:moveTo>
                      <a:pt x="276" y="0"/>
                    </a:moveTo>
                    <a:lnTo>
                      <a:pt x="263" y="5"/>
                    </a:lnTo>
                    <a:lnTo>
                      <a:pt x="252" y="9"/>
                    </a:lnTo>
                    <a:lnTo>
                      <a:pt x="246" y="9"/>
                    </a:lnTo>
                    <a:lnTo>
                      <a:pt x="239" y="13"/>
                    </a:lnTo>
                    <a:lnTo>
                      <a:pt x="233" y="15"/>
                    </a:lnTo>
                    <a:lnTo>
                      <a:pt x="226" y="18"/>
                    </a:lnTo>
                    <a:lnTo>
                      <a:pt x="218" y="22"/>
                    </a:lnTo>
                    <a:lnTo>
                      <a:pt x="212" y="24"/>
                    </a:lnTo>
                    <a:lnTo>
                      <a:pt x="205" y="28"/>
                    </a:lnTo>
                    <a:lnTo>
                      <a:pt x="199" y="30"/>
                    </a:lnTo>
                    <a:lnTo>
                      <a:pt x="192" y="35"/>
                    </a:lnTo>
                    <a:lnTo>
                      <a:pt x="186" y="37"/>
                    </a:lnTo>
                    <a:lnTo>
                      <a:pt x="177" y="39"/>
                    </a:lnTo>
                    <a:lnTo>
                      <a:pt x="171" y="43"/>
                    </a:lnTo>
                    <a:lnTo>
                      <a:pt x="165" y="45"/>
                    </a:lnTo>
                    <a:lnTo>
                      <a:pt x="158" y="48"/>
                    </a:lnTo>
                    <a:lnTo>
                      <a:pt x="151" y="54"/>
                    </a:lnTo>
                    <a:lnTo>
                      <a:pt x="142" y="56"/>
                    </a:lnTo>
                    <a:lnTo>
                      <a:pt x="136" y="60"/>
                    </a:lnTo>
                    <a:lnTo>
                      <a:pt x="127" y="68"/>
                    </a:lnTo>
                    <a:lnTo>
                      <a:pt x="121" y="70"/>
                    </a:lnTo>
                    <a:lnTo>
                      <a:pt x="115" y="72"/>
                    </a:lnTo>
                    <a:lnTo>
                      <a:pt x="106" y="76"/>
                    </a:lnTo>
                    <a:lnTo>
                      <a:pt x="100" y="81"/>
                    </a:lnTo>
                    <a:lnTo>
                      <a:pt x="91" y="85"/>
                    </a:lnTo>
                    <a:lnTo>
                      <a:pt x="85" y="89"/>
                    </a:lnTo>
                    <a:lnTo>
                      <a:pt x="78" y="93"/>
                    </a:lnTo>
                    <a:lnTo>
                      <a:pt x="70" y="96"/>
                    </a:lnTo>
                    <a:lnTo>
                      <a:pt x="63" y="102"/>
                    </a:lnTo>
                    <a:lnTo>
                      <a:pt x="57" y="104"/>
                    </a:lnTo>
                    <a:lnTo>
                      <a:pt x="51" y="111"/>
                    </a:lnTo>
                    <a:lnTo>
                      <a:pt x="44" y="113"/>
                    </a:lnTo>
                    <a:lnTo>
                      <a:pt x="36" y="119"/>
                    </a:lnTo>
                    <a:lnTo>
                      <a:pt x="29" y="123"/>
                    </a:lnTo>
                    <a:lnTo>
                      <a:pt x="25" y="130"/>
                    </a:lnTo>
                    <a:lnTo>
                      <a:pt x="19" y="132"/>
                    </a:lnTo>
                    <a:lnTo>
                      <a:pt x="14" y="138"/>
                    </a:lnTo>
                    <a:lnTo>
                      <a:pt x="8" y="145"/>
                    </a:lnTo>
                    <a:lnTo>
                      <a:pt x="6" y="151"/>
                    </a:lnTo>
                    <a:lnTo>
                      <a:pt x="6" y="158"/>
                    </a:lnTo>
                    <a:lnTo>
                      <a:pt x="2" y="164"/>
                    </a:lnTo>
                    <a:lnTo>
                      <a:pt x="0" y="170"/>
                    </a:lnTo>
                    <a:lnTo>
                      <a:pt x="6" y="172"/>
                    </a:lnTo>
                    <a:lnTo>
                      <a:pt x="25" y="147"/>
                    </a:lnTo>
                    <a:lnTo>
                      <a:pt x="61" y="115"/>
                    </a:lnTo>
                    <a:lnTo>
                      <a:pt x="132" y="76"/>
                    </a:lnTo>
                    <a:lnTo>
                      <a:pt x="199" y="41"/>
                    </a:lnTo>
                    <a:lnTo>
                      <a:pt x="276" y="0"/>
                    </a:lnTo>
                    <a:close/>
                  </a:path>
                </a:pathLst>
              </a:custGeom>
              <a:solidFill>
                <a:srgbClr val="48A7AE"/>
              </a:solidFill>
              <a:ln w="9525">
                <a:noFill/>
                <a:round/>
                <a:headEnd/>
                <a:tailEnd/>
              </a:ln>
            </p:spPr>
            <p:txBody>
              <a:bodyPr/>
              <a:lstStyle/>
              <a:p>
                <a:pPr>
                  <a:defRPr/>
                </a:pPr>
                <a:endParaRPr lang="en-US" kern="0">
                  <a:solidFill>
                    <a:sysClr val="windowText" lastClr="000000"/>
                  </a:solidFill>
                  <a:latin typeface="Arial"/>
                </a:endParaRPr>
              </a:p>
            </p:txBody>
          </p:sp>
          <p:sp>
            <p:nvSpPr>
              <p:cNvPr id="188" name="Freeform 105"/>
              <p:cNvSpPr>
                <a:spLocks/>
              </p:cNvSpPr>
              <p:nvPr/>
            </p:nvSpPr>
            <p:spPr bwMode="auto">
              <a:xfrm>
                <a:off x="4666399" y="4062053"/>
                <a:ext cx="134924" cy="165075"/>
              </a:xfrm>
              <a:custGeom>
                <a:avLst/>
                <a:gdLst>
                  <a:gd name="T0" fmla="*/ 0 w 379"/>
                  <a:gd name="T1" fmla="*/ 0 h 418"/>
                  <a:gd name="T2" fmla="*/ 0 w 379"/>
                  <a:gd name="T3" fmla="*/ 0 h 418"/>
                  <a:gd name="T4" fmla="*/ 0 w 379"/>
                  <a:gd name="T5" fmla="*/ 0 h 418"/>
                  <a:gd name="T6" fmla="*/ 0 w 379"/>
                  <a:gd name="T7" fmla="*/ 0 h 418"/>
                  <a:gd name="T8" fmla="*/ 0 w 379"/>
                  <a:gd name="T9" fmla="*/ 0 h 418"/>
                  <a:gd name="T10" fmla="*/ 0 w 379"/>
                  <a:gd name="T11" fmla="*/ 2147483647 h 418"/>
                  <a:gd name="T12" fmla="*/ 2147483647 w 379"/>
                  <a:gd name="T13" fmla="*/ 2147483647 h 418"/>
                  <a:gd name="T14" fmla="*/ 2147483647 w 379"/>
                  <a:gd name="T15" fmla="*/ 2147483647 h 418"/>
                  <a:gd name="T16" fmla="*/ 2147483647 w 379"/>
                  <a:gd name="T17" fmla="*/ 2147483647 h 418"/>
                  <a:gd name="T18" fmla="*/ 2147483647 w 379"/>
                  <a:gd name="T19" fmla="*/ 2147483647 h 418"/>
                  <a:gd name="T20" fmla="*/ 2147483647 w 379"/>
                  <a:gd name="T21" fmla="*/ 2147483647 h 418"/>
                  <a:gd name="T22" fmla="*/ 2147483647 w 379"/>
                  <a:gd name="T23" fmla="*/ 2147483647 h 418"/>
                  <a:gd name="T24" fmla="*/ 2147483647 w 379"/>
                  <a:gd name="T25" fmla="*/ 2147483647 h 418"/>
                  <a:gd name="T26" fmla="*/ 2147483647 w 379"/>
                  <a:gd name="T27" fmla="*/ 2147483647 h 418"/>
                  <a:gd name="T28" fmla="*/ 2147483647 w 379"/>
                  <a:gd name="T29" fmla="*/ 2147483647 h 418"/>
                  <a:gd name="T30" fmla="*/ 2147483647 w 379"/>
                  <a:gd name="T31" fmla="*/ 2147483647 h 418"/>
                  <a:gd name="T32" fmla="*/ 2147483647 w 379"/>
                  <a:gd name="T33" fmla="*/ 2147483647 h 418"/>
                  <a:gd name="T34" fmla="*/ 2147483647 w 379"/>
                  <a:gd name="T35" fmla="*/ 2147483647 h 418"/>
                  <a:gd name="T36" fmla="*/ 2147483647 w 379"/>
                  <a:gd name="T37" fmla="*/ 2147483647 h 418"/>
                  <a:gd name="T38" fmla="*/ 2147483647 w 379"/>
                  <a:gd name="T39" fmla="*/ 2147483647 h 418"/>
                  <a:gd name="T40" fmla="*/ 2147483647 w 379"/>
                  <a:gd name="T41" fmla="*/ 2147483647 h 418"/>
                  <a:gd name="T42" fmla="*/ 2147483647 w 379"/>
                  <a:gd name="T43" fmla="*/ 2147483647 h 418"/>
                  <a:gd name="T44" fmla="*/ 2147483647 w 379"/>
                  <a:gd name="T45" fmla="*/ 2147483647 h 418"/>
                  <a:gd name="T46" fmla="*/ 2147483647 w 379"/>
                  <a:gd name="T47" fmla="*/ 2147483647 h 418"/>
                  <a:gd name="T48" fmla="*/ 2147483647 w 379"/>
                  <a:gd name="T49" fmla="*/ 2147483647 h 418"/>
                  <a:gd name="T50" fmla="*/ 2147483647 w 379"/>
                  <a:gd name="T51" fmla="*/ 2147483647 h 418"/>
                  <a:gd name="T52" fmla="*/ 2147483647 w 379"/>
                  <a:gd name="T53" fmla="*/ 2147483647 h 418"/>
                  <a:gd name="T54" fmla="*/ 2147483647 w 379"/>
                  <a:gd name="T55" fmla="*/ 2147483647 h 418"/>
                  <a:gd name="T56" fmla="*/ 2147483647 w 379"/>
                  <a:gd name="T57" fmla="*/ 2147483647 h 418"/>
                  <a:gd name="T58" fmla="*/ 2147483647 w 379"/>
                  <a:gd name="T59" fmla="*/ 2147483647 h 418"/>
                  <a:gd name="T60" fmla="*/ 2147483647 w 379"/>
                  <a:gd name="T61" fmla="*/ 2147483647 h 418"/>
                  <a:gd name="T62" fmla="*/ 2147483647 w 379"/>
                  <a:gd name="T63" fmla="*/ 2147483647 h 418"/>
                  <a:gd name="T64" fmla="*/ 2147483647 w 379"/>
                  <a:gd name="T65" fmla="*/ 2147483647 h 418"/>
                  <a:gd name="T66" fmla="*/ 2147483647 w 379"/>
                  <a:gd name="T67" fmla="*/ 2147483647 h 418"/>
                  <a:gd name="T68" fmla="*/ 2147483647 w 379"/>
                  <a:gd name="T69" fmla="*/ 2147483647 h 418"/>
                  <a:gd name="T70" fmla="*/ 2147483647 w 379"/>
                  <a:gd name="T71" fmla="*/ 2147483647 h 418"/>
                  <a:gd name="T72" fmla="*/ 2147483647 w 379"/>
                  <a:gd name="T73" fmla="*/ 2147483647 h 418"/>
                  <a:gd name="T74" fmla="*/ 2147483647 w 379"/>
                  <a:gd name="T75" fmla="*/ 2147483647 h 418"/>
                  <a:gd name="T76" fmla="*/ 2147483647 w 379"/>
                  <a:gd name="T77" fmla="*/ 2147483647 h 418"/>
                  <a:gd name="T78" fmla="*/ 2147483647 w 379"/>
                  <a:gd name="T79" fmla="*/ 2147483647 h 418"/>
                  <a:gd name="T80" fmla="*/ 2147483647 w 379"/>
                  <a:gd name="T81" fmla="*/ 2147483647 h 418"/>
                  <a:gd name="T82" fmla="*/ 2147483647 w 379"/>
                  <a:gd name="T83" fmla="*/ 2147483647 h 418"/>
                  <a:gd name="T84" fmla="*/ 2147483647 w 379"/>
                  <a:gd name="T85" fmla="*/ 2147483647 h 418"/>
                  <a:gd name="T86" fmla="*/ 2147483647 w 379"/>
                  <a:gd name="T87" fmla="*/ 2147483647 h 418"/>
                  <a:gd name="T88" fmla="*/ 2147483647 w 379"/>
                  <a:gd name="T89" fmla="*/ 2147483647 h 418"/>
                  <a:gd name="T90" fmla="*/ 2147483647 w 379"/>
                  <a:gd name="T91" fmla="*/ 2147483647 h 418"/>
                  <a:gd name="T92" fmla="*/ 2147483647 w 379"/>
                  <a:gd name="T93" fmla="*/ 2147483647 h 418"/>
                  <a:gd name="T94" fmla="*/ 2147483647 w 379"/>
                  <a:gd name="T95" fmla="*/ 2147483647 h 4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9"/>
                  <a:gd name="T145" fmla="*/ 0 h 418"/>
                  <a:gd name="T146" fmla="*/ 379 w 379"/>
                  <a:gd name="T147" fmla="*/ 418 h 41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9" h="418">
                    <a:moveTo>
                      <a:pt x="120" y="94"/>
                    </a:moveTo>
                    <a:lnTo>
                      <a:pt x="90" y="65"/>
                    </a:lnTo>
                    <a:lnTo>
                      <a:pt x="58" y="46"/>
                    </a:lnTo>
                    <a:lnTo>
                      <a:pt x="30" y="37"/>
                    </a:lnTo>
                    <a:lnTo>
                      <a:pt x="34" y="21"/>
                    </a:lnTo>
                    <a:lnTo>
                      <a:pt x="32" y="15"/>
                    </a:lnTo>
                    <a:lnTo>
                      <a:pt x="32" y="11"/>
                    </a:lnTo>
                    <a:lnTo>
                      <a:pt x="30" y="6"/>
                    </a:lnTo>
                    <a:lnTo>
                      <a:pt x="26" y="3"/>
                    </a:lnTo>
                    <a:lnTo>
                      <a:pt x="21" y="0"/>
                    </a:lnTo>
                    <a:lnTo>
                      <a:pt x="16" y="0"/>
                    </a:lnTo>
                    <a:lnTo>
                      <a:pt x="11" y="0"/>
                    </a:lnTo>
                    <a:lnTo>
                      <a:pt x="8" y="5"/>
                    </a:lnTo>
                    <a:lnTo>
                      <a:pt x="4" y="8"/>
                    </a:lnTo>
                    <a:lnTo>
                      <a:pt x="2" y="12"/>
                    </a:lnTo>
                    <a:lnTo>
                      <a:pt x="0" y="18"/>
                    </a:lnTo>
                    <a:lnTo>
                      <a:pt x="0" y="22"/>
                    </a:lnTo>
                    <a:lnTo>
                      <a:pt x="0" y="27"/>
                    </a:lnTo>
                    <a:lnTo>
                      <a:pt x="2" y="31"/>
                    </a:lnTo>
                    <a:lnTo>
                      <a:pt x="5" y="37"/>
                    </a:lnTo>
                    <a:lnTo>
                      <a:pt x="10" y="40"/>
                    </a:lnTo>
                    <a:lnTo>
                      <a:pt x="11" y="44"/>
                    </a:lnTo>
                    <a:lnTo>
                      <a:pt x="23" y="85"/>
                    </a:lnTo>
                    <a:lnTo>
                      <a:pt x="30" y="127"/>
                    </a:lnTo>
                    <a:lnTo>
                      <a:pt x="49" y="158"/>
                    </a:lnTo>
                    <a:lnTo>
                      <a:pt x="71" y="180"/>
                    </a:lnTo>
                    <a:lnTo>
                      <a:pt x="88" y="195"/>
                    </a:lnTo>
                    <a:lnTo>
                      <a:pt x="97" y="216"/>
                    </a:lnTo>
                    <a:lnTo>
                      <a:pt x="107" y="252"/>
                    </a:lnTo>
                    <a:lnTo>
                      <a:pt x="117" y="269"/>
                    </a:lnTo>
                    <a:lnTo>
                      <a:pt x="138" y="285"/>
                    </a:lnTo>
                    <a:lnTo>
                      <a:pt x="120" y="368"/>
                    </a:lnTo>
                    <a:lnTo>
                      <a:pt x="116" y="370"/>
                    </a:lnTo>
                    <a:lnTo>
                      <a:pt x="110" y="371"/>
                    </a:lnTo>
                    <a:lnTo>
                      <a:pt x="104" y="373"/>
                    </a:lnTo>
                    <a:lnTo>
                      <a:pt x="100" y="376"/>
                    </a:lnTo>
                    <a:lnTo>
                      <a:pt x="97" y="380"/>
                    </a:lnTo>
                    <a:lnTo>
                      <a:pt x="94" y="386"/>
                    </a:lnTo>
                    <a:lnTo>
                      <a:pt x="91" y="390"/>
                    </a:lnTo>
                    <a:lnTo>
                      <a:pt x="91" y="395"/>
                    </a:lnTo>
                    <a:lnTo>
                      <a:pt x="93" y="399"/>
                    </a:lnTo>
                    <a:lnTo>
                      <a:pt x="94" y="405"/>
                    </a:lnTo>
                    <a:lnTo>
                      <a:pt x="100" y="406"/>
                    </a:lnTo>
                    <a:lnTo>
                      <a:pt x="104" y="406"/>
                    </a:lnTo>
                    <a:lnTo>
                      <a:pt x="109" y="406"/>
                    </a:lnTo>
                    <a:lnTo>
                      <a:pt x="116" y="405"/>
                    </a:lnTo>
                    <a:lnTo>
                      <a:pt x="119" y="399"/>
                    </a:lnTo>
                    <a:lnTo>
                      <a:pt x="123" y="396"/>
                    </a:lnTo>
                    <a:lnTo>
                      <a:pt x="129" y="393"/>
                    </a:lnTo>
                    <a:lnTo>
                      <a:pt x="135" y="390"/>
                    </a:lnTo>
                    <a:lnTo>
                      <a:pt x="161" y="283"/>
                    </a:lnTo>
                    <a:lnTo>
                      <a:pt x="167" y="281"/>
                    </a:lnTo>
                    <a:lnTo>
                      <a:pt x="171" y="281"/>
                    </a:lnTo>
                    <a:lnTo>
                      <a:pt x="176" y="283"/>
                    </a:lnTo>
                    <a:lnTo>
                      <a:pt x="168" y="373"/>
                    </a:lnTo>
                    <a:lnTo>
                      <a:pt x="163" y="376"/>
                    </a:lnTo>
                    <a:lnTo>
                      <a:pt x="158" y="380"/>
                    </a:lnTo>
                    <a:lnTo>
                      <a:pt x="154" y="383"/>
                    </a:lnTo>
                    <a:lnTo>
                      <a:pt x="149" y="387"/>
                    </a:lnTo>
                    <a:lnTo>
                      <a:pt x="145" y="392"/>
                    </a:lnTo>
                    <a:lnTo>
                      <a:pt x="142" y="396"/>
                    </a:lnTo>
                    <a:lnTo>
                      <a:pt x="142" y="402"/>
                    </a:lnTo>
                    <a:lnTo>
                      <a:pt x="142" y="406"/>
                    </a:lnTo>
                    <a:lnTo>
                      <a:pt x="147" y="408"/>
                    </a:lnTo>
                    <a:lnTo>
                      <a:pt x="152" y="411"/>
                    </a:lnTo>
                    <a:lnTo>
                      <a:pt x="160" y="412"/>
                    </a:lnTo>
                    <a:lnTo>
                      <a:pt x="165" y="412"/>
                    </a:lnTo>
                    <a:lnTo>
                      <a:pt x="171" y="411"/>
                    </a:lnTo>
                    <a:lnTo>
                      <a:pt x="174" y="406"/>
                    </a:lnTo>
                    <a:lnTo>
                      <a:pt x="177" y="402"/>
                    </a:lnTo>
                    <a:lnTo>
                      <a:pt x="179" y="396"/>
                    </a:lnTo>
                    <a:lnTo>
                      <a:pt x="183" y="392"/>
                    </a:lnTo>
                    <a:lnTo>
                      <a:pt x="184" y="387"/>
                    </a:lnTo>
                    <a:lnTo>
                      <a:pt x="188" y="383"/>
                    </a:lnTo>
                    <a:lnTo>
                      <a:pt x="188" y="379"/>
                    </a:lnTo>
                    <a:lnTo>
                      <a:pt x="201" y="278"/>
                    </a:lnTo>
                    <a:lnTo>
                      <a:pt x="249" y="280"/>
                    </a:lnTo>
                    <a:lnTo>
                      <a:pt x="256" y="277"/>
                    </a:lnTo>
                    <a:lnTo>
                      <a:pt x="256" y="280"/>
                    </a:lnTo>
                    <a:lnTo>
                      <a:pt x="253" y="344"/>
                    </a:lnTo>
                    <a:lnTo>
                      <a:pt x="250" y="348"/>
                    </a:lnTo>
                    <a:lnTo>
                      <a:pt x="247" y="354"/>
                    </a:lnTo>
                    <a:lnTo>
                      <a:pt x="242" y="355"/>
                    </a:lnTo>
                    <a:lnTo>
                      <a:pt x="237" y="357"/>
                    </a:lnTo>
                    <a:lnTo>
                      <a:pt x="233" y="360"/>
                    </a:lnTo>
                    <a:lnTo>
                      <a:pt x="231" y="364"/>
                    </a:lnTo>
                    <a:lnTo>
                      <a:pt x="229" y="370"/>
                    </a:lnTo>
                    <a:lnTo>
                      <a:pt x="229" y="374"/>
                    </a:lnTo>
                    <a:lnTo>
                      <a:pt x="234" y="377"/>
                    </a:lnTo>
                    <a:lnTo>
                      <a:pt x="239" y="380"/>
                    </a:lnTo>
                    <a:lnTo>
                      <a:pt x="243" y="383"/>
                    </a:lnTo>
                    <a:lnTo>
                      <a:pt x="249" y="383"/>
                    </a:lnTo>
                    <a:lnTo>
                      <a:pt x="253" y="380"/>
                    </a:lnTo>
                    <a:lnTo>
                      <a:pt x="258" y="379"/>
                    </a:lnTo>
                    <a:lnTo>
                      <a:pt x="266" y="377"/>
                    </a:lnTo>
                    <a:lnTo>
                      <a:pt x="271" y="374"/>
                    </a:lnTo>
                    <a:lnTo>
                      <a:pt x="274" y="370"/>
                    </a:lnTo>
                    <a:lnTo>
                      <a:pt x="274" y="364"/>
                    </a:lnTo>
                    <a:lnTo>
                      <a:pt x="275" y="360"/>
                    </a:lnTo>
                    <a:lnTo>
                      <a:pt x="275" y="355"/>
                    </a:lnTo>
                    <a:lnTo>
                      <a:pt x="285" y="287"/>
                    </a:lnTo>
                    <a:lnTo>
                      <a:pt x="288" y="291"/>
                    </a:lnTo>
                    <a:lnTo>
                      <a:pt x="292" y="296"/>
                    </a:lnTo>
                    <a:lnTo>
                      <a:pt x="298" y="299"/>
                    </a:lnTo>
                    <a:lnTo>
                      <a:pt x="301" y="304"/>
                    </a:lnTo>
                    <a:lnTo>
                      <a:pt x="305" y="309"/>
                    </a:lnTo>
                    <a:lnTo>
                      <a:pt x="308" y="313"/>
                    </a:lnTo>
                    <a:lnTo>
                      <a:pt x="308" y="319"/>
                    </a:lnTo>
                    <a:lnTo>
                      <a:pt x="308" y="323"/>
                    </a:lnTo>
                    <a:lnTo>
                      <a:pt x="310" y="329"/>
                    </a:lnTo>
                    <a:lnTo>
                      <a:pt x="308" y="336"/>
                    </a:lnTo>
                    <a:lnTo>
                      <a:pt x="308" y="341"/>
                    </a:lnTo>
                    <a:lnTo>
                      <a:pt x="307" y="347"/>
                    </a:lnTo>
                    <a:lnTo>
                      <a:pt x="305" y="352"/>
                    </a:lnTo>
                    <a:lnTo>
                      <a:pt x="304" y="357"/>
                    </a:lnTo>
                    <a:lnTo>
                      <a:pt x="304" y="361"/>
                    </a:lnTo>
                    <a:lnTo>
                      <a:pt x="302" y="366"/>
                    </a:lnTo>
                    <a:lnTo>
                      <a:pt x="301" y="371"/>
                    </a:lnTo>
                    <a:lnTo>
                      <a:pt x="298" y="376"/>
                    </a:lnTo>
                    <a:lnTo>
                      <a:pt x="292" y="377"/>
                    </a:lnTo>
                    <a:lnTo>
                      <a:pt x="288" y="377"/>
                    </a:lnTo>
                    <a:lnTo>
                      <a:pt x="282" y="380"/>
                    </a:lnTo>
                    <a:lnTo>
                      <a:pt x="277" y="382"/>
                    </a:lnTo>
                    <a:lnTo>
                      <a:pt x="275" y="387"/>
                    </a:lnTo>
                    <a:lnTo>
                      <a:pt x="272" y="392"/>
                    </a:lnTo>
                    <a:lnTo>
                      <a:pt x="271" y="396"/>
                    </a:lnTo>
                    <a:lnTo>
                      <a:pt x="272" y="402"/>
                    </a:lnTo>
                    <a:lnTo>
                      <a:pt x="274" y="406"/>
                    </a:lnTo>
                    <a:lnTo>
                      <a:pt x="278" y="411"/>
                    </a:lnTo>
                    <a:lnTo>
                      <a:pt x="285" y="414"/>
                    </a:lnTo>
                    <a:lnTo>
                      <a:pt x="289" y="418"/>
                    </a:lnTo>
                    <a:lnTo>
                      <a:pt x="294" y="415"/>
                    </a:lnTo>
                    <a:lnTo>
                      <a:pt x="301" y="412"/>
                    </a:lnTo>
                    <a:lnTo>
                      <a:pt x="305" y="408"/>
                    </a:lnTo>
                    <a:lnTo>
                      <a:pt x="310" y="403"/>
                    </a:lnTo>
                    <a:lnTo>
                      <a:pt x="314" y="398"/>
                    </a:lnTo>
                    <a:lnTo>
                      <a:pt x="317" y="393"/>
                    </a:lnTo>
                    <a:lnTo>
                      <a:pt x="320" y="389"/>
                    </a:lnTo>
                    <a:lnTo>
                      <a:pt x="323" y="383"/>
                    </a:lnTo>
                    <a:lnTo>
                      <a:pt x="323" y="377"/>
                    </a:lnTo>
                    <a:lnTo>
                      <a:pt x="326" y="371"/>
                    </a:lnTo>
                    <a:lnTo>
                      <a:pt x="326" y="366"/>
                    </a:lnTo>
                    <a:lnTo>
                      <a:pt x="326" y="361"/>
                    </a:lnTo>
                    <a:lnTo>
                      <a:pt x="330" y="357"/>
                    </a:lnTo>
                    <a:lnTo>
                      <a:pt x="330" y="352"/>
                    </a:lnTo>
                    <a:lnTo>
                      <a:pt x="331" y="347"/>
                    </a:lnTo>
                    <a:lnTo>
                      <a:pt x="331" y="342"/>
                    </a:lnTo>
                    <a:lnTo>
                      <a:pt x="331" y="338"/>
                    </a:lnTo>
                    <a:lnTo>
                      <a:pt x="330" y="332"/>
                    </a:lnTo>
                    <a:lnTo>
                      <a:pt x="330" y="328"/>
                    </a:lnTo>
                    <a:lnTo>
                      <a:pt x="330" y="323"/>
                    </a:lnTo>
                    <a:lnTo>
                      <a:pt x="330" y="319"/>
                    </a:lnTo>
                    <a:lnTo>
                      <a:pt x="330" y="313"/>
                    </a:lnTo>
                    <a:lnTo>
                      <a:pt x="330" y="309"/>
                    </a:lnTo>
                    <a:lnTo>
                      <a:pt x="330" y="304"/>
                    </a:lnTo>
                    <a:lnTo>
                      <a:pt x="330" y="299"/>
                    </a:lnTo>
                    <a:lnTo>
                      <a:pt x="330" y="294"/>
                    </a:lnTo>
                    <a:lnTo>
                      <a:pt x="310" y="261"/>
                    </a:lnTo>
                    <a:lnTo>
                      <a:pt x="315" y="256"/>
                    </a:lnTo>
                    <a:lnTo>
                      <a:pt x="320" y="253"/>
                    </a:lnTo>
                    <a:lnTo>
                      <a:pt x="321" y="248"/>
                    </a:lnTo>
                    <a:lnTo>
                      <a:pt x="326" y="245"/>
                    </a:lnTo>
                    <a:lnTo>
                      <a:pt x="330" y="240"/>
                    </a:lnTo>
                    <a:lnTo>
                      <a:pt x="333" y="236"/>
                    </a:lnTo>
                    <a:lnTo>
                      <a:pt x="334" y="229"/>
                    </a:lnTo>
                    <a:lnTo>
                      <a:pt x="336" y="224"/>
                    </a:lnTo>
                    <a:lnTo>
                      <a:pt x="336" y="220"/>
                    </a:lnTo>
                    <a:lnTo>
                      <a:pt x="336" y="214"/>
                    </a:lnTo>
                    <a:lnTo>
                      <a:pt x="336" y="210"/>
                    </a:lnTo>
                    <a:lnTo>
                      <a:pt x="337" y="205"/>
                    </a:lnTo>
                    <a:lnTo>
                      <a:pt x="339" y="200"/>
                    </a:lnTo>
                    <a:lnTo>
                      <a:pt x="366" y="168"/>
                    </a:lnTo>
                    <a:lnTo>
                      <a:pt x="379" y="142"/>
                    </a:lnTo>
                    <a:lnTo>
                      <a:pt x="377" y="117"/>
                    </a:lnTo>
                    <a:lnTo>
                      <a:pt x="366" y="91"/>
                    </a:lnTo>
                    <a:lnTo>
                      <a:pt x="358" y="91"/>
                    </a:lnTo>
                    <a:lnTo>
                      <a:pt x="359" y="110"/>
                    </a:lnTo>
                    <a:lnTo>
                      <a:pt x="358" y="137"/>
                    </a:lnTo>
                    <a:lnTo>
                      <a:pt x="347" y="156"/>
                    </a:lnTo>
                    <a:lnTo>
                      <a:pt x="320" y="171"/>
                    </a:lnTo>
                    <a:lnTo>
                      <a:pt x="291" y="161"/>
                    </a:lnTo>
                    <a:lnTo>
                      <a:pt x="261" y="158"/>
                    </a:lnTo>
                    <a:lnTo>
                      <a:pt x="215" y="159"/>
                    </a:lnTo>
                    <a:lnTo>
                      <a:pt x="184" y="161"/>
                    </a:lnTo>
                    <a:lnTo>
                      <a:pt x="158" y="158"/>
                    </a:lnTo>
                    <a:lnTo>
                      <a:pt x="149" y="146"/>
                    </a:lnTo>
                    <a:lnTo>
                      <a:pt x="139" y="124"/>
                    </a:lnTo>
                    <a:lnTo>
                      <a:pt x="168" y="88"/>
                    </a:lnTo>
                    <a:lnTo>
                      <a:pt x="174" y="67"/>
                    </a:lnTo>
                    <a:lnTo>
                      <a:pt x="142" y="47"/>
                    </a:lnTo>
                    <a:lnTo>
                      <a:pt x="149" y="72"/>
                    </a:lnTo>
                    <a:lnTo>
                      <a:pt x="120" y="94"/>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189" name="Text Box 41"/>
              <p:cNvSpPr txBox="1">
                <a:spLocks noChangeArrowheads="1"/>
              </p:cNvSpPr>
              <p:nvPr/>
            </p:nvSpPr>
            <p:spPr bwMode="auto">
              <a:xfrm>
                <a:off x="5032375" y="3812156"/>
                <a:ext cx="1482552" cy="393894"/>
              </a:xfrm>
              <a:prstGeom prst="rect">
                <a:avLst/>
              </a:prstGeom>
              <a:gradFill flip="none" rotWithShape="1">
                <a:gsLst>
                  <a:gs pos="0">
                    <a:sysClr val="window" lastClr="FFFFFF"/>
                  </a:gs>
                  <a:gs pos="50000">
                    <a:sysClr val="window" lastClr="FFFFFF">
                      <a:alpha val="81000"/>
                    </a:sysClr>
                  </a:gs>
                  <a:gs pos="100000">
                    <a:sysClr val="window" lastClr="FFFFFF">
                      <a:alpha val="2000"/>
                    </a:sysClr>
                  </a:gs>
                </a:gsLst>
                <a:path path="circle">
                  <a:fillToRect l="50000" t="50000" r="50000" b="50000"/>
                </a:path>
                <a:tileRect/>
              </a:gradFill>
              <a:ln w="12700">
                <a:noFill/>
                <a:miter lim="800000"/>
                <a:headEnd/>
                <a:tailEnd/>
              </a:ln>
              <a:effectLst>
                <a:glow rad="63500">
                  <a:sysClr val="window" lastClr="FFFFFF">
                    <a:alpha val="40000"/>
                  </a:sysClr>
                </a:glow>
              </a:effectLst>
            </p:spPr>
            <p:txBody>
              <a:bodyPr wrap="none">
                <a:spAutoFit/>
              </a:bodyPr>
              <a:lstStyle/>
              <a:p>
                <a:pPr>
                  <a:lnSpc>
                    <a:spcPct val="70000"/>
                  </a:lnSpc>
                  <a:defRPr/>
                </a:pPr>
                <a:r>
                  <a:rPr lang="en-US" sz="1600" b="1" kern="0" cap="small" dirty="0">
                    <a:solidFill>
                      <a:srgbClr val="006600"/>
                    </a:solidFill>
                    <a:effectLst>
                      <a:outerShdw blurRad="38100" dist="38100" dir="2700000" algn="tl">
                        <a:srgbClr val="000000">
                          <a:alpha val="43137"/>
                        </a:srgbClr>
                      </a:outerShdw>
                    </a:effectLst>
                    <a:latin typeface="Arial"/>
                    <a:cs typeface="Arial" pitchFamily="34" charset="0"/>
                  </a:rPr>
                  <a:t>Guardianship</a:t>
                </a:r>
                <a:r>
                  <a:rPr lang="en-US" sz="1400" kern="0" dirty="0">
                    <a:solidFill>
                      <a:srgbClr val="006600"/>
                    </a:solidFill>
                    <a:effectLst>
                      <a:outerShdw blurRad="38100" dist="38100" dir="2700000" algn="tl">
                        <a:srgbClr val="000000">
                          <a:alpha val="43137"/>
                        </a:srgbClr>
                      </a:outerShdw>
                    </a:effectLst>
                    <a:latin typeface="Arial Narrow" pitchFamily="34" charset="0"/>
                  </a:rPr>
                  <a:t/>
                </a:r>
                <a:br>
                  <a:rPr lang="en-US" sz="1400" kern="0" dirty="0">
                    <a:solidFill>
                      <a:srgbClr val="006600"/>
                    </a:solidFill>
                    <a:effectLst>
                      <a:outerShdw blurRad="38100" dist="38100" dir="2700000" algn="tl">
                        <a:srgbClr val="000000">
                          <a:alpha val="43137"/>
                        </a:srgbClr>
                      </a:outerShdw>
                    </a:effectLst>
                    <a:latin typeface="Arial Narrow" pitchFamily="34" charset="0"/>
                  </a:rPr>
                </a:br>
                <a:r>
                  <a:rPr lang="en-US" sz="1200" kern="0" dirty="0">
                    <a:solidFill>
                      <a:srgbClr val="006600"/>
                    </a:solidFill>
                    <a:effectLst>
                      <a:outerShdw blurRad="38100" dist="38100" dir="2700000" algn="tl">
                        <a:srgbClr val="000000">
                          <a:alpha val="43137"/>
                        </a:srgbClr>
                      </a:outerShdw>
                    </a:effectLst>
                    <a:latin typeface="Arial Narrow" pitchFamily="34" charset="0"/>
                  </a:rPr>
                  <a:t>Honor, Security</a:t>
                </a:r>
                <a:endParaRPr lang="en-US" sz="1400" kern="0" dirty="0">
                  <a:solidFill>
                    <a:srgbClr val="006600"/>
                  </a:solidFill>
                  <a:effectLst>
                    <a:outerShdw blurRad="38100" dist="38100" dir="2700000" algn="tl">
                      <a:srgbClr val="000000">
                        <a:alpha val="43137"/>
                      </a:srgbClr>
                    </a:outerShdw>
                  </a:effectLst>
                  <a:latin typeface="Arial Narrow" pitchFamily="34" charset="0"/>
                </a:endParaRPr>
              </a:p>
            </p:txBody>
          </p:sp>
        </p:grpSp>
        <p:sp>
          <p:nvSpPr>
            <p:cNvPr id="164" name="Text Box 235"/>
            <p:cNvSpPr txBox="1">
              <a:spLocks noChangeArrowheads="1"/>
            </p:cNvSpPr>
            <p:nvPr/>
          </p:nvSpPr>
          <p:spPr bwMode="auto">
            <a:xfrm>
              <a:off x="3825364" y="4392271"/>
              <a:ext cx="733156" cy="268246"/>
            </a:xfrm>
            <a:prstGeom prst="rect">
              <a:avLst/>
            </a:prstGeom>
            <a:noFill/>
            <a:ln w="12700" algn="ctr">
              <a:noFill/>
              <a:miter lim="800000"/>
              <a:headEnd/>
              <a:tailEnd/>
            </a:ln>
          </p:spPr>
          <p:txBody>
            <a:bodyPr wrap="none">
              <a:spAutoFit/>
            </a:bodyPr>
            <a:lstStyle/>
            <a:p>
              <a:pPr>
                <a:lnSpc>
                  <a:spcPct val="70000"/>
                </a:lnSpc>
                <a:defRPr/>
              </a:pPr>
              <a:r>
                <a:rPr lang="en-US" sz="1600" b="1" kern="0" dirty="0">
                  <a:solidFill>
                    <a:srgbClr val="006600"/>
                  </a:solidFill>
                  <a:effectLst>
                    <a:glow rad="228600">
                      <a:sysClr val="window" lastClr="FFFFFF">
                        <a:alpha val="40000"/>
                      </a:sysClr>
                    </a:glow>
                    <a:outerShdw blurRad="152400" dist="25400" dir="5400000" sx="110000" sy="110000" algn="t" rotWithShape="0">
                      <a:sysClr val="window" lastClr="FFFFFF"/>
                    </a:outerShdw>
                  </a:effectLst>
                  <a:latin typeface="Arial"/>
                  <a:cs typeface="Arial" pitchFamily="34" charset="0"/>
                </a:rPr>
                <a:t> Safe </a:t>
              </a:r>
            </a:p>
          </p:txBody>
        </p:sp>
      </p:grpSp>
      <p:grpSp>
        <p:nvGrpSpPr>
          <p:cNvPr id="169" name="Group 198"/>
          <p:cNvGrpSpPr>
            <a:grpSpLocks/>
          </p:cNvGrpSpPr>
          <p:nvPr/>
        </p:nvGrpSpPr>
        <p:grpSpPr bwMode="auto">
          <a:xfrm>
            <a:off x="2868448" y="1900947"/>
            <a:ext cx="3535807" cy="465137"/>
            <a:chOff x="3363462" y="3781353"/>
            <a:chExt cx="3535864" cy="465479"/>
          </a:xfrm>
        </p:grpSpPr>
        <p:grpSp>
          <p:nvGrpSpPr>
            <p:cNvPr id="170" name="Group 357"/>
            <p:cNvGrpSpPr>
              <a:grpSpLocks/>
            </p:cNvGrpSpPr>
            <p:nvPr/>
          </p:nvGrpSpPr>
          <p:grpSpPr bwMode="auto">
            <a:xfrm>
              <a:off x="4531475" y="3781353"/>
              <a:ext cx="2367851" cy="465479"/>
              <a:chOff x="4531475" y="3781353"/>
              <a:chExt cx="2367851" cy="465479"/>
            </a:xfrm>
          </p:grpSpPr>
          <p:grpSp>
            <p:nvGrpSpPr>
              <p:cNvPr id="196" name="Group 356"/>
              <p:cNvGrpSpPr>
                <a:grpSpLocks/>
              </p:cNvGrpSpPr>
              <p:nvPr/>
            </p:nvGrpSpPr>
            <p:grpSpPr bwMode="auto">
              <a:xfrm>
                <a:off x="4531475" y="3781353"/>
                <a:ext cx="492076" cy="465479"/>
                <a:chOff x="4531475" y="3781353"/>
                <a:chExt cx="492076" cy="465479"/>
              </a:xfrm>
            </p:grpSpPr>
            <p:sp>
              <p:nvSpPr>
                <p:cNvPr id="201" name="Oval 200"/>
                <p:cNvSpPr/>
                <p:nvPr/>
              </p:nvSpPr>
              <p:spPr>
                <a:xfrm>
                  <a:off x="4536643" y="3781353"/>
                  <a:ext cx="477846" cy="457536"/>
                </a:xfrm>
                <a:prstGeom prst="ellipse">
                  <a:avLst/>
                </a:prstGeom>
                <a:solidFill>
                  <a:sysClr val="window" lastClr="FFFFFF"/>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grpSp>
              <p:nvGrpSpPr>
                <p:cNvPr id="197" name="Group 186"/>
                <p:cNvGrpSpPr>
                  <a:grpSpLocks/>
                </p:cNvGrpSpPr>
                <p:nvPr/>
              </p:nvGrpSpPr>
              <p:grpSpPr bwMode="auto">
                <a:xfrm>
                  <a:off x="4531475" y="3786483"/>
                  <a:ext cx="492076" cy="460349"/>
                  <a:chOff x="2827" y="1179"/>
                  <a:chExt cx="438" cy="433"/>
                </a:xfrm>
              </p:grpSpPr>
              <p:grpSp>
                <p:nvGrpSpPr>
                  <p:cNvPr id="199" name="Group 187"/>
                  <p:cNvGrpSpPr>
                    <a:grpSpLocks/>
                  </p:cNvGrpSpPr>
                  <p:nvPr/>
                </p:nvGrpSpPr>
                <p:grpSpPr bwMode="auto">
                  <a:xfrm>
                    <a:off x="2846" y="1215"/>
                    <a:ext cx="419" cy="397"/>
                    <a:chOff x="978" y="2552"/>
                    <a:chExt cx="1300" cy="1055"/>
                  </a:xfrm>
                </p:grpSpPr>
                <p:sp>
                  <p:nvSpPr>
                    <p:cNvPr id="205" name="Freeform 188"/>
                    <p:cNvSpPr>
                      <a:spLocks/>
                    </p:cNvSpPr>
                    <p:nvPr/>
                  </p:nvSpPr>
                  <p:spPr bwMode="auto">
                    <a:xfrm>
                      <a:off x="1564" y="2643"/>
                      <a:ext cx="714" cy="926"/>
                    </a:xfrm>
                    <a:custGeom>
                      <a:avLst/>
                      <a:gdLst>
                        <a:gd name="T0" fmla="*/ 705 w 714"/>
                        <a:gd name="T1" fmla="*/ 367 h 927"/>
                        <a:gd name="T2" fmla="*/ 696 w 714"/>
                        <a:gd name="T3" fmla="*/ 392 h 927"/>
                        <a:gd name="T4" fmla="*/ 689 w 714"/>
                        <a:gd name="T5" fmla="*/ 428 h 927"/>
                        <a:gd name="T6" fmla="*/ 684 w 714"/>
                        <a:gd name="T7" fmla="*/ 463 h 927"/>
                        <a:gd name="T8" fmla="*/ 569 w 714"/>
                        <a:gd name="T9" fmla="*/ 751 h 927"/>
                        <a:gd name="T10" fmla="*/ 331 w 714"/>
                        <a:gd name="T11" fmla="*/ 919 h 927"/>
                        <a:gd name="T12" fmla="*/ 351 w 714"/>
                        <a:gd name="T13" fmla="*/ 612 h 927"/>
                        <a:gd name="T14" fmla="*/ 344 w 714"/>
                        <a:gd name="T15" fmla="*/ 574 h 927"/>
                        <a:gd name="T16" fmla="*/ 337 w 714"/>
                        <a:gd name="T17" fmla="*/ 543 h 927"/>
                        <a:gd name="T18" fmla="*/ 326 w 714"/>
                        <a:gd name="T19" fmla="*/ 472 h 927"/>
                        <a:gd name="T20" fmla="*/ 311 w 714"/>
                        <a:gd name="T21" fmla="*/ 425 h 927"/>
                        <a:gd name="T22" fmla="*/ 295 w 714"/>
                        <a:gd name="T23" fmla="*/ 408 h 927"/>
                        <a:gd name="T24" fmla="*/ 266 w 714"/>
                        <a:gd name="T25" fmla="*/ 382 h 927"/>
                        <a:gd name="T26" fmla="*/ 234 w 714"/>
                        <a:gd name="T27" fmla="*/ 355 h 927"/>
                        <a:gd name="T28" fmla="*/ 203 w 714"/>
                        <a:gd name="T29" fmla="*/ 331 h 927"/>
                        <a:gd name="T30" fmla="*/ 182 w 714"/>
                        <a:gd name="T31" fmla="*/ 312 h 927"/>
                        <a:gd name="T32" fmla="*/ 171 w 714"/>
                        <a:gd name="T33" fmla="*/ 298 h 927"/>
                        <a:gd name="T34" fmla="*/ 151 w 714"/>
                        <a:gd name="T35" fmla="*/ 276 h 927"/>
                        <a:gd name="T36" fmla="*/ 125 w 714"/>
                        <a:gd name="T37" fmla="*/ 246 h 927"/>
                        <a:gd name="T38" fmla="*/ 101 w 714"/>
                        <a:gd name="T39" fmla="*/ 217 h 927"/>
                        <a:gd name="T40" fmla="*/ 83 w 714"/>
                        <a:gd name="T41" fmla="*/ 195 h 927"/>
                        <a:gd name="T42" fmla="*/ 76 w 714"/>
                        <a:gd name="T43" fmla="*/ 180 h 927"/>
                        <a:gd name="T44" fmla="*/ 64 w 714"/>
                        <a:gd name="T45" fmla="*/ 163 h 927"/>
                        <a:gd name="T46" fmla="*/ 49 w 714"/>
                        <a:gd name="T47" fmla="*/ 141 h 927"/>
                        <a:gd name="T48" fmla="*/ 31 w 714"/>
                        <a:gd name="T49" fmla="*/ 112 h 927"/>
                        <a:gd name="T50" fmla="*/ 10 w 714"/>
                        <a:gd name="T51" fmla="*/ 82 h 927"/>
                        <a:gd name="T52" fmla="*/ 0 w 714"/>
                        <a:gd name="T53" fmla="*/ 68 h 927"/>
                        <a:gd name="T54" fmla="*/ 19 w 714"/>
                        <a:gd name="T55" fmla="*/ 31 h 927"/>
                        <a:gd name="T56" fmla="*/ 52 w 714"/>
                        <a:gd name="T57" fmla="*/ 6 h 927"/>
                        <a:gd name="T58" fmla="*/ 71 w 714"/>
                        <a:gd name="T59" fmla="*/ 15 h 927"/>
                        <a:gd name="T60" fmla="*/ 97 w 714"/>
                        <a:gd name="T61" fmla="*/ 51 h 927"/>
                        <a:gd name="T62" fmla="*/ 110 w 714"/>
                        <a:gd name="T63" fmla="*/ 73 h 927"/>
                        <a:gd name="T64" fmla="*/ 133 w 714"/>
                        <a:gd name="T65" fmla="*/ 101 h 927"/>
                        <a:gd name="T66" fmla="*/ 158 w 714"/>
                        <a:gd name="T67" fmla="*/ 131 h 927"/>
                        <a:gd name="T68" fmla="*/ 186 w 714"/>
                        <a:gd name="T69" fmla="*/ 163 h 927"/>
                        <a:gd name="T70" fmla="*/ 214 w 714"/>
                        <a:gd name="T71" fmla="*/ 190 h 927"/>
                        <a:gd name="T72" fmla="*/ 236 w 714"/>
                        <a:gd name="T73" fmla="*/ 209 h 927"/>
                        <a:gd name="T74" fmla="*/ 262 w 714"/>
                        <a:gd name="T75" fmla="*/ 229 h 927"/>
                        <a:gd name="T76" fmla="*/ 288 w 714"/>
                        <a:gd name="T77" fmla="*/ 248 h 927"/>
                        <a:gd name="T78" fmla="*/ 308 w 714"/>
                        <a:gd name="T79" fmla="*/ 263 h 927"/>
                        <a:gd name="T80" fmla="*/ 320 w 714"/>
                        <a:gd name="T81" fmla="*/ 271 h 927"/>
                        <a:gd name="T82" fmla="*/ 330 w 714"/>
                        <a:gd name="T83" fmla="*/ 275 h 927"/>
                        <a:gd name="T84" fmla="*/ 345 w 714"/>
                        <a:gd name="T85" fmla="*/ 278 h 927"/>
                        <a:gd name="T86" fmla="*/ 364 w 714"/>
                        <a:gd name="T87" fmla="*/ 282 h 927"/>
                        <a:gd name="T88" fmla="*/ 384 w 714"/>
                        <a:gd name="T89" fmla="*/ 282 h 927"/>
                        <a:gd name="T90" fmla="*/ 406 w 714"/>
                        <a:gd name="T91" fmla="*/ 279 h 927"/>
                        <a:gd name="T92" fmla="*/ 434 w 714"/>
                        <a:gd name="T93" fmla="*/ 274 h 927"/>
                        <a:gd name="T94" fmla="*/ 455 w 714"/>
                        <a:gd name="T95" fmla="*/ 277 h 927"/>
                        <a:gd name="T96" fmla="*/ 478 w 714"/>
                        <a:gd name="T97" fmla="*/ 275 h 927"/>
                        <a:gd name="T98" fmla="*/ 507 w 714"/>
                        <a:gd name="T99" fmla="*/ 267 h 927"/>
                        <a:gd name="T100" fmla="*/ 535 w 714"/>
                        <a:gd name="T101" fmla="*/ 263 h 927"/>
                        <a:gd name="T102" fmla="*/ 554 w 714"/>
                        <a:gd name="T103" fmla="*/ 260 h 927"/>
                        <a:gd name="T104" fmla="*/ 567 w 714"/>
                        <a:gd name="T105" fmla="*/ 264 h 927"/>
                        <a:gd name="T106" fmla="*/ 577 w 714"/>
                        <a:gd name="T107" fmla="*/ 268 h 927"/>
                        <a:gd name="T108" fmla="*/ 585 w 714"/>
                        <a:gd name="T109" fmla="*/ 268 h 927"/>
                        <a:gd name="T110" fmla="*/ 595 w 714"/>
                        <a:gd name="T111" fmla="*/ 258 h 927"/>
                        <a:gd name="T112" fmla="*/ 603 w 714"/>
                        <a:gd name="T113" fmla="*/ 249 h 927"/>
                        <a:gd name="T114" fmla="*/ 619 w 714"/>
                        <a:gd name="T115" fmla="*/ 245 h 927"/>
                        <a:gd name="T116" fmla="*/ 643 w 714"/>
                        <a:gd name="T117" fmla="*/ 241 h 927"/>
                        <a:gd name="T118" fmla="*/ 665 w 714"/>
                        <a:gd name="T119" fmla="*/ 231 h 9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14"/>
                        <a:gd name="T181" fmla="*/ 0 h 927"/>
                        <a:gd name="T182" fmla="*/ 714 w 714"/>
                        <a:gd name="T183" fmla="*/ 927 h 9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14" h="927">
                          <a:moveTo>
                            <a:pt x="714" y="352"/>
                          </a:moveTo>
                          <a:lnTo>
                            <a:pt x="709" y="360"/>
                          </a:lnTo>
                          <a:lnTo>
                            <a:pt x="705" y="367"/>
                          </a:lnTo>
                          <a:lnTo>
                            <a:pt x="702" y="374"/>
                          </a:lnTo>
                          <a:lnTo>
                            <a:pt x="699" y="383"/>
                          </a:lnTo>
                          <a:lnTo>
                            <a:pt x="696" y="392"/>
                          </a:lnTo>
                          <a:lnTo>
                            <a:pt x="694" y="404"/>
                          </a:lnTo>
                          <a:lnTo>
                            <a:pt x="691" y="416"/>
                          </a:lnTo>
                          <a:lnTo>
                            <a:pt x="689" y="428"/>
                          </a:lnTo>
                          <a:lnTo>
                            <a:pt x="687" y="440"/>
                          </a:lnTo>
                          <a:lnTo>
                            <a:pt x="685" y="453"/>
                          </a:lnTo>
                          <a:lnTo>
                            <a:pt x="684" y="463"/>
                          </a:lnTo>
                          <a:lnTo>
                            <a:pt x="682" y="478"/>
                          </a:lnTo>
                          <a:lnTo>
                            <a:pt x="641" y="617"/>
                          </a:lnTo>
                          <a:lnTo>
                            <a:pt x="569" y="759"/>
                          </a:lnTo>
                          <a:lnTo>
                            <a:pt x="499" y="808"/>
                          </a:lnTo>
                          <a:lnTo>
                            <a:pt x="415" y="882"/>
                          </a:lnTo>
                          <a:lnTo>
                            <a:pt x="331" y="927"/>
                          </a:lnTo>
                          <a:lnTo>
                            <a:pt x="367" y="747"/>
                          </a:lnTo>
                          <a:lnTo>
                            <a:pt x="368" y="704"/>
                          </a:lnTo>
                          <a:lnTo>
                            <a:pt x="351" y="620"/>
                          </a:lnTo>
                          <a:lnTo>
                            <a:pt x="348" y="605"/>
                          </a:lnTo>
                          <a:lnTo>
                            <a:pt x="346" y="592"/>
                          </a:lnTo>
                          <a:lnTo>
                            <a:pt x="344" y="582"/>
                          </a:lnTo>
                          <a:lnTo>
                            <a:pt x="342" y="577"/>
                          </a:lnTo>
                          <a:lnTo>
                            <a:pt x="340" y="568"/>
                          </a:lnTo>
                          <a:lnTo>
                            <a:pt x="337" y="551"/>
                          </a:lnTo>
                          <a:lnTo>
                            <a:pt x="334" y="530"/>
                          </a:lnTo>
                          <a:lnTo>
                            <a:pt x="331" y="504"/>
                          </a:lnTo>
                          <a:lnTo>
                            <a:pt x="326" y="480"/>
                          </a:lnTo>
                          <a:lnTo>
                            <a:pt x="322" y="455"/>
                          </a:lnTo>
                          <a:lnTo>
                            <a:pt x="316" y="437"/>
                          </a:lnTo>
                          <a:lnTo>
                            <a:pt x="311" y="425"/>
                          </a:lnTo>
                          <a:lnTo>
                            <a:pt x="307" y="420"/>
                          </a:lnTo>
                          <a:lnTo>
                            <a:pt x="302" y="414"/>
                          </a:lnTo>
                          <a:lnTo>
                            <a:pt x="295" y="408"/>
                          </a:lnTo>
                          <a:lnTo>
                            <a:pt x="286" y="400"/>
                          </a:lnTo>
                          <a:lnTo>
                            <a:pt x="277" y="391"/>
                          </a:lnTo>
                          <a:lnTo>
                            <a:pt x="266" y="382"/>
                          </a:lnTo>
                          <a:lnTo>
                            <a:pt x="255" y="373"/>
                          </a:lnTo>
                          <a:lnTo>
                            <a:pt x="244" y="364"/>
                          </a:lnTo>
                          <a:lnTo>
                            <a:pt x="234" y="355"/>
                          </a:lnTo>
                          <a:lnTo>
                            <a:pt x="223" y="347"/>
                          </a:lnTo>
                          <a:lnTo>
                            <a:pt x="213" y="339"/>
                          </a:lnTo>
                          <a:lnTo>
                            <a:pt x="203" y="331"/>
                          </a:lnTo>
                          <a:lnTo>
                            <a:pt x="195" y="323"/>
                          </a:lnTo>
                          <a:lnTo>
                            <a:pt x="188" y="317"/>
                          </a:lnTo>
                          <a:lnTo>
                            <a:pt x="182" y="312"/>
                          </a:lnTo>
                          <a:lnTo>
                            <a:pt x="179" y="309"/>
                          </a:lnTo>
                          <a:lnTo>
                            <a:pt x="175" y="305"/>
                          </a:lnTo>
                          <a:lnTo>
                            <a:pt x="171" y="298"/>
                          </a:lnTo>
                          <a:lnTo>
                            <a:pt x="165" y="293"/>
                          </a:lnTo>
                          <a:lnTo>
                            <a:pt x="158" y="285"/>
                          </a:lnTo>
                          <a:lnTo>
                            <a:pt x="151" y="276"/>
                          </a:lnTo>
                          <a:lnTo>
                            <a:pt x="143" y="266"/>
                          </a:lnTo>
                          <a:lnTo>
                            <a:pt x="134" y="256"/>
                          </a:lnTo>
                          <a:lnTo>
                            <a:pt x="125" y="246"/>
                          </a:lnTo>
                          <a:lnTo>
                            <a:pt x="117" y="236"/>
                          </a:lnTo>
                          <a:lnTo>
                            <a:pt x="109" y="226"/>
                          </a:lnTo>
                          <a:lnTo>
                            <a:pt x="101" y="217"/>
                          </a:lnTo>
                          <a:lnTo>
                            <a:pt x="94" y="208"/>
                          </a:lnTo>
                          <a:lnTo>
                            <a:pt x="88" y="200"/>
                          </a:lnTo>
                          <a:lnTo>
                            <a:pt x="83" y="195"/>
                          </a:lnTo>
                          <a:lnTo>
                            <a:pt x="80" y="189"/>
                          </a:lnTo>
                          <a:lnTo>
                            <a:pt x="78" y="186"/>
                          </a:lnTo>
                          <a:lnTo>
                            <a:pt x="76" y="180"/>
                          </a:lnTo>
                          <a:lnTo>
                            <a:pt x="72" y="176"/>
                          </a:lnTo>
                          <a:lnTo>
                            <a:pt x="69" y="170"/>
                          </a:lnTo>
                          <a:lnTo>
                            <a:pt x="64" y="163"/>
                          </a:lnTo>
                          <a:lnTo>
                            <a:pt x="60" y="157"/>
                          </a:lnTo>
                          <a:lnTo>
                            <a:pt x="54" y="149"/>
                          </a:lnTo>
                          <a:lnTo>
                            <a:pt x="49" y="141"/>
                          </a:lnTo>
                          <a:lnTo>
                            <a:pt x="44" y="132"/>
                          </a:lnTo>
                          <a:lnTo>
                            <a:pt x="38" y="123"/>
                          </a:lnTo>
                          <a:lnTo>
                            <a:pt x="31" y="112"/>
                          </a:lnTo>
                          <a:lnTo>
                            <a:pt x="24" y="101"/>
                          </a:lnTo>
                          <a:lnTo>
                            <a:pt x="17" y="91"/>
                          </a:lnTo>
                          <a:lnTo>
                            <a:pt x="10" y="82"/>
                          </a:lnTo>
                          <a:lnTo>
                            <a:pt x="5" y="74"/>
                          </a:lnTo>
                          <a:lnTo>
                            <a:pt x="1" y="69"/>
                          </a:lnTo>
                          <a:lnTo>
                            <a:pt x="0" y="68"/>
                          </a:lnTo>
                          <a:lnTo>
                            <a:pt x="3" y="56"/>
                          </a:lnTo>
                          <a:lnTo>
                            <a:pt x="10" y="44"/>
                          </a:lnTo>
                          <a:lnTo>
                            <a:pt x="19" y="31"/>
                          </a:lnTo>
                          <a:lnTo>
                            <a:pt x="31" y="21"/>
                          </a:lnTo>
                          <a:lnTo>
                            <a:pt x="42" y="13"/>
                          </a:lnTo>
                          <a:lnTo>
                            <a:pt x="52" y="6"/>
                          </a:lnTo>
                          <a:lnTo>
                            <a:pt x="58" y="1"/>
                          </a:lnTo>
                          <a:lnTo>
                            <a:pt x="61" y="0"/>
                          </a:lnTo>
                          <a:lnTo>
                            <a:pt x="71" y="15"/>
                          </a:lnTo>
                          <a:lnTo>
                            <a:pt x="94" y="47"/>
                          </a:lnTo>
                          <a:lnTo>
                            <a:pt x="95" y="48"/>
                          </a:lnTo>
                          <a:lnTo>
                            <a:pt x="97" y="51"/>
                          </a:lnTo>
                          <a:lnTo>
                            <a:pt x="101" y="58"/>
                          </a:lnTo>
                          <a:lnTo>
                            <a:pt x="105" y="64"/>
                          </a:lnTo>
                          <a:lnTo>
                            <a:pt x="110" y="73"/>
                          </a:lnTo>
                          <a:lnTo>
                            <a:pt x="117" y="82"/>
                          </a:lnTo>
                          <a:lnTo>
                            <a:pt x="125" y="91"/>
                          </a:lnTo>
                          <a:lnTo>
                            <a:pt x="133" y="101"/>
                          </a:lnTo>
                          <a:lnTo>
                            <a:pt x="141" y="110"/>
                          </a:lnTo>
                          <a:lnTo>
                            <a:pt x="149" y="120"/>
                          </a:lnTo>
                          <a:lnTo>
                            <a:pt x="158" y="131"/>
                          </a:lnTo>
                          <a:lnTo>
                            <a:pt x="167" y="142"/>
                          </a:lnTo>
                          <a:lnTo>
                            <a:pt x="177" y="153"/>
                          </a:lnTo>
                          <a:lnTo>
                            <a:pt x="186" y="163"/>
                          </a:lnTo>
                          <a:lnTo>
                            <a:pt x="197" y="174"/>
                          </a:lnTo>
                          <a:lnTo>
                            <a:pt x="208" y="184"/>
                          </a:lnTo>
                          <a:lnTo>
                            <a:pt x="214" y="190"/>
                          </a:lnTo>
                          <a:lnTo>
                            <a:pt x="221" y="196"/>
                          </a:lnTo>
                          <a:lnTo>
                            <a:pt x="228" y="202"/>
                          </a:lnTo>
                          <a:lnTo>
                            <a:pt x="236" y="209"/>
                          </a:lnTo>
                          <a:lnTo>
                            <a:pt x="245" y="216"/>
                          </a:lnTo>
                          <a:lnTo>
                            <a:pt x="254" y="222"/>
                          </a:lnTo>
                          <a:lnTo>
                            <a:pt x="262" y="229"/>
                          </a:lnTo>
                          <a:lnTo>
                            <a:pt x="271" y="236"/>
                          </a:lnTo>
                          <a:lnTo>
                            <a:pt x="280" y="243"/>
                          </a:lnTo>
                          <a:lnTo>
                            <a:pt x="288" y="248"/>
                          </a:lnTo>
                          <a:lnTo>
                            <a:pt x="295" y="254"/>
                          </a:lnTo>
                          <a:lnTo>
                            <a:pt x="302" y="259"/>
                          </a:lnTo>
                          <a:lnTo>
                            <a:pt x="308" y="263"/>
                          </a:lnTo>
                          <a:lnTo>
                            <a:pt x="313" y="267"/>
                          </a:lnTo>
                          <a:lnTo>
                            <a:pt x="317" y="269"/>
                          </a:lnTo>
                          <a:lnTo>
                            <a:pt x="320" y="271"/>
                          </a:lnTo>
                          <a:lnTo>
                            <a:pt x="322" y="272"/>
                          </a:lnTo>
                          <a:lnTo>
                            <a:pt x="326" y="273"/>
                          </a:lnTo>
                          <a:lnTo>
                            <a:pt x="330" y="275"/>
                          </a:lnTo>
                          <a:lnTo>
                            <a:pt x="334" y="276"/>
                          </a:lnTo>
                          <a:lnTo>
                            <a:pt x="339" y="277"/>
                          </a:lnTo>
                          <a:lnTo>
                            <a:pt x="345" y="278"/>
                          </a:lnTo>
                          <a:lnTo>
                            <a:pt x="350" y="279"/>
                          </a:lnTo>
                          <a:lnTo>
                            <a:pt x="357" y="281"/>
                          </a:lnTo>
                          <a:lnTo>
                            <a:pt x="364" y="282"/>
                          </a:lnTo>
                          <a:lnTo>
                            <a:pt x="370" y="282"/>
                          </a:lnTo>
                          <a:lnTo>
                            <a:pt x="377" y="282"/>
                          </a:lnTo>
                          <a:lnTo>
                            <a:pt x="384" y="282"/>
                          </a:lnTo>
                          <a:lnTo>
                            <a:pt x="392" y="282"/>
                          </a:lnTo>
                          <a:lnTo>
                            <a:pt x="399" y="281"/>
                          </a:lnTo>
                          <a:lnTo>
                            <a:pt x="406" y="279"/>
                          </a:lnTo>
                          <a:lnTo>
                            <a:pt x="413" y="277"/>
                          </a:lnTo>
                          <a:lnTo>
                            <a:pt x="425" y="275"/>
                          </a:lnTo>
                          <a:lnTo>
                            <a:pt x="434" y="274"/>
                          </a:lnTo>
                          <a:lnTo>
                            <a:pt x="442" y="275"/>
                          </a:lnTo>
                          <a:lnTo>
                            <a:pt x="449" y="276"/>
                          </a:lnTo>
                          <a:lnTo>
                            <a:pt x="455" y="277"/>
                          </a:lnTo>
                          <a:lnTo>
                            <a:pt x="462" y="277"/>
                          </a:lnTo>
                          <a:lnTo>
                            <a:pt x="469" y="277"/>
                          </a:lnTo>
                          <a:lnTo>
                            <a:pt x="478" y="275"/>
                          </a:lnTo>
                          <a:lnTo>
                            <a:pt x="487" y="272"/>
                          </a:lnTo>
                          <a:lnTo>
                            <a:pt x="497" y="269"/>
                          </a:lnTo>
                          <a:lnTo>
                            <a:pt x="507" y="267"/>
                          </a:lnTo>
                          <a:lnTo>
                            <a:pt x="517" y="265"/>
                          </a:lnTo>
                          <a:lnTo>
                            <a:pt x="526" y="264"/>
                          </a:lnTo>
                          <a:lnTo>
                            <a:pt x="535" y="263"/>
                          </a:lnTo>
                          <a:lnTo>
                            <a:pt x="542" y="262"/>
                          </a:lnTo>
                          <a:lnTo>
                            <a:pt x="548" y="260"/>
                          </a:lnTo>
                          <a:lnTo>
                            <a:pt x="554" y="260"/>
                          </a:lnTo>
                          <a:lnTo>
                            <a:pt x="558" y="262"/>
                          </a:lnTo>
                          <a:lnTo>
                            <a:pt x="563" y="263"/>
                          </a:lnTo>
                          <a:lnTo>
                            <a:pt x="567" y="264"/>
                          </a:lnTo>
                          <a:lnTo>
                            <a:pt x="570" y="265"/>
                          </a:lnTo>
                          <a:lnTo>
                            <a:pt x="573" y="267"/>
                          </a:lnTo>
                          <a:lnTo>
                            <a:pt x="577" y="268"/>
                          </a:lnTo>
                          <a:lnTo>
                            <a:pt x="580" y="269"/>
                          </a:lnTo>
                          <a:lnTo>
                            <a:pt x="582" y="269"/>
                          </a:lnTo>
                          <a:lnTo>
                            <a:pt x="585" y="268"/>
                          </a:lnTo>
                          <a:lnTo>
                            <a:pt x="589" y="265"/>
                          </a:lnTo>
                          <a:lnTo>
                            <a:pt x="592" y="263"/>
                          </a:lnTo>
                          <a:lnTo>
                            <a:pt x="595" y="258"/>
                          </a:lnTo>
                          <a:lnTo>
                            <a:pt x="597" y="255"/>
                          </a:lnTo>
                          <a:lnTo>
                            <a:pt x="600" y="252"/>
                          </a:lnTo>
                          <a:lnTo>
                            <a:pt x="603" y="249"/>
                          </a:lnTo>
                          <a:lnTo>
                            <a:pt x="607" y="247"/>
                          </a:lnTo>
                          <a:lnTo>
                            <a:pt x="612" y="246"/>
                          </a:lnTo>
                          <a:lnTo>
                            <a:pt x="619" y="245"/>
                          </a:lnTo>
                          <a:lnTo>
                            <a:pt x="627" y="244"/>
                          </a:lnTo>
                          <a:lnTo>
                            <a:pt x="635" y="243"/>
                          </a:lnTo>
                          <a:lnTo>
                            <a:pt x="643" y="241"/>
                          </a:lnTo>
                          <a:lnTo>
                            <a:pt x="650" y="239"/>
                          </a:lnTo>
                          <a:lnTo>
                            <a:pt x="657" y="237"/>
                          </a:lnTo>
                          <a:lnTo>
                            <a:pt x="665" y="231"/>
                          </a:lnTo>
                          <a:lnTo>
                            <a:pt x="677" y="221"/>
                          </a:lnTo>
                          <a:lnTo>
                            <a:pt x="690" y="208"/>
                          </a:lnTo>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206" name="Freeform 189"/>
                    <p:cNvSpPr>
                      <a:spLocks/>
                    </p:cNvSpPr>
                    <p:nvPr/>
                  </p:nvSpPr>
                  <p:spPr bwMode="auto">
                    <a:xfrm>
                      <a:off x="2000" y="2893"/>
                      <a:ext cx="108" cy="236"/>
                    </a:xfrm>
                    <a:custGeom>
                      <a:avLst/>
                      <a:gdLst>
                        <a:gd name="T0" fmla="*/ 1 w 216"/>
                        <a:gd name="T1" fmla="*/ 1 h 421"/>
                        <a:gd name="T2" fmla="*/ 1 w 216"/>
                        <a:gd name="T3" fmla="*/ 1 h 421"/>
                        <a:gd name="T4" fmla="*/ 1 w 216"/>
                        <a:gd name="T5" fmla="*/ 1 h 421"/>
                        <a:gd name="T6" fmla="*/ 1 w 216"/>
                        <a:gd name="T7" fmla="*/ 1 h 421"/>
                        <a:gd name="T8" fmla="*/ 1 w 216"/>
                        <a:gd name="T9" fmla="*/ 1 h 421"/>
                        <a:gd name="T10" fmla="*/ 1 w 216"/>
                        <a:gd name="T11" fmla="*/ 1 h 421"/>
                        <a:gd name="T12" fmla="*/ 1 w 216"/>
                        <a:gd name="T13" fmla="*/ 1 h 421"/>
                        <a:gd name="T14" fmla="*/ 1 w 216"/>
                        <a:gd name="T15" fmla="*/ 1 h 421"/>
                        <a:gd name="T16" fmla="*/ 1 w 216"/>
                        <a:gd name="T17" fmla="*/ 1 h 421"/>
                        <a:gd name="T18" fmla="*/ 1 w 216"/>
                        <a:gd name="T19" fmla="*/ 1 h 421"/>
                        <a:gd name="T20" fmla="*/ 1 w 216"/>
                        <a:gd name="T21" fmla="*/ 1 h 421"/>
                        <a:gd name="T22" fmla="*/ 1 w 216"/>
                        <a:gd name="T23" fmla="*/ 1 h 421"/>
                        <a:gd name="T24" fmla="*/ 1 w 216"/>
                        <a:gd name="T25" fmla="*/ 1 h 421"/>
                        <a:gd name="T26" fmla="*/ 1 w 216"/>
                        <a:gd name="T27" fmla="*/ 1 h 421"/>
                        <a:gd name="T28" fmla="*/ 1 w 216"/>
                        <a:gd name="T29" fmla="*/ 1 h 421"/>
                        <a:gd name="T30" fmla="*/ 1 w 216"/>
                        <a:gd name="T31" fmla="*/ 1 h 421"/>
                        <a:gd name="T32" fmla="*/ 1 w 216"/>
                        <a:gd name="T33" fmla="*/ 1 h 421"/>
                        <a:gd name="T34" fmla="*/ 1 w 216"/>
                        <a:gd name="T35" fmla="*/ 1 h 421"/>
                        <a:gd name="T36" fmla="*/ 1 w 216"/>
                        <a:gd name="T37" fmla="*/ 1 h 421"/>
                        <a:gd name="T38" fmla="*/ 1 w 216"/>
                        <a:gd name="T39" fmla="*/ 1 h 421"/>
                        <a:gd name="T40" fmla="*/ 1 w 216"/>
                        <a:gd name="T41" fmla="*/ 1 h 421"/>
                        <a:gd name="T42" fmla="*/ 1 w 216"/>
                        <a:gd name="T43" fmla="*/ 1 h 421"/>
                        <a:gd name="T44" fmla="*/ 1 w 216"/>
                        <a:gd name="T45" fmla="*/ 1 h 421"/>
                        <a:gd name="T46" fmla="*/ 1 w 216"/>
                        <a:gd name="T47" fmla="*/ 1 h 421"/>
                        <a:gd name="T48" fmla="*/ 1 w 216"/>
                        <a:gd name="T49" fmla="*/ 1 h 421"/>
                        <a:gd name="T50" fmla="*/ 1 w 216"/>
                        <a:gd name="T51" fmla="*/ 1 h 421"/>
                        <a:gd name="T52" fmla="*/ 1 w 216"/>
                        <a:gd name="T53" fmla="*/ 1 h 421"/>
                        <a:gd name="T54" fmla="*/ 1 w 216"/>
                        <a:gd name="T55" fmla="*/ 1 h 421"/>
                        <a:gd name="T56" fmla="*/ 1 w 216"/>
                        <a:gd name="T57" fmla="*/ 1 h 421"/>
                        <a:gd name="T58" fmla="*/ 1 w 216"/>
                        <a:gd name="T59" fmla="*/ 1 h 421"/>
                        <a:gd name="T60" fmla="*/ 1 w 216"/>
                        <a:gd name="T61" fmla="*/ 1 h 421"/>
                        <a:gd name="T62" fmla="*/ 1 w 216"/>
                        <a:gd name="T63" fmla="*/ 1 h 421"/>
                        <a:gd name="T64" fmla="*/ 1 w 216"/>
                        <a:gd name="T65" fmla="*/ 1 h 421"/>
                        <a:gd name="T66" fmla="*/ 1 w 216"/>
                        <a:gd name="T67" fmla="*/ 1 h 421"/>
                        <a:gd name="T68" fmla="*/ 1 w 216"/>
                        <a:gd name="T69" fmla="*/ 1 h 421"/>
                        <a:gd name="T70" fmla="*/ 0 w 216"/>
                        <a:gd name="T71" fmla="*/ 1 h 421"/>
                        <a:gd name="T72" fmla="*/ 0 w 216"/>
                        <a:gd name="T73" fmla="*/ 1 h 421"/>
                        <a:gd name="T74" fmla="*/ 1 w 216"/>
                        <a:gd name="T75" fmla="*/ 1 h 421"/>
                        <a:gd name="T76" fmla="*/ 1 w 216"/>
                        <a:gd name="T77" fmla="*/ 1 h 421"/>
                        <a:gd name="T78" fmla="*/ 1 w 216"/>
                        <a:gd name="T79" fmla="*/ 1 h 421"/>
                        <a:gd name="T80" fmla="*/ 1 w 216"/>
                        <a:gd name="T81" fmla="*/ 1 h 421"/>
                        <a:gd name="T82" fmla="*/ 1 w 216"/>
                        <a:gd name="T83" fmla="*/ 1 h 421"/>
                        <a:gd name="T84" fmla="*/ 1 w 216"/>
                        <a:gd name="T85" fmla="*/ 1 h 421"/>
                        <a:gd name="T86" fmla="*/ 1 w 216"/>
                        <a:gd name="T87" fmla="*/ 1 h 421"/>
                        <a:gd name="T88" fmla="*/ 1 w 216"/>
                        <a:gd name="T89" fmla="*/ 1 h 421"/>
                        <a:gd name="T90" fmla="*/ 1 w 216"/>
                        <a:gd name="T91" fmla="*/ 1 h 421"/>
                        <a:gd name="T92" fmla="*/ 1 w 216"/>
                        <a:gd name="T93" fmla="*/ 1 h 421"/>
                        <a:gd name="T94" fmla="*/ 1 w 216"/>
                        <a:gd name="T95" fmla="*/ 0 h 421"/>
                        <a:gd name="T96" fmla="*/ 1 w 216"/>
                        <a:gd name="T97" fmla="*/ 1 h 4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21"/>
                        <a:gd name="T149" fmla="*/ 216 w 216"/>
                        <a:gd name="T150" fmla="*/ 421 h 42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21">
                          <a:moveTo>
                            <a:pt x="155" y="6"/>
                          </a:moveTo>
                          <a:lnTo>
                            <a:pt x="157" y="6"/>
                          </a:lnTo>
                          <a:lnTo>
                            <a:pt x="161" y="7"/>
                          </a:lnTo>
                          <a:lnTo>
                            <a:pt x="168" y="8"/>
                          </a:lnTo>
                          <a:lnTo>
                            <a:pt x="175" y="10"/>
                          </a:lnTo>
                          <a:lnTo>
                            <a:pt x="183" y="14"/>
                          </a:lnTo>
                          <a:lnTo>
                            <a:pt x="191" y="18"/>
                          </a:lnTo>
                          <a:lnTo>
                            <a:pt x="197" y="23"/>
                          </a:lnTo>
                          <a:lnTo>
                            <a:pt x="201" y="30"/>
                          </a:lnTo>
                          <a:lnTo>
                            <a:pt x="207" y="45"/>
                          </a:lnTo>
                          <a:lnTo>
                            <a:pt x="212" y="60"/>
                          </a:lnTo>
                          <a:lnTo>
                            <a:pt x="215" y="71"/>
                          </a:lnTo>
                          <a:lnTo>
                            <a:pt x="216" y="76"/>
                          </a:lnTo>
                          <a:lnTo>
                            <a:pt x="215" y="94"/>
                          </a:lnTo>
                          <a:lnTo>
                            <a:pt x="212" y="139"/>
                          </a:lnTo>
                          <a:lnTo>
                            <a:pt x="204" y="191"/>
                          </a:lnTo>
                          <a:lnTo>
                            <a:pt x="192" y="234"/>
                          </a:lnTo>
                          <a:lnTo>
                            <a:pt x="184" y="254"/>
                          </a:lnTo>
                          <a:lnTo>
                            <a:pt x="174" y="281"/>
                          </a:lnTo>
                          <a:lnTo>
                            <a:pt x="162" y="312"/>
                          </a:lnTo>
                          <a:lnTo>
                            <a:pt x="151" y="344"/>
                          </a:lnTo>
                          <a:lnTo>
                            <a:pt x="140" y="373"/>
                          </a:lnTo>
                          <a:lnTo>
                            <a:pt x="131" y="398"/>
                          </a:lnTo>
                          <a:lnTo>
                            <a:pt x="125" y="416"/>
                          </a:lnTo>
                          <a:lnTo>
                            <a:pt x="123" y="421"/>
                          </a:lnTo>
                          <a:lnTo>
                            <a:pt x="119" y="410"/>
                          </a:lnTo>
                          <a:lnTo>
                            <a:pt x="106" y="381"/>
                          </a:lnTo>
                          <a:lnTo>
                            <a:pt x="87" y="340"/>
                          </a:lnTo>
                          <a:lnTo>
                            <a:pt x="67" y="291"/>
                          </a:lnTo>
                          <a:lnTo>
                            <a:pt x="46" y="243"/>
                          </a:lnTo>
                          <a:lnTo>
                            <a:pt x="28" y="200"/>
                          </a:lnTo>
                          <a:lnTo>
                            <a:pt x="14" y="167"/>
                          </a:lnTo>
                          <a:lnTo>
                            <a:pt x="7" y="152"/>
                          </a:lnTo>
                          <a:lnTo>
                            <a:pt x="3" y="143"/>
                          </a:lnTo>
                          <a:lnTo>
                            <a:pt x="1" y="134"/>
                          </a:lnTo>
                          <a:lnTo>
                            <a:pt x="0" y="123"/>
                          </a:lnTo>
                          <a:lnTo>
                            <a:pt x="0" y="107"/>
                          </a:lnTo>
                          <a:lnTo>
                            <a:pt x="2" y="86"/>
                          </a:lnTo>
                          <a:lnTo>
                            <a:pt x="5" y="66"/>
                          </a:lnTo>
                          <a:lnTo>
                            <a:pt x="6" y="49"/>
                          </a:lnTo>
                          <a:lnTo>
                            <a:pt x="7" y="44"/>
                          </a:lnTo>
                          <a:lnTo>
                            <a:pt x="10" y="41"/>
                          </a:lnTo>
                          <a:lnTo>
                            <a:pt x="20" y="35"/>
                          </a:lnTo>
                          <a:lnTo>
                            <a:pt x="34" y="25"/>
                          </a:lnTo>
                          <a:lnTo>
                            <a:pt x="53" y="15"/>
                          </a:lnTo>
                          <a:lnTo>
                            <a:pt x="76" y="7"/>
                          </a:lnTo>
                          <a:lnTo>
                            <a:pt x="100" y="1"/>
                          </a:lnTo>
                          <a:lnTo>
                            <a:pt x="128" y="0"/>
                          </a:lnTo>
                          <a:lnTo>
                            <a:pt x="155" y="6"/>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207" name="Freeform 190"/>
                    <p:cNvSpPr>
                      <a:spLocks/>
                    </p:cNvSpPr>
                    <p:nvPr/>
                  </p:nvSpPr>
                  <p:spPr bwMode="auto">
                    <a:xfrm>
                      <a:off x="1964" y="2703"/>
                      <a:ext cx="142" cy="159"/>
                    </a:xfrm>
                    <a:custGeom>
                      <a:avLst/>
                      <a:gdLst>
                        <a:gd name="T0" fmla="*/ 1 w 283"/>
                        <a:gd name="T1" fmla="*/ 1 h 285"/>
                        <a:gd name="T2" fmla="*/ 1 w 283"/>
                        <a:gd name="T3" fmla="*/ 1 h 285"/>
                        <a:gd name="T4" fmla="*/ 1 w 283"/>
                        <a:gd name="T5" fmla="*/ 1 h 285"/>
                        <a:gd name="T6" fmla="*/ 1 w 283"/>
                        <a:gd name="T7" fmla="*/ 1 h 285"/>
                        <a:gd name="T8" fmla="*/ 1 w 283"/>
                        <a:gd name="T9" fmla="*/ 1 h 285"/>
                        <a:gd name="T10" fmla="*/ 1 w 283"/>
                        <a:gd name="T11" fmla="*/ 1 h 285"/>
                        <a:gd name="T12" fmla="*/ 1 w 283"/>
                        <a:gd name="T13" fmla="*/ 1 h 285"/>
                        <a:gd name="T14" fmla="*/ 1 w 283"/>
                        <a:gd name="T15" fmla="*/ 1 h 285"/>
                        <a:gd name="T16" fmla="*/ 1 w 283"/>
                        <a:gd name="T17" fmla="*/ 1 h 285"/>
                        <a:gd name="T18" fmla="*/ 1 w 283"/>
                        <a:gd name="T19" fmla="*/ 1 h 285"/>
                        <a:gd name="T20" fmla="*/ 1 w 283"/>
                        <a:gd name="T21" fmla="*/ 1 h 285"/>
                        <a:gd name="T22" fmla="*/ 1 w 283"/>
                        <a:gd name="T23" fmla="*/ 1 h 285"/>
                        <a:gd name="T24" fmla="*/ 1 w 283"/>
                        <a:gd name="T25" fmla="*/ 1 h 285"/>
                        <a:gd name="T26" fmla="*/ 1 w 283"/>
                        <a:gd name="T27" fmla="*/ 1 h 285"/>
                        <a:gd name="T28" fmla="*/ 1 w 283"/>
                        <a:gd name="T29" fmla="*/ 0 h 285"/>
                        <a:gd name="T30" fmla="*/ 1 w 283"/>
                        <a:gd name="T31" fmla="*/ 0 h 285"/>
                        <a:gd name="T32" fmla="*/ 1 w 283"/>
                        <a:gd name="T33" fmla="*/ 1 h 285"/>
                        <a:gd name="T34" fmla="*/ 1 w 283"/>
                        <a:gd name="T35" fmla="*/ 1 h 285"/>
                        <a:gd name="T36" fmla="*/ 1 w 283"/>
                        <a:gd name="T37" fmla="*/ 1 h 285"/>
                        <a:gd name="T38" fmla="*/ 1 w 283"/>
                        <a:gd name="T39" fmla="*/ 1 h 285"/>
                        <a:gd name="T40" fmla="*/ 1 w 283"/>
                        <a:gd name="T41" fmla="*/ 1 h 285"/>
                        <a:gd name="T42" fmla="*/ 1 w 283"/>
                        <a:gd name="T43" fmla="*/ 1 h 285"/>
                        <a:gd name="T44" fmla="*/ 1 w 283"/>
                        <a:gd name="T45" fmla="*/ 1 h 285"/>
                        <a:gd name="T46" fmla="*/ 1 w 283"/>
                        <a:gd name="T47" fmla="*/ 1 h 285"/>
                        <a:gd name="T48" fmla="*/ 1 w 283"/>
                        <a:gd name="T49" fmla="*/ 1 h 285"/>
                        <a:gd name="T50" fmla="*/ 1 w 283"/>
                        <a:gd name="T51" fmla="*/ 1 h 285"/>
                        <a:gd name="T52" fmla="*/ 1 w 283"/>
                        <a:gd name="T53" fmla="*/ 1 h 285"/>
                        <a:gd name="T54" fmla="*/ 1 w 283"/>
                        <a:gd name="T55" fmla="*/ 1 h 285"/>
                        <a:gd name="T56" fmla="*/ 1 w 283"/>
                        <a:gd name="T57" fmla="*/ 1 h 285"/>
                        <a:gd name="T58" fmla="*/ 1 w 283"/>
                        <a:gd name="T59" fmla="*/ 1 h 285"/>
                        <a:gd name="T60" fmla="*/ 1 w 283"/>
                        <a:gd name="T61" fmla="*/ 1 h 285"/>
                        <a:gd name="T62" fmla="*/ 0 w 283"/>
                        <a:gd name="T63" fmla="*/ 1 h 285"/>
                        <a:gd name="T64" fmla="*/ 1 w 283"/>
                        <a:gd name="T65" fmla="*/ 1 h 285"/>
                        <a:gd name="T66" fmla="*/ 1 w 283"/>
                        <a:gd name="T67" fmla="*/ 1 h 285"/>
                        <a:gd name="T68" fmla="*/ 1 w 283"/>
                        <a:gd name="T69" fmla="*/ 1 h 285"/>
                        <a:gd name="T70" fmla="*/ 1 w 283"/>
                        <a:gd name="T71" fmla="*/ 1 h 285"/>
                        <a:gd name="T72" fmla="*/ 1 w 283"/>
                        <a:gd name="T73" fmla="*/ 1 h 285"/>
                        <a:gd name="T74" fmla="*/ 1 w 283"/>
                        <a:gd name="T75" fmla="*/ 1 h 285"/>
                        <a:gd name="T76" fmla="*/ 1 w 283"/>
                        <a:gd name="T77" fmla="*/ 1 h 285"/>
                        <a:gd name="T78" fmla="*/ 1 w 283"/>
                        <a:gd name="T79" fmla="*/ 1 h 285"/>
                        <a:gd name="T80" fmla="*/ 1 w 283"/>
                        <a:gd name="T81" fmla="*/ 1 h 285"/>
                        <a:gd name="T82" fmla="*/ 1 w 283"/>
                        <a:gd name="T83" fmla="*/ 1 h 285"/>
                        <a:gd name="T84" fmla="*/ 1 w 283"/>
                        <a:gd name="T85" fmla="*/ 1 h 285"/>
                        <a:gd name="T86" fmla="*/ 1 w 283"/>
                        <a:gd name="T87" fmla="*/ 1 h 285"/>
                        <a:gd name="T88" fmla="*/ 1 w 283"/>
                        <a:gd name="T89" fmla="*/ 1 h 285"/>
                        <a:gd name="T90" fmla="*/ 1 w 283"/>
                        <a:gd name="T91" fmla="*/ 1 h 285"/>
                        <a:gd name="T92" fmla="*/ 1 w 283"/>
                        <a:gd name="T93" fmla="*/ 1 h 285"/>
                        <a:gd name="T94" fmla="*/ 1 w 283"/>
                        <a:gd name="T95" fmla="*/ 1 h 285"/>
                        <a:gd name="T96" fmla="*/ 1 w 283"/>
                        <a:gd name="T97" fmla="*/ 1 h 285"/>
                        <a:gd name="T98" fmla="*/ 1 w 283"/>
                        <a:gd name="T99" fmla="*/ 1 h 285"/>
                        <a:gd name="T100" fmla="*/ 1 w 283"/>
                        <a:gd name="T101" fmla="*/ 1 h 285"/>
                        <a:gd name="T102" fmla="*/ 1 w 283"/>
                        <a:gd name="T103" fmla="*/ 1 h 285"/>
                        <a:gd name="T104" fmla="*/ 1 w 283"/>
                        <a:gd name="T105" fmla="*/ 1 h 285"/>
                        <a:gd name="T106" fmla="*/ 1 w 283"/>
                        <a:gd name="T107" fmla="*/ 1 h 285"/>
                        <a:gd name="T108" fmla="*/ 1 w 283"/>
                        <a:gd name="T109" fmla="*/ 1 h 2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83"/>
                        <a:gd name="T166" fmla="*/ 0 h 285"/>
                        <a:gd name="T167" fmla="*/ 283 w 283"/>
                        <a:gd name="T168" fmla="*/ 285 h 2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83" h="285">
                          <a:moveTo>
                            <a:pt x="269" y="213"/>
                          </a:moveTo>
                          <a:lnTo>
                            <a:pt x="272" y="208"/>
                          </a:lnTo>
                          <a:lnTo>
                            <a:pt x="278" y="193"/>
                          </a:lnTo>
                          <a:lnTo>
                            <a:pt x="283" y="171"/>
                          </a:lnTo>
                          <a:lnTo>
                            <a:pt x="281" y="145"/>
                          </a:lnTo>
                          <a:lnTo>
                            <a:pt x="277" y="129"/>
                          </a:lnTo>
                          <a:lnTo>
                            <a:pt x="272" y="110"/>
                          </a:lnTo>
                          <a:lnTo>
                            <a:pt x="266" y="88"/>
                          </a:lnTo>
                          <a:lnTo>
                            <a:pt x="255" y="66"/>
                          </a:lnTo>
                          <a:lnTo>
                            <a:pt x="240" y="45"/>
                          </a:lnTo>
                          <a:lnTo>
                            <a:pt x="219" y="28"/>
                          </a:lnTo>
                          <a:lnTo>
                            <a:pt x="193" y="13"/>
                          </a:lnTo>
                          <a:lnTo>
                            <a:pt x="158" y="5"/>
                          </a:lnTo>
                          <a:lnTo>
                            <a:pt x="132" y="1"/>
                          </a:lnTo>
                          <a:lnTo>
                            <a:pt x="114" y="0"/>
                          </a:lnTo>
                          <a:lnTo>
                            <a:pt x="99" y="0"/>
                          </a:lnTo>
                          <a:lnTo>
                            <a:pt x="88" y="1"/>
                          </a:lnTo>
                          <a:lnTo>
                            <a:pt x="80" y="5"/>
                          </a:lnTo>
                          <a:lnTo>
                            <a:pt x="73" y="8"/>
                          </a:lnTo>
                          <a:lnTo>
                            <a:pt x="66" y="13"/>
                          </a:lnTo>
                          <a:lnTo>
                            <a:pt x="57" y="18"/>
                          </a:lnTo>
                          <a:lnTo>
                            <a:pt x="46" y="26"/>
                          </a:lnTo>
                          <a:lnTo>
                            <a:pt x="36" y="37"/>
                          </a:lnTo>
                          <a:lnTo>
                            <a:pt x="28" y="51"/>
                          </a:lnTo>
                          <a:lnTo>
                            <a:pt x="21" y="66"/>
                          </a:lnTo>
                          <a:lnTo>
                            <a:pt x="16" y="81"/>
                          </a:lnTo>
                          <a:lnTo>
                            <a:pt x="11" y="95"/>
                          </a:lnTo>
                          <a:lnTo>
                            <a:pt x="9" y="106"/>
                          </a:lnTo>
                          <a:lnTo>
                            <a:pt x="6" y="114"/>
                          </a:lnTo>
                          <a:lnTo>
                            <a:pt x="3" y="129"/>
                          </a:lnTo>
                          <a:lnTo>
                            <a:pt x="1" y="151"/>
                          </a:lnTo>
                          <a:lnTo>
                            <a:pt x="0" y="175"/>
                          </a:lnTo>
                          <a:lnTo>
                            <a:pt x="4" y="201"/>
                          </a:lnTo>
                          <a:lnTo>
                            <a:pt x="10" y="221"/>
                          </a:lnTo>
                          <a:lnTo>
                            <a:pt x="12" y="235"/>
                          </a:lnTo>
                          <a:lnTo>
                            <a:pt x="12" y="242"/>
                          </a:lnTo>
                          <a:lnTo>
                            <a:pt x="12" y="244"/>
                          </a:lnTo>
                          <a:lnTo>
                            <a:pt x="12" y="247"/>
                          </a:lnTo>
                          <a:lnTo>
                            <a:pt x="15" y="251"/>
                          </a:lnTo>
                          <a:lnTo>
                            <a:pt x="17" y="258"/>
                          </a:lnTo>
                          <a:lnTo>
                            <a:pt x="21" y="266"/>
                          </a:lnTo>
                          <a:lnTo>
                            <a:pt x="27" y="274"/>
                          </a:lnTo>
                          <a:lnTo>
                            <a:pt x="34" y="281"/>
                          </a:lnTo>
                          <a:lnTo>
                            <a:pt x="42" y="285"/>
                          </a:lnTo>
                          <a:lnTo>
                            <a:pt x="51" y="285"/>
                          </a:lnTo>
                          <a:lnTo>
                            <a:pt x="65" y="281"/>
                          </a:lnTo>
                          <a:lnTo>
                            <a:pt x="86" y="278"/>
                          </a:lnTo>
                          <a:lnTo>
                            <a:pt x="109" y="273"/>
                          </a:lnTo>
                          <a:lnTo>
                            <a:pt x="134" y="270"/>
                          </a:lnTo>
                          <a:lnTo>
                            <a:pt x="157" y="265"/>
                          </a:lnTo>
                          <a:lnTo>
                            <a:pt x="178" y="263"/>
                          </a:lnTo>
                          <a:lnTo>
                            <a:pt x="192" y="261"/>
                          </a:lnTo>
                          <a:lnTo>
                            <a:pt x="196" y="259"/>
                          </a:lnTo>
                          <a:lnTo>
                            <a:pt x="245" y="265"/>
                          </a:lnTo>
                          <a:lnTo>
                            <a:pt x="269" y="213"/>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208" name="Freeform 191"/>
                    <p:cNvSpPr>
                      <a:spLocks/>
                    </p:cNvSpPr>
                    <p:nvPr/>
                  </p:nvSpPr>
                  <p:spPr bwMode="auto">
                    <a:xfrm>
                      <a:off x="1990" y="2847"/>
                      <a:ext cx="105" cy="92"/>
                    </a:xfrm>
                    <a:custGeom>
                      <a:avLst/>
                      <a:gdLst>
                        <a:gd name="T0" fmla="*/ 0 w 211"/>
                        <a:gd name="T1" fmla="*/ 1 h 164"/>
                        <a:gd name="T2" fmla="*/ 0 w 211"/>
                        <a:gd name="T3" fmla="*/ 1 h 164"/>
                        <a:gd name="T4" fmla="*/ 0 w 211"/>
                        <a:gd name="T5" fmla="*/ 1 h 164"/>
                        <a:gd name="T6" fmla="*/ 0 w 211"/>
                        <a:gd name="T7" fmla="*/ 1 h 164"/>
                        <a:gd name="T8" fmla="*/ 0 w 211"/>
                        <a:gd name="T9" fmla="*/ 1 h 164"/>
                        <a:gd name="T10" fmla="*/ 0 w 211"/>
                        <a:gd name="T11" fmla="*/ 1 h 164"/>
                        <a:gd name="T12" fmla="*/ 0 w 211"/>
                        <a:gd name="T13" fmla="*/ 1 h 164"/>
                        <a:gd name="T14" fmla="*/ 0 w 211"/>
                        <a:gd name="T15" fmla="*/ 1 h 164"/>
                        <a:gd name="T16" fmla="*/ 0 w 211"/>
                        <a:gd name="T17" fmla="*/ 1 h 164"/>
                        <a:gd name="T18" fmla="*/ 0 w 211"/>
                        <a:gd name="T19" fmla="*/ 1 h 164"/>
                        <a:gd name="T20" fmla="*/ 0 w 211"/>
                        <a:gd name="T21" fmla="*/ 1 h 164"/>
                        <a:gd name="T22" fmla="*/ 0 w 211"/>
                        <a:gd name="T23" fmla="*/ 1 h 164"/>
                        <a:gd name="T24" fmla="*/ 0 w 211"/>
                        <a:gd name="T25" fmla="*/ 1 h 164"/>
                        <a:gd name="T26" fmla="*/ 0 w 211"/>
                        <a:gd name="T27" fmla="*/ 1 h 164"/>
                        <a:gd name="T28" fmla="*/ 0 w 211"/>
                        <a:gd name="T29" fmla="*/ 1 h 164"/>
                        <a:gd name="T30" fmla="*/ 0 w 211"/>
                        <a:gd name="T31" fmla="*/ 1 h 164"/>
                        <a:gd name="T32" fmla="*/ 0 w 211"/>
                        <a:gd name="T33" fmla="*/ 1 h 164"/>
                        <a:gd name="T34" fmla="*/ 0 w 211"/>
                        <a:gd name="T35" fmla="*/ 1 h 164"/>
                        <a:gd name="T36" fmla="*/ 0 w 211"/>
                        <a:gd name="T37" fmla="*/ 1 h 164"/>
                        <a:gd name="T38" fmla="*/ 0 w 211"/>
                        <a:gd name="T39" fmla="*/ 1 h 164"/>
                        <a:gd name="T40" fmla="*/ 0 w 211"/>
                        <a:gd name="T41" fmla="*/ 1 h 164"/>
                        <a:gd name="T42" fmla="*/ 0 w 211"/>
                        <a:gd name="T43" fmla="*/ 1 h 164"/>
                        <a:gd name="T44" fmla="*/ 0 w 211"/>
                        <a:gd name="T45" fmla="*/ 1 h 164"/>
                        <a:gd name="T46" fmla="*/ 0 w 211"/>
                        <a:gd name="T47" fmla="*/ 1 h 164"/>
                        <a:gd name="T48" fmla="*/ 0 w 211"/>
                        <a:gd name="T49" fmla="*/ 1 h 164"/>
                        <a:gd name="T50" fmla="*/ 0 w 211"/>
                        <a:gd name="T51" fmla="*/ 1 h 164"/>
                        <a:gd name="T52" fmla="*/ 0 w 211"/>
                        <a:gd name="T53" fmla="*/ 1 h 164"/>
                        <a:gd name="T54" fmla="*/ 0 w 211"/>
                        <a:gd name="T55" fmla="*/ 1 h 164"/>
                        <a:gd name="T56" fmla="*/ 0 w 211"/>
                        <a:gd name="T57" fmla="*/ 1 h 164"/>
                        <a:gd name="T58" fmla="*/ 0 w 211"/>
                        <a:gd name="T59" fmla="*/ 1 h 164"/>
                        <a:gd name="T60" fmla="*/ 0 w 211"/>
                        <a:gd name="T61" fmla="*/ 1 h 164"/>
                        <a:gd name="T62" fmla="*/ 0 w 211"/>
                        <a:gd name="T63" fmla="*/ 1 h 164"/>
                        <a:gd name="T64" fmla="*/ 0 w 211"/>
                        <a:gd name="T65" fmla="*/ 1 h 164"/>
                        <a:gd name="T66" fmla="*/ 0 w 211"/>
                        <a:gd name="T67" fmla="*/ 1 h 164"/>
                        <a:gd name="T68" fmla="*/ 0 w 211"/>
                        <a:gd name="T69" fmla="*/ 1 h 164"/>
                        <a:gd name="T70" fmla="*/ 0 w 211"/>
                        <a:gd name="T71" fmla="*/ 1 h 164"/>
                        <a:gd name="T72" fmla="*/ 0 w 211"/>
                        <a:gd name="T73" fmla="*/ 1 h 164"/>
                        <a:gd name="T74" fmla="*/ 0 w 211"/>
                        <a:gd name="T75" fmla="*/ 1 h 164"/>
                        <a:gd name="T76" fmla="*/ 0 w 211"/>
                        <a:gd name="T77" fmla="*/ 1 h 164"/>
                        <a:gd name="T78" fmla="*/ 0 w 211"/>
                        <a:gd name="T79" fmla="*/ 1 h 164"/>
                        <a:gd name="T80" fmla="*/ 0 w 211"/>
                        <a:gd name="T81" fmla="*/ 0 h 164"/>
                        <a:gd name="T82" fmla="*/ 0 w 211"/>
                        <a:gd name="T83" fmla="*/ 0 h 164"/>
                        <a:gd name="T84" fmla="*/ 0 w 211"/>
                        <a:gd name="T85" fmla="*/ 0 h 164"/>
                        <a:gd name="T86" fmla="*/ 0 w 211"/>
                        <a:gd name="T87" fmla="*/ 1 h 164"/>
                        <a:gd name="T88" fmla="*/ 0 w 211"/>
                        <a:gd name="T89" fmla="*/ 1 h 164"/>
                        <a:gd name="T90" fmla="*/ 0 w 211"/>
                        <a:gd name="T91" fmla="*/ 1 h 164"/>
                        <a:gd name="T92" fmla="*/ 0 w 211"/>
                        <a:gd name="T93" fmla="*/ 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1"/>
                        <a:gd name="T142" fmla="*/ 0 h 164"/>
                        <a:gd name="T143" fmla="*/ 211 w 211"/>
                        <a:gd name="T144" fmla="*/ 164 h 1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1" h="164">
                          <a:moveTo>
                            <a:pt x="211" y="17"/>
                          </a:moveTo>
                          <a:lnTo>
                            <a:pt x="209" y="29"/>
                          </a:lnTo>
                          <a:lnTo>
                            <a:pt x="205" y="58"/>
                          </a:lnTo>
                          <a:lnTo>
                            <a:pt x="202" y="89"/>
                          </a:lnTo>
                          <a:lnTo>
                            <a:pt x="201" y="112"/>
                          </a:lnTo>
                          <a:lnTo>
                            <a:pt x="203" y="123"/>
                          </a:lnTo>
                          <a:lnTo>
                            <a:pt x="204" y="130"/>
                          </a:lnTo>
                          <a:lnTo>
                            <a:pt x="204" y="133"/>
                          </a:lnTo>
                          <a:lnTo>
                            <a:pt x="203" y="133"/>
                          </a:lnTo>
                          <a:lnTo>
                            <a:pt x="198" y="134"/>
                          </a:lnTo>
                          <a:lnTo>
                            <a:pt x="191" y="136"/>
                          </a:lnTo>
                          <a:lnTo>
                            <a:pt x="182" y="138"/>
                          </a:lnTo>
                          <a:lnTo>
                            <a:pt x="173" y="142"/>
                          </a:lnTo>
                          <a:lnTo>
                            <a:pt x="164" y="144"/>
                          </a:lnTo>
                          <a:lnTo>
                            <a:pt x="153" y="148"/>
                          </a:lnTo>
                          <a:lnTo>
                            <a:pt x="145" y="150"/>
                          </a:lnTo>
                          <a:lnTo>
                            <a:pt x="137" y="152"/>
                          </a:lnTo>
                          <a:lnTo>
                            <a:pt x="130" y="154"/>
                          </a:lnTo>
                          <a:lnTo>
                            <a:pt x="123" y="157"/>
                          </a:lnTo>
                          <a:lnTo>
                            <a:pt x="117" y="159"/>
                          </a:lnTo>
                          <a:lnTo>
                            <a:pt x="112" y="161"/>
                          </a:lnTo>
                          <a:lnTo>
                            <a:pt x="107" y="163"/>
                          </a:lnTo>
                          <a:lnTo>
                            <a:pt x="105" y="164"/>
                          </a:lnTo>
                          <a:lnTo>
                            <a:pt x="104" y="164"/>
                          </a:lnTo>
                          <a:lnTo>
                            <a:pt x="46" y="145"/>
                          </a:lnTo>
                          <a:lnTo>
                            <a:pt x="29" y="137"/>
                          </a:lnTo>
                          <a:lnTo>
                            <a:pt x="27" y="127"/>
                          </a:lnTo>
                          <a:lnTo>
                            <a:pt x="20" y="100"/>
                          </a:lnTo>
                          <a:lnTo>
                            <a:pt x="11" y="69"/>
                          </a:lnTo>
                          <a:lnTo>
                            <a:pt x="0" y="42"/>
                          </a:lnTo>
                          <a:lnTo>
                            <a:pt x="0" y="36"/>
                          </a:lnTo>
                          <a:lnTo>
                            <a:pt x="4" y="30"/>
                          </a:lnTo>
                          <a:lnTo>
                            <a:pt x="12" y="24"/>
                          </a:lnTo>
                          <a:lnTo>
                            <a:pt x="21" y="20"/>
                          </a:lnTo>
                          <a:lnTo>
                            <a:pt x="35" y="15"/>
                          </a:lnTo>
                          <a:lnTo>
                            <a:pt x="49" y="11"/>
                          </a:lnTo>
                          <a:lnTo>
                            <a:pt x="66" y="7"/>
                          </a:lnTo>
                          <a:lnTo>
                            <a:pt x="83" y="4"/>
                          </a:lnTo>
                          <a:lnTo>
                            <a:pt x="102" y="1"/>
                          </a:lnTo>
                          <a:lnTo>
                            <a:pt x="120" y="0"/>
                          </a:lnTo>
                          <a:lnTo>
                            <a:pt x="138" y="0"/>
                          </a:lnTo>
                          <a:lnTo>
                            <a:pt x="156" y="0"/>
                          </a:lnTo>
                          <a:lnTo>
                            <a:pt x="173" y="3"/>
                          </a:lnTo>
                          <a:lnTo>
                            <a:pt x="188" y="6"/>
                          </a:lnTo>
                          <a:lnTo>
                            <a:pt x="201" y="11"/>
                          </a:lnTo>
                          <a:lnTo>
                            <a:pt x="211" y="17"/>
                          </a:lnTo>
                          <a:close/>
                        </a:path>
                      </a:pathLst>
                    </a:custGeom>
                    <a:solidFill>
                      <a:srgbClr val="993F26"/>
                    </a:solidFill>
                    <a:ln w="9525">
                      <a:noFill/>
                      <a:round/>
                      <a:headEnd/>
                      <a:tailEnd/>
                    </a:ln>
                  </p:spPr>
                  <p:txBody>
                    <a:bodyPr/>
                    <a:lstStyle/>
                    <a:p>
                      <a:pPr>
                        <a:defRPr/>
                      </a:pPr>
                      <a:endParaRPr lang="en-US" kern="0">
                        <a:solidFill>
                          <a:sysClr val="windowText" lastClr="000000"/>
                        </a:solidFill>
                        <a:latin typeface="Arial"/>
                      </a:endParaRPr>
                    </a:p>
                  </p:txBody>
                </p:sp>
                <p:sp>
                  <p:nvSpPr>
                    <p:cNvPr id="209" name="Freeform 192"/>
                    <p:cNvSpPr>
                      <a:spLocks/>
                    </p:cNvSpPr>
                    <p:nvPr/>
                  </p:nvSpPr>
                  <p:spPr bwMode="auto">
                    <a:xfrm>
                      <a:off x="1969" y="2731"/>
                      <a:ext cx="140" cy="177"/>
                    </a:xfrm>
                    <a:custGeom>
                      <a:avLst/>
                      <a:gdLst>
                        <a:gd name="T0" fmla="*/ 0 w 281"/>
                        <a:gd name="T1" fmla="*/ 1 h 316"/>
                        <a:gd name="T2" fmla="*/ 0 w 281"/>
                        <a:gd name="T3" fmla="*/ 1 h 316"/>
                        <a:gd name="T4" fmla="*/ 0 w 281"/>
                        <a:gd name="T5" fmla="*/ 1 h 316"/>
                        <a:gd name="T6" fmla="*/ 0 w 281"/>
                        <a:gd name="T7" fmla="*/ 1 h 316"/>
                        <a:gd name="T8" fmla="*/ 0 w 281"/>
                        <a:gd name="T9" fmla="*/ 1 h 316"/>
                        <a:gd name="T10" fmla="*/ 0 w 281"/>
                        <a:gd name="T11" fmla="*/ 1 h 316"/>
                        <a:gd name="T12" fmla="*/ 0 w 281"/>
                        <a:gd name="T13" fmla="*/ 1 h 316"/>
                        <a:gd name="T14" fmla="*/ 0 w 281"/>
                        <a:gd name="T15" fmla="*/ 1 h 316"/>
                        <a:gd name="T16" fmla="*/ 0 w 281"/>
                        <a:gd name="T17" fmla="*/ 1 h 316"/>
                        <a:gd name="T18" fmla="*/ 0 w 281"/>
                        <a:gd name="T19" fmla="*/ 1 h 316"/>
                        <a:gd name="T20" fmla="*/ 0 w 281"/>
                        <a:gd name="T21" fmla="*/ 1 h 316"/>
                        <a:gd name="T22" fmla="*/ 0 w 281"/>
                        <a:gd name="T23" fmla="*/ 1 h 316"/>
                        <a:gd name="T24" fmla="*/ 0 w 281"/>
                        <a:gd name="T25" fmla="*/ 1 h 316"/>
                        <a:gd name="T26" fmla="*/ 0 w 281"/>
                        <a:gd name="T27" fmla="*/ 1 h 316"/>
                        <a:gd name="T28" fmla="*/ 0 w 281"/>
                        <a:gd name="T29" fmla="*/ 0 h 316"/>
                        <a:gd name="T30" fmla="*/ 0 w 281"/>
                        <a:gd name="T31" fmla="*/ 0 h 316"/>
                        <a:gd name="T32" fmla="*/ 0 w 281"/>
                        <a:gd name="T33" fmla="*/ 1 h 316"/>
                        <a:gd name="T34" fmla="*/ 0 w 281"/>
                        <a:gd name="T35" fmla="*/ 1 h 316"/>
                        <a:gd name="T36" fmla="*/ 0 w 281"/>
                        <a:gd name="T37" fmla="*/ 1 h 316"/>
                        <a:gd name="T38" fmla="*/ 0 w 281"/>
                        <a:gd name="T39" fmla="*/ 1 h 316"/>
                        <a:gd name="T40" fmla="*/ 0 w 281"/>
                        <a:gd name="T41" fmla="*/ 1 h 316"/>
                        <a:gd name="T42" fmla="*/ 0 w 281"/>
                        <a:gd name="T43" fmla="*/ 1 h 316"/>
                        <a:gd name="T44" fmla="*/ 0 w 281"/>
                        <a:gd name="T45" fmla="*/ 1 h 316"/>
                        <a:gd name="T46" fmla="*/ 0 w 281"/>
                        <a:gd name="T47" fmla="*/ 1 h 316"/>
                        <a:gd name="T48" fmla="*/ 0 w 281"/>
                        <a:gd name="T49" fmla="*/ 1 h 316"/>
                        <a:gd name="T50" fmla="*/ 0 w 281"/>
                        <a:gd name="T51" fmla="*/ 1 h 316"/>
                        <a:gd name="T52" fmla="*/ 0 w 281"/>
                        <a:gd name="T53" fmla="*/ 1 h 316"/>
                        <a:gd name="T54" fmla="*/ 0 w 281"/>
                        <a:gd name="T55" fmla="*/ 1 h 316"/>
                        <a:gd name="T56" fmla="*/ 0 w 281"/>
                        <a:gd name="T57" fmla="*/ 1 h 316"/>
                        <a:gd name="T58" fmla="*/ 0 w 281"/>
                        <a:gd name="T59" fmla="*/ 1 h 316"/>
                        <a:gd name="T60" fmla="*/ 0 w 281"/>
                        <a:gd name="T61" fmla="*/ 1 h 316"/>
                        <a:gd name="T62" fmla="*/ 0 w 281"/>
                        <a:gd name="T63" fmla="*/ 1 h 316"/>
                        <a:gd name="T64" fmla="*/ 0 w 281"/>
                        <a:gd name="T65" fmla="*/ 1 h 316"/>
                        <a:gd name="T66" fmla="*/ 0 w 281"/>
                        <a:gd name="T67" fmla="*/ 1 h 316"/>
                        <a:gd name="T68" fmla="*/ 0 w 281"/>
                        <a:gd name="T69" fmla="*/ 1 h 316"/>
                        <a:gd name="T70" fmla="*/ 0 w 281"/>
                        <a:gd name="T71" fmla="*/ 1 h 316"/>
                        <a:gd name="T72" fmla="*/ 0 w 281"/>
                        <a:gd name="T73" fmla="*/ 1 h 316"/>
                        <a:gd name="T74" fmla="*/ 0 w 281"/>
                        <a:gd name="T75" fmla="*/ 1 h 316"/>
                        <a:gd name="T76" fmla="*/ 0 w 281"/>
                        <a:gd name="T77" fmla="*/ 1 h 316"/>
                        <a:gd name="T78" fmla="*/ 0 w 281"/>
                        <a:gd name="T79" fmla="*/ 1 h 316"/>
                        <a:gd name="T80" fmla="*/ 0 w 281"/>
                        <a:gd name="T81" fmla="*/ 1 h 316"/>
                        <a:gd name="T82" fmla="*/ 0 w 281"/>
                        <a:gd name="T83" fmla="*/ 1 h 316"/>
                        <a:gd name="T84" fmla="*/ 0 w 281"/>
                        <a:gd name="T85" fmla="*/ 1 h 316"/>
                        <a:gd name="T86" fmla="*/ 0 w 281"/>
                        <a:gd name="T87" fmla="*/ 1 h 316"/>
                        <a:gd name="T88" fmla="*/ 0 w 281"/>
                        <a:gd name="T89" fmla="*/ 1 h 316"/>
                        <a:gd name="T90" fmla="*/ 0 w 281"/>
                        <a:gd name="T91" fmla="*/ 1 h 316"/>
                        <a:gd name="T92" fmla="*/ 0 w 281"/>
                        <a:gd name="T93" fmla="*/ 1 h 316"/>
                        <a:gd name="T94" fmla="*/ 0 w 281"/>
                        <a:gd name="T95" fmla="*/ 1 h 316"/>
                        <a:gd name="T96" fmla="*/ 0 w 281"/>
                        <a:gd name="T97" fmla="*/ 1 h 3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1"/>
                        <a:gd name="T148" fmla="*/ 0 h 316"/>
                        <a:gd name="T149" fmla="*/ 281 w 281"/>
                        <a:gd name="T150" fmla="*/ 316 h 3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1" h="316">
                          <a:moveTo>
                            <a:pt x="253" y="236"/>
                          </a:moveTo>
                          <a:lnTo>
                            <a:pt x="254" y="237"/>
                          </a:lnTo>
                          <a:lnTo>
                            <a:pt x="258" y="239"/>
                          </a:lnTo>
                          <a:lnTo>
                            <a:pt x="262" y="239"/>
                          </a:lnTo>
                          <a:lnTo>
                            <a:pt x="268" y="230"/>
                          </a:lnTo>
                          <a:lnTo>
                            <a:pt x="275" y="206"/>
                          </a:lnTo>
                          <a:lnTo>
                            <a:pt x="281" y="178"/>
                          </a:lnTo>
                          <a:lnTo>
                            <a:pt x="280" y="158"/>
                          </a:lnTo>
                          <a:lnTo>
                            <a:pt x="269" y="151"/>
                          </a:lnTo>
                          <a:lnTo>
                            <a:pt x="259" y="156"/>
                          </a:lnTo>
                          <a:lnTo>
                            <a:pt x="251" y="167"/>
                          </a:lnTo>
                          <a:lnTo>
                            <a:pt x="247" y="176"/>
                          </a:lnTo>
                          <a:lnTo>
                            <a:pt x="246" y="179"/>
                          </a:lnTo>
                          <a:lnTo>
                            <a:pt x="242" y="191"/>
                          </a:lnTo>
                          <a:lnTo>
                            <a:pt x="234" y="189"/>
                          </a:lnTo>
                          <a:lnTo>
                            <a:pt x="236" y="176"/>
                          </a:lnTo>
                          <a:lnTo>
                            <a:pt x="240" y="147"/>
                          </a:lnTo>
                          <a:lnTo>
                            <a:pt x="239" y="114"/>
                          </a:lnTo>
                          <a:lnTo>
                            <a:pt x="230" y="85"/>
                          </a:lnTo>
                          <a:lnTo>
                            <a:pt x="222" y="75"/>
                          </a:lnTo>
                          <a:lnTo>
                            <a:pt x="216" y="63"/>
                          </a:lnTo>
                          <a:lnTo>
                            <a:pt x="210" y="53"/>
                          </a:lnTo>
                          <a:lnTo>
                            <a:pt x="205" y="41"/>
                          </a:lnTo>
                          <a:lnTo>
                            <a:pt x="198" y="32"/>
                          </a:lnTo>
                          <a:lnTo>
                            <a:pt x="191" y="23"/>
                          </a:lnTo>
                          <a:lnTo>
                            <a:pt x="183" y="16"/>
                          </a:lnTo>
                          <a:lnTo>
                            <a:pt x="172" y="9"/>
                          </a:lnTo>
                          <a:lnTo>
                            <a:pt x="162" y="4"/>
                          </a:lnTo>
                          <a:lnTo>
                            <a:pt x="152" y="2"/>
                          </a:lnTo>
                          <a:lnTo>
                            <a:pt x="143" y="0"/>
                          </a:lnTo>
                          <a:lnTo>
                            <a:pt x="134" y="0"/>
                          </a:lnTo>
                          <a:lnTo>
                            <a:pt x="129" y="0"/>
                          </a:lnTo>
                          <a:lnTo>
                            <a:pt x="124" y="1"/>
                          </a:lnTo>
                          <a:lnTo>
                            <a:pt x="121" y="2"/>
                          </a:lnTo>
                          <a:lnTo>
                            <a:pt x="120" y="2"/>
                          </a:lnTo>
                          <a:lnTo>
                            <a:pt x="78" y="6"/>
                          </a:lnTo>
                          <a:lnTo>
                            <a:pt x="77" y="6"/>
                          </a:lnTo>
                          <a:lnTo>
                            <a:pt x="72" y="6"/>
                          </a:lnTo>
                          <a:lnTo>
                            <a:pt x="65" y="7"/>
                          </a:lnTo>
                          <a:lnTo>
                            <a:pt x="58" y="9"/>
                          </a:lnTo>
                          <a:lnTo>
                            <a:pt x="50" y="14"/>
                          </a:lnTo>
                          <a:lnTo>
                            <a:pt x="42" y="19"/>
                          </a:lnTo>
                          <a:lnTo>
                            <a:pt x="37" y="27"/>
                          </a:lnTo>
                          <a:lnTo>
                            <a:pt x="32" y="39"/>
                          </a:lnTo>
                          <a:lnTo>
                            <a:pt x="27" y="67"/>
                          </a:lnTo>
                          <a:lnTo>
                            <a:pt x="24" y="93"/>
                          </a:lnTo>
                          <a:lnTo>
                            <a:pt x="23" y="114"/>
                          </a:lnTo>
                          <a:lnTo>
                            <a:pt x="23" y="122"/>
                          </a:lnTo>
                          <a:lnTo>
                            <a:pt x="22" y="129"/>
                          </a:lnTo>
                          <a:lnTo>
                            <a:pt x="19" y="144"/>
                          </a:lnTo>
                          <a:lnTo>
                            <a:pt x="19" y="162"/>
                          </a:lnTo>
                          <a:lnTo>
                            <a:pt x="25" y="178"/>
                          </a:lnTo>
                          <a:lnTo>
                            <a:pt x="37" y="225"/>
                          </a:lnTo>
                          <a:lnTo>
                            <a:pt x="34" y="223"/>
                          </a:lnTo>
                          <a:lnTo>
                            <a:pt x="30" y="216"/>
                          </a:lnTo>
                          <a:lnTo>
                            <a:pt x="24" y="209"/>
                          </a:lnTo>
                          <a:lnTo>
                            <a:pt x="19" y="202"/>
                          </a:lnTo>
                          <a:lnTo>
                            <a:pt x="15" y="197"/>
                          </a:lnTo>
                          <a:lnTo>
                            <a:pt x="11" y="192"/>
                          </a:lnTo>
                          <a:lnTo>
                            <a:pt x="8" y="190"/>
                          </a:lnTo>
                          <a:lnTo>
                            <a:pt x="3" y="194"/>
                          </a:lnTo>
                          <a:lnTo>
                            <a:pt x="0" y="202"/>
                          </a:lnTo>
                          <a:lnTo>
                            <a:pt x="2" y="212"/>
                          </a:lnTo>
                          <a:lnTo>
                            <a:pt x="6" y="222"/>
                          </a:lnTo>
                          <a:lnTo>
                            <a:pt x="10" y="232"/>
                          </a:lnTo>
                          <a:lnTo>
                            <a:pt x="12" y="243"/>
                          </a:lnTo>
                          <a:lnTo>
                            <a:pt x="16" y="252"/>
                          </a:lnTo>
                          <a:lnTo>
                            <a:pt x="22" y="260"/>
                          </a:lnTo>
                          <a:lnTo>
                            <a:pt x="31" y="265"/>
                          </a:lnTo>
                          <a:lnTo>
                            <a:pt x="39" y="266"/>
                          </a:lnTo>
                          <a:lnTo>
                            <a:pt x="44" y="266"/>
                          </a:lnTo>
                          <a:lnTo>
                            <a:pt x="46" y="265"/>
                          </a:lnTo>
                          <a:lnTo>
                            <a:pt x="46" y="263"/>
                          </a:lnTo>
                          <a:lnTo>
                            <a:pt x="47" y="265"/>
                          </a:lnTo>
                          <a:lnTo>
                            <a:pt x="50" y="269"/>
                          </a:lnTo>
                          <a:lnTo>
                            <a:pt x="56" y="274"/>
                          </a:lnTo>
                          <a:lnTo>
                            <a:pt x="63" y="281"/>
                          </a:lnTo>
                          <a:lnTo>
                            <a:pt x="71" y="288"/>
                          </a:lnTo>
                          <a:lnTo>
                            <a:pt x="80" y="295"/>
                          </a:lnTo>
                          <a:lnTo>
                            <a:pt x="88" y="301"/>
                          </a:lnTo>
                          <a:lnTo>
                            <a:pt x="98" y="306"/>
                          </a:lnTo>
                          <a:lnTo>
                            <a:pt x="116" y="313"/>
                          </a:lnTo>
                          <a:lnTo>
                            <a:pt x="132" y="316"/>
                          </a:lnTo>
                          <a:lnTo>
                            <a:pt x="147" y="316"/>
                          </a:lnTo>
                          <a:lnTo>
                            <a:pt x="160" y="315"/>
                          </a:lnTo>
                          <a:lnTo>
                            <a:pt x="171" y="312"/>
                          </a:lnTo>
                          <a:lnTo>
                            <a:pt x="181" y="307"/>
                          </a:lnTo>
                          <a:lnTo>
                            <a:pt x="189" y="303"/>
                          </a:lnTo>
                          <a:lnTo>
                            <a:pt x="196" y="297"/>
                          </a:lnTo>
                          <a:lnTo>
                            <a:pt x="202" y="291"/>
                          </a:lnTo>
                          <a:lnTo>
                            <a:pt x="210" y="284"/>
                          </a:lnTo>
                          <a:lnTo>
                            <a:pt x="217" y="277"/>
                          </a:lnTo>
                          <a:lnTo>
                            <a:pt x="225" y="270"/>
                          </a:lnTo>
                          <a:lnTo>
                            <a:pt x="231" y="265"/>
                          </a:lnTo>
                          <a:lnTo>
                            <a:pt x="237" y="260"/>
                          </a:lnTo>
                          <a:lnTo>
                            <a:pt x="240" y="257"/>
                          </a:lnTo>
                          <a:lnTo>
                            <a:pt x="242" y="255"/>
                          </a:lnTo>
                          <a:lnTo>
                            <a:pt x="253" y="236"/>
                          </a:lnTo>
                          <a:close/>
                        </a:path>
                      </a:pathLst>
                    </a:custGeom>
                    <a:solidFill>
                      <a:srgbClr val="B2593F"/>
                    </a:solidFill>
                    <a:ln w="9525">
                      <a:noFill/>
                      <a:round/>
                      <a:headEnd/>
                      <a:tailEnd/>
                    </a:ln>
                  </p:spPr>
                  <p:txBody>
                    <a:bodyPr/>
                    <a:lstStyle/>
                    <a:p>
                      <a:pPr>
                        <a:defRPr/>
                      </a:pPr>
                      <a:endParaRPr lang="en-US" kern="0">
                        <a:solidFill>
                          <a:sysClr val="windowText" lastClr="000000"/>
                        </a:solidFill>
                        <a:latin typeface="Arial"/>
                      </a:endParaRPr>
                    </a:p>
                  </p:txBody>
                </p:sp>
                <p:sp>
                  <p:nvSpPr>
                    <p:cNvPr id="210" name="Freeform 193"/>
                    <p:cNvSpPr>
                      <a:spLocks/>
                    </p:cNvSpPr>
                    <p:nvPr/>
                  </p:nvSpPr>
                  <p:spPr bwMode="auto">
                    <a:xfrm>
                      <a:off x="1529" y="2555"/>
                      <a:ext cx="92" cy="146"/>
                    </a:xfrm>
                    <a:custGeom>
                      <a:avLst/>
                      <a:gdLst>
                        <a:gd name="T0" fmla="*/ 1 w 184"/>
                        <a:gd name="T1" fmla="*/ 1 h 260"/>
                        <a:gd name="T2" fmla="*/ 1 w 184"/>
                        <a:gd name="T3" fmla="*/ 1 h 260"/>
                        <a:gd name="T4" fmla="*/ 1 w 184"/>
                        <a:gd name="T5" fmla="*/ 1 h 260"/>
                        <a:gd name="T6" fmla="*/ 1 w 184"/>
                        <a:gd name="T7" fmla="*/ 1 h 260"/>
                        <a:gd name="T8" fmla="*/ 1 w 184"/>
                        <a:gd name="T9" fmla="*/ 1 h 260"/>
                        <a:gd name="T10" fmla="*/ 1 w 184"/>
                        <a:gd name="T11" fmla="*/ 1 h 260"/>
                        <a:gd name="T12" fmla="*/ 1 w 184"/>
                        <a:gd name="T13" fmla="*/ 1 h 260"/>
                        <a:gd name="T14" fmla="*/ 1 w 184"/>
                        <a:gd name="T15" fmla="*/ 1 h 260"/>
                        <a:gd name="T16" fmla="*/ 1 w 184"/>
                        <a:gd name="T17" fmla="*/ 1 h 260"/>
                        <a:gd name="T18" fmla="*/ 1 w 184"/>
                        <a:gd name="T19" fmla="*/ 1 h 260"/>
                        <a:gd name="T20" fmla="*/ 1 w 184"/>
                        <a:gd name="T21" fmla="*/ 1 h 260"/>
                        <a:gd name="T22" fmla="*/ 1 w 184"/>
                        <a:gd name="T23" fmla="*/ 1 h 260"/>
                        <a:gd name="T24" fmla="*/ 1 w 184"/>
                        <a:gd name="T25" fmla="*/ 0 h 260"/>
                        <a:gd name="T26" fmla="*/ 1 w 184"/>
                        <a:gd name="T27" fmla="*/ 1 h 260"/>
                        <a:gd name="T28" fmla="*/ 1 w 184"/>
                        <a:gd name="T29" fmla="*/ 1 h 260"/>
                        <a:gd name="T30" fmla="*/ 1 w 184"/>
                        <a:gd name="T31" fmla="*/ 1 h 260"/>
                        <a:gd name="T32" fmla="*/ 1 w 184"/>
                        <a:gd name="T33" fmla="*/ 1 h 260"/>
                        <a:gd name="T34" fmla="*/ 1 w 184"/>
                        <a:gd name="T35" fmla="*/ 1 h 260"/>
                        <a:gd name="T36" fmla="*/ 1 w 184"/>
                        <a:gd name="T37" fmla="*/ 1 h 260"/>
                        <a:gd name="T38" fmla="*/ 1 w 184"/>
                        <a:gd name="T39" fmla="*/ 1 h 260"/>
                        <a:gd name="T40" fmla="*/ 1 w 184"/>
                        <a:gd name="T41" fmla="*/ 1 h 260"/>
                        <a:gd name="T42" fmla="*/ 1 w 184"/>
                        <a:gd name="T43" fmla="*/ 1 h 260"/>
                        <a:gd name="T44" fmla="*/ 1 w 184"/>
                        <a:gd name="T45" fmla="*/ 1 h 260"/>
                        <a:gd name="T46" fmla="*/ 1 w 184"/>
                        <a:gd name="T47" fmla="*/ 1 h 260"/>
                        <a:gd name="T48" fmla="*/ 0 w 184"/>
                        <a:gd name="T49" fmla="*/ 1 h 260"/>
                        <a:gd name="T50" fmla="*/ 1 w 184"/>
                        <a:gd name="T51" fmla="*/ 1 h 260"/>
                        <a:gd name="T52" fmla="*/ 1 w 184"/>
                        <a:gd name="T53" fmla="*/ 1 h 260"/>
                        <a:gd name="T54" fmla="*/ 1 w 184"/>
                        <a:gd name="T55" fmla="*/ 1 h 260"/>
                        <a:gd name="T56" fmla="*/ 1 w 184"/>
                        <a:gd name="T57" fmla="*/ 1 h 260"/>
                        <a:gd name="T58" fmla="*/ 1 w 184"/>
                        <a:gd name="T59" fmla="*/ 1 h 260"/>
                        <a:gd name="T60" fmla="*/ 1 w 184"/>
                        <a:gd name="T61" fmla="*/ 1 h 260"/>
                        <a:gd name="T62" fmla="*/ 1 w 184"/>
                        <a:gd name="T63" fmla="*/ 1 h 260"/>
                        <a:gd name="T64" fmla="*/ 1 w 184"/>
                        <a:gd name="T65" fmla="*/ 1 h 260"/>
                        <a:gd name="T66" fmla="*/ 1 w 184"/>
                        <a:gd name="T67" fmla="*/ 1 h 260"/>
                        <a:gd name="T68" fmla="*/ 1 w 184"/>
                        <a:gd name="T69" fmla="*/ 1 h 260"/>
                        <a:gd name="T70" fmla="*/ 1 w 184"/>
                        <a:gd name="T71" fmla="*/ 1 h 260"/>
                        <a:gd name="T72" fmla="*/ 1 w 184"/>
                        <a:gd name="T73" fmla="*/ 1 h 260"/>
                        <a:gd name="T74" fmla="*/ 1 w 184"/>
                        <a:gd name="T75" fmla="*/ 1 h 260"/>
                        <a:gd name="T76" fmla="*/ 1 w 184"/>
                        <a:gd name="T77" fmla="*/ 1 h 2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84"/>
                        <a:gd name="T118" fmla="*/ 0 h 260"/>
                        <a:gd name="T119" fmla="*/ 184 w 184"/>
                        <a:gd name="T120" fmla="*/ 260 h 2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84" h="260">
                          <a:moveTo>
                            <a:pt x="173" y="199"/>
                          </a:moveTo>
                          <a:lnTo>
                            <a:pt x="169" y="194"/>
                          </a:lnTo>
                          <a:lnTo>
                            <a:pt x="163" y="185"/>
                          </a:lnTo>
                          <a:lnTo>
                            <a:pt x="158" y="172"/>
                          </a:lnTo>
                          <a:lnTo>
                            <a:pt x="155" y="161"/>
                          </a:lnTo>
                          <a:lnTo>
                            <a:pt x="161" y="146"/>
                          </a:lnTo>
                          <a:lnTo>
                            <a:pt x="170" y="124"/>
                          </a:lnTo>
                          <a:lnTo>
                            <a:pt x="180" y="106"/>
                          </a:lnTo>
                          <a:lnTo>
                            <a:pt x="183" y="98"/>
                          </a:lnTo>
                          <a:lnTo>
                            <a:pt x="183" y="94"/>
                          </a:lnTo>
                          <a:lnTo>
                            <a:pt x="184" y="87"/>
                          </a:lnTo>
                          <a:lnTo>
                            <a:pt x="182" y="78"/>
                          </a:lnTo>
                          <a:lnTo>
                            <a:pt x="175" y="68"/>
                          </a:lnTo>
                          <a:lnTo>
                            <a:pt x="169" y="62"/>
                          </a:lnTo>
                          <a:lnTo>
                            <a:pt x="163" y="55"/>
                          </a:lnTo>
                          <a:lnTo>
                            <a:pt x="157" y="48"/>
                          </a:lnTo>
                          <a:lnTo>
                            <a:pt x="150" y="40"/>
                          </a:lnTo>
                          <a:lnTo>
                            <a:pt x="143" y="34"/>
                          </a:lnTo>
                          <a:lnTo>
                            <a:pt x="138" y="28"/>
                          </a:lnTo>
                          <a:lnTo>
                            <a:pt x="135" y="25"/>
                          </a:lnTo>
                          <a:lnTo>
                            <a:pt x="134" y="24"/>
                          </a:lnTo>
                          <a:lnTo>
                            <a:pt x="132" y="20"/>
                          </a:lnTo>
                          <a:lnTo>
                            <a:pt x="130" y="13"/>
                          </a:lnTo>
                          <a:lnTo>
                            <a:pt x="125" y="7"/>
                          </a:lnTo>
                          <a:lnTo>
                            <a:pt x="117" y="2"/>
                          </a:lnTo>
                          <a:lnTo>
                            <a:pt x="108" y="0"/>
                          </a:lnTo>
                          <a:lnTo>
                            <a:pt x="101" y="0"/>
                          </a:lnTo>
                          <a:lnTo>
                            <a:pt x="96" y="3"/>
                          </a:lnTo>
                          <a:lnTo>
                            <a:pt x="92" y="9"/>
                          </a:lnTo>
                          <a:lnTo>
                            <a:pt x="90" y="15"/>
                          </a:lnTo>
                          <a:lnTo>
                            <a:pt x="86" y="17"/>
                          </a:lnTo>
                          <a:lnTo>
                            <a:pt x="84" y="17"/>
                          </a:lnTo>
                          <a:lnTo>
                            <a:pt x="83" y="17"/>
                          </a:lnTo>
                          <a:lnTo>
                            <a:pt x="81" y="17"/>
                          </a:lnTo>
                          <a:lnTo>
                            <a:pt x="75" y="18"/>
                          </a:lnTo>
                          <a:lnTo>
                            <a:pt x="68" y="20"/>
                          </a:lnTo>
                          <a:lnTo>
                            <a:pt x="63" y="25"/>
                          </a:lnTo>
                          <a:lnTo>
                            <a:pt x="61" y="28"/>
                          </a:lnTo>
                          <a:lnTo>
                            <a:pt x="60" y="31"/>
                          </a:lnTo>
                          <a:lnTo>
                            <a:pt x="59" y="32"/>
                          </a:lnTo>
                          <a:lnTo>
                            <a:pt x="55" y="33"/>
                          </a:lnTo>
                          <a:lnTo>
                            <a:pt x="46" y="38"/>
                          </a:lnTo>
                          <a:lnTo>
                            <a:pt x="36" y="45"/>
                          </a:lnTo>
                          <a:lnTo>
                            <a:pt x="28" y="54"/>
                          </a:lnTo>
                          <a:lnTo>
                            <a:pt x="24" y="55"/>
                          </a:lnTo>
                          <a:lnTo>
                            <a:pt x="17" y="60"/>
                          </a:lnTo>
                          <a:lnTo>
                            <a:pt x="9" y="69"/>
                          </a:lnTo>
                          <a:lnTo>
                            <a:pt x="2" y="84"/>
                          </a:lnTo>
                          <a:lnTo>
                            <a:pt x="0" y="102"/>
                          </a:lnTo>
                          <a:lnTo>
                            <a:pt x="1" y="121"/>
                          </a:lnTo>
                          <a:lnTo>
                            <a:pt x="3" y="133"/>
                          </a:lnTo>
                          <a:lnTo>
                            <a:pt x="5" y="139"/>
                          </a:lnTo>
                          <a:lnTo>
                            <a:pt x="6" y="141"/>
                          </a:lnTo>
                          <a:lnTo>
                            <a:pt x="9" y="146"/>
                          </a:lnTo>
                          <a:lnTo>
                            <a:pt x="14" y="154"/>
                          </a:lnTo>
                          <a:lnTo>
                            <a:pt x="21" y="163"/>
                          </a:lnTo>
                          <a:lnTo>
                            <a:pt x="28" y="172"/>
                          </a:lnTo>
                          <a:lnTo>
                            <a:pt x="34" y="182"/>
                          </a:lnTo>
                          <a:lnTo>
                            <a:pt x="40" y="190"/>
                          </a:lnTo>
                          <a:lnTo>
                            <a:pt x="46" y="195"/>
                          </a:lnTo>
                          <a:lnTo>
                            <a:pt x="55" y="203"/>
                          </a:lnTo>
                          <a:lnTo>
                            <a:pt x="62" y="210"/>
                          </a:lnTo>
                          <a:lnTo>
                            <a:pt x="68" y="216"/>
                          </a:lnTo>
                          <a:lnTo>
                            <a:pt x="74" y="222"/>
                          </a:lnTo>
                          <a:lnTo>
                            <a:pt x="81" y="229"/>
                          </a:lnTo>
                          <a:lnTo>
                            <a:pt x="86" y="237"/>
                          </a:lnTo>
                          <a:lnTo>
                            <a:pt x="91" y="243"/>
                          </a:lnTo>
                          <a:lnTo>
                            <a:pt x="92" y="245"/>
                          </a:lnTo>
                          <a:lnTo>
                            <a:pt x="101" y="260"/>
                          </a:lnTo>
                          <a:lnTo>
                            <a:pt x="105" y="258"/>
                          </a:lnTo>
                          <a:lnTo>
                            <a:pt x="112" y="253"/>
                          </a:lnTo>
                          <a:lnTo>
                            <a:pt x="123" y="246"/>
                          </a:lnTo>
                          <a:lnTo>
                            <a:pt x="136" y="237"/>
                          </a:lnTo>
                          <a:lnTo>
                            <a:pt x="148" y="226"/>
                          </a:lnTo>
                          <a:lnTo>
                            <a:pt x="160" y="216"/>
                          </a:lnTo>
                          <a:lnTo>
                            <a:pt x="168" y="207"/>
                          </a:lnTo>
                          <a:lnTo>
                            <a:pt x="173" y="199"/>
                          </a:lnTo>
                          <a:close/>
                        </a:path>
                      </a:pathLst>
                    </a:custGeom>
                    <a:solidFill>
                      <a:srgbClr val="B2593F"/>
                    </a:solidFill>
                    <a:ln w="9525">
                      <a:noFill/>
                      <a:round/>
                      <a:headEnd/>
                      <a:tailEnd/>
                    </a:ln>
                  </p:spPr>
                  <p:txBody>
                    <a:bodyPr/>
                    <a:lstStyle/>
                    <a:p>
                      <a:pPr>
                        <a:defRPr/>
                      </a:pPr>
                      <a:endParaRPr lang="en-US" kern="0">
                        <a:solidFill>
                          <a:sysClr val="windowText" lastClr="000000"/>
                        </a:solidFill>
                        <a:latin typeface="Arial"/>
                      </a:endParaRPr>
                    </a:p>
                  </p:txBody>
                </p:sp>
                <p:sp>
                  <p:nvSpPr>
                    <p:cNvPr id="211" name="Freeform 194"/>
                    <p:cNvSpPr>
                      <a:spLocks/>
                    </p:cNvSpPr>
                    <p:nvPr/>
                  </p:nvSpPr>
                  <p:spPr bwMode="auto">
                    <a:xfrm>
                      <a:off x="2041" y="2788"/>
                      <a:ext cx="29" cy="8"/>
                    </a:xfrm>
                    <a:custGeom>
                      <a:avLst/>
                      <a:gdLst>
                        <a:gd name="T0" fmla="*/ 1 w 58"/>
                        <a:gd name="T1" fmla="*/ 1 h 14"/>
                        <a:gd name="T2" fmla="*/ 1 w 58"/>
                        <a:gd name="T3" fmla="*/ 1 h 14"/>
                        <a:gd name="T4" fmla="*/ 1 w 58"/>
                        <a:gd name="T5" fmla="*/ 1 h 14"/>
                        <a:gd name="T6" fmla="*/ 1 w 58"/>
                        <a:gd name="T7" fmla="*/ 1 h 14"/>
                        <a:gd name="T8" fmla="*/ 1 w 58"/>
                        <a:gd name="T9" fmla="*/ 1 h 14"/>
                        <a:gd name="T10" fmla="*/ 1 w 58"/>
                        <a:gd name="T11" fmla="*/ 1 h 14"/>
                        <a:gd name="T12" fmla="*/ 1 w 58"/>
                        <a:gd name="T13" fmla="*/ 1 h 14"/>
                        <a:gd name="T14" fmla="*/ 1 w 58"/>
                        <a:gd name="T15" fmla="*/ 0 h 14"/>
                        <a:gd name="T16" fmla="*/ 1 w 58"/>
                        <a:gd name="T17" fmla="*/ 0 h 14"/>
                        <a:gd name="T18" fmla="*/ 1 w 58"/>
                        <a:gd name="T19" fmla="*/ 0 h 14"/>
                        <a:gd name="T20" fmla="*/ 1 w 58"/>
                        <a:gd name="T21" fmla="*/ 1 h 14"/>
                        <a:gd name="T22" fmla="*/ 1 w 58"/>
                        <a:gd name="T23" fmla="*/ 1 h 14"/>
                        <a:gd name="T24" fmla="*/ 1 w 58"/>
                        <a:gd name="T25" fmla="*/ 1 h 14"/>
                        <a:gd name="T26" fmla="*/ 1 w 58"/>
                        <a:gd name="T27" fmla="*/ 1 h 14"/>
                        <a:gd name="T28" fmla="*/ 1 w 58"/>
                        <a:gd name="T29" fmla="*/ 1 h 14"/>
                        <a:gd name="T30" fmla="*/ 1 w 58"/>
                        <a:gd name="T31" fmla="*/ 1 h 14"/>
                        <a:gd name="T32" fmla="*/ 1 w 58"/>
                        <a:gd name="T33" fmla="*/ 1 h 14"/>
                        <a:gd name="T34" fmla="*/ 1 w 58"/>
                        <a:gd name="T35" fmla="*/ 1 h 14"/>
                        <a:gd name="T36" fmla="*/ 1 w 58"/>
                        <a:gd name="T37" fmla="*/ 1 h 14"/>
                        <a:gd name="T38" fmla="*/ 1 w 58"/>
                        <a:gd name="T39" fmla="*/ 1 h 14"/>
                        <a:gd name="T40" fmla="*/ 1 w 58"/>
                        <a:gd name="T41" fmla="*/ 1 h 14"/>
                        <a:gd name="T42" fmla="*/ 1 w 58"/>
                        <a:gd name="T43" fmla="*/ 1 h 14"/>
                        <a:gd name="T44" fmla="*/ 1 w 58"/>
                        <a:gd name="T45" fmla="*/ 1 h 14"/>
                        <a:gd name="T46" fmla="*/ 1 w 58"/>
                        <a:gd name="T47" fmla="*/ 1 h 14"/>
                        <a:gd name="T48" fmla="*/ 1 w 58"/>
                        <a:gd name="T49" fmla="*/ 1 h 14"/>
                        <a:gd name="T50" fmla="*/ 1 w 58"/>
                        <a:gd name="T51" fmla="*/ 1 h 14"/>
                        <a:gd name="T52" fmla="*/ 1 w 58"/>
                        <a:gd name="T53" fmla="*/ 1 h 14"/>
                        <a:gd name="T54" fmla="*/ 0 w 58"/>
                        <a:gd name="T55" fmla="*/ 1 h 14"/>
                        <a:gd name="T56" fmla="*/ 1 w 58"/>
                        <a:gd name="T57" fmla="*/ 1 h 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14"/>
                        <a:gd name="T89" fmla="*/ 58 w 58"/>
                        <a:gd name="T90" fmla="*/ 14 h 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14">
                          <a:moveTo>
                            <a:pt x="2" y="11"/>
                          </a:moveTo>
                          <a:lnTo>
                            <a:pt x="3" y="9"/>
                          </a:lnTo>
                          <a:lnTo>
                            <a:pt x="7" y="6"/>
                          </a:lnTo>
                          <a:lnTo>
                            <a:pt x="11" y="4"/>
                          </a:lnTo>
                          <a:lnTo>
                            <a:pt x="17" y="3"/>
                          </a:lnTo>
                          <a:lnTo>
                            <a:pt x="20" y="3"/>
                          </a:lnTo>
                          <a:lnTo>
                            <a:pt x="25" y="1"/>
                          </a:lnTo>
                          <a:lnTo>
                            <a:pt x="30" y="0"/>
                          </a:lnTo>
                          <a:lnTo>
                            <a:pt x="34" y="0"/>
                          </a:lnTo>
                          <a:lnTo>
                            <a:pt x="40" y="0"/>
                          </a:lnTo>
                          <a:lnTo>
                            <a:pt x="46" y="1"/>
                          </a:lnTo>
                          <a:lnTo>
                            <a:pt x="53" y="4"/>
                          </a:lnTo>
                          <a:lnTo>
                            <a:pt x="58" y="9"/>
                          </a:lnTo>
                          <a:lnTo>
                            <a:pt x="57" y="9"/>
                          </a:lnTo>
                          <a:lnTo>
                            <a:pt x="54" y="9"/>
                          </a:lnTo>
                          <a:lnTo>
                            <a:pt x="48" y="11"/>
                          </a:lnTo>
                          <a:lnTo>
                            <a:pt x="41" y="12"/>
                          </a:lnTo>
                          <a:lnTo>
                            <a:pt x="34" y="12"/>
                          </a:lnTo>
                          <a:lnTo>
                            <a:pt x="27" y="13"/>
                          </a:lnTo>
                          <a:lnTo>
                            <a:pt x="20" y="14"/>
                          </a:lnTo>
                          <a:lnTo>
                            <a:pt x="16" y="14"/>
                          </a:lnTo>
                          <a:lnTo>
                            <a:pt x="9" y="14"/>
                          </a:lnTo>
                          <a:lnTo>
                            <a:pt x="5" y="14"/>
                          </a:lnTo>
                          <a:lnTo>
                            <a:pt x="4" y="14"/>
                          </a:lnTo>
                          <a:lnTo>
                            <a:pt x="3" y="14"/>
                          </a:lnTo>
                          <a:lnTo>
                            <a:pt x="1" y="14"/>
                          </a:lnTo>
                          <a:lnTo>
                            <a:pt x="0" y="13"/>
                          </a:lnTo>
                          <a:lnTo>
                            <a:pt x="2" y="11"/>
                          </a:lnTo>
                          <a:close/>
                        </a:path>
                      </a:pathLst>
                    </a:custGeom>
                    <a:solidFill>
                      <a:srgbClr val="722E1C"/>
                    </a:solidFill>
                    <a:ln w="9525">
                      <a:noFill/>
                      <a:round/>
                      <a:headEnd/>
                      <a:tailEnd/>
                    </a:ln>
                  </p:spPr>
                  <p:txBody>
                    <a:bodyPr/>
                    <a:lstStyle/>
                    <a:p>
                      <a:pPr>
                        <a:defRPr/>
                      </a:pPr>
                      <a:endParaRPr lang="en-US" kern="0">
                        <a:solidFill>
                          <a:sysClr val="windowText" lastClr="000000"/>
                        </a:solidFill>
                        <a:latin typeface="Arial"/>
                      </a:endParaRPr>
                    </a:p>
                  </p:txBody>
                </p:sp>
                <p:sp>
                  <p:nvSpPr>
                    <p:cNvPr id="212" name="Freeform 195"/>
                    <p:cNvSpPr>
                      <a:spLocks/>
                    </p:cNvSpPr>
                    <p:nvPr/>
                  </p:nvSpPr>
                  <p:spPr bwMode="auto">
                    <a:xfrm>
                      <a:off x="2037" y="2768"/>
                      <a:ext cx="40" cy="11"/>
                    </a:xfrm>
                    <a:custGeom>
                      <a:avLst/>
                      <a:gdLst>
                        <a:gd name="T0" fmla="*/ 1 w 80"/>
                        <a:gd name="T1" fmla="*/ 1 h 20"/>
                        <a:gd name="T2" fmla="*/ 1 w 80"/>
                        <a:gd name="T3" fmla="*/ 1 h 20"/>
                        <a:gd name="T4" fmla="*/ 1 w 80"/>
                        <a:gd name="T5" fmla="*/ 1 h 20"/>
                        <a:gd name="T6" fmla="*/ 1 w 80"/>
                        <a:gd name="T7" fmla="*/ 1 h 20"/>
                        <a:gd name="T8" fmla="*/ 1 w 80"/>
                        <a:gd name="T9" fmla="*/ 1 h 20"/>
                        <a:gd name="T10" fmla="*/ 1 w 80"/>
                        <a:gd name="T11" fmla="*/ 1 h 20"/>
                        <a:gd name="T12" fmla="*/ 1 w 80"/>
                        <a:gd name="T13" fmla="*/ 1 h 20"/>
                        <a:gd name="T14" fmla="*/ 1 w 80"/>
                        <a:gd name="T15" fmla="*/ 1 h 20"/>
                        <a:gd name="T16" fmla="*/ 1 w 80"/>
                        <a:gd name="T17" fmla="*/ 1 h 20"/>
                        <a:gd name="T18" fmla="*/ 1 w 80"/>
                        <a:gd name="T19" fmla="*/ 1 h 20"/>
                        <a:gd name="T20" fmla="*/ 1 w 80"/>
                        <a:gd name="T21" fmla="*/ 1 h 20"/>
                        <a:gd name="T22" fmla="*/ 1 w 80"/>
                        <a:gd name="T23" fmla="*/ 1 h 20"/>
                        <a:gd name="T24" fmla="*/ 1 w 80"/>
                        <a:gd name="T25" fmla="*/ 1 h 20"/>
                        <a:gd name="T26" fmla="*/ 1 w 80"/>
                        <a:gd name="T27" fmla="*/ 1 h 20"/>
                        <a:gd name="T28" fmla="*/ 1 w 80"/>
                        <a:gd name="T29" fmla="*/ 1 h 20"/>
                        <a:gd name="T30" fmla="*/ 1 w 80"/>
                        <a:gd name="T31" fmla="*/ 1 h 20"/>
                        <a:gd name="T32" fmla="*/ 1 w 80"/>
                        <a:gd name="T33" fmla="*/ 1 h 20"/>
                        <a:gd name="T34" fmla="*/ 1 w 80"/>
                        <a:gd name="T35" fmla="*/ 1 h 20"/>
                        <a:gd name="T36" fmla="*/ 1 w 80"/>
                        <a:gd name="T37" fmla="*/ 1 h 20"/>
                        <a:gd name="T38" fmla="*/ 1 w 80"/>
                        <a:gd name="T39" fmla="*/ 1 h 20"/>
                        <a:gd name="T40" fmla="*/ 1 w 80"/>
                        <a:gd name="T41" fmla="*/ 1 h 20"/>
                        <a:gd name="T42" fmla="*/ 1 w 80"/>
                        <a:gd name="T43" fmla="*/ 0 h 20"/>
                        <a:gd name="T44" fmla="*/ 1 w 80"/>
                        <a:gd name="T45" fmla="*/ 0 h 20"/>
                        <a:gd name="T46" fmla="*/ 1 w 80"/>
                        <a:gd name="T47" fmla="*/ 0 h 20"/>
                        <a:gd name="T48" fmla="*/ 1 w 80"/>
                        <a:gd name="T49" fmla="*/ 1 h 20"/>
                        <a:gd name="T50" fmla="*/ 1 w 80"/>
                        <a:gd name="T51" fmla="*/ 1 h 20"/>
                        <a:gd name="T52" fmla="*/ 0 w 80"/>
                        <a:gd name="T53" fmla="*/ 1 h 20"/>
                        <a:gd name="T54" fmla="*/ 0 w 80"/>
                        <a:gd name="T55" fmla="*/ 1 h 20"/>
                        <a:gd name="T56" fmla="*/ 1 w 80"/>
                        <a:gd name="T57" fmla="*/ 1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
                        <a:gd name="T88" fmla="*/ 0 h 20"/>
                        <a:gd name="T89" fmla="*/ 80 w 80"/>
                        <a:gd name="T90" fmla="*/ 20 h 2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 h="20">
                          <a:moveTo>
                            <a:pt x="1" y="18"/>
                          </a:moveTo>
                          <a:lnTo>
                            <a:pt x="2" y="19"/>
                          </a:lnTo>
                          <a:lnTo>
                            <a:pt x="5" y="20"/>
                          </a:lnTo>
                          <a:lnTo>
                            <a:pt x="11" y="20"/>
                          </a:lnTo>
                          <a:lnTo>
                            <a:pt x="17" y="19"/>
                          </a:lnTo>
                          <a:lnTo>
                            <a:pt x="20" y="18"/>
                          </a:lnTo>
                          <a:lnTo>
                            <a:pt x="25" y="15"/>
                          </a:lnTo>
                          <a:lnTo>
                            <a:pt x="31" y="14"/>
                          </a:lnTo>
                          <a:lnTo>
                            <a:pt x="38" y="12"/>
                          </a:lnTo>
                          <a:lnTo>
                            <a:pt x="46" y="12"/>
                          </a:lnTo>
                          <a:lnTo>
                            <a:pt x="55" y="13"/>
                          </a:lnTo>
                          <a:lnTo>
                            <a:pt x="65" y="14"/>
                          </a:lnTo>
                          <a:lnTo>
                            <a:pt x="77" y="19"/>
                          </a:lnTo>
                          <a:lnTo>
                            <a:pt x="78" y="19"/>
                          </a:lnTo>
                          <a:lnTo>
                            <a:pt x="79" y="18"/>
                          </a:lnTo>
                          <a:lnTo>
                            <a:pt x="80" y="15"/>
                          </a:lnTo>
                          <a:lnTo>
                            <a:pt x="77" y="12"/>
                          </a:lnTo>
                          <a:lnTo>
                            <a:pt x="72" y="10"/>
                          </a:lnTo>
                          <a:lnTo>
                            <a:pt x="65" y="7"/>
                          </a:lnTo>
                          <a:lnTo>
                            <a:pt x="56" y="5"/>
                          </a:lnTo>
                          <a:lnTo>
                            <a:pt x="47" y="3"/>
                          </a:lnTo>
                          <a:lnTo>
                            <a:pt x="36" y="0"/>
                          </a:lnTo>
                          <a:lnTo>
                            <a:pt x="26" y="0"/>
                          </a:lnTo>
                          <a:lnTo>
                            <a:pt x="17" y="0"/>
                          </a:lnTo>
                          <a:lnTo>
                            <a:pt x="10" y="3"/>
                          </a:lnTo>
                          <a:lnTo>
                            <a:pt x="2" y="9"/>
                          </a:lnTo>
                          <a:lnTo>
                            <a:pt x="0" y="13"/>
                          </a:lnTo>
                          <a:lnTo>
                            <a:pt x="0" y="17"/>
                          </a:lnTo>
                          <a:lnTo>
                            <a:pt x="1" y="18"/>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213" name="Freeform 196"/>
                    <p:cNvSpPr>
                      <a:spLocks/>
                    </p:cNvSpPr>
                    <p:nvPr/>
                  </p:nvSpPr>
                  <p:spPr bwMode="auto">
                    <a:xfrm>
                      <a:off x="1981" y="2772"/>
                      <a:ext cx="33" cy="25"/>
                    </a:xfrm>
                    <a:custGeom>
                      <a:avLst/>
                      <a:gdLst>
                        <a:gd name="T0" fmla="*/ 1 w 66"/>
                        <a:gd name="T1" fmla="*/ 1 h 42"/>
                        <a:gd name="T2" fmla="*/ 1 w 66"/>
                        <a:gd name="T3" fmla="*/ 1 h 42"/>
                        <a:gd name="T4" fmla="*/ 1 w 66"/>
                        <a:gd name="T5" fmla="*/ 1 h 42"/>
                        <a:gd name="T6" fmla="*/ 1 w 66"/>
                        <a:gd name="T7" fmla="*/ 1 h 42"/>
                        <a:gd name="T8" fmla="*/ 1 w 66"/>
                        <a:gd name="T9" fmla="*/ 1 h 42"/>
                        <a:gd name="T10" fmla="*/ 1 w 66"/>
                        <a:gd name="T11" fmla="*/ 1 h 42"/>
                        <a:gd name="T12" fmla="*/ 1 w 66"/>
                        <a:gd name="T13" fmla="*/ 1 h 42"/>
                        <a:gd name="T14" fmla="*/ 1 w 66"/>
                        <a:gd name="T15" fmla="*/ 1 h 42"/>
                        <a:gd name="T16" fmla="*/ 1 w 66"/>
                        <a:gd name="T17" fmla="*/ 1 h 42"/>
                        <a:gd name="T18" fmla="*/ 1 w 66"/>
                        <a:gd name="T19" fmla="*/ 1 h 42"/>
                        <a:gd name="T20" fmla="*/ 1 w 66"/>
                        <a:gd name="T21" fmla="*/ 1 h 42"/>
                        <a:gd name="T22" fmla="*/ 0 w 66"/>
                        <a:gd name="T23" fmla="*/ 1 h 42"/>
                        <a:gd name="T24" fmla="*/ 0 w 66"/>
                        <a:gd name="T25" fmla="*/ 1 h 42"/>
                        <a:gd name="T26" fmla="*/ 1 w 66"/>
                        <a:gd name="T27" fmla="*/ 1 h 42"/>
                        <a:gd name="T28" fmla="*/ 1 w 66"/>
                        <a:gd name="T29" fmla="*/ 1 h 42"/>
                        <a:gd name="T30" fmla="*/ 1 w 66"/>
                        <a:gd name="T31" fmla="*/ 1 h 42"/>
                        <a:gd name="T32" fmla="*/ 1 w 66"/>
                        <a:gd name="T33" fmla="*/ 1 h 42"/>
                        <a:gd name="T34" fmla="*/ 1 w 66"/>
                        <a:gd name="T35" fmla="*/ 1 h 42"/>
                        <a:gd name="T36" fmla="*/ 1 w 66"/>
                        <a:gd name="T37" fmla="*/ 1 h 42"/>
                        <a:gd name="T38" fmla="*/ 1 w 66"/>
                        <a:gd name="T39" fmla="*/ 0 h 42"/>
                        <a:gd name="T40" fmla="*/ 1 w 66"/>
                        <a:gd name="T41" fmla="*/ 0 h 42"/>
                        <a:gd name="T42" fmla="*/ 1 w 66"/>
                        <a:gd name="T43" fmla="*/ 1 h 42"/>
                        <a:gd name="T44" fmla="*/ 1 w 66"/>
                        <a:gd name="T45" fmla="*/ 1 h 42"/>
                        <a:gd name="T46" fmla="*/ 1 w 66"/>
                        <a:gd name="T47" fmla="*/ 1 h 42"/>
                        <a:gd name="T48" fmla="*/ 1 w 66"/>
                        <a:gd name="T49" fmla="*/ 1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42"/>
                        <a:gd name="T77" fmla="*/ 66 w 66"/>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42">
                          <a:moveTo>
                            <a:pt x="55" y="11"/>
                          </a:moveTo>
                          <a:lnTo>
                            <a:pt x="53" y="11"/>
                          </a:lnTo>
                          <a:lnTo>
                            <a:pt x="48" y="12"/>
                          </a:lnTo>
                          <a:lnTo>
                            <a:pt x="41" y="13"/>
                          </a:lnTo>
                          <a:lnTo>
                            <a:pt x="32" y="17"/>
                          </a:lnTo>
                          <a:lnTo>
                            <a:pt x="24" y="20"/>
                          </a:lnTo>
                          <a:lnTo>
                            <a:pt x="15" y="26"/>
                          </a:lnTo>
                          <a:lnTo>
                            <a:pt x="8" y="33"/>
                          </a:lnTo>
                          <a:lnTo>
                            <a:pt x="2" y="42"/>
                          </a:lnTo>
                          <a:lnTo>
                            <a:pt x="1" y="41"/>
                          </a:lnTo>
                          <a:lnTo>
                            <a:pt x="0" y="39"/>
                          </a:lnTo>
                          <a:lnTo>
                            <a:pt x="0" y="35"/>
                          </a:lnTo>
                          <a:lnTo>
                            <a:pt x="1" y="32"/>
                          </a:lnTo>
                          <a:lnTo>
                            <a:pt x="5" y="27"/>
                          </a:lnTo>
                          <a:lnTo>
                            <a:pt x="9" y="20"/>
                          </a:lnTo>
                          <a:lnTo>
                            <a:pt x="15" y="13"/>
                          </a:lnTo>
                          <a:lnTo>
                            <a:pt x="22" y="8"/>
                          </a:lnTo>
                          <a:lnTo>
                            <a:pt x="30" y="3"/>
                          </a:lnTo>
                          <a:lnTo>
                            <a:pt x="39" y="0"/>
                          </a:lnTo>
                          <a:lnTo>
                            <a:pt x="49" y="0"/>
                          </a:lnTo>
                          <a:lnTo>
                            <a:pt x="63" y="3"/>
                          </a:lnTo>
                          <a:lnTo>
                            <a:pt x="66" y="5"/>
                          </a:lnTo>
                          <a:lnTo>
                            <a:pt x="61" y="8"/>
                          </a:lnTo>
                          <a:lnTo>
                            <a:pt x="55" y="11"/>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214" name="Freeform 197"/>
                    <p:cNvSpPr>
                      <a:spLocks/>
                    </p:cNvSpPr>
                    <p:nvPr/>
                  </p:nvSpPr>
                  <p:spPr bwMode="auto">
                    <a:xfrm>
                      <a:off x="1988" y="2796"/>
                      <a:ext cx="25" cy="12"/>
                    </a:xfrm>
                    <a:custGeom>
                      <a:avLst/>
                      <a:gdLst>
                        <a:gd name="T0" fmla="*/ 1 w 50"/>
                        <a:gd name="T1" fmla="*/ 1 h 22"/>
                        <a:gd name="T2" fmla="*/ 1 w 50"/>
                        <a:gd name="T3" fmla="*/ 1 h 22"/>
                        <a:gd name="T4" fmla="*/ 1 w 50"/>
                        <a:gd name="T5" fmla="*/ 1 h 22"/>
                        <a:gd name="T6" fmla="*/ 1 w 50"/>
                        <a:gd name="T7" fmla="*/ 0 h 22"/>
                        <a:gd name="T8" fmla="*/ 1 w 50"/>
                        <a:gd name="T9" fmla="*/ 1 h 22"/>
                        <a:gd name="T10" fmla="*/ 1 w 50"/>
                        <a:gd name="T11" fmla="*/ 1 h 22"/>
                        <a:gd name="T12" fmla="*/ 1 w 50"/>
                        <a:gd name="T13" fmla="*/ 1 h 22"/>
                        <a:gd name="T14" fmla="*/ 1 w 50"/>
                        <a:gd name="T15" fmla="*/ 1 h 22"/>
                        <a:gd name="T16" fmla="*/ 0 w 50"/>
                        <a:gd name="T17" fmla="*/ 1 h 22"/>
                        <a:gd name="T18" fmla="*/ 0 w 50"/>
                        <a:gd name="T19" fmla="*/ 1 h 22"/>
                        <a:gd name="T20" fmla="*/ 0 w 50"/>
                        <a:gd name="T21" fmla="*/ 1 h 22"/>
                        <a:gd name="T22" fmla="*/ 1 w 50"/>
                        <a:gd name="T23" fmla="*/ 1 h 22"/>
                        <a:gd name="T24" fmla="*/ 1 w 50"/>
                        <a:gd name="T25" fmla="*/ 1 h 22"/>
                        <a:gd name="T26" fmla="*/ 1 w 50"/>
                        <a:gd name="T27" fmla="*/ 1 h 22"/>
                        <a:gd name="T28" fmla="*/ 1 w 50"/>
                        <a:gd name="T29" fmla="*/ 1 h 22"/>
                        <a:gd name="T30" fmla="*/ 1 w 50"/>
                        <a:gd name="T31" fmla="*/ 1 h 22"/>
                        <a:gd name="T32" fmla="*/ 1 w 50"/>
                        <a:gd name="T33" fmla="*/ 1 h 22"/>
                        <a:gd name="T34" fmla="*/ 1 w 50"/>
                        <a:gd name="T35" fmla="*/ 1 h 22"/>
                        <a:gd name="T36" fmla="*/ 1 w 50"/>
                        <a:gd name="T37" fmla="*/ 1 h 22"/>
                        <a:gd name="T38" fmla="*/ 1 w 50"/>
                        <a:gd name="T39" fmla="*/ 1 h 22"/>
                        <a:gd name="T40" fmla="*/ 1 w 50"/>
                        <a:gd name="T41" fmla="*/ 1 h 22"/>
                        <a:gd name="T42" fmla="*/ 1 w 50"/>
                        <a:gd name="T43" fmla="*/ 1 h 22"/>
                        <a:gd name="T44" fmla="*/ 1 w 50"/>
                        <a:gd name="T45" fmla="*/ 1 h 22"/>
                        <a:gd name="T46" fmla="*/ 1 w 50"/>
                        <a:gd name="T47" fmla="*/ 1 h 22"/>
                        <a:gd name="T48" fmla="*/ 1 w 50"/>
                        <a:gd name="T49" fmla="*/ 1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50" y="7"/>
                          </a:moveTo>
                          <a:lnTo>
                            <a:pt x="49" y="6"/>
                          </a:lnTo>
                          <a:lnTo>
                            <a:pt x="44" y="2"/>
                          </a:lnTo>
                          <a:lnTo>
                            <a:pt x="35" y="0"/>
                          </a:lnTo>
                          <a:lnTo>
                            <a:pt x="23" y="2"/>
                          </a:lnTo>
                          <a:lnTo>
                            <a:pt x="11" y="8"/>
                          </a:lnTo>
                          <a:lnTo>
                            <a:pt x="4" y="14"/>
                          </a:lnTo>
                          <a:lnTo>
                            <a:pt x="1" y="17"/>
                          </a:lnTo>
                          <a:lnTo>
                            <a:pt x="0" y="20"/>
                          </a:lnTo>
                          <a:lnTo>
                            <a:pt x="0" y="21"/>
                          </a:lnTo>
                          <a:lnTo>
                            <a:pt x="1" y="22"/>
                          </a:lnTo>
                          <a:lnTo>
                            <a:pt x="3" y="22"/>
                          </a:lnTo>
                          <a:lnTo>
                            <a:pt x="6" y="21"/>
                          </a:lnTo>
                          <a:lnTo>
                            <a:pt x="11" y="20"/>
                          </a:lnTo>
                          <a:lnTo>
                            <a:pt x="17" y="19"/>
                          </a:lnTo>
                          <a:lnTo>
                            <a:pt x="23" y="17"/>
                          </a:lnTo>
                          <a:lnTo>
                            <a:pt x="29" y="15"/>
                          </a:lnTo>
                          <a:lnTo>
                            <a:pt x="34" y="14"/>
                          </a:lnTo>
                          <a:lnTo>
                            <a:pt x="38" y="13"/>
                          </a:lnTo>
                          <a:lnTo>
                            <a:pt x="39" y="13"/>
                          </a:lnTo>
                          <a:lnTo>
                            <a:pt x="41" y="13"/>
                          </a:lnTo>
                          <a:lnTo>
                            <a:pt x="46" y="12"/>
                          </a:lnTo>
                          <a:lnTo>
                            <a:pt x="49" y="9"/>
                          </a:lnTo>
                          <a:lnTo>
                            <a:pt x="50" y="7"/>
                          </a:lnTo>
                          <a:close/>
                        </a:path>
                      </a:pathLst>
                    </a:custGeom>
                    <a:solidFill>
                      <a:srgbClr val="722E1C"/>
                    </a:solidFill>
                    <a:ln w="9525">
                      <a:noFill/>
                      <a:round/>
                      <a:headEnd/>
                      <a:tailEnd/>
                    </a:ln>
                  </p:spPr>
                  <p:txBody>
                    <a:bodyPr/>
                    <a:lstStyle/>
                    <a:p>
                      <a:pPr>
                        <a:defRPr/>
                      </a:pPr>
                      <a:endParaRPr lang="en-US" kern="0">
                        <a:solidFill>
                          <a:sysClr val="windowText" lastClr="000000"/>
                        </a:solidFill>
                        <a:latin typeface="Arial"/>
                      </a:endParaRPr>
                    </a:p>
                  </p:txBody>
                </p:sp>
                <p:sp>
                  <p:nvSpPr>
                    <p:cNvPr id="215" name="Freeform 198"/>
                    <p:cNvSpPr>
                      <a:spLocks/>
                    </p:cNvSpPr>
                    <p:nvPr/>
                  </p:nvSpPr>
                  <p:spPr bwMode="auto">
                    <a:xfrm>
                      <a:off x="2019" y="2825"/>
                      <a:ext cx="25" cy="12"/>
                    </a:xfrm>
                    <a:custGeom>
                      <a:avLst/>
                      <a:gdLst>
                        <a:gd name="T0" fmla="*/ 0 w 51"/>
                        <a:gd name="T1" fmla="*/ 0 h 22"/>
                        <a:gd name="T2" fmla="*/ 0 w 51"/>
                        <a:gd name="T3" fmla="*/ 1 h 22"/>
                        <a:gd name="T4" fmla="*/ 0 w 51"/>
                        <a:gd name="T5" fmla="*/ 1 h 22"/>
                        <a:gd name="T6" fmla="*/ 0 w 51"/>
                        <a:gd name="T7" fmla="*/ 1 h 22"/>
                        <a:gd name="T8" fmla="*/ 0 w 51"/>
                        <a:gd name="T9" fmla="*/ 1 h 22"/>
                        <a:gd name="T10" fmla="*/ 0 w 51"/>
                        <a:gd name="T11" fmla="*/ 1 h 22"/>
                        <a:gd name="T12" fmla="*/ 0 w 51"/>
                        <a:gd name="T13" fmla="*/ 1 h 22"/>
                        <a:gd name="T14" fmla="*/ 0 w 51"/>
                        <a:gd name="T15" fmla="*/ 1 h 22"/>
                        <a:gd name="T16" fmla="*/ 0 w 51"/>
                        <a:gd name="T17" fmla="*/ 1 h 22"/>
                        <a:gd name="T18" fmla="*/ 0 w 51"/>
                        <a:gd name="T19" fmla="*/ 1 h 22"/>
                        <a:gd name="T20" fmla="*/ 0 w 51"/>
                        <a:gd name="T21" fmla="*/ 1 h 22"/>
                        <a:gd name="T22" fmla="*/ 0 w 51"/>
                        <a:gd name="T23" fmla="*/ 1 h 22"/>
                        <a:gd name="T24" fmla="*/ 0 w 51"/>
                        <a:gd name="T25" fmla="*/ 1 h 22"/>
                        <a:gd name="T26" fmla="*/ 0 w 51"/>
                        <a:gd name="T27" fmla="*/ 1 h 22"/>
                        <a:gd name="T28" fmla="*/ 0 w 51"/>
                        <a:gd name="T29" fmla="*/ 1 h 22"/>
                        <a:gd name="T30" fmla="*/ 0 w 51"/>
                        <a:gd name="T31" fmla="*/ 1 h 22"/>
                        <a:gd name="T32" fmla="*/ 0 w 51"/>
                        <a:gd name="T33" fmla="*/ 1 h 22"/>
                        <a:gd name="T34" fmla="*/ 0 w 51"/>
                        <a:gd name="T35" fmla="*/ 1 h 22"/>
                        <a:gd name="T36" fmla="*/ 0 w 51"/>
                        <a:gd name="T37" fmla="*/ 1 h 22"/>
                        <a:gd name="T38" fmla="*/ 0 w 51"/>
                        <a:gd name="T39" fmla="*/ 1 h 22"/>
                        <a:gd name="T40" fmla="*/ 0 w 51"/>
                        <a:gd name="T41" fmla="*/ 1 h 22"/>
                        <a:gd name="T42" fmla="*/ 0 w 51"/>
                        <a:gd name="T43" fmla="*/ 1 h 22"/>
                        <a:gd name="T44" fmla="*/ 0 w 51"/>
                        <a:gd name="T45" fmla="*/ 1 h 22"/>
                        <a:gd name="T46" fmla="*/ 0 w 51"/>
                        <a:gd name="T47" fmla="*/ 1 h 22"/>
                        <a:gd name="T48" fmla="*/ 0 w 51"/>
                        <a:gd name="T49" fmla="*/ 1 h 22"/>
                        <a:gd name="T50" fmla="*/ 0 w 51"/>
                        <a:gd name="T51" fmla="*/ 1 h 22"/>
                        <a:gd name="T52" fmla="*/ 0 w 51"/>
                        <a:gd name="T53" fmla="*/ 1 h 22"/>
                        <a:gd name="T54" fmla="*/ 0 w 51"/>
                        <a:gd name="T55" fmla="*/ 1 h 22"/>
                        <a:gd name="T56" fmla="*/ 0 w 51"/>
                        <a:gd name="T57" fmla="*/ 1 h 22"/>
                        <a:gd name="T58" fmla="*/ 0 w 51"/>
                        <a:gd name="T59" fmla="*/ 1 h 22"/>
                        <a:gd name="T60" fmla="*/ 0 w 51"/>
                        <a:gd name="T61" fmla="*/ 1 h 22"/>
                        <a:gd name="T62" fmla="*/ 0 w 51"/>
                        <a:gd name="T63" fmla="*/ 1 h 22"/>
                        <a:gd name="T64" fmla="*/ 0 w 51"/>
                        <a:gd name="T65" fmla="*/ 1 h 22"/>
                        <a:gd name="T66" fmla="*/ 0 w 51"/>
                        <a:gd name="T67" fmla="*/ 0 h 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
                        <a:gd name="T103" fmla="*/ 0 h 22"/>
                        <a:gd name="T104" fmla="*/ 51 w 51"/>
                        <a:gd name="T105" fmla="*/ 22 h 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 h="22">
                          <a:moveTo>
                            <a:pt x="51" y="0"/>
                          </a:moveTo>
                          <a:lnTo>
                            <a:pt x="51" y="1"/>
                          </a:lnTo>
                          <a:lnTo>
                            <a:pt x="51" y="2"/>
                          </a:lnTo>
                          <a:lnTo>
                            <a:pt x="48" y="5"/>
                          </a:lnTo>
                          <a:lnTo>
                            <a:pt x="45" y="6"/>
                          </a:lnTo>
                          <a:lnTo>
                            <a:pt x="43" y="6"/>
                          </a:lnTo>
                          <a:lnTo>
                            <a:pt x="40" y="3"/>
                          </a:lnTo>
                          <a:lnTo>
                            <a:pt x="38" y="2"/>
                          </a:lnTo>
                          <a:lnTo>
                            <a:pt x="34" y="3"/>
                          </a:lnTo>
                          <a:lnTo>
                            <a:pt x="31" y="7"/>
                          </a:lnTo>
                          <a:lnTo>
                            <a:pt x="29" y="9"/>
                          </a:lnTo>
                          <a:lnTo>
                            <a:pt x="26" y="10"/>
                          </a:lnTo>
                          <a:lnTo>
                            <a:pt x="24" y="11"/>
                          </a:lnTo>
                          <a:lnTo>
                            <a:pt x="20" y="11"/>
                          </a:lnTo>
                          <a:lnTo>
                            <a:pt x="16" y="10"/>
                          </a:lnTo>
                          <a:lnTo>
                            <a:pt x="11" y="9"/>
                          </a:lnTo>
                          <a:lnTo>
                            <a:pt x="10" y="9"/>
                          </a:lnTo>
                          <a:lnTo>
                            <a:pt x="6" y="15"/>
                          </a:lnTo>
                          <a:lnTo>
                            <a:pt x="5" y="15"/>
                          </a:lnTo>
                          <a:lnTo>
                            <a:pt x="3" y="14"/>
                          </a:lnTo>
                          <a:lnTo>
                            <a:pt x="1" y="13"/>
                          </a:lnTo>
                          <a:lnTo>
                            <a:pt x="0" y="9"/>
                          </a:lnTo>
                          <a:lnTo>
                            <a:pt x="0" y="11"/>
                          </a:lnTo>
                          <a:lnTo>
                            <a:pt x="0" y="15"/>
                          </a:lnTo>
                          <a:lnTo>
                            <a:pt x="3" y="18"/>
                          </a:lnTo>
                          <a:lnTo>
                            <a:pt x="9" y="19"/>
                          </a:lnTo>
                          <a:lnTo>
                            <a:pt x="16" y="21"/>
                          </a:lnTo>
                          <a:lnTo>
                            <a:pt x="22" y="21"/>
                          </a:lnTo>
                          <a:lnTo>
                            <a:pt x="26" y="22"/>
                          </a:lnTo>
                          <a:lnTo>
                            <a:pt x="31" y="19"/>
                          </a:lnTo>
                          <a:lnTo>
                            <a:pt x="37" y="17"/>
                          </a:lnTo>
                          <a:lnTo>
                            <a:pt x="43" y="15"/>
                          </a:lnTo>
                          <a:lnTo>
                            <a:pt x="48" y="9"/>
                          </a:lnTo>
                          <a:lnTo>
                            <a:pt x="51" y="0"/>
                          </a:lnTo>
                          <a:close/>
                        </a:path>
                      </a:pathLst>
                    </a:custGeom>
                    <a:solidFill>
                      <a:srgbClr val="993F26"/>
                    </a:solidFill>
                    <a:ln w="9525">
                      <a:noFill/>
                      <a:round/>
                      <a:headEnd/>
                      <a:tailEnd/>
                    </a:ln>
                  </p:spPr>
                  <p:txBody>
                    <a:bodyPr/>
                    <a:lstStyle/>
                    <a:p>
                      <a:pPr>
                        <a:defRPr/>
                      </a:pPr>
                      <a:endParaRPr lang="en-US" kern="0">
                        <a:solidFill>
                          <a:sysClr val="windowText" lastClr="000000"/>
                        </a:solidFill>
                        <a:latin typeface="Arial"/>
                      </a:endParaRPr>
                    </a:p>
                  </p:txBody>
                </p:sp>
                <p:sp>
                  <p:nvSpPr>
                    <p:cNvPr id="216" name="Freeform 199"/>
                    <p:cNvSpPr>
                      <a:spLocks/>
                    </p:cNvSpPr>
                    <p:nvPr/>
                  </p:nvSpPr>
                  <p:spPr bwMode="auto">
                    <a:xfrm>
                      <a:off x="2006" y="2848"/>
                      <a:ext cx="52" cy="14"/>
                    </a:xfrm>
                    <a:custGeom>
                      <a:avLst/>
                      <a:gdLst>
                        <a:gd name="T0" fmla="*/ 1 w 102"/>
                        <a:gd name="T1" fmla="*/ 1 h 23"/>
                        <a:gd name="T2" fmla="*/ 1 w 102"/>
                        <a:gd name="T3" fmla="*/ 1 h 23"/>
                        <a:gd name="T4" fmla="*/ 1 w 102"/>
                        <a:gd name="T5" fmla="*/ 1 h 23"/>
                        <a:gd name="T6" fmla="*/ 1 w 102"/>
                        <a:gd name="T7" fmla="*/ 1 h 23"/>
                        <a:gd name="T8" fmla="*/ 1 w 102"/>
                        <a:gd name="T9" fmla="*/ 1 h 23"/>
                        <a:gd name="T10" fmla="*/ 1 w 102"/>
                        <a:gd name="T11" fmla="*/ 1 h 23"/>
                        <a:gd name="T12" fmla="*/ 1 w 102"/>
                        <a:gd name="T13" fmla="*/ 1 h 23"/>
                        <a:gd name="T14" fmla="*/ 1 w 102"/>
                        <a:gd name="T15" fmla="*/ 0 h 23"/>
                        <a:gd name="T16" fmla="*/ 1 w 102"/>
                        <a:gd name="T17" fmla="*/ 0 h 23"/>
                        <a:gd name="T18" fmla="*/ 1 w 102"/>
                        <a:gd name="T19" fmla="*/ 1 h 23"/>
                        <a:gd name="T20" fmla="*/ 1 w 102"/>
                        <a:gd name="T21" fmla="*/ 1 h 23"/>
                        <a:gd name="T22" fmla="*/ 1 w 102"/>
                        <a:gd name="T23" fmla="*/ 1 h 23"/>
                        <a:gd name="T24" fmla="*/ 1 w 102"/>
                        <a:gd name="T25" fmla="*/ 1 h 23"/>
                        <a:gd name="T26" fmla="*/ 1 w 102"/>
                        <a:gd name="T27" fmla="*/ 1 h 23"/>
                        <a:gd name="T28" fmla="*/ 1 w 102"/>
                        <a:gd name="T29" fmla="*/ 1 h 23"/>
                        <a:gd name="T30" fmla="*/ 1 w 102"/>
                        <a:gd name="T31" fmla="*/ 1 h 23"/>
                        <a:gd name="T32" fmla="*/ 1 w 102"/>
                        <a:gd name="T33" fmla="*/ 1 h 23"/>
                        <a:gd name="T34" fmla="*/ 1 w 102"/>
                        <a:gd name="T35" fmla="*/ 1 h 23"/>
                        <a:gd name="T36" fmla="*/ 0 w 102"/>
                        <a:gd name="T37" fmla="*/ 1 h 23"/>
                        <a:gd name="T38" fmla="*/ 1 w 102"/>
                        <a:gd name="T39" fmla="*/ 1 h 23"/>
                        <a:gd name="T40" fmla="*/ 1 w 102"/>
                        <a:gd name="T41" fmla="*/ 1 h 23"/>
                        <a:gd name="T42" fmla="*/ 1 w 102"/>
                        <a:gd name="T43" fmla="*/ 1 h 23"/>
                        <a:gd name="T44" fmla="*/ 1 w 102"/>
                        <a:gd name="T45" fmla="*/ 1 h 23"/>
                        <a:gd name="T46" fmla="*/ 1 w 102"/>
                        <a:gd name="T47" fmla="*/ 1 h 23"/>
                        <a:gd name="T48" fmla="*/ 1 w 102"/>
                        <a:gd name="T49" fmla="*/ 1 h 23"/>
                        <a:gd name="T50" fmla="*/ 1 w 102"/>
                        <a:gd name="T51" fmla="*/ 1 h 23"/>
                        <a:gd name="T52" fmla="*/ 1 w 102"/>
                        <a:gd name="T53" fmla="*/ 1 h 23"/>
                        <a:gd name="T54" fmla="*/ 1 w 102"/>
                        <a:gd name="T55" fmla="*/ 1 h 23"/>
                        <a:gd name="T56" fmla="*/ 1 w 102"/>
                        <a:gd name="T57" fmla="*/ 1 h 23"/>
                        <a:gd name="T58" fmla="*/ 1 w 102"/>
                        <a:gd name="T59" fmla="*/ 1 h 23"/>
                        <a:gd name="T60" fmla="*/ 1 w 102"/>
                        <a:gd name="T61" fmla="*/ 1 h 23"/>
                        <a:gd name="T62" fmla="*/ 1 w 102"/>
                        <a:gd name="T63" fmla="*/ 1 h 23"/>
                        <a:gd name="T64" fmla="*/ 1 w 102"/>
                        <a:gd name="T65" fmla="*/ 1 h 23"/>
                        <a:gd name="T66" fmla="*/ 1 w 102"/>
                        <a:gd name="T67" fmla="*/ 1 h 23"/>
                        <a:gd name="T68" fmla="*/ 1 w 102"/>
                        <a:gd name="T69" fmla="*/ 1 h 23"/>
                        <a:gd name="T70" fmla="*/ 1 w 102"/>
                        <a:gd name="T71" fmla="*/ 1 h 23"/>
                        <a:gd name="T72" fmla="*/ 1 w 102"/>
                        <a:gd name="T73" fmla="*/ 1 h 23"/>
                        <a:gd name="T74" fmla="*/ 1 w 102"/>
                        <a:gd name="T75" fmla="*/ 1 h 23"/>
                        <a:gd name="T76" fmla="*/ 1 w 102"/>
                        <a:gd name="T77" fmla="*/ 1 h 2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2"/>
                        <a:gd name="T118" fmla="*/ 0 h 23"/>
                        <a:gd name="T119" fmla="*/ 102 w 102"/>
                        <a:gd name="T120" fmla="*/ 23 h 2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2" h="23">
                          <a:moveTo>
                            <a:pt x="102" y="2"/>
                          </a:moveTo>
                          <a:lnTo>
                            <a:pt x="100" y="2"/>
                          </a:lnTo>
                          <a:lnTo>
                            <a:pt x="95" y="3"/>
                          </a:lnTo>
                          <a:lnTo>
                            <a:pt x="87" y="3"/>
                          </a:lnTo>
                          <a:lnTo>
                            <a:pt x="80" y="3"/>
                          </a:lnTo>
                          <a:lnTo>
                            <a:pt x="74" y="2"/>
                          </a:lnTo>
                          <a:lnTo>
                            <a:pt x="70" y="1"/>
                          </a:lnTo>
                          <a:lnTo>
                            <a:pt x="65" y="0"/>
                          </a:lnTo>
                          <a:lnTo>
                            <a:pt x="59" y="0"/>
                          </a:lnTo>
                          <a:lnTo>
                            <a:pt x="53" y="5"/>
                          </a:lnTo>
                          <a:lnTo>
                            <a:pt x="42" y="2"/>
                          </a:lnTo>
                          <a:lnTo>
                            <a:pt x="41" y="3"/>
                          </a:lnTo>
                          <a:lnTo>
                            <a:pt x="36" y="5"/>
                          </a:lnTo>
                          <a:lnTo>
                            <a:pt x="31" y="9"/>
                          </a:lnTo>
                          <a:lnTo>
                            <a:pt x="24" y="12"/>
                          </a:lnTo>
                          <a:lnTo>
                            <a:pt x="16" y="14"/>
                          </a:lnTo>
                          <a:lnTo>
                            <a:pt x="8" y="16"/>
                          </a:lnTo>
                          <a:lnTo>
                            <a:pt x="2" y="16"/>
                          </a:lnTo>
                          <a:lnTo>
                            <a:pt x="0" y="16"/>
                          </a:lnTo>
                          <a:lnTo>
                            <a:pt x="1" y="17"/>
                          </a:lnTo>
                          <a:lnTo>
                            <a:pt x="3" y="19"/>
                          </a:lnTo>
                          <a:lnTo>
                            <a:pt x="9" y="21"/>
                          </a:lnTo>
                          <a:lnTo>
                            <a:pt x="17" y="23"/>
                          </a:lnTo>
                          <a:lnTo>
                            <a:pt x="23" y="21"/>
                          </a:lnTo>
                          <a:lnTo>
                            <a:pt x="30" y="20"/>
                          </a:lnTo>
                          <a:lnTo>
                            <a:pt x="36" y="19"/>
                          </a:lnTo>
                          <a:lnTo>
                            <a:pt x="40" y="18"/>
                          </a:lnTo>
                          <a:lnTo>
                            <a:pt x="45" y="17"/>
                          </a:lnTo>
                          <a:lnTo>
                            <a:pt x="50" y="16"/>
                          </a:lnTo>
                          <a:lnTo>
                            <a:pt x="56" y="13"/>
                          </a:lnTo>
                          <a:lnTo>
                            <a:pt x="58" y="13"/>
                          </a:lnTo>
                          <a:lnTo>
                            <a:pt x="61" y="13"/>
                          </a:lnTo>
                          <a:lnTo>
                            <a:pt x="65" y="13"/>
                          </a:lnTo>
                          <a:lnTo>
                            <a:pt x="72" y="13"/>
                          </a:lnTo>
                          <a:lnTo>
                            <a:pt x="80" y="13"/>
                          </a:lnTo>
                          <a:lnTo>
                            <a:pt x="88" y="12"/>
                          </a:lnTo>
                          <a:lnTo>
                            <a:pt x="95" y="10"/>
                          </a:lnTo>
                          <a:lnTo>
                            <a:pt x="101" y="6"/>
                          </a:lnTo>
                          <a:lnTo>
                            <a:pt x="102" y="2"/>
                          </a:lnTo>
                          <a:close/>
                        </a:path>
                      </a:pathLst>
                    </a:custGeom>
                    <a:solidFill>
                      <a:srgbClr val="993F26"/>
                    </a:solidFill>
                    <a:ln w="9525">
                      <a:noFill/>
                      <a:round/>
                      <a:headEnd/>
                      <a:tailEnd/>
                    </a:ln>
                  </p:spPr>
                  <p:txBody>
                    <a:bodyPr/>
                    <a:lstStyle/>
                    <a:p>
                      <a:pPr>
                        <a:defRPr/>
                      </a:pPr>
                      <a:endParaRPr lang="en-US" kern="0">
                        <a:solidFill>
                          <a:sysClr val="windowText" lastClr="000000"/>
                        </a:solidFill>
                        <a:latin typeface="Arial"/>
                      </a:endParaRPr>
                    </a:p>
                  </p:txBody>
                </p:sp>
                <p:sp>
                  <p:nvSpPr>
                    <p:cNvPr id="217" name="Freeform 200"/>
                    <p:cNvSpPr>
                      <a:spLocks/>
                    </p:cNvSpPr>
                    <p:nvPr/>
                  </p:nvSpPr>
                  <p:spPr bwMode="auto">
                    <a:xfrm>
                      <a:off x="2028" y="2869"/>
                      <a:ext cx="17" cy="8"/>
                    </a:xfrm>
                    <a:custGeom>
                      <a:avLst/>
                      <a:gdLst>
                        <a:gd name="T0" fmla="*/ 0 w 36"/>
                        <a:gd name="T1" fmla="*/ 0 h 17"/>
                        <a:gd name="T2" fmla="*/ 0 w 36"/>
                        <a:gd name="T3" fmla="*/ 0 h 17"/>
                        <a:gd name="T4" fmla="*/ 0 w 36"/>
                        <a:gd name="T5" fmla="*/ 0 h 17"/>
                        <a:gd name="T6" fmla="*/ 0 w 36"/>
                        <a:gd name="T7" fmla="*/ 0 h 17"/>
                        <a:gd name="T8" fmla="*/ 0 w 36"/>
                        <a:gd name="T9" fmla="*/ 0 h 17"/>
                        <a:gd name="T10" fmla="*/ 0 w 36"/>
                        <a:gd name="T11" fmla="*/ 0 h 17"/>
                        <a:gd name="T12" fmla="*/ 0 w 36"/>
                        <a:gd name="T13" fmla="*/ 0 h 17"/>
                        <a:gd name="T14" fmla="*/ 0 w 36"/>
                        <a:gd name="T15" fmla="*/ 0 h 17"/>
                        <a:gd name="T16" fmla="*/ 0 w 36"/>
                        <a:gd name="T17" fmla="*/ 0 h 17"/>
                        <a:gd name="T18" fmla="*/ 0 w 36"/>
                        <a:gd name="T19" fmla="*/ 0 h 17"/>
                        <a:gd name="T20" fmla="*/ 0 w 36"/>
                        <a:gd name="T21" fmla="*/ 0 h 17"/>
                        <a:gd name="T22" fmla="*/ 0 w 36"/>
                        <a:gd name="T23" fmla="*/ 0 h 17"/>
                        <a:gd name="T24" fmla="*/ 0 w 36"/>
                        <a:gd name="T25" fmla="*/ 0 h 17"/>
                        <a:gd name="T26" fmla="*/ 0 w 36"/>
                        <a:gd name="T27" fmla="*/ 0 h 17"/>
                        <a:gd name="T28" fmla="*/ 0 w 36"/>
                        <a:gd name="T29" fmla="*/ 0 h 17"/>
                        <a:gd name="T30" fmla="*/ 0 w 36"/>
                        <a:gd name="T31" fmla="*/ 0 h 17"/>
                        <a:gd name="T32" fmla="*/ 0 w 36"/>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17"/>
                        <a:gd name="T53" fmla="*/ 36 w 36"/>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17">
                          <a:moveTo>
                            <a:pt x="31" y="0"/>
                          </a:moveTo>
                          <a:lnTo>
                            <a:pt x="29" y="1"/>
                          </a:lnTo>
                          <a:lnTo>
                            <a:pt x="22" y="4"/>
                          </a:lnTo>
                          <a:lnTo>
                            <a:pt x="12" y="6"/>
                          </a:lnTo>
                          <a:lnTo>
                            <a:pt x="1" y="7"/>
                          </a:lnTo>
                          <a:lnTo>
                            <a:pt x="1" y="8"/>
                          </a:lnTo>
                          <a:lnTo>
                            <a:pt x="0" y="10"/>
                          </a:lnTo>
                          <a:lnTo>
                            <a:pt x="0" y="13"/>
                          </a:lnTo>
                          <a:lnTo>
                            <a:pt x="3" y="15"/>
                          </a:lnTo>
                          <a:lnTo>
                            <a:pt x="8" y="16"/>
                          </a:lnTo>
                          <a:lnTo>
                            <a:pt x="17" y="17"/>
                          </a:lnTo>
                          <a:lnTo>
                            <a:pt x="27" y="16"/>
                          </a:lnTo>
                          <a:lnTo>
                            <a:pt x="34" y="10"/>
                          </a:lnTo>
                          <a:lnTo>
                            <a:pt x="35" y="9"/>
                          </a:lnTo>
                          <a:lnTo>
                            <a:pt x="36" y="6"/>
                          </a:lnTo>
                          <a:lnTo>
                            <a:pt x="36" y="2"/>
                          </a:lnTo>
                          <a:lnTo>
                            <a:pt x="31" y="0"/>
                          </a:lnTo>
                          <a:close/>
                        </a:path>
                      </a:pathLst>
                    </a:custGeom>
                    <a:solidFill>
                      <a:srgbClr val="993F26"/>
                    </a:solidFill>
                    <a:ln w="9525">
                      <a:noFill/>
                      <a:round/>
                      <a:headEnd/>
                      <a:tailEnd/>
                    </a:ln>
                  </p:spPr>
                  <p:txBody>
                    <a:bodyPr/>
                    <a:lstStyle/>
                    <a:p>
                      <a:pPr>
                        <a:defRPr/>
                      </a:pPr>
                      <a:endParaRPr lang="en-US" kern="0">
                        <a:solidFill>
                          <a:sysClr val="windowText" lastClr="000000"/>
                        </a:solidFill>
                        <a:latin typeface="Arial"/>
                      </a:endParaRPr>
                    </a:p>
                  </p:txBody>
                </p:sp>
                <p:sp>
                  <p:nvSpPr>
                    <p:cNvPr id="218" name="Freeform 201"/>
                    <p:cNvSpPr>
                      <a:spLocks/>
                    </p:cNvSpPr>
                    <p:nvPr/>
                  </p:nvSpPr>
                  <p:spPr bwMode="auto">
                    <a:xfrm>
                      <a:off x="2031" y="2921"/>
                      <a:ext cx="51" cy="208"/>
                    </a:xfrm>
                    <a:custGeom>
                      <a:avLst/>
                      <a:gdLst>
                        <a:gd name="T0" fmla="*/ 1 w 101"/>
                        <a:gd name="T1" fmla="*/ 0 h 372"/>
                        <a:gd name="T2" fmla="*/ 1 w 101"/>
                        <a:gd name="T3" fmla="*/ 1 h 372"/>
                        <a:gd name="T4" fmla="*/ 1 w 101"/>
                        <a:gd name="T5" fmla="*/ 1 h 372"/>
                        <a:gd name="T6" fmla="*/ 1 w 101"/>
                        <a:gd name="T7" fmla="*/ 1 h 372"/>
                        <a:gd name="T8" fmla="*/ 1 w 101"/>
                        <a:gd name="T9" fmla="*/ 1 h 372"/>
                        <a:gd name="T10" fmla="*/ 1 w 101"/>
                        <a:gd name="T11" fmla="*/ 1 h 372"/>
                        <a:gd name="T12" fmla="*/ 1 w 101"/>
                        <a:gd name="T13" fmla="*/ 1 h 372"/>
                        <a:gd name="T14" fmla="*/ 1 w 101"/>
                        <a:gd name="T15" fmla="*/ 1 h 372"/>
                        <a:gd name="T16" fmla="*/ 1 w 101"/>
                        <a:gd name="T17" fmla="*/ 1 h 372"/>
                        <a:gd name="T18" fmla="*/ 1 w 101"/>
                        <a:gd name="T19" fmla="*/ 1 h 372"/>
                        <a:gd name="T20" fmla="*/ 1 w 101"/>
                        <a:gd name="T21" fmla="*/ 1 h 372"/>
                        <a:gd name="T22" fmla="*/ 1 w 101"/>
                        <a:gd name="T23" fmla="*/ 1 h 372"/>
                        <a:gd name="T24" fmla="*/ 1 w 101"/>
                        <a:gd name="T25" fmla="*/ 1 h 372"/>
                        <a:gd name="T26" fmla="*/ 1 w 101"/>
                        <a:gd name="T27" fmla="*/ 1 h 372"/>
                        <a:gd name="T28" fmla="*/ 1 w 101"/>
                        <a:gd name="T29" fmla="*/ 1 h 372"/>
                        <a:gd name="T30" fmla="*/ 1 w 101"/>
                        <a:gd name="T31" fmla="*/ 1 h 372"/>
                        <a:gd name="T32" fmla="*/ 1 w 101"/>
                        <a:gd name="T33" fmla="*/ 1 h 372"/>
                        <a:gd name="T34" fmla="*/ 1 w 101"/>
                        <a:gd name="T35" fmla="*/ 1 h 372"/>
                        <a:gd name="T36" fmla="*/ 1 w 101"/>
                        <a:gd name="T37" fmla="*/ 1 h 372"/>
                        <a:gd name="T38" fmla="*/ 0 w 101"/>
                        <a:gd name="T39" fmla="*/ 1 h 372"/>
                        <a:gd name="T40" fmla="*/ 1 w 101"/>
                        <a:gd name="T41" fmla="*/ 1 h 372"/>
                        <a:gd name="T42" fmla="*/ 1 w 101"/>
                        <a:gd name="T43" fmla="*/ 1 h 372"/>
                        <a:gd name="T44" fmla="*/ 1 w 101"/>
                        <a:gd name="T45" fmla="*/ 1 h 372"/>
                        <a:gd name="T46" fmla="*/ 1 w 101"/>
                        <a:gd name="T47" fmla="*/ 0 h 3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1"/>
                        <a:gd name="T73" fmla="*/ 0 h 372"/>
                        <a:gd name="T74" fmla="*/ 101 w 101"/>
                        <a:gd name="T75" fmla="*/ 372 h 3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1" h="372">
                          <a:moveTo>
                            <a:pt x="35" y="0"/>
                          </a:moveTo>
                          <a:lnTo>
                            <a:pt x="61" y="27"/>
                          </a:lnTo>
                          <a:lnTo>
                            <a:pt x="53" y="58"/>
                          </a:lnTo>
                          <a:lnTo>
                            <a:pt x="54" y="65"/>
                          </a:lnTo>
                          <a:lnTo>
                            <a:pt x="59" y="83"/>
                          </a:lnTo>
                          <a:lnTo>
                            <a:pt x="66" y="108"/>
                          </a:lnTo>
                          <a:lnTo>
                            <a:pt x="73" y="138"/>
                          </a:lnTo>
                          <a:lnTo>
                            <a:pt x="81" y="169"/>
                          </a:lnTo>
                          <a:lnTo>
                            <a:pt x="89" y="199"/>
                          </a:lnTo>
                          <a:lnTo>
                            <a:pt x="96" y="223"/>
                          </a:lnTo>
                          <a:lnTo>
                            <a:pt x="100" y="239"/>
                          </a:lnTo>
                          <a:lnTo>
                            <a:pt x="101" y="253"/>
                          </a:lnTo>
                          <a:lnTo>
                            <a:pt x="99" y="271"/>
                          </a:lnTo>
                          <a:lnTo>
                            <a:pt x="93" y="293"/>
                          </a:lnTo>
                          <a:lnTo>
                            <a:pt x="86" y="315"/>
                          </a:lnTo>
                          <a:lnTo>
                            <a:pt x="78" y="337"/>
                          </a:lnTo>
                          <a:lnTo>
                            <a:pt x="70" y="354"/>
                          </a:lnTo>
                          <a:lnTo>
                            <a:pt x="66" y="367"/>
                          </a:lnTo>
                          <a:lnTo>
                            <a:pt x="63" y="372"/>
                          </a:lnTo>
                          <a:lnTo>
                            <a:pt x="0" y="234"/>
                          </a:lnTo>
                          <a:lnTo>
                            <a:pt x="29" y="55"/>
                          </a:lnTo>
                          <a:lnTo>
                            <a:pt x="8" y="28"/>
                          </a:lnTo>
                          <a:lnTo>
                            <a:pt x="25" y="1"/>
                          </a:lnTo>
                          <a:lnTo>
                            <a:pt x="35"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219" name="Freeform 202"/>
                    <p:cNvSpPr>
                      <a:spLocks/>
                    </p:cNvSpPr>
                    <p:nvPr/>
                  </p:nvSpPr>
                  <p:spPr bwMode="auto">
                    <a:xfrm>
                      <a:off x="1566" y="2656"/>
                      <a:ext cx="57" cy="53"/>
                    </a:xfrm>
                    <a:custGeom>
                      <a:avLst/>
                      <a:gdLst>
                        <a:gd name="T0" fmla="*/ 1 w 114"/>
                        <a:gd name="T1" fmla="*/ 0 h 94"/>
                        <a:gd name="T2" fmla="*/ 1 w 114"/>
                        <a:gd name="T3" fmla="*/ 1 h 94"/>
                        <a:gd name="T4" fmla="*/ 1 w 114"/>
                        <a:gd name="T5" fmla="*/ 1 h 94"/>
                        <a:gd name="T6" fmla="*/ 1 w 114"/>
                        <a:gd name="T7" fmla="*/ 1 h 94"/>
                        <a:gd name="T8" fmla="*/ 1 w 114"/>
                        <a:gd name="T9" fmla="*/ 1 h 94"/>
                        <a:gd name="T10" fmla="*/ 1 w 114"/>
                        <a:gd name="T11" fmla="*/ 1 h 94"/>
                        <a:gd name="T12" fmla="*/ 1 w 114"/>
                        <a:gd name="T13" fmla="*/ 1 h 94"/>
                        <a:gd name="T14" fmla="*/ 1 w 114"/>
                        <a:gd name="T15" fmla="*/ 1 h 94"/>
                        <a:gd name="T16" fmla="*/ 1 w 114"/>
                        <a:gd name="T17" fmla="*/ 1 h 94"/>
                        <a:gd name="T18" fmla="*/ 1 w 114"/>
                        <a:gd name="T19" fmla="*/ 1 h 94"/>
                        <a:gd name="T20" fmla="*/ 0 w 114"/>
                        <a:gd name="T21" fmla="*/ 1 h 94"/>
                        <a:gd name="T22" fmla="*/ 1 w 114"/>
                        <a:gd name="T23" fmla="*/ 1 h 94"/>
                        <a:gd name="T24" fmla="*/ 1 w 114"/>
                        <a:gd name="T25" fmla="*/ 1 h 94"/>
                        <a:gd name="T26" fmla="*/ 1 w 114"/>
                        <a:gd name="T27" fmla="*/ 1 h 94"/>
                        <a:gd name="T28" fmla="*/ 1 w 114"/>
                        <a:gd name="T29" fmla="*/ 1 h 94"/>
                        <a:gd name="T30" fmla="*/ 1 w 114"/>
                        <a:gd name="T31" fmla="*/ 1 h 94"/>
                        <a:gd name="T32" fmla="*/ 1 w 114"/>
                        <a:gd name="T33" fmla="*/ 1 h 94"/>
                        <a:gd name="T34" fmla="*/ 1 w 114"/>
                        <a:gd name="T35" fmla="*/ 1 h 94"/>
                        <a:gd name="T36" fmla="*/ 1 w 114"/>
                        <a:gd name="T37" fmla="*/ 0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94"/>
                        <a:gd name="T59" fmla="*/ 114 w 114"/>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94">
                          <a:moveTo>
                            <a:pt x="101" y="0"/>
                          </a:moveTo>
                          <a:lnTo>
                            <a:pt x="114" y="30"/>
                          </a:lnTo>
                          <a:lnTo>
                            <a:pt x="111" y="32"/>
                          </a:lnTo>
                          <a:lnTo>
                            <a:pt x="103" y="39"/>
                          </a:lnTo>
                          <a:lnTo>
                            <a:pt x="93" y="50"/>
                          </a:lnTo>
                          <a:lnTo>
                            <a:pt x="79" y="60"/>
                          </a:lnTo>
                          <a:lnTo>
                            <a:pt x="64" y="72"/>
                          </a:lnTo>
                          <a:lnTo>
                            <a:pt x="48" y="82"/>
                          </a:lnTo>
                          <a:lnTo>
                            <a:pt x="34" y="90"/>
                          </a:lnTo>
                          <a:lnTo>
                            <a:pt x="21" y="94"/>
                          </a:lnTo>
                          <a:lnTo>
                            <a:pt x="0" y="66"/>
                          </a:lnTo>
                          <a:lnTo>
                            <a:pt x="3" y="62"/>
                          </a:lnTo>
                          <a:lnTo>
                            <a:pt x="12" y="54"/>
                          </a:lnTo>
                          <a:lnTo>
                            <a:pt x="25" y="43"/>
                          </a:lnTo>
                          <a:lnTo>
                            <a:pt x="40" y="30"/>
                          </a:lnTo>
                          <a:lnTo>
                            <a:pt x="57" y="18"/>
                          </a:lnTo>
                          <a:lnTo>
                            <a:pt x="75" y="7"/>
                          </a:lnTo>
                          <a:lnTo>
                            <a:pt x="90" y="1"/>
                          </a:lnTo>
                          <a:lnTo>
                            <a:pt x="101" y="0"/>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220" name="Freeform 203"/>
                    <p:cNvSpPr>
                      <a:spLocks/>
                    </p:cNvSpPr>
                    <p:nvPr/>
                  </p:nvSpPr>
                  <p:spPr bwMode="auto">
                    <a:xfrm>
                      <a:off x="1291" y="2885"/>
                      <a:ext cx="60" cy="66"/>
                    </a:xfrm>
                    <a:custGeom>
                      <a:avLst/>
                      <a:gdLst>
                        <a:gd name="T0" fmla="*/ 1 w 118"/>
                        <a:gd name="T1" fmla="*/ 1 h 119"/>
                        <a:gd name="T2" fmla="*/ 1 w 118"/>
                        <a:gd name="T3" fmla="*/ 1 h 119"/>
                        <a:gd name="T4" fmla="*/ 1 w 118"/>
                        <a:gd name="T5" fmla="*/ 1 h 119"/>
                        <a:gd name="T6" fmla="*/ 1 w 118"/>
                        <a:gd name="T7" fmla="*/ 1 h 119"/>
                        <a:gd name="T8" fmla="*/ 1 w 118"/>
                        <a:gd name="T9" fmla="*/ 1 h 119"/>
                        <a:gd name="T10" fmla="*/ 1 w 118"/>
                        <a:gd name="T11" fmla="*/ 1 h 119"/>
                        <a:gd name="T12" fmla="*/ 1 w 118"/>
                        <a:gd name="T13" fmla="*/ 1 h 119"/>
                        <a:gd name="T14" fmla="*/ 1 w 118"/>
                        <a:gd name="T15" fmla="*/ 1 h 119"/>
                        <a:gd name="T16" fmla="*/ 0 w 118"/>
                        <a:gd name="T17" fmla="*/ 1 h 119"/>
                        <a:gd name="T18" fmla="*/ 1 w 118"/>
                        <a:gd name="T19" fmla="*/ 1 h 119"/>
                        <a:gd name="T20" fmla="*/ 1 w 118"/>
                        <a:gd name="T21" fmla="*/ 1 h 119"/>
                        <a:gd name="T22" fmla="*/ 1 w 118"/>
                        <a:gd name="T23" fmla="*/ 1 h 119"/>
                        <a:gd name="T24" fmla="*/ 1 w 118"/>
                        <a:gd name="T25" fmla="*/ 1 h 119"/>
                        <a:gd name="T26" fmla="*/ 1 w 118"/>
                        <a:gd name="T27" fmla="*/ 1 h 119"/>
                        <a:gd name="T28" fmla="*/ 1 w 118"/>
                        <a:gd name="T29" fmla="*/ 1 h 119"/>
                        <a:gd name="T30" fmla="*/ 1 w 118"/>
                        <a:gd name="T31" fmla="*/ 1 h 119"/>
                        <a:gd name="T32" fmla="*/ 1 w 118"/>
                        <a:gd name="T33" fmla="*/ 0 h 119"/>
                        <a:gd name="T34" fmla="*/ 1 w 118"/>
                        <a:gd name="T35" fmla="*/ 1 h 119"/>
                        <a:gd name="T36" fmla="*/ 1 w 118"/>
                        <a:gd name="T37" fmla="*/ 1 h 119"/>
                        <a:gd name="T38" fmla="*/ 1 w 118"/>
                        <a:gd name="T39" fmla="*/ 1 h 119"/>
                        <a:gd name="T40" fmla="*/ 1 w 118"/>
                        <a:gd name="T41" fmla="*/ 1 h 119"/>
                        <a:gd name="T42" fmla="*/ 1 w 118"/>
                        <a:gd name="T43" fmla="*/ 1 h 119"/>
                        <a:gd name="T44" fmla="*/ 1 w 118"/>
                        <a:gd name="T45" fmla="*/ 1 h 119"/>
                        <a:gd name="T46" fmla="*/ 1 w 118"/>
                        <a:gd name="T47" fmla="*/ 1 h 119"/>
                        <a:gd name="T48" fmla="*/ 1 w 118"/>
                        <a:gd name="T49" fmla="*/ 1 h 119"/>
                        <a:gd name="T50" fmla="*/ 1 w 118"/>
                        <a:gd name="T51" fmla="*/ 1 h 119"/>
                        <a:gd name="T52" fmla="*/ 1 w 118"/>
                        <a:gd name="T53" fmla="*/ 1 h 119"/>
                        <a:gd name="T54" fmla="*/ 1 w 118"/>
                        <a:gd name="T55" fmla="*/ 1 h 119"/>
                        <a:gd name="T56" fmla="*/ 1 w 118"/>
                        <a:gd name="T57" fmla="*/ 1 h 119"/>
                        <a:gd name="T58" fmla="*/ 1 w 118"/>
                        <a:gd name="T59" fmla="*/ 1 h 119"/>
                        <a:gd name="T60" fmla="*/ 1 w 118"/>
                        <a:gd name="T61" fmla="*/ 1 h 119"/>
                        <a:gd name="T62" fmla="*/ 1 w 118"/>
                        <a:gd name="T63" fmla="*/ 1 h 119"/>
                        <a:gd name="T64" fmla="*/ 1 w 118"/>
                        <a:gd name="T65" fmla="*/ 1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8"/>
                        <a:gd name="T100" fmla="*/ 0 h 119"/>
                        <a:gd name="T101" fmla="*/ 118 w 118"/>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8" h="119">
                          <a:moveTo>
                            <a:pt x="58" y="119"/>
                          </a:moveTo>
                          <a:lnTo>
                            <a:pt x="47" y="117"/>
                          </a:lnTo>
                          <a:lnTo>
                            <a:pt x="35" y="114"/>
                          </a:lnTo>
                          <a:lnTo>
                            <a:pt x="26" y="108"/>
                          </a:lnTo>
                          <a:lnTo>
                            <a:pt x="17" y="101"/>
                          </a:lnTo>
                          <a:lnTo>
                            <a:pt x="10" y="92"/>
                          </a:lnTo>
                          <a:lnTo>
                            <a:pt x="4" y="83"/>
                          </a:lnTo>
                          <a:lnTo>
                            <a:pt x="1" y="71"/>
                          </a:lnTo>
                          <a:lnTo>
                            <a:pt x="0" y="60"/>
                          </a:lnTo>
                          <a:lnTo>
                            <a:pt x="1" y="47"/>
                          </a:lnTo>
                          <a:lnTo>
                            <a:pt x="4" y="37"/>
                          </a:lnTo>
                          <a:lnTo>
                            <a:pt x="10" y="26"/>
                          </a:lnTo>
                          <a:lnTo>
                            <a:pt x="17" y="17"/>
                          </a:lnTo>
                          <a:lnTo>
                            <a:pt x="26" y="10"/>
                          </a:lnTo>
                          <a:lnTo>
                            <a:pt x="35" y="5"/>
                          </a:lnTo>
                          <a:lnTo>
                            <a:pt x="47" y="1"/>
                          </a:lnTo>
                          <a:lnTo>
                            <a:pt x="58" y="0"/>
                          </a:lnTo>
                          <a:lnTo>
                            <a:pt x="70" y="1"/>
                          </a:lnTo>
                          <a:lnTo>
                            <a:pt x="82" y="5"/>
                          </a:lnTo>
                          <a:lnTo>
                            <a:pt x="92" y="10"/>
                          </a:lnTo>
                          <a:lnTo>
                            <a:pt x="101" y="17"/>
                          </a:lnTo>
                          <a:lnTo>
                            <a:pt x="108" y="26"/>
                          </a:lnTo>
                          <a:lnTo>
                            <a:pt x="114" y="37"/>
                          </a:lnTo>
                          <a:lnTo>
                            <a:pt x="117" y="47"/>
                          </a:lnTo>
                          <a:lnTo>
                            <a:pt x="118" y="60"/>
                          </a:lnTo>
                          <a:lnTo>
                            <a:pt x="117" y="71"/>
                          </a:lnTo>
                          <a:lnTo>
                            <a:pt x="114" y="83"/>
                          </a:lnTo>
                          <a:lnTo>
                            <a:pt x="108" y="92"/>
                          </a:lnTo>
                          <a:lnTo>
                            <a:pt x="101" y="101"/>
                          </a:lnTo>
                          <a:lnTo>
                            <a:pt x="92" y="108"/>
                          </a:lnTo>
                          <a:lnTo>
                            <a:pt x="82" y="114"/>
                          </a:lnTo>
                          <a:lnTo>
                            <a:pt x="70" y="117"/>
                          </a:lnTo>
                          <a:lnTo>
                            <a:pt x="58" y="119"/>
                          </a:lnTo>
                          <a:close/>
                        </a:path>
                      </a:pathLst>
                    </a:custGeom>
                    <a:solidFill>
                      <a:srgbClr val="4487F9"/>
                    </a:solidFill>
                    <a:ln w="9525">
                      <a:noFill/>
                      <a:round/>
                      <a:headEnd/>
                      <a:tailEnd/>
                    </a:ln>
                  </p:spPr>
                  <p:txBody>
                    <a:bodyPr/>
                    <a:lstStyle/>
                    <a:p>
                      <a:pPr>
                        <a:defRPr/>
                      </a:pPr>
                      <a:endParaRPr lang="en-US" kern="0">
                        <a:solidFill>
                          <a:sysClr val="windowText" lastClr="000000"/>
                        </a:solidFill>
                        <a:latin typeface="Arial"/>
                      </a:endParaRPr>
                    </a:p>
                  </p:txBody>
                </p:sp>
                <p:sp>
                  <p:nvSpPr>
                    <p:cNvPr id="221" name="Freeform 204"/>
                    <p:cNvSpPr>
                      <a:spLocks/>
                    </p:cNvSpPr>
                    <p:nvPr/>
                  </p:nvSpPr>
                  <p:spPr bwMode="auto">
                    <a:xfrm>
                      <a:off x="1188" y="2885"/>
                      <a:ext cx="59" cy="66"/>
                    </a:xfrm>
                    <a:custGeom>
                      <a:avLst/>
                      <a:gdLst>
                        <a:gd name="T0" fmla="*/ 0 w 119"/>
                        <a:gd name="T1" fmla="*/ 1 h 119"/>
                        <a:gd name="T2" fmla="*/ 0 w 119"/>
                        <a:gd name="T3" fmla="*/ 1 h 119"/>
                        <a:gd name="T4" fmla="*/ 0 w 119"/>
                        <a:gd name="T5" fmla="*/ 1 h 119"/>
                        <a:gd name="T6" fmla="*/ 0 w 119"/>
                        <a:gd name="T7" fmla="*/ 1 h 119"/>
                        <a:gd name="T8" fmla="*/ 0 w 119"/>
                        <a:gd name="T9" fmla="*/ 1 h 119"/>
                        <a:gd name="T10" fmla="*/ 0 w 119"/>
                        <a:gd name="T11" fmla="*/ 1 h 119"/>
                        <a:gd name="T12" fmla="*/ 0 w 119"/>
                        <a:gd name="T13" fmla="*/ 1 h 119"/>
                        <a:gd name="T14" fmla="*/ 0 w 119"/>
                        <a:gd name="T15" fmla="*/ 1 h 119"/>
                        <a:gd name="T16" fmla="*/ 0 w 119"/>
                        <a:gd name="T17" fmla="*/ 1 h 119"/>
                        <a:gd name="T18" fmla="*/ 0 w 119"/>
                        <a:gd name="T19" fmla="*/ 1 h 119"/>
                        <a:gd name="T20" fmla="*/ 0 w 119"/>
                        <a:gd name="T21" fmla="*/ 1 h 119"/>
                        <a:gd name="T22" fmla="*/ 0 w 119"/>
                        <a:gd name="T23" fmla="*/ 1 h 119"/>
                        <a:gd name="T24" fmla="*/ 0 w 119"/>
                        <a:gd name="T25" fmla="*/ 1 h 119"/>
                        <a:gd name="T26" fmla="*/ 0 w 119"/>
                        <a:gd name="T27" fmla="*/ 1 h 119"/>
                        <a:gd name="T28" fmla="*/ 0 w 119"/>
                        <a:gd name="T29" fmla="*/ 1 h 119"/>
                        <a:gd name="T30" fmla="*/ 0 w 119"/>
                        <a:gd name="T31" fmla="*/ 1 h 119"/>
                        <a:gd name="T32" fmla="*/ 0 w 119"/>
                        <a:gd name="T33" fmla="*/ 0 h 119"/>
                        <a:gd name="T34" fmla="*/ 0 w 119"/>
                        <a:gd name="T35" fmla="*/ 1 h 119"/>
                        <a:gd name="T36" fmla="*/ 0 w 119"/>
                        <a:gd name="T37" fmla="*/ 1 h 119"/>
                        <a:gd name="T38" fmla="*/ 0 w 119"/>
                        <a:gd name="T39" fmla="*/ 1 h 119"/>
                        <a:gd name="T40" fmla="*/ 0 w 119"/>
                        <a:gd name="T41" fmla="*/ 1 h 119"/>
                        <a:gd name="T42" fmla="*/ 0 w 119"/>
                        <a:gd name="T43" fmla="*/ 1 h 119"/>
                        <a:gd name="T44" fmla="*/ 0 w 119"/>
                        <a:gd name="T45" fmla="*/ 1 h 119"/>
                        <a:gd name="T46" fmla="*/ 0 w 119"/>
                        <a:gd name="T47" fmla="*/ 1 h 119"/>
                        <a:gd name="T48" fmla="*/ 0 w 119"/>
                        <a:gd name="T49" fmla="*/ 1 h 119"/>
                        <a:gd name="T50" fmla="*/ 0 w 119"/>
                        <a:gd name="T51" fmla="*/ 1 h 119"/>
                        <a:gd name="T52" fmla="*/ 0 w 119"/>
                        <a:gd name="T53" fmla="*/ 1 h 119"/>
                        <a:gd name="T54" fmla="*/ 0 w 119"/>
                        <a:gd name="T55" fmla="*/ 1 h 119"/>
                        <a:gd name="T56" fmla="*/ 0 w 119"/>
                        <a:gd name="T57" fmla="*/ 1 h 119"/>
                        <a:gd name="T58" fmla="*/ 0 w 119"/>
                        <a:gd name="T59" fmla="*/ 1 h 119"/>
                        <a:gd name="T60" fmla="*/ 0 w 119"/>
                        <a:gd name="T61" fmla="*/ 1 h 119"/>
                        <a:gd name="T62" fmla="*/ 0 w 119"/>
                        <a:gd name="T63" fmla="*/ 1 h 119"/>
                        <a:gd name="T64" fmla="*/ 0 w 119"/>
                        <a:gd name="T65" fmla="*/ 1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9"/>
                        <a:gd name="T100" fmla="*/ 0 h 119"/>
                        <a:gd name="T101" fmla="*/ 119 w 119"/>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9" h="119">
                          <a:moveTo>
                            <a:pt x="60" y="119"/>
                          </a:moveTo>
                          <a:lnTo>
                            <a:pt x="49" y="117"/>
                          </a:lnTo>
                          <a:lnTo>
                            <a:pt x="37" y="114"/>
                          </a:lnTo>
                          <a:lnTo>
                            <a:pt x="27" y="108"/>
                          </a:lnTo>
                          <a:lnTo>
                            <a:pt x="19" y="101"/>
                          </a:lnTo>
                          <a:lnTo>
                            <a:pt x="11" y="92"/>
                          </a:lnTo>
                          <a:lnTo>
                            <a:pt x="5" y="83"/>
                          </a:lnTo>
                          <a:lnTo>
                            <a:pt x="1" y="71"/>
                          </a:lnTo>
                          <a:lnTo>
                            <a:pt x="0" y="60"/>
                          </a:lnTo>
                          <a:lnTo>
                            <a:pt x="1" y="47"/>
                          </a:lnTo>
                          <a:lnTo>
                            <a:pt x="5" y="37"/>
                          </a:lnTo>
                          <a:lnTo>
                            <a:pt x="11" y="26"/>
                          </a:lnTo>
                          <a:lnTo>
                            <a:pt x="19" y="17"/>
                          </a:lnTo>
                          <a:lnTo>
                            <a:pt x="27" y="10"/>
                          </a:lnTo>
                          <a:lnTo>
                            <a:pt x="37" y="5"/>
                          </a:lnTo>
                          <a:lnTo>
                            <a:pt x="49" y="1"/>
                          </a:lnTo>
                          <a:lnTo>
                            <a:pt x="60" y="0"/>
                          </a:lnTo>
                          <a:lnTo>
                            <a:pt x="72" y="1"/>
                          </a:lnTo>
                          <a:lnTo>
                            <a:pt x="83" y="5"/>
                          </a:lnTo>
                          <a:lnTo>
                            <a:pt x="92" y="10"/>
                          </a:lnTo>
                          <a:lnTo>
                            <a:pt x="102" y="17"/>
                          </a:lnTo>
                          <a:lnTo>
                            <a:pt x="109" y="26"/>
                          </a:lnTo>
                          <a:lnTo>
                            <a:pt x="114" y="37"/>
                          </a:lnTo>
                          <a:lnTo>
                            <a:pt x="118" y="47"/>
                          </a:lnTo>
                          <a:lnTo>
                            <a:pt x="119" y="60"/>
                          </a:lnTo>
                          <a:lnTo>
                            <a:pt x="118" y="71"/>
                          </a:lnTo>
                          <a:lnTo>
                            <a:pt x="114" y="83"/>
                          </a:lnTo>
                          <a:lnTo>
                            <a:pt x="109" y="92"/>
                          </a:lnTo>
                          <a:lnTo>
                            <a:pt x="102" y="101"/>
                          </a:lnTo>
                          <a:lnTo>
                            <a:pt x="92" y="108"/>
                          </a:lnTo>
                          <a:lnTo>
                            <a:pt x="83" y="114"/>
                          </a:lnTo>
                          <a:lnTo>
                            <a:pt x="72" y="117"/>
                          </a:lnTo>
                          <a:lnTo>
                            <a:pt x="60" y="119"/>
                          </a:lnTo>
                          <a:close/>
                        </a:path>
                      </a:pathLst>
                    </a:custGeom>
                    <a:solidFill>
                      <a:srgbClr val="4487F9"/>
                    </a:solidFill>
                    <a:ln w="9525">
                      <a:noFill/>
                      <a:round/>
                      <a:headEnd/>
                      <a:tailEnd/>
                    </a:ln>
                  </p:spPr>
                  <p:txBody>
                    <a:bodyPr/>
                    <a:lstStyle/>
                    <a:p>
                      <a:pPr>
                        <a:defRPr/>
                      </a:pPr>
                      <a:endParaRPr lang="en-US" kern="0">
                        <a:solidFill>
                          <a:sysClr val="windowText" lastClr="000000"/>
                        </a:solidFill>
                        <a:latin typeface="Arial"/>
                      </a:endParaRPr>
                    </a:p>
                  </p:txBody>
                </p:sp>
                <p:sp>
                  <p:nvSpPr>
                    <p:cNvPr id="222" name="Freeform 205"/>
                    <p:cNvSpPr>
                      <a:spLocks/>
                    </p:cNvSpPr>
                    <p:nvPr/>
                  </p:nvSpPr>
                  <p:spPr bwMode="auto">
                    <a:xfrm>
                      <a:off x="1183" y="2743"/>
                      <a:ext cx="190" cy="263"/>
                    </a:xfrm>
                    <a:custGeom>
                      <a:avLst/>
                      <a:gdLst>
                        <a:gd name="T0" fmla="*/ 1 w 380"/>
                        <a:gd name="T1" fmla="*/ 1 h 471"/>
                        <a:gd name="T2" fmla="*/ 0 w 380"/>
                        <a:gd name="T3" fmla="*/ 1 h 471"/>
                        <a:gd name="T4" fmla="*/ 1 w 380"/>
                        <a:gd name="T5" fmla="*/ 1 h 471"/>
                        <a:gd name="T6" fmla="*/ 1 w 380"/>
                        <a:gd name="T7" fmla="*/ 1 h 471"/>
                        <a:gd name="T8" fmla="*/ 1 w 380"/>
                        <a:gd name="T9" fmla="*/ 1 h 471"/>
                        <a:gd name="T10" fmla="*/ 1 w 380"/>
                        <a:gd name="T11" fmla="*/ 1 h 471"/>
                        <a:gd name="T12" fmla="*/ 1 w 380"/>
                        <a:gd name="T13" fmla="*/ 1 h 471"/>
                        <a:gd name="T14" fmla="*/ 1 w 380"/>
                        <a:gd name="T15" fmla="*/ 1 h 471"/>
                        <a:gd name="T16" fmla="*/ 1 w 380"/>
                        <a:gd name="T17" fmla="*/ 1 h 471"/>
                        <a:gd name="T18" fmla="*/ 1 w 380"/>
                        <a:gd name="T19" fmla="*/ 0 h 471"/>
                        <a:gd name="T20" fmla="*/ 1 w 380"/>
                        <a:gd name="T21" fmla="*/ 1 h 471"/>
                        <a:gd name="T22" fmla="*/ 1 w 380"/>
                        <a:gd name="T23" fmla="*/ 1 h 471"/>
                        <a:gd name="T24" fmla="*/ 1 w 380"/>
                        <a:gd name="T25" fmla="*/ 1 h 471"/>
                        <a:gd name="T26" fmla="*/ 1 w 380"/>
                        <a:gd name="T27" fmla="*/ 1 h 471"/>
                        <a:gd name="T28" fmla="*/ 1 w 380"/>
                        <a:gd name="T29" fmla="*/ 1 h 471"/>
                        <a:gd name="T30" fmla="*/ 1 w 380"/>
                        <a:gd name="T31" fmla="*/ 1 h 471"/>
                        <a:gd name="T32" fmla="*/ 1 w 380"/>
                        <a:gd name="T33" fmla="*/ 1 h 471"/>
                        <a:gd name="T34" fmla="*/ 1 w 380"/>
                        <a:gd name="T35" fmla="*/ 1 h 471"/>
                        <a:gd name="T36" fmla="*/ 1 w 380"/>
                        <a:gd name="T37" fmla="*/ 1 h 471"/>
                        <a:gd name="T38" fmla="*/ 1 w 380"/>
                        <a:gd name="T39" fmla="*/ 1 h 471"/>
                        <a:gd name="T40" fmla="*/ 1 w 380"/>
                        <a:gd name="T41" fmla="*/ 1 h 471"/>
                        <a:gd name="T42" fmla="*/ 1 w 380"/>
                        <a:gd name="T43" fmla="*/ 1 h 471"/>
                        <a:gd name="T44" fmla="*/ 1 w 380"/>
                        <a:gd name="T45" fmla="*/ 1 h 471"/>
                        <a:gd name="T46" fmla="*/ 1 w 380"/>
                        <a:gd name="T47" fmla="*/ 1 h 471"/>
                        <a:gd name="T48" fmla="*/ 1 w 380"/>
                        <a:gd name="T49" fmla="*/ 1 h 471"/>
                        <a:gd name="T50" fmla="*/ 1 w 380"/>
                        <a:gd name="T51" fmla="*/ 1 h 471"/>
                        <a:gd name="T52" fmla="*/ 1 w 380"/>
                        <a:gd name="T53" fmla="*/ 1 h 471"/>
                        <a:gd name="T54" fmla="*/ 1 w 380"/>
                        <a:gd name="T55" fmla="*/ 1 h 471"/>
                        <a:gd name="T56" fmla="*/ 1 w 380"/>
                        <a:gd name="T57" fmla="*/ 1 h 471"/>
                        <a:gd name="T58" fmla="*/ 1 w 380"/>
                        <a:gd name="T59" fmla="*/ 1 h 471"/>
                        <a:gd name="T60" fmla="*/ 1 w 380"/>
                        <a:gd name="T61" fmla="*/ 1 h 471"/>
                        <a:gd name="T62" fmla="*/ 1 w 380"/>
                        <a:gd name="T63" fmla="*/ 1 h 471"/>
                        <a:gd name="T64" fmla="*/ 1 w 380"/>
                        <a:gd name="T65" fmla="*/ 1 h 471"/>
                        <a:gd name="T66" fmla="*/ 1 w 380"/>
                        <a:gd name="T67" fmla="*/ 1 h 4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0"/>
                        <a:gd name="T103" fmla="*/ 0 h 471"/>
                        <a:gd name="T104" fmla="*/ 380 w 380"/>
                        <a:gd name="T105" fmla="*/ 471 h 4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0" h="471">
                          <a:moveTo>
                            <a:pt x="17" y="338"/>
                          </a:moveTo>
                          <a:lnTo>
                            <a:pt x="13" y="332"/>
                          </a:lnTo>
                          <a:lnTo>
                            <a:pt x="5" y="317"/>
                          </a:lnTo>
                          <a:lnTo>
                            <a:pt x="0" y="294"/>
                          </a:lnTo>
                          <a:lnTo>
                            <a:pt x="5" y="266"/>
                          </a:lnTo>
                          <a:lnTo>
                            <a:pt x="15" y="241"/>
                          </a:lnTo>
                          <a:lnTo>
                            <a:pt x="24" y="222"/>
                          </a:lnTo>
                          <a:lnTo>
                            <a:pt x="31" y="199"/>
                          </a:lnTo>
                          <a:lnTo>
                            <a:pt x="36" y="166"/>
                          </a:lnTo>
                          <a:lnTo>
                            <a:pt x="38" y="146"/>
                          </a:lnTo>
                          <a:lnTo>
                            <a:pt x="45" y="121"/>
                          </a:lnTo>
                          <a:lnTo>
                            <a:pt x="54" y="98"/>
                          </a:lnTo>
                          <a:lnTo>
                            <a:pt x="67" y="74"/>
                          </a:lnTo>
                          <a:lnTo>
                            <a:pt x="83" y="52"/>
                          </a:lnTo>
                          <a:lnTo>
                            <a:pt x="100" y="34"/>
                          </a:lnTo>
                          <a:lnTo>
                            <a:pt x="120" y="19"/>
                          </a:lnTo>
                          <a:lnTo>
                            <a:pt x="142" y="8"/>
                          </a:lnTo>
                          <a:lnTo>
                            <a:pt x="165" y="3"/>
                          </a:lnTo>
                          <a:lnTo>
                            <a:pt x="188" y="0"/>
                          </a:lnTo>
                          <a:lnTo>
                            <a:pt x="212" y="0"/>
                          </a:lnTo>
                          <a:lnTo>
                            <a:pt x="235" y="4"/>
                          </a:lnTo>
                          <a:lnTo>
                            <a:pt x="256" y="7"/>
                          </a:lnTo>
                          <a:lnTo>
                            <a:pt x="273" y="13"/>
                          </a:lnTo>
                          <a:lnTo>
                            <a:pt x="287" y="20"/>
                          </a:lnTo>
                          <a:lnTo>
                            <a:pt x="296" y="27"/>
                          </a:lnTo>
                          <a:lnTo>
                            <a:pt x="302" y="35"/>
                          </a:lnTo>
                          <a:lnTo>
                            <a:pt x="309" y="46"/>
                          </a:lnTo>
                          <a:lnTo>
                            <a:pt x="316" y="60"/>
                          </a:lnTo>
                          <a:lnTo>
                            <a:pt x="322" y="76"/>
                          </a:lnTo>
                          <a:lnTo>
                            <a:pt x="327" y="96"/>
                          </a:lnTo>
                          <a:lnTo>
                            <a:pt x="332" y="118"/>
                          </a:lnTo>
                          <a:lnTo>
                            <a:pt x="335" y="142"/>
                          </a:lnTo>
                          <a:lnTo>
                            <a:pt x="337" y="170"/>
                          </a:lnTo>
                          <a:lnTo>
                            <a:pt x="339" y="196"/>
                          </a:lnTo>
                          <a:lnTo>
                            <a:pt x="343" y="218"/>
                          </a:lnTo>
                          <a:lnTo>
                            <a:pt x="350" y="235"/>
                          </a:lnTo>
                          <a:lnTo>
                            <a:pt x="358" y="249"/>
                          </a:lnTo>
                          <a:lnTo>
                            <a:pt x="367" y="262"/>
                          </a:lnTo>
                          <a:lnTo>
                            <a:pt x="373" y="272"/>
                          </a:lnTo>
                          <a:lnTo>
                            <a:pt x="378" y="283"/>
                          </a:lnTo>
                          <a:lnTo>
                            <a:pt x="380" y="294"/>
                          </a:lnTo>
                          <a:lnTo>
                            <a:pt x="380" y="314"/>
                          </a:lnTo>
                          <a:lnTo>
                            <a:pt x="380" y="326"/>
                          </a:lnTo>
                          <a:lnTo>
                            <a:pt x="380" y="332"/>
                          </a:lnTo>
                          <a:lnTo>
                            <a:pt x="380" y="334"/>
                          </a:lnTo>
                          <a:lnTo>
                            <a:pt x="379" y="332"/>
                          </a:lnTo>
                          <a:lnTo>
                            <a:pt x="378" y="328"/>
                          </a:lnTo>
                          <a:lnTo>
                            <a:pt x="375" y="319"/>
                          </a:lnTo>
                          <a:lnTo>
                            <a:pt x="371" y="310"/>
                          </a:lnTo>
                          <a:lnTo>
                            <a:pt x="365" y="301"/>
                          </a:lnTo>
                          <a:lnTo>
                            <a:pt x="358" y="292"/>
                          </a:lnTo>
                          <a:lnTo>
                            <a:pt x="352" y="284"/>
                          </a:lnTo>
                          <a:lnTo>
                            <a:pt x="342" y="279"/>
                          </a:lnTo>
                          <a:lnTo>
                            <a:pt x="345" y="288"/>
                          </a:lnTo>
                          <a:lnTo>
                            <a:pt x="349" y="310"/>
                          </a:lnTo>
                          <a:lnTo>
                            <a:pt x="349" y="338"/>
                          </a:lnTo>
                          <a:lnTo>
                            <a:pt x="340" y="363"/>
                          </a:lnTo>
                          <a:lnTo>
                            <a:pt x="326" y="383"/>
                          </a:lnTo>
                          <a:lnTo>
                            <a:pt x="317" y="398"/>
                          </a:lnTo>
                          <a:lnTo>
                            <a:pt x="311" y="412"/>
                          </a:lnTo>
                          <a:lnTo>
                            <a:pt x="309" y="422"/>
                          </a:lnTo>
                          <a:lnTo>
                            <a:pt x="307" y="431"/>
                          </a:lnTo>
                          <a:lnTo>
                            <a:pt x="304" y="438"/>
                          </a:lnTo>
                          <a:lnTo>
                            <a:pt x="303" y="443"/>
                          </a:lnTo>
                          <a:lnTo>
                            <a:pt x="302" y="444"/>
                          </a:lnTo>
                          <a:lnTo>
                            <a:pt x="231" y="471"/>
                          </a:lnTo>
                          <a:lnTo>
                            <a:pt x="70" y="471"/>
                          </a:lnTo>
                          <a:lnTo>
                            <a:pt x="17" y="338"/>
                          </a:lnTo>
                          <a:close/>
                        </a:path>
                      </a:pathLst>
                    </a:custGeom>
                    <a:solidFill>
                      <a:srgbClr val="8D4509"/>
                    </a:solidFill>
                    <a:ln w="9525">
                      <a:noFill/>
                      <a:round/>
                      <a:headEnd/>
                      <a:tailEnd/>
                    </a:ln>
                  </p:spPr>
                  <p:txBody>
                    <a:bodyPr/>
                    <a:lstStyle/>
                    <a:p>
                      <a:pPr>
                        <a:defRPr/>
                      </a:pPr>
                      <a:endParaRPr lang="en-US" kern="0">
                        <a:solidFill>
                          <a:sysClr val="windowText" lastClr="000000"/>
                        </a:solidFill>
                        <a:latin typeface="Arial"/>
                      </a:endParaRPr>
                    </a:p>
                  </p:txBody>
                </p:sp>
                <p:sp>
                  <p:nvSpPr>
                    <p:cNvPr id="223" name="Freeform 206"/>
                    <p:cNvSpPr>
                      <a:spLocks/>
                    </p:cNvSpPr>
                    <p:nvPr/>
                  </p:nvSpPr>
                  <p:spPr bwMode="auto">
                    <a:xfrm>
                      <a:off x="978" y="2642"/>
                      <a:ext cx="672" cy="965"/>
                    </a:xfrm>
                    <a:custGeom>
                      <a:avLst/>
                      <a:gdLst>
                        <a:gd name="T0" fmla="*/ 153 w 672"/>
                        <a:gd name="T1" fmla="*/ 762 h 966"/>
                        <a:gd name="T2" fmla="*/ 137 w 672"/>
                        <a:gd name="T3" fmla="*/ 757 h 966"/>
                        <a:gd name="T4" fmla="*/ 129 w 672"/>
                        <a:gd name="T5" fmla="*/ 728 h 966"/>
                        <a:gd name="T6" fmla="*/ 134 w 672"/>
                        <a:gd name="T7" fmla="*/ 656 h 966"/>
                        <a:gd name="T8" fmla="*/ 149 w 672"/>
                        <a:gd name="T9" fmla="*/ 565 h 966"/>
                        <a:gd name="T10" fmla="*/ 117 w 672"/>
                        <a:gd name="T11" fmla="*/ 463 h 966"/>
                        <a:gd name="T12" fmla="*/ 129 w 672"/>
                        <a:gd name="T13" fmla="*/ 416 h 966"/>
                        <a:gd name="T14" fmla="*/ 107 w 672"/>
                        <a:gd name="T15" fmla="*/ 388 h 966"/>
                        <a:gd name="T16" fmla="*/ 73 w 672"/>
                        <a:gd name="T17" fmla="*/ 351 h 966"/>
                        <a:gd name="T18" fmla="*/ 43 w 672"/>
                        <a:gd name="T19" fmla="*/ 315 h 966"/>
                        <a:gd name="T20" fmla="*/ 15 w 672"/>
                        <a:gd name="T21" fmla="*/ 273 h 966"/>
                        <a:gd name="T22" fmla="*/ 53 w 672"/>
                        <a:gd name="T23" fmla="*/ 59 h 966"/>
                        <a:gd name="T24" fmla="*/ 59 w 672"/>
                        <a:gd name="T25" fmla="*/ 140 h 966"/>
                        <a:gd name="T26" fmla="*/ 64 w 672"/>
                        <a:gd name="T27" fmla="*/ 197 h 966"/>
                        <a:gd name="T28" fmla="*/ 95 w 672"/>
                        <a:gd name="T29" fmla="*/ 224 h 966"/>
                        <a:gd name="T30" fmla="*/ 132 w 672"/>
                        <a:gd name="T31" fmla="*/ 263 h 966"/>
                        <a:gd name="T32" fmla="*/ 152 w 672"/>
                        <a:gd name="T33" fmla="*/ 282 h 966"/>
                        <a:gd name="T34" fmla="*/ 174 w 672"/>
                        <a:gd name="T35" fmla="*/ 296 h 966"/>
                        <a:gd name="T36" fmla="*/ 188 w 672"/>
                        <a:gd name="T37" fmla="*/ 303 h 966"/>
                        <a:gd name="T38" fmla="*/ 195 w 672"/>
                        <a:gd name="T39" fmla="*/ 304 h 966"/>
                        <a:gd name="T40" fmla="*/ 207 w 672"/>
                        <a:gd name="T41" fmla="*/ 306 h 966"/>
                        <a:gd name="T42" fmla="*/ 222 w 672"/>
                        <a:gd name="T43" fmla="*/ 307 h 966"/>
                        <a:gd name="T44" fmla="*/ 244 w 672"/>
                        <a:gd name="T45" fmla="*/ 309 h 966"/>
                        <a:gd name="T46" fmla="*/ 279 w 672"/>
                        <a:gd name="T47" fmla="*/ 313 h 966"/>
                        <a:gd name="T48" fmla="*/ 311 w 672"/>
                        <a:gd name="T49" fmla="*/ 319 h 966"/>
                        <a:gd name="T50" fmla="*/ 325 w 672"/>
                        <a:gd name="T51" fmla="*/ 322 h 966"/>
                        <a:gd name="T52" fmla="*/ 357 w 672"/>
                        <a:gd name="T53" fmla="*/ 334 h 966"/>
                        <a:gd name="T54" fmla="*/ 371 w 672"/>
                        <a:gd name="T55" fmla="*/ 328 h 966"/>
                        <a:gd name="T56" fmla="*/ 387 w 672"/>
                        <a:gd name="T57" fmla="*/ 315 h 966"/>
                        <a:gd name="T58" fmla="*/ 415 w 672"/>
                        <a:gd name="T59" fmla="*/ 311 h 966"/>
                        <a:gd name="T60" fmla="*/ 445 w 672"/>
                        <a:gd name="T61" fmla="*/ 302 h 966"/>
                        <a:gd name="T62" fmla="*/ 500 w 672"/>
                        <a:gd name="T63" fmla="*/ 268 h 966"/>
                        <a:gd name="T64" fmla="*/ 535 w 672"/>
                        <a:gd name="T65" fmla="*/ 239 h 966"/>
                        <a:gd name="T66" fmla="*/ 546 w 672"/>
                        <a:gd name="T67" fmla="*/ 225 h 966"/>
                        <a:gd name="T68" fmla="*/ 607 w 672"/>
                        <a:gd name="T69" fmla="*/ 39 h 966"/>
                        <a:gd name="T70" fmla="*/ 617 w 672"/>
                        <a:gd name="T71" fmla="*/ 7 h 966"/>
                        <a:gd name="T72" fmla="*/ 625 w 672"/>
                        <a:gd name="T73" fmla="*/ 1 h 966"/>
                        <a:gd name="T74" fmla="*/ 658 w 672"/>
                        <a:gd name="T75" fmla="*/ 9 h 966"/>
                        <a:gd name="T76" fmla="*/ 663 w 672"/>
                        <a:gd name="T77" fmla="*/ 59 h 966"/>
                        <a:gd name="T78" fmla="*/ 655 w 672"/>
                        <a:gd name="T79" fmla="*/ 103 h 966"/>
                        <a:gd name="T80" fmla="*/ 640 w 672"/>
                        <a:gd name="T81" fmla="*/ 168 h 966"/>
                        <a:gd name="T82" fmla="*/ 629 w 672"/>
                        <a:gd name="T83" fmla="*/ 215 h 966"/>
                        <a:gd name="T84" fmla="*/ 617 w 672"/>
                        <a:gd name="T85" fmla="*/ 244 h 966"/>
                        <a:gd name="T86" fmla="*/ 605 w 672"/>
                        <a:gd name="T87" fmla="*/ 265 h 966"/>
                        <a:gd name="T88" fmla="*/ 582 w 672"/>
                        <a:gd name="T89" fmla="*/ 302 h 966"/>
                        <a:gd name="T90" fmla="*/ 561 w 672"/>
                        <a:gd name="T91" fmla="*/ 334 h 966"/>
                        <a:gd name="T92" fmla="*/ 534 w 672"/>
                        <a:gd name="T93" fmla="*/ 366 h 966"/>
                        <a:gd name="T94" fmla="*/ 519 w 672"/>
                        <a:gd name="T95" fmla="*/ 386 h 966"/>
                        <a:gd name="T96" fmla="*/ 501 w 672"/>
                        <a:gd name="T97" fmla="*/ 400 h 966"/>
                        <a:gd name="T98" fmla="*/ 485 w 672"/>
                        <a:gd name="T99" fmla="*/ 413 h 966"/>
                        <a:gd name="T100" fmla="*/ 447 w 672"/>
                        <a:gd name="T101" fmla="*/ 448 h 966"/>
                        <a:gd name="T102" fmla="*/ 418 w 672"/>
                        <a:gd name="T103" fmla="*/ 481 h 966"/>
                        <a:gd name="T104" fmla="*/ 386 w 672"/>
                        <a:gd name="T105" fmla="*/ 529 h 966"/>
                        <a:gd name="T106" fmla="*/ 367 w 672"/>
                        <a:gd name="T107" fmla="*/ 566 h 966"/>
                        <a:gd name="T108" fmla="*/ 356 w 672"/>
                        <a:gd name="T109" fmla="*/ 613 h 966"/>
                        <a:gd name="T110" fmla="*/ 351 w 672"/>
                        <a:gd name="T111" fmla="*/ 661 h 966"/>
                        <a:gd name="T112" fmla="*/ 347 w 672"/>
                        <a:gd name="T113" fmla="*/ 720 h 966"/>
                        <a:gd name="T114" fmla="*/ 362 w 672"/>
                        <a:gd name="T115" fmla="*/ 810 h 966"/>
                        <a:gd name="T116" fmla="*/ 402 w 672"/>
                        <a:gd name="T117" fmla="*/ 958 h 966"/>
                        <a:gd name="T118" fmla="*/ 242 w 672"/>
                        <a:gd name="T119" fmla="*/ 844 h 96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72"/>
                        <a:gd name="T181" fmla="*/ 0 h 966"/>
                        <a:gd name="T182" fmla="*/ 672 w 672"/>
                        <a:gd name="T183" fmla="*/ 966 h 96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72" h="966">
                          <a:moveTo>
                            <a:pt x="179" y="778"/>
                          </a:moveTo>
                          <a:lnTo>
                            <a:pt x="168" y="775"/>
                          </a:lnTo>
                          <a:lnTo>
                            <a:pt x="159" y="773"/>
                          </a:lnTo>
                          <a:lnTo>
                            <a:pt x="153" y="770"/>
                          </a:lnTo>
                          <a:lnTo>
                            <a:pt x="149" y="770"/>
                          </a:lnTo>
                          <a:lnTo>
                            <a:pt x="145" y="769"/>
                          </a:lnTo>
                          <a:lnTo>
                            <a:pt x="141" y="767"/>
                          </a:lnTo>
                          <a:lnTo>
                            <a:pt x="137" y="765"/>
                          </a:lnTo>
                          <a:lnTo>
                            <a:pt x="134" y="760"/>
                          </a:lnTo>
                          <a:lnTo>
                            <a:pt x="132" y="754"/>
                          </a:lnTo>
                          <a:lnTo>
                            <a:pt x="130" y="747"/>
                          </a:lnTo>
                          <a:lnTo>
                            <a:pt x="129" y="736"/>
                          </a:lnTo>
                          <a:lnTo>
                            <a:pt x="108" y="720"/>
                          </a:lnTo>
                          <a:lnTo>
                            <a:pt x="119" y="693"/>
                          </a:lnTo>
                          <a:lnTo>
                            <a:pt x="128" y="675"/>
                          </a:lnTo>
                          <a:cubicBezTo>
                            <a:pt x="130" y="670"/>
                            <a:pt x="134" y="664"/>
                            <a:pt x="134" y="664"/>
                          </a:cubicBezTo>
                          <a:cubicBezTo>
                            <a:pt x="134" y="664"/>
                            <a:pt x="143" y="648"/>
                            <a:pt x="143" y="648"/>
                          </a:cubicBezTo>
                          <a:cubicBezTo>
                            <a:pt x="143" y="648"/>
                            <a:pt x="150" y="631"/>
                            <a:pt x="150" y="631"/>
                          </a:cubicBezTo>
                          <a:cubicBezTo>
                            <a:pt x="150" y="631"/>
                            <a:pt x="153" y="613"/>
                            <a:pt x="153" y="603"/>
                          </a:cubicBezTo>
                          <a:cubicBezTo>
                            <a:pt x="153" y="593"/>
                            <a:pt x="151" y="583"/>
                            <a:pt x="149" y="573"/>
                          </a:cubicBezTo>
                          <a:cubicBezTo>
                            <a:pt x="149" y="573"/>
                            <a:pt x="141" y="543"/>
                            <a:pt x="141" y="543"/>
                          </a:cubicBezTo>
                          <a:cubicBezTo>
                            <a:pt x="141" y="543"/>
                            <a:pt x="120" y="520"/>
                            <a:pt x="120" y="520"/>
                          </a:cubicBezTo>
                          <a:cubicBezTo>
                            <a:pt x="120" y="520"/>
                            <a:pt x="113" y="505"/>
                            <a:pt x="113" y="496"/>
                          </a:cubicBezTo>
                          <a:cubicBezTo>
                            <a:pt x="113" y="487"/>
                            <a:pt x="115" y="472"/>
                            <a:pt x="117" y="463"/>
                          </a:cubicBezTo>
                          <a:cubicBezTo>
                            <a:pt x="119" y="454"/>
                            <a:pt x="124" y="446"/>
                            <a:pt x="126" y="441"/>
                          </a:cubicBezTo>
                          <a:lnTo>
                            <a:pt x="135" y="433"/>
                          </a:lnTo>
                          <a:lnTo>
                            <a:pt x="143" y="426"/>
                          </a:lnTo>
                          <a:lnTo>
                            <a:pt x="129" y="416"/>
                          </a:lnTo>
                          <a:lnTo>
                            <a:pt x="127" y="414"/>
                          </a:lnTo>
                          <a:lnTo>
                            <a:pt x="122" y="408"/>
                          </a:lnTo>
                          <a:lnTo>
                            <a:pt x="115" y="399"/>
                          </a:lnTo>
                          <a:lnTo>
                            <a:pt x="107" y="388"/>
                          </a:lnTo>
                          <a:lnTo>
                            <a:pt x="97" y="376"/>
                          </a:lnTo>
                          <a:lnTo>
                            <a:pt x="88" y="366"/>
                          </a:lnTo>
                          <a:lnTo>
                            <a:pt x="80" y="357"/>
                          </a:lnTo>
                          <a:lnTo>
                            <a:pt x="73" y="351"/>
                          </a:lnTo>
                          <a:lnTo>
                            <a:pt x="67" y="345"/>
                          </a:lnTo>
                          <a:lnTo>
                            <a:pt x="59" y="337"/>
                          </a:lnTo>
                          <a:lnTo>
                            <a:pt x="51" y="326"/>
                          </a:lnTo>
                          <a:lnTo>
                            <a:pt x="43" y="315"/>
                          </a:lnTo>
                          <a:lnTo>
                            <a:pt x="34" y="303"/>
                          </a:lnTo>
                          <a:lnTo>
                            <a:pt x="26" y="291"/>
                          </a:lnTo>
                          <a:lnTo>
                            <a:pt x="20" y="282"/>
                          </a:lnTo>
                          <a:lnTo>
                            <a:pt x="15" y="273"/>
                          </a:lnTo>
                          <a:lnTo>
                            <a:pt x="11" y="265"/>
                          </a:lnTo>
                          <a:lnTo>
                            <a:pt x="6" y="254"/>
                          </a:lnTo>
                          <a:lnTo>
                            <a:pt x="0" y="242"/>
                          </a:lnTo>
                          <a:lnTo>
                            <a:pt x="53" y="59"/>
                          </a:lnTo>
                          <a:lnTo>
                            <a:pt x="53" y="82"/>
                          </a:lnTo>
                          <a:lnTo>
                            <a:pt x="55" y="105"/>
                          </a:lnTo>
                          <a:lnTo>
                            <a:pt x="58" y="126"/>
                          </a:lnTo>
                          <a:lnTo>
                            <a:pt x="59" y="140"/>
                          </a:lnTo>
                          <a:lnTo>
                            <a:pt x="61" y="153"/>
                          </a:lnTo>
                          <a:lnTo>
                            <a:pt x="63" y="170"/>
                          </a:lnTo>
                          <a:lnTo>
                            <a:pt x="64" y="188"/>
                          </a:lnTo>
                          <a:lnTo>
                            <a:pt x="64" y="197"/>
                          </a:lnTo>
                          <a:lnTo>
                            <a:pt x="67" y="199"/>
                          </a:lnTo>
                          <a:lnTo>
                            <a:pt x="74" y="205"/>
                          </a:lnTo>
                          <a:lnTo>
                            <a:pt x="84" y="214"/>
                          </a:lnTo>
                          <a:lnTo>
                            <a:pt x="95" y="224"/>
                          </a:lnTo>
                          <a:lnTo>
                            <a:pt x="107" y="235"/>
                          </a:lnTo>
                          <a:lnTo>
                            <a:pt x="118" y="246"/>
                          </a:lnTo>
                          <a:lnTo>
                            <a:pt x="127" y="255"/>
                          </a:lnTo>
                          <a:lnTo>
                            <a:pt x="132" y="263"/>
                          </a:lnTo>
                          <a:lnTo>
                            <a:pt x="135" y="268"/>
                          </a:lnTo>
                          <a:lnTo>
                            <a:pt x="140" y="273"/>
                          </a:lnTo>
                          <a:lnTo>
                            <a:pt x="146" y="278"/>
                          </a:lnTo>
                          <a:lnTo>
                            <a:pt x="152" y="282"/>
                          </a:lnTo>
                          <a:lnTo>
                            <a:pt x="158" y="286"/>
                          </a:lnTo>
                          <a:lnTo>
                            <a:pt x="164" y="290"/>
                          </a:lnTo>
                          <a:lnTo>
                            <a:pt x="170" y="293"/>
                          </a:lnTo>
                          <a:lnTo>
                            <a:pt x="174" y="296"/>
                          </a:lnTo>
                          <a:lnTo>
                            <a:pt x="177" y="299"/>
                          </a:lnTo>
                          <a:lnTo>
                            <a:pt x="181" y="301"/>
                          </a:lnTo>
                          <a:lnTo>
                            <a:pt x="185" y="302"/>
                          </a:lnTo>
                          <a:lnTo>
                            <a:pt x="188" y="303"/>
                          </a:lnTo>
                          <a:lnTo>
                            <a:pt x="191" y="303"/>
                          </a:lnTo>
                          <a:lnTo>
                            <a:pt x="193" y="304"/>
                          </a:lnTo>
                          <a:lnTo>
                            <a:pt x="194" y="304"/>
                          </a:lnTo>
                          <a:lnTo>
                            <a:pt x="195" y="304"/>
                          </a:lnTo>
                          <a:lnTo>
                            <a:pt x="196" y="304"/>
                          </a:lnTo>
                          <a:lnTo>
                            <a:pt x="198" y="305"/>
                          </a:lnTo>
                          <a:lnTo>
                            <a:pt x="202" y="305"/>
                          </a:lnTo>
                          <a:lnTo>
                            <a:pt x="207" y="306"/>
                          </a:lnTo>
                          <a:lnTo>
                            <a:pt x="212" y="307"/>
                          </a:lnTo>
                          <a:lnTo>
                            <a:pt x="216" y="307"/>
                          </a:lnTo>
                          <a:lnTo>
                            <a:pt x="220" y="307"/>
                          </a:lnTo>
                          <a:lnTo>
                            <a:pt x="222" y="307"/>
                          </a:lnTo>
                          <a:lnTo>
                            <a:pt x="225" y="307"/>
                          </a:lnTo>
                          <a:lnTo>
                            <a:pt x="231" y="307"/>
                          </a:lnTo>
                          <a:lnTo>
                            <a:pt x="237" y="307"/>
                          </a:lnTo>
                          <a:lnTo>
                            <a:pt x="244" y="309"/>
                          </a:lnTo>
                          <a:lnTo>
                            <a:pt x="253" y="310"/>
                          </a:lnTo>
                          <a:lnTo>
                            <a:pt x="261" y="311"/>
                          </a:lnTo>
                          <a:lnTo>
                            <a:pt x="270" y="312"/>
                          </a:lnTo>
                          <a:lnTo>
                            <a:pt x="279" y="313"/>
                          </a:lnTo>
                          <a:lnTo>
                            <a:pt x="288" y="315"/>
                          </a:lnTo>
                          <a:lnTo>
                            <a:pt x="296" y="316"/>
                          </a:lnTo>
                          <a:lnTo>
                            <a:pt x="304" y="318"/>
                          </a:lnTo>
                          <a:lnTo>
                            <a:pt x="311" y="319"/>
                          </a:lnTo>
                          <a:lnTo>
                            <a:pt x="317" y="320"/>
                          </a:lnTo>
                          <a:lnTo>
                            <a:pt x="321" y="321"/>
                          </a:lnTo>
                          <a:lnTo>
                            <a:pt x="323" y="322"/>
                          </a:lnTo>
                          <a:lnTo>
                            <a:pt x="325" y="322"/>
                          </a:lnTo>
                          <a:lnTo>
                            <a:pt x="352" y="335"/>
                          </a:lnTo>
                          <a:lnTo>
                            <a:pt x="353" y="335"/>
                          </a:lnTo>
                          <a:lnTo>
                            <a:pt x="355" y="335"/>
                          </a:lnTo>
                          <a:lnTo>
                            <a:pt x="357" y="334"/>
                          </a:lnTo>
                          <a:lnTo>
                            <a:pt x="360" y="333"/>
                          </a:lnTo>
                          <a:lnTo>
                            <a:pt x="363" y="332"/>
                          </a:lnTo>
                          <a:lnTo>
                            <a:pt x="367" y="331"/>
                          </a:lnTo>
                          <a:lnTo>
                            <a:pt x="371" y="328"/>
                          </a:lnTo>
                          <a:lnTo>
                            <a:pt x="374" y="325"/>
                          </a:lnTo>
                          <a:lnTo>
                            <a:pt x="378" y="322"/>
                          </a:lnTo>
                          <a:lnTo>
                            <a:pt x="382" y="319"/>
                          </a:lnTo>
                          <a:lnTo>
                            <a:pt x="387" y="315"/>
                          </a:lnTo>
                          <a:lnTo>
                            <a:pt x="392" y="313"/>
                          </a:lnTo>
                          <a:lnTo>
                            <a:pt x="399" y="311"/>
                          </a:lnTo>
                          <a:lnTo>
                            <a:pt x="406" y="310"/>
                          </a:lnTo>
                          <a:lnTo>
                            <a:pt x="415" y="311"/>
                          </a:lnTo>
                          <a:lnTo>
                            <a:pt x="425" y="312"/>
                          </a:lnTo>
                          <a:lnTo>
                            <a:pt x="428" y="311"/>
                          </a:lnTo>
                          <a:lnTo>
                            <a:pt x="435" y="307"/>
                          </a:lnTo>
                          <a:lnTo>
                            <a:pt x="445" y="302"/>
                          </a:lnTo>
                          <a:lnTo>
                            <a:pt x="458" y="294"/>
                          </a:lnTo>
                          <a:lnTo>
                            <a:pt x="472" y="286"/>
                          </a:lnTo>
                          <a:lnTo>
                            <a:pt x="486" y="277"/>
                          </a:lnTo>
                          <a:lnTo>
                            <a:pt x="500" y="268"/>
                          </a:lnTo>
                          <a:lnTo>
                            <a:pt x="511" y="261"/>
                          </a:lnTo>
                          <a:lnTo>
                            <a:pt x="521" y="253"/>
                          </a:lnTo>
                          <a:lnTo>
                            <a:pt x="529" y="245"/>
                          </a:lnTo>
                          <a:lnTo>
                            <a:pt x="535" y="239"/>
                          </a:lnTo>
                          <a:lnTo>
                            <a:pt x="540" y="234"/>
                          </a:lnTo>
                          <a:lnTo>
                            <a:pt x="543" y="229"/>
                          </a:lnTo>
                          <a:lnTo>
                            <a:pt x="545" y="226"/>
                          </a:lnTo>
                          <a:lnTo>
                            <a:pt x="546" y="225"/>
                          </a:lnTo>
                          <a:lnTo>
                            <a:pt x="547" y="224"/>
                          </a:lnTo>
                          <a:lnTo>
                            <a:pt x="603" y="54"/>
                          </a:lnTo>
                          <a:lnTo>
                            <a:pt x="604" y="49"/>
                          </a:lnTo>
                          <a:lnTo>
                            <a:pt x="607" y="39"/>
                          </a:lnTo>
                          <a:lnTo>
                            <a:pt x="610" y="28"/>
                          </a:lnTo>
                          <a:lnTo>
                            <a:pt x="613" y="19"/>
                          </a:lnTo>
                          <a:lnTo>
                            <a:pt x="614" y="13"/>
                          </a:lnTo>
                          <a:lnTo>
                            <a:pt x="617" y="7"/>
                          </a:lnTo>
                          <a:lnTo>
                            <a:pt x="618" y="2"/>
                          </a:lnTo>
                          <a:lnTo>
                            <a:pt x="618" y="0"/>
                          </a:lnTo>
                          <a:lnTo>
                            <a:pt x="620" y="0"/>
                          </a:lnTo>
                          <a:lnTo>
                            <a:pt x="625" y="1"/>
                          </a:lnTo>
                          <a:lnTo>
                            <a:pt x="632" y="2"/>
                          </a:lnTo>
                          <a:lnTo>
                            <a:pt x="640" y="3"/>
                          </a:lnTo>
                          <a:lnTo>
                            <a:pt x="650" y="6"/>
                          </a:lnTo>
                          <a:lnTo>
                            <a:pt x="658" y="9"/>
                          </a:lnTo>
                          <a:lnTo>
                            <a:pt x="666" y="13"/>
                          </a:lnTo>
                          <a:lnTo>
                            <a:pt x="672" y="19"/>
                          </a:lnTo>
                          <a:lnTo>
                            <a:pt x="664" y="56"/>
                          </a:lnTo>
                          <a:lnTo>
                            <a:pt x="663" y="59"/>
                          </a:lnTo>
                          <a:lnTo>
                            <a:pt x="662" y="68"/>
                          </a:lnTo>
                          <a:lnTo>
                            <a:pt x="660" y="79"/>
                          </a:lnTo>
                          <a:lnTo>
                            <a:pt x="657" y="93"/>
                          </a:lnTo>
                          <a:lnTo>
                            <a:pt x="655" y="103"/>
                          </a:lnTo>
                          <a:lnTo>
                            <a:pt x="652" y="116"/>
                          </a:lnTo>
                          <a:lnTo>
                            <a:pt x="648" y="132"/>
                          </a:lnTo>
                          <a:lnTo>
                            <a:pt x="644" y="150"/>
                          </a:lnTo>
                          <a:lnTo>
                            <a:pt x="640" y="168"/>
                          </a:lnTo>
                          <a:lnTo>
                            <a:pt x="636" y="184"/>
                          </a:lnTo>
                          <a:lnTo>
                            <a:pt x="633" y="198"/>
                          </a:lnTo>
                          <a:lnTo>
                            <a:pt x="631" y="208"/>
                          </a:lnTo>
                          <a:lnTo>
                            <a:pt x="629" y="215"/>
                          </a:lnTo>
                          <a:lnTo>
                            <a:pt x="627" y="222"/>
                          </a:lnTo>
                          <a:lnTo>
                            <a:pt x="624" y="229"/>
                          </a:lnTo>
                          <a:lnTo>
                            <a:pt x="621" y="236"/>
                          </a:lnTo>
                          <a:lnTo>
                            <a:pt x="617" y="244"/>
                          </a:lnTo>
                          <a:lnTo>
                            <a:pt x="614" y="250"/>
                          </a:lnTo>
                          <a:lnTo>
                            <a:pt x="611" y="255"/>
                          </a:lnTo>
                          <a:lnTo>
                            <a:pt x="608" y="259"/>
                          </a:lnTo>
                          <a:lnTo>
                            <a:pt x="605" y="265"/>
                          </a:lnTo>
                          <a:lnTo>
                            <a:pt x="600" y="273"/>
                          </a:lnTo>
                          <a:lnTo>
                            <a:pt x="594" y="282"/>
                          </a:lnTo>
                          <a:lnTo>
                            <a:pt x="589" y="292"/>
                          </a:lnTo>
                          <a:lnTo>
                            <a:pt x="582" y="302"/>
                          </a:lnTo>
                          <a:lnTo>
                            <a:pt x="576" y="312"/>
                          </a:lnTo>
                          <a:lnTo>
                            <a:pt x="571" y="321"/>
                          </a:lnTo>
                          <a:lnTo>
                            <a:pt x="566" y="328"/>
                          </a:lnTo>
                          <a:lnTo>
                            <a:pt x="561" y="334"/>
                          </a:lnTo>
                          <a:lnTo>
                            <a:pt x="555" y="342"/>
                          </a:lnTo>
                          <a:lnTo>
                            <a:pt x="548" y="350"/>
                          </a:lnTo>
                          <a:lnTo>
                            <a:pt x="541" y="358"/>
                          </a:lnTo>
                          <a:lnTo>
                            <a:pt x="534" y="366"/>
                          </a:lnTo>
                          <a:lnTo>
                            <a:pt x="529" y="373"/>
                          </a:lnTo>
                          <a:lnTo>
                            <a:pt x="525" y="379"/>
                          </a:lnTo>
                          <a:lnTo>
                            <a:pt x="522" y="382"/>
                          </a:lnTo>
                          <a:lnTo>
                            <a:pt x="519" y="386"/>
                          </a:lnTo>
                          <a:lnTo>
                            <a:pt x="515" y="389"/>
                          </a:lnTo>
                          <a:lnTo>
                            <a:pt x="511" y="392"/>
                          </a:lnTo>
                          <a:lnTo>
                            <a:pt x="506" y="396"/>
                          </a:lnTo>
                          <a:lnTo>
                            <a:pt x="501" y="400"/>
                          </a:lnTo>
                          <a:lnTo>
                            <a:pt x="496" y="404"/>
                          </a:lnTo>
                          <a:lnTo>
                            <a:pt x="492" y="406"/>
                          </a:lnTo>
                          <a:lnTo>
                            <a:pt x="489" y="408"/>
                          </a:lnTo>
                          <a:lnTo>
                            <a:pt x="485" y="413"/>
                          </a:lnTo>
                          <a:lnTo>
                            <a:pt x="477" y="418"/>
                          </a:lnTo>
                          <a:lnTo>
                            <a:pt x="468" y="428"/>
                          </a:lnTo>
                          <a:lnTo>
                            <a:pt x="458" y="438"/>
                          </a:lnTo>
                          <a:lnTo>
                            <a:pt x="447" y="448"/>
                          </a:lnTo>
                          <a:lnTo>
                            <a:pt x="438" y="458"/>
                          </a:lnTo>
                          <a:lnTo>
                            <a:pt x="429" y="467"/>
                          </a:lnTo>
                          <a:lnTo>
                            <a:pt x="423" y="473"/>
                          </a:lnTo>
                          <a:lnTo>
                            <a:pt x="418" y="481"/>
                          </a:lnTo>
                          <a:lnTo>
                            <a:pt x="410" y="492"/>
                          </a:lnTo>
                          <a:lnTo>
                            <a:pt x="402" y="506"/>
                          </a:lnTo>
                          <a:lnTo>
                            <a:pt x="394" y="521"/>
                          </a:lnTo>
                          <a:lnTo>
                            <a:pt x="386" y="537"/>
                          </a:lnTo>
                          <a:lnTo>
                            <a:pt x="378" y="550"/>
                          </a:lnTo>
                          <a:lnTo>
                            <a:pt x="372" y="561"/>
                          </a:lnTo>
                          <a:lnTo>
                            <a:pt x="370" y="567"/>
                          </a:lnTo>
                          <a:lnTo>
                            <a:pt x="367" y="574"/>
                          </a:lnTo>
                          <a:lnTo>
                            <a:pt x="365" y="583"/>
                          </a:lnTo>
                          <a:lnTo>
                            <a:pt x="361" y="595"/>
                          </a:lnTo>
                          <a:lnTo>
                            <a:pt x="359" y="607"/>
                          </a:lnTo>
                          <a:lnTo>
                            <a:pt x="356" y="621"/>
                          </a:lnTo>
                          <a:lnTo>
                            <a:pt x="353" y="633"/>
                          </a:lnTo>
                          <a:lnTo>
                            <a:pt x="352" y="643"/>
                          </a:lnTo>
                          <a:lnTo>
                            <a:pt x="351" y="651"/>
                          </a:lnTo>
                          <a:lnTo>
                            <a:pt x="351" y="669"/>
                          </a:lnTo>
                          <a:lnTo>
                            <a:pt x="349" y="693"/>
                          </a:lnTo>
                          <a:lnTo>
                            <a:pt x="346" y="714"/>
                          </a:lnTo>
                          <a:lnTo>
                            <a:pt x="346" y="723"/>
                          </a:lnTo>
                          <a:lnTo>
                            <a:pt x="347" y="728"/>
                          </a:lnTo>
                          <a:lnTo>
                            <a:pt x="349" y="739"/>
                          </a:lnTo>
                          <a:lnTo>
                            <a:pt x="351" y="752"/>
                          </a:lnTo>
                          <a:lnTo>
                            <a:pt x="349" y="764"/>
                          </a:lnTo>
                          <a:lnTo>
                            <a:pt x="362" y="818"/>
                          </a:lnTo>
                          <a:lnTo>
                            <a:pt x="390" y="889"/>
                          </a:lnTo>
                          <a:lnTo>
                            <a:pt x="401" y="930"/>
                          </a:lnTo>
                          <a:lnTo>
                            <a:pt x="405" y="950"/>
                          </a:lnTo>
                          <a:lnTo>
                            <a:pt x="402" y="966"/>
                          </a:lnTo>
                          <a:lnTo>
                            <a:pt x="338" y="910"/>
                          </a:lnTo>
                          <a:lnTo>
                            <a:pt x="293" y="886"/>
                          </a:lnTo>
                          <a:lnTo>
                            <a:pt x="266" y="856"/>
                          </a:lnTo>
                          <a:lnTo>
                            <a:pt x="242" y="852"/>
                          </a:lnTo>
                          <a:lnTo>
                            <a:pt x="222" y="840"/>
                          </a:lnTo>
                          <a:lnTo>
                            <a:pt x="213" y="823"/>
                          </a:lnTo>
                          <a:lnTo>
                            <a:pt x="203" y="813"/>
                          </a:lnTo>
                        </a:path>
                      </a:pathLst>
                    </a:custGeom>
                    <a:solidFill>
                      <a:srgbClr val="FF0000"/>
                    </a:solidFill>
                    <a:ln w="9525">
                      <a:noFill/>
                      <a:round/>
                      <a:headEnd/>
                      <a:tailEnd/>
                    </a:ln>
                  </p:spPr>
                  <p:txBody>
                    <a:bodyPr/>
                    <a:lstStyle/>
                    <a:p>
                      <a:pPr>
                        <a:defRPr/>
                      </a:pPr>
                      <a:endParaRPr lang="en-US" kern="0">
                        <a:solidFill>
                          <a:sysClr val="windowText" lastClr="000000"/>
                        </a:solidFill>
                        <a:latin typeface="Arial"/>
                      </a:endParaRPr>
                    </a:p>
                  </p:txBody>
                </p:sp>
                <p:sp>
                  <p:nvSpPr>
                    <p:cNvPr id="224" name="Freeform 207"/>
                    <p:cNvSpPr>
                      <a:spLocks/>
                    </p:cNvSpPr>
                    <p:nvPr/>
                  </p:nvSpPr>
                  <p:spPr bwMode="auto">
                    <a:xfrm>
                      <a:off x="1219" y="2933"/>
                      <a:ext cx="86" cy="183"/>
                    </a:xfrm>
                    <a:custGeom>
                      <a:avLst/>
                      <a:gdLst>
                        <a:gd name="T0" fmla="*/ 0 w 172"/>
                        <a:gd name="T1" fmla="*/ 1 h 327"/>
                        <a:gd name="T2" fmla="*/ 1 w 172"/>
                        <a:gd name="T3" fmla="*/ 1 h 327"/>
                        <a:gd name="T4" fmla="*/ 1 w 172"/>
                        <a:gd name="T5" fmla="*/ 1 h 327"/>
                        <a:gd name="T6" fmla="*/ 1 w 172"/>
                        <a:gd name="T7" fmla="*/ 1 h 327"/>
                        <a:gd name="T8" fmla="*/ 1 w 172"/>
                        <a:gd name="T9" fmla="*/ 1 h 327"/>
                        <a:gd name="T10" fmla="*/ 1 w 172"/>
                        <a:gd name="T11" fmla="*/ 1 h 327"/>
                        <a:gd name="T12" fmla="*/ 1 w 172"/>
                        <a:gd name="T13" fmla="*/ 1 h 327"/>
                        <a:gd name="T14" fmla="*/ 1 w 172"/>
                        <a:gd name="T15" fmla="*/ 1 h 327"/>
                        <a:gd name="T16" fmla="*/ 1 w 172"/>
                        <a:gd name="T17" fmla="*/ 1 h 327"/>
                        <a:gd name="T18" fmla="*/ 1 w 172"/>
                        <a:gd name="T19" fmla="*/ 1 h 327"/>
                        <a:gd name="T20" fmla="*/ 1 w 172"/>
                        <a:gd name="T21" fmla="*/ 1 h 327"/>
                        <a:gd name="T22" fmla="*/ 1 w 172"/>
                        <a:gd name="T23" fmla="*/ 1 h 327"/>
                        <a:gd name="T24" fmla="*/ 1 w 172"/>
                        <a:gd name="T25" fmla="*/ 1 h 327"/>
                        <a:gd name="T26" fmla="*/ 1 w 172"/>
                        <a:gd name="T27" fmla="*/ 1 h 327"/>
                        <a:gd name="T28" fmla="*/ 1 w 172"/>
                        <a:gd name="T29" fmla="*/ 1 h 327"/>
                        <a:gd name="T30" fmla="*/ 1 w 172"/>
                        <a:gd name="T31" fmla="*/ 1 h 327"/>
                        <a:gd name="T32" fmla="*/ 1 w 172"/>
                        <a:gd name="T33" fmla="*/ 1 h 327"/>
                        <a:gd name="T34" fmla="*/ 1 w 172"/>
                        <a:gd name="T35" fmla="*/ 1 h 327"/>
                        <a:gd name="T36" fmla="*/ 1 w 172"/>
                        <a:gd name="T37" fmla="*/ 1 h 327"/>
                        <a:gd name="T38" fmla="*/ 1 w 172"/>
                        <a:gd name="T39" fmla="*/ 1 h 327"/>
                        <a:gd name="T40" fmla="*/ 1 w 172"/>
                        <a:gd name="T41" fmla="*/ 1 h 327"/>
                        <a:gd name="T42" fmla="*/ 1 w 172"/>
                        <a:gd name="T43" fmla="*/ 1 h 327"/>
                        <a:gd name="T44" fmla="*/ 1 w 172"/>
                        <a:gd name="T45" fmla="*/ 1 h 327"/>
                        <a:gd name="T46" fmla="*/ 1 w 172"/>
                        <a:gd name="T47" fmla="*/ 1 h 327"/>
                        <a:gd name="T48" fmla="*/ 1 w 172"/>
                        <a:gd name="T49" fmla="*/ 1 h 327"/>
                        <a:gd name="T50" fmla="*/ 1 w 172"/>
                        <a:gd name="T51" fmla="*/ 1 h 327"/>
                        <a:gd name="T52" fmla="*/ 1 w 172"/>
                        <a:gd name="T53" fmla="*/ 1 h 327"/>
                        <a:gd name="T54" fmla="*/ 1 w 172"/>
                        <a:gd name="T55" fmla="*/ 1 h 327"/>
                        <a:gd name="T56" fmla="*/ 1 w 172"/>
                        <a:gd name="T57" fmla="*/ 1 h 327"/>
                        <a:gd name="T58" fmla="*/ 1 w 172"/>
                        <a:gd name="T59" fmla="*/ 1 h 327"/>
                        <a:gd name="T60" fmla="*/ 1 w 172"/>
                        <a:gd name="T61" fmla="*/ 1 h 327"/>
                        <a:gd name="T62" fmla="*/ 1 w 172"/>
                        <a:gd name="T63" fmla="*/ 1 h 327"/>
                        <a:gd name="T64" fmla="*/ 1 w 172"/>
                        <a:gd name="T65" fmla="*/ 1 h 327"/>
                        <a:gd name="T66" fmla="*/ 1 w 172"/>
                        <a:gd name="T67" fmla="*/ 1 h 327"/>
                        <a:gd name="T68" fmla="*/ 1 w 172"/>
                        <a:gd name="T69" fmla="*/ 1 h 327"/>
                        <a:gd name="T70" fmla="*/ 1 w 172"/>
                        <a:gd name="T71" fmla="*/ 1 h 327"/>
                        <a:gd name="T72" fmla="*/ 1 w 172"/>
                        <a:gd name="T73" fmla="*/ 1 h 327"/>
                        <a:gd name="T74" fmla="*/ 1 w 172"/>
                        <a:gd name="T75" fmla="*/ 1 h 327"/>
                        <a:gd name="T76" fmla="*/ 1 w 172"/>
                        <a:gd name="T77" fmla="*/ 1 h 327"/>
                        <a:gd name="T78" fmla="*/ 1 w 172"/>
                        <a:gd name="T79" fmla="*/ 1 h 327"/>
                        <a:gd name="T80" fmla="*/ 1 w 172"/>
                        <a:gd name="T81" fmla="*/ 1 h 327"/>
                        <a:gd name="T82" fmla="*/ 1 w 172"/>
                        <a:gd name="T83" fmla="*/ 1 h 327"/>
                        <a:gd name="T84" fmla="*/ 1 w 172"/>
                        <a:gd name="T85" fmla="*/ 1 h 327"/>
                        <a:gd name="T86" fmla="*/ 1 w 172"/>
                        <a:gd name="T87" fmla="*/ 1 h 327"/>
                        <a:gd name="T88" fmla="*/ 1 w 172"/>
                        <a:gd name="T89" fmla="*/ 0 h 327"/>
                        <a:gd name="T90" fmla="*/ 0 w 172"/>
                        <a:gd name="T91" fmla="*/ 1 h 32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2"/>
                        <a:gd name="T139" fmla="*/ 0 h 327"/>
                        <a:gd name="T140" fmla="*/ 172 w 172"/>
                        <a:gd name="T141" fmla="*/ 327 h 32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2" h="327">
                          <a:moveTo>
                            <a:pt x="0" y="6"/>
                          </a:moveTo>
                          <a:lnTo>
                            <a:pt x="2" y="26"/>
                          </a:lnTo>
                          <a:lnTo>
                            <a:pt x="3" y="73"/>
                          </a:lnTo>
                          <a:lnTo>
                            <a:pt x="4" y="128"/>
                          </a:lnTo>
                          <a:lnTo>
                            <a:pt x="5" y="174"/>
                          </a:lnTo>
                          <a:lnTo>
                            <a:pt x="5" y="201"/>
                          </a:lnTo>
                          <a:lnTo>
                            <a:pt x="5" y="213"/>
                          </a:lnTo>
                          <a:lnTo>
                            <a:pt x="5" y="218"/>
                          </a:lnTo>
                          <a:lnTo>
                            <a:pt x="5" y="219"/>
                          </a:lnTo>
                          <a:lnTo>
                            <a:pt x="6" y="224"/>
                          </a:lnTo>
                          <a:lnTo>
                            <a:pt x="10" y="236"/>
                          </a:lnTo>
                          <a:lnTo>
                            <a:pt x="11" y="257"/>
                          </a:lnTo>
                          <a:lnTo>
                            <a:pt x="10" y="285"/>
                          </a:lnTo>
                          <a:lnTo>
                            <a:pt x="7" y="309"/>
                          </a:lnTo>
                          <a:lnTo>
                            <a:pt x="6" y="322"/>
                          </a:lnTo>
                          <a:lnTo>
                            <a:pt x="5" y="326"/>
                          </a:lnTo>
                          <a:lnTo>
                            <a:pt x="5" y="327"/>
                          </a:lnTo>
                          <a:lnTo>
                            <a:pt x="7" y="324"/>
                          </a:lnTo>
                          <a:lnTo>
                            <a:pt x="15" y="316"/>
                          </a:lnTo>
                          <a:lnTo>
                            <a:pt x="27" y="303"/>
                          </a:lnTo>
                          <a:lnTo>
                            <a:pt x="41" y="288"/>
                          </a:lnTo>
                          <a:lnTo>
                            <a:pt x="56" y="272"/>
                          </a:lnTo>
                          <a:lnTo>
                            <a:pt x="71" y="255"/>
                          </a:lnTo>
                          <a:lnTo>
                            <a:pt x="83" y="239"/>
                          </a:lnTo>
                          <a:lnTo>
                            <a:pt x="94" y="225"/>
                          </a:lnTo>
                          <a:lnTo>
                            <a:pt x="103" y="213"/>
                          </a:lnTo>
                          <a:lnTo>
                            <a:pt x="112" y="201"/>
                          </a:lnTo>
                          <a:lnTo>
                            <a:pt x="123" y="189"/>
                          </a:lnTo>
                          <a:lnTo>
                            <a:pt x="132" y="178"/>
                          </a:lnTo>
                          <a:lnTo>
                            <a:pt x="139" y="167"/>
                          </a:lnTo>
                          <a:lnTo>
                            <a:pt x="146" y="160"/>
                          </a:lnTo>
                          <a:lnTo>
                            <a:pt x="150" y="156"/>
                          </a:lnTo>
                          <a:lnTo>
                            <a:pt x="151" y="153"/>
                          </a:lnTo>
                          <a:lnTo>
                            <a:pt x="168" y="131"/>
                          </a:lnTo>
                          <a:lnTo>
                            <a:pt x="168" y="122"/>
                          </a:lnTo>
                          <a:lnTo>
                            <a:pt x="166" y="99"/>
                          </a:lnTo>
                          <a:lnTo>
                            <a:pt x="168" y="73"/>
                          </a:lnTo>
                          <a:lnTo>
                            <a:pt x="172" y="52"/>
                          </a:lnTo>
                          <a:lnTo>
                            <a:pt x="168" y="44"/>
                          </a:lnTo>
                          <a:lnTo>
                            <a:pt x="151" y="34"/>
                          </a:lnTo>
                          <a:lnTo>
                            <a:pt x="126" y="23"/>
                          </a:lnTo>
                          <a:lnTo>
                            <a:pt x="95" y="13"/>
                          </a:lnTo>
                          <a:lnTo>
                            <a:pt x="64" y="6"/>
                          </a:lnTo>
                          <a:lnTo>
                            <a:pt x="34" y="1"/>
                          </a:lnTo>
                          <a:lnTo>
                            <a:pt x="12" y="0"/>
                          </a:lnTo>
                          <a:lnTo>
                            <a:pt x="0" y="6"/>
                          </a:lnTo>
                          <a:close/>
                        </a:path>
                      </a:pathLst>
                    </a:custGeom>
                    <a:solidFill>
                      <a:srgbClr val="D6916B"/>
                    </a:solidFill>
                    <a:ln w="9525">
                      <a:noFill/>
                      <a:round/>
                      <a:headEnd/>
                      <a:tailEnd/>
                    </a:ln>
                  </p:spPr>
                  <p:txBody>
                    <a:bodyPr/>
                    <a:lstStyle/>
                    <a:p>
                      <a:pPr>
                        <a:defRPr/>
                      </a:pPr>
                      <a:endParaRPr lang="en-US" kern="0">
                        <a:solidFill>
                          <a:sysClr val="windowText" lastClr="000000"/>
                        </a:solidFill>
                        <a:latin typeface="Arial"/>
                      </a:endParaRPr>
                    </a:p>
                  </p:txBody>
                </p:sp>
                <p:sp>
                  <p:nvSpPr>
                    <p:cNvPr id="225" name="Freeform 208"/>
                    <p:cNvSpPr>
                      <a:spLocks/>
                    </p:cNvSpPr>
                    <p:nvPr/>
                  </p:nvSpPr>
                  <p:spPr bwMode="auto">
                    <a:xfrm>
                      <a:off x="1194" y="2818"/>
                      <a:ext cx="150" cy="181"/>
                    </a:xfrm>
                    <a:custGeom>
                      <a:avLst/>
                      <a:gdLst>
                        <a:gd name="T0" fmla="*/ 1 w 300"/>
                        <a:gd name="T1" fmla="*/ 1 h 325"/>
                        <a:gd name="T2" fmla="*/ 1 w 300"/>
                        <a:gd name="T3" fmla="*/ 1 h 325"/>
                        <a:gd name="T4" fmla="*/ 1 w 300"/>
                        <a:gd name="T5" fmla="*/ 1 h 325"/>
                        <a:gd name="T6" fmla="*/ 1 w 300"/>
                        <a:gd name="T7" fmla="*/ 1 h 325"/>
                        <a:gd name="T8" fmla="*/ 1 w 300"/>
                        <a:gd name="T9" fmla="*/ 1 h 325"/>
                        <a:gd name="T10" fmla="*/ 1 w 300"/>
                        <a:gd name="T11" fmla="*/ 1 h 325"/>
                        <a:gd name="T12" fmla="*/ 1 w 300"/>
                        <a:gd name="T13" fmla="*/ 1 h 325"/>
                        <a:gd name="T14" fmla="*/ 1 w 300"/>
                        <a:gd name="T15" fmla="*/ 1 h 325"/>
                        <a:gd name="T16" fmla="*/ 1 w 300"/>
                        <a:gd name="T17" fmla="*/ 1 h 325"/>
                        <a:gd name="T18" fmla="*/ 1 w 300"/>
                        <a:gd name="T19" fmla="*/ 1 h 325"/>
                        <a:gd name="T20" fmla="*/ 1 w 300"/>
                        <a:gd name="T21" fmla="*/ 1 h 325"/>
                        <a:gd name="T22" fmla="*/ 1 w 300"/>
                        <a:gd name="T23" fmla="*/ 1 h 325"/>
                        <a:gd name="T24" fmla="*/ 1 w 300"/>
                        <a:gd name="T25" fmla="*/ 1 h 325"/>
                        <a:gd name="T26" fmla="*/ 1 w 300"/>
                        <a:gd name="T27" fmla="*/ 1 h 325"/>
                        <a:gd name="T28" fmla="*/ 1 w 300"/>
                        <a:gd name="T29" fmla="*/ 1 h 325"/>
                        <a:gd name="T30" fmla="*/ 1 w 300"/>
                        <a:gd name="T31" fmla="*/ 1 h 325"/>
                        <a:gd name="T32" fmla="*/ 1 w 300"/>
                        <a:gd name="T33" fmla="*/ 1 h 325"/>
                        <a:gd name="T34" fmla="*/ 1 w 300"/>
                        <a:gd name="T35" fmla="*/ 1 h 325"/>
                        <a:gd name="T36" fmla="*/ 1 w 300"/>
                        <a:gd name="T37" fmla="*/ 1 h 325"/>
                        <a:gd name="T38" fmla="*/ 1 w 300"/>
                        <a:gd name="T39" fmla="*/ 1 h 325"/>
                        <a:gd name="T40" fmla="*/ 1 w 300"/>
                        <a:gd name="T41" fmla="*/ 1 h 325"/>
                        <a:gd name="T42" fmla="*/ 1 w 300"/>
                        <a:gd name="T43" fmla="*/ 1 h 325"/>
                        <a:gd name="T44" fmla="*/ 1 w 300"/>
                        <a:gd name="T45" fmla="*/ 1 h 325"/>
                        <a:gd name="T46" fmla="*/ 1 w 300"/>
                        <a:gd name="T47" fmla="*/ 1 h 325"/>
                        <a:gd name="T48" fmla="*/ 1 w 300"/>
                        <a:gd name="T49" fmla="*/ 1 h 325"/>
                        <a:gd name="T50" fmla="*/ 1 w 300"/>
                        <a:gd name="T51" fmla="*/ 1 h 325"/>
                        <a:gd name="T52" fmla="*/ 1 w 300"/>
                        <a:gd name="T53" fmla="*/ 1 h 325"/>
                        <a:gd name="T54" fmla="*/ 1 w 300"/>
                        <a:gd name="T55" fmla="*/ 1 h 325"/>
                        <a:gd name="T56" fmla="*/ 1 w 300"/>
                        <a:gd name="T57" fmla="*/ 1 h 325"/>
                        <a:gd name="T58" fmla="*/ 1 w 300"/>
                        <a:gd name="T59" fmla="*/ 1 h 325"/>
                        <a:gd name="T60" fmla="*/ 1 w 300"/>
                        <a:gd name="T61" fmla="*/ 1 h 325"/>
                        <a:gd name="T62" fmla="*/ 1 w 300"/>
                        <a:gd name="T63" fmla="*/ 0 h 325"/>
                        <a:gd name="T64" fmla="*/ 1 w 300"/>
                        <a:gd name="T65" fmla="*/ 1 h 325"/>
                        <a:gd name="T66" fmla="*/ 1 w 300"/>
                        <a:gd name="T67" fmla="*/ 1 h 3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0"/>
                        <a:gd name="T103" fmla="*/ 0 h 325"/>
                        <a:gd name="T104" fmla="*/ 300 w 300"/>
                        <a:gd name="T105" fmla="*/ 325 h 3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0" h="325">
                          <a:moveTo>
                            <a:pt x="81" y="25"/>
                          </a:moveTo>
                          <a:lnTo>
                            <a:pt x="79" y="28"/>
                          </a:lnTo>
                          <a:lnTo>
                            <a:pt x="76" y="35"/>
                          </a:lnTo>
                          <a:lnTo>
                            <a:pt x="71" y="46"/>
                          </a:lnTo>
                          <a:lnTo>
                            <a:pt x="67" y="59"/>
                          </a:lnTo>
                          <a:lnTo>
                            <a:pt x="60" y="74"/>
                          </a:lnTo>
                          <a:lnTo>
                            <a:pt x="54" y="90"/>
                          </a:lnTo>
                          <a:lnTo>
                            <a:pt x="48" y="105"/>
                          </a:lnTo>
                          <a:lnTo>
                            <a:pt x="43" y="119"/>
                          </a:lnTo>
                          <a:lnTo>
                            <a:pt x="37" y="137"/>
                          </a:lnTo>
                          <a:lnTo>
                            <a:pt x="33" y="129"/>
                          </a:lnTo>
                          <a:lnTo>
                            <a:pt x="26" y="112"/>
                          </a:lnTo>
                          <a:lnTo>
                            <a:pt x="16" y="97"/>
                          </a:lnTo>
                          <a:lnTo>
                            <a:pt x="6" y="94"/>
                          </a:lnTo>
                          <a:lnTo>
                            <a:pt x="0" y="107"/>
                          </a:lnTo>
                          <a:lnTo>
                            <a:pt x="2" y="127"/>
                          </a:lnTo>
                          <a:lnTo>
                            <a:pt x="7" y="147"/>
                          </a:lnTo>
                          <a:lnTo>
                            <a:pt x="11" y="162"/>
                          </a:lnTo>
                          <a:lnTo>
                            <a:pt x="18" y="173"/>
                          </a:lnTo>
                          <a:lnTo>
                            <a:pt x="26" y="184"/>
                          </a:lnTo>
                          <a:lnTo>
                            <a:pt x="34" y="191"/>
                          </a:lnTo>
                          <a:lnTo>
                            <a:pt x="43" y="190"/>
                          </a:lnTo>
                          <a:lnTo>
                            <a:pt x="44" y="195"/>
                          </a:lnTo>
                          <a:lnTo>
                            <a:pt x="46" y="205"/>
                          </a:lnTo>
                          <a:lnTo>
                            <a:pt x="52" y="222"/>
                          </a:lnTo>
                          <a:lnTo>
                            <a:pt x="60" y="242"/>
                          </a:lnTo>
                          <a:lnTo>
                            <a:pt x="71" y="264"/>
                          </a:lnTo>
                          <a:lnTo>
                            <a:pt x="85" y="286"/>
                          </a:lnTo>
                          <a:lnTo>
                            <a:pt x="102" y="305"/>
                          </a:lnTo>
                          <a:lnTo>
                            <a:pt x="123" y="320"/>
                          </a:lnTo>
                          <a:lnTo>
                            <a:pt x="126" y="321"/>
                          </a:lnTo>
                          <a:lnTo>
                            <a:pt x="130" y="323"/>
                          </a:lnTo>
                          <a:lnTo>
                            <a:pt x="137" y="324"/>
                          </a:lnTo>
                          <a:lnTo>
                            <a:pt x="146" y="325"/>
                          </a:lnTo>
                          <a:lnTo>
                            <a:pt x="157" y="325"/>
                          </a:lnTo>
                          <a:lnTo>
                            <a:pt x="168" y="324"/>
                          </a:lnTo>
                          <a:lnTo>
                            <a:pt x="180" y="320"/>
                          </a:lnTo>
                          <a:lnTo>
                            <a:pt x="191" y="314"/>
                          </a:lnTo>
                          <a:lnTo>
                            <a:pt x="202" y="306"/>
                          </a:lnTo>
                          <a:lnTo>
                            <a:pt x="213" y="296"/>
                          </a:lnTo>
                          <a:lnTo>
                            <a:pt x="224" y="286"/>
                          </a:lnTo>
                          <a:lnTo>
                            <a:pt x="235" y="273"/>
                          </a:lnTo>
                          <a:lnTo>
                            <a:pt x="245" y="258"/>
                          </a:lnTo>
                          <a:lnTo>
                            <a:pt x="255" y="241"/>
                          </a:lnTo>
                          <a:lnTo>
                            <a:pt x="264" y="220"/>
                          </a:lnTo>
                          <a:lnTo>
                            <a:pt x="272" y="196"/>
                          </a:lnTo>
                          <a:lnTo>
                            <a:pt x="275" y="197"/>
                          </a:lnTo>
                          <a:lnTo>
                            <a:pt x="282" y="197"/>
                          </a:lnTo>
                          <a:lnTo>
                            <a:pt x="292" y="187"/>
                          </a:lnTo>
                          <a:lnTo>
                            <a:pt x="300" y="159"/>
                          </a:lnTo>
                          <a:lnTo>
                            <a:pt x="300" y="141"/>
                          </a:lnTo>
                          <a:lnTo>
                            <a:pt x="278" y="162"/>
                          </a:lnTo>
                          <a:lnTo>
                            <a:pt x="277" y="157"/>
                          </a:lnTo>
                          <a:lnTo>
                            <a:pt x="272" y="141"/>
                          </a:lnTo>
                          <a:lnTo>
                            <a:pt x="265" y="118"/>
                          </a:lnTo>
                          <a:lnTo>
                            <a:pt x="256" y="91"/>
                          </a:lnTo>
                          <a:lnTo>
                            <a:pt x="245" y="65"/>
                          </a:lnTo>
                          <a:lnTo>
                            <a:pt x="234" y="39"/>
                          </a:lnTo>
                          <a:lnTo>
                            <a:pt x="222" y="21"/>
                          </a:lnTo>
                          <a:lnTo>
                            <a:pt x="210" y="10"/>
                          </a:lnTo>
                          <a:lnTo>
                            <a:pt x="196" y="6"/>
                          </a:lnTo>
                          <a:lnTo>
                            <a:pt x="179" y="2"/>
                          </a:lnTo>
                          <a:lnTo>
                            <a:pt x="161" y="1"/>
                          </a:lnTo>
                          <a:lnTo>
                            <a:pt x="143" y="0"/>
                          </a:lnTo>
                          <a:lnTo>
                            <a:pt x="124" y="2"/>
                          </a:lnTo>
                          <a:lnTo>
                            <a:pt x="107" y="7"/>
                          </a:lnTo>
                          <a:lnTo>
                            <a:pt x="92" y="15"/>
                          </a:lnTo>
                          <a:lnTo>
                            <a:pt x="81" y="25"/>
                          </a:lnTo>
                          <a:close/>
                        </a:path>
                      </a:pathLst>
                    </a:custGeom>
                    <a:solidFill>
                      <a:srgbClr val="E5A58C"/>
                    </a:solidFill>
                    <a:ln w="9525">
                      <a:noFill/>
                      <a:round/>
                      <a:headEnd/>
                      <a:tailEnd/>
                    </a:ln>
                  </p:spPr>
                  <p:txBody>
                    <a:bodyPr/>
                    <a:lstStyle/>
                    <a:p>
                      <a:pPr>
                        <a:defRPr/>
                      </a:pPr>
                      <a:endParaRPr lang="en-US" kern="0">
                        <a:solidFill>
                          <a:sysClr val="windowText" lastClr="000000"/>
                        </a:solidFill>
                        <a:latin typeface="Arial"/>
                      </a:endParaRPr>
                    </a:p>
                  </p:txBody>
                </p:sp>
                <p:sp>
                  <p:nvSpPr>
                    <p:cNvPr id="226" name="Freeform 209"/>
                    <p:cNvSpPr>
                      <a:spLocks/>
                    </p:cNvSpPr>
                    <p:nvPr/>
                  </p:nvSpPr>
                  <p:spPr bwMode="auto">
                    <a:xfrm>
                      <a:off x="1579" y="2552"/>
                      <a:ext cx="96" cy="125"/>
                    </a:xfrm>
                    <a:custGeom>
                      <a:avLst/>
                      <a:gdLst>
                        <a:gd name="T0" fmla="*/ 1 w 191"/>
                        <a:gd name="T1" fmla="*/ 1 h 223"/>
                        <a:gd name="T2" fmla="*/ 1 w 191"/>
                        <a:gd name="T3" fmla="*/ 1 h 223"/>
                        <a:gd name="T4" fmla="*/ 1 w 191"/>
                        <a:gd name="T5" fmla="*/ 1 h 223"/>
                        <a:gd name="T6" fmla="*/ 1 w 191"/>
                        <a:gd name="T7" fmla="*/ 1 h 223"/>
                        <a:gd name="T8" fmla="*/ 1 w 191"/>
                        <a:gd name="T9" fmla="*/ 1 h 223"/>
                        <a:gd name="T10" fmla="*/ 1 w 191"/>
                        <a:gd name="T11" fmla="*/ 1 h 223"/>
                        <a:gd name="T12" fmla="*/ 0 w 191"/>
                        <a:gd name="T13" fmla="*/ 1 h 223"/>
                        <a:gd name="T14" fmla="*/ 0 w 191"/>
                        <a:gd name="T15" fmla="*/ 1 h 223"/>
                        <a:gd name="T16" fmla="*/ 1 w 191"/>
                        <a:gd name="T17" fmla="*/ 1 h 223"/>
                        <a:gd name="T18" fmla="*/ 1 w 191"/>
                        <a:gd name="T19" fmla="*/ 1 h 223"/>
                        <a:gd name="T20" fmla="*/ 1 w 191"/>
                        <a:gd name="T21" fmla="*/ 1 h 223"/>
                        <a:gd name="T22" fmla="*/ 1 w 191"/>
                        <a:gd name="T23" fmla="*/ 1 h 223"/>
                        <a:gd name="T24" fmla="*/ 1 w 191"/>
                        <a:gd name="T25" fmla="*/ 1 h 223"/>
                        <a:gd name="T26" fmla="*/ 1 w 191"/>
                        <a:gd name="T27" fmla="*/ 1 h 223"/>
                        <a:gd name="T28" fmla="*/ 1 w 191"/>
                        <a:gd name="T29" fmla="*/ 0 h 223"/>
                        <a:gd name="T30" fmla="*/ 1 w 191"/>
                        <a:gd name="T31" fmla="*/ 1 h 223"/>
                        <a:gd name="T32" fmla="*/ 1 w 191"/>
                        <a:gd name="T33" fmla="*/ 1 h 223"/>
                        <a:gd name="T34" fmla="*/ 1 w 191"/>
                        <a:gd name="T35" fmla="*/ 1 h 223"/>
                        <a:gd name="T36" fmla="*/ 1 w 191"/>
                        <a:gd name="T37" fmla="*/ 1 h 223"/>
                        <a:gd name="T38" fmla="*/ 1 w 191"/>
                        <a:gd name="T39" fmla="*/ 1 h 223"/>
                        <a:gd name="T40" fmla="*/ 1 w 191"/>
                        <a:gd name="T41" fmla="*/ 1 h 223"/>
                        <a:gd name="T42" fmla="*/ 1 w 191"/>
                        <a:gd name="T43" fmla="*/ 1 h 223"/>
                        <a:gd name="T44" fmla="*/ 1 w 191"/>
                        <a:gd name="T45" fmla="*/ 1 h 223"/>
                        <a:gd name="T46" fmla="*/ 1 w 191"/>
                        <a:gd name="T47" fmla="*/ 1 h 223"/>
                        <a:gd name="T48" fmla="*/ 1 w 191"/>
                        <a:gd name="T49" fmla="*/ 1 h 223"/>
                        <a:gd name="T50" fmla="*/ 1 w 191"/>
                        <a:gd name="T51" fmla="*/ 1 h 223"/>
                        <a:gd name="T52" fmla="*/ 1 w 191"/>
                        <a:gd name="T53" fmla="*/ 1 h 223"/>
                        <a:gd name="T54" fmla="*/ 1 w 191"/>
                        <a:gd name="T55" fmla="*/ 1 h 223"/>
                        <a:gd name="T56" fmla="*/ 1 w 191"/>
                        <a:gd name="T57" fmla="*/ 1 h 223"/>
                        <a:gd name="T58" fmla="*/ 1 w 191"/>
                        <a:gd name="T59" fmla="*/ 1 h 223"/>
                        <a:gd name="T60" fmla="*/ 1 w 191"/>
                        <a:gd name="T61" fmla="*/ 1 h 223"/>
                        <a:gd name="T62" fmla="*/ 1 w 191"/>
                        <a:gd name="T63" fmla="*/ 1 h 223"/>
                        <a:gd name="T64" fmla="*/ 1 w 191"/>
                        <a:gd name="T65" fmla="*/ 1 h 223"/>
                        <a:gd name="T66" fmla="*/ 1 w 191"/>
                        <a:gd name="T67" fmla="*/ 1 h 223"/>
                        <a:gd name="T68" fmla="*/ 1 w 191"/>
                        <a:gd name="T69" fmla="*/ 1 h 223"/>
                        <a:gd name="T70" fmla="*/ 1 w 191"/>
                        <a:gd name="T71" fmla="*/ 1 h 223"/>
                        <a:gd name="T72" fmla="*/ 1 w 191"/>
                        <a:gd name="T73" fmla="*/ 1 h 223"/>
                        <a:gd name="T74" fmla="*/ 1 w 191"/>
                        <a:gd name="T75" fmla="*/ 1 h 223"/>
                        <a:gd name="T76" fmla="*/ 1 w 191"/>
                        <a:gd name="T77" fmla="*/ 1 h 22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1"/>
                        <a:gd name="T118" fmla="*/ 0 h 223"/>
                        <a:gd name="T119" fmla="*/ 191 w 191"/>
                        <a:gd name="T120" fmla="*/ 223 h 22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1" h="223">
                          <a:moveTo>
                            <a:pt x="48" y="192"/>
                          </a:moveTo>
                          <a:lnTo>
                            <a:pt x="50" y="188"/>
                          </a:lnTo>
                          <a:lnTo>
                            <a:pt x="51" y="180"/>
                          </a:lnTo>
                          <a:lnTo>
                            <a:pt x="48" y="169"/>
                          </a:lnTo>
                          <a:lnTo>
                            <a:pt x="43" y="157"/>
                          </a:lnTo>
                          <a:lnTo>
                            <a:pt x="37" y="152"/>
                          </a:lnTo>
                          <a:lnTo>
                            <a:pt x="31" y="145"/>
                          </a:lnTo>
                          <a:lnTo>
                            <a:pt x="23" y="139"/>
                          </a:lnTo>
                          <a:lnTo>
                            <a:pt x="16" y="132"/>
                          </a:lnTo>
                          <a:lnTo>
                            <a:pt x="10" y="126"/>
                          </a:lnTo>
                          <a:lnTo>
                            <a:pt x="5" y="122"/>
                          </a:lnTo>
                          <a:lnTo>
                            <a:pt x="1" y="119"/>
                          </a:lnTo>
                          <a:lnTo>
                            <a:pt x="0" y="118"/>
                          </a:lnTo>
                          <a:lnTo>
                            <a:pt x="0" y="117"/>
                          </a:lnTo>
                          <a:lnTo>
                            <a:pt x="0" y="115"/>
                          </a:lnTo>
                          <a:lnTo>
                            <a:pt x="0" y="107"/>
                          </a:lnTo>
                          <a:lnTo>
                            <a:pt x="1" y="94"/>
                          </a:lnTo>
                          <a:lnTo>
                            <a:pt x="2" y="78"/>
                          </a:lnTo>
                          <a:lnTo>
                            <a:pt x="3" y="64"/>
                          </a:lnTo>
                          <a:lnTo>
                            <a:pt x="5" y="55"/>
                          </a:lnTo>
                          <a:lnTo>
                            <a:pt x="5" y="51"/>
                          </a:lnTo>
                          <a:lnTo>
                            <a:pt x="5" y="50"/>
                          </a:lnTo>
                          <a:lnTo>
                            <a:pt x="6" y="46"/>
                          </a:lnTo>
                          <a:lnTo>
                            <a:pt x="9" y="40"/>
                          </a:lnTo>
                          <a:lnTo>
                            <a:pt x="14" y="35"/>
                          </a:lnTo>
                          <a:lnTo>
                            <a:pt x="24" y="32"/>
                          </a:lnTo>
                          <a:lnTo>
                            <a:pt x="25" y="27"/>
                          </a:lnTo>
                          <a:lnTo>
                            <a:pt x="29" y="16"/>
                          </a:lnTo>
                          <a:lnTo>
                            <a:pt x="35" y="4"/>
                          </a:lnTo>
                          <a:lnTo>
                            <a:pt x="44" y="0"/>
                          </a:lnTo>
                          <a:lnTo>
                            <a:pt x="53" y="1"/>
                          </a:lnTo>
                          <a:lnTo>
                            <a:pt x="59" y="3"/>
                          </a:lnTo>
                          <a:lnTo>
                            <a:pt x="62" y="5"/>
                          </a:lnTo>
                          <a:lnTo>
                            <a:pt x="63" y="10"/>
                          </a:lnTo>
                          <a:lnTo>
                            <a:pt x="65" y="9"/>
                          </a:lnTo>
                          <a:lnTo>
                            <a:pt x="67" y="8"/>
                          </a:lnTo>
                          <a:lnTo>
                            <a:pt x="70" y="6"/>
                          </a:lnTo>
                          <a:lnTo>
                            <a:pt x="75" y="4"/>
                          </a:lnTo>
                          <a:lnTo>
                            <a:pt x="81" y="3"/>
                          </a:lnTo>
                          <a:lnTo>
                            <a:pt x="86" y="4"/>
                          </a:lnTo>
                          <a:lnTo>
                            <a:pt x="92" y="5"/>
                          </a:lnTo>
                          <a:lnTo>
                            <a:pt x="98" y="10"/>
                          </a:lnTo>
                          <a:lnTo>
                            <a:pt x="107" y="21"/>
                          </a:lnTo>
                          <a:lnTo>
                            <a:pt x="111" y="20"/>
                          </a:lnTo>
                          <a:lnTo>
                            <a:pt x="119" y="20"/>
                          </a:lnTo>
                          <a:lnTo>
                            <a:pt x="128" y="25"/>
                          </a:lnTo>
                          <a:lnTo>
                            <a:pt x="136" y="38"/>
                          </a:lnTo>
                          <a:lnTo>
                            <a:pt x="138" y="36"/>
                          </a:lnTo>
                          <a:lnTo>
                            <a:pt x="146" y="35"/>
                          </a:lnTo>
                          <a:lnTo>
                            <a:pt x="156" y="38"/>
                          </a:lnTo>
                          <a:lnTo>
                            <a:pt x="167" y="48"/>
                          </a:lnTo>
                          <a:lnTo>
                            <a:pt x="177" y="63"/>
                          </a:lnTo>
                          <a:lnTo>
                            <a:pt x="184" y="77"/>
                          </a:lnTo>
                          <a:lnTo>
                            <a:pt x="190" y="88"/>
                          </a:lnTo>
                          <a:lnTo>
                            <a:pt x="191" y="96"/>
                          </a:lnTo>
                          <a:lnTo>
                            <a:pt x="189" y="107"/>
                          </a:lnTo>
                          <a:lnTo>
                            <a:pt x="186" y="123"/>
                          </a:lnTo>
                          <a:lnTo>
                            <a:pt x="179" y="140"/>
                          </a:lnTo>
                          <a:lnTo>
                            <a:pt x="173" y="154"/>
                          </a:lnTo>
                          <a:lnTo>
                            <a:pt x="169" y="158"/>
                          </a:lnTo>
                          <a:lnTo>
                            <a:pt x="164" y="164"/>
                          </a:lnTo>
                          <a:lnTo>
                            <a:pt x="159" y="170"/>
                          </a:lnTo>
                          <a:lnTo>
                            <a:pt x="153" y="176"/>
                          </a:lnTo>
                          <a:lnTo>
                            <a:pt x="148" y="181"/>
                          </a:lnTo>
                          <a:lnTo>
                            <a:pt x="143" y="186"/>
                          </a:lnTo>
                          <a:lnTo>
                            <a:pt x="139" y="191"/>
                          </a:lnTo>
                          <a:lnTo>
                            <a:pt x="137" y="193"/>
                          </a:lnTo>
                          <a:lnTo>
                            <a:pt x="136" y="200"/>
                          </a:lnTo>
                          <a:lnTo>
                            <a:pt x="134" y="210"/>
                          </a:lnTo>
                          <a:lnTo>
                            <a:pt x="133" y="219"/>
                          </a:lnTo>
                          <a:lnTo>
                            <a:pt x="133" y="223"/>
                          </a:lnTo>
                          <a:lnTo>
                            <a:pt x="129" y="223"/>
                          </a:lnTo>
                          <a:lnTo>
                            <a:pt x="121" y="223"/>
                          </a:lnTo>
                          <a:lnTo>
                            <a:pt x="108" y="223"/>
                          </a:lnTo>
                          <a:lnTo>
                            <a:pt x="93" y="222"/>
                          </a:lnTo>
                          <a:lnTo>
                            <a:pt x="78" y="218"/>
                          </a:lnTo>
                          <a:lnTo>
                            <a:pt x="65" y="213"/>
                          </a:lnTo>
                          <a:lnTo>
                            <a:pt x="54" y="205"/>
                          </a:lnTo>
                          <a:lnTo>
                            <a:pt x="48" y="192"/>
                          </a:lnTo>
                          <a:close/>
                        </a:path>
                      </a:pathLst>
                    </a:custGeom>
                    <a:solidFill>
                      <a:srgbClr val="D6916B"/>
                    </a:solidFill>
                    <a:ln w="9525">
                      <a:noFill/>
                      <a:round/>
                      <a:headEnd/>
                      <a:tailEnd/>
                    </a:ln>
                  </p:spPr>
                  <p:txBody>
                    <a:bodyPr/>
                    <a:lstStyle/>
                    <a:p>
                      <a:pPr>
                        <a:defRPr/>
                      </a:pPr>
                      <a:endParaRPr lang="en-US" kern="0">
                        <a:solidFill>
                          <a:sysClr val="windowText" lastClr="000000"/>
                        </a:solidFill>
                        <a:latin typeface="Arial"/>
                      </a:endParaRPr>
                    </a:p>
                  </p:txBody>
                </p:sp>
                <p:sp>
                  <p:nvSpPr>
                    <p:cNvPr id="227" name="Freeform 210"/>
                    <p:cNvSpPr>
                      <a:spLocks/>
                    </p:cNvSpPr>
                    <p:nvPr/>
                  </p:nvSpPr>
                  <p:spPr bwMode="auto">
                    <a:xfrm>
                      <a:off x="1290" y="2888"/>
                      <a:ext cx="28" cy="11"/>
                    </a:xfrm>
                    <a:custGeom>
                      <a:avLst/>
                      <a:gdLst>
                        <a:gd name="T0" fmla="*/ 0 w 58"/>
                        <a:gd name="T1" fmla="*/ 1 h 19"/>
                        <a:gd name="T2" fmla="*/ 0 w 58"/>
                        <a:gd name="T3" fmla="*/ 1 h 19"/>
                        <a:gd name="T4" fmla="*/ 0 w 58"/>
                        <a:gd name="T5" fmla="*/ 1 h 19"/>
                        <a:gd name="T6" fmla="*/ 0 w 58"/>
                        <a:gd name="T7" fmla="*/ 1 h 19"/>
                        <a:gd name="T8" fmla="*/ 0 w 58"/>
                        <a:gd name="T9" fmla="*/ 0 h 19"/>
                        <a:gd name="T10" fmla="*/ 0 w 58"/>
                        <a:gd name="T11" fmla="*/ 1 h 19"/>
                        <a:gd name="T12" fmla="*/ 0 w 58"/>
                        <a:gd name="T13" fmla="*/ 1 h 19"/>
                        <a:gd name="T14" fmla="*/ 0 w 58"/>
                        <a:gd name="T15" fmla="*/ 1 h 19"/>
                        <a:gd name="T16" fmla="*/ 0 w 58"/>
                        <a:gd name="T17" fmla="*/ 1 h 19"/>
                        <a:gd name="T18" fmla="*/ 0 w 58"/>
                        <a:gd name="T19" fmla="*/ 1 h 19"/>
                        <a:gd name="T20" fmla="*/ 0 w 58"/>
                        <a:gd name="T21" fmla="*/ 1 h 19"/>
                        <a:gd name="T22" fmla="*/ 0 w 58"/>
                        <a:gd name="T23" fmla="*/ 1 h 19"/>
                        <a:gd name="T24" fmla="*/ 0 w 58"/>
                        <a:gd name="T25" fmla="*/ 1 h 19"/>
                        <a:gd name="T26" fmla="*/ 0 w 58"/>
                        <a:gd name="T27" fmla="*/ 1 h 19"/>
                        <a:gd name="T28" fmla="*/ 0 w 58"/>
                        <a:gd name="T29" fmla="*/ 1 h 19"/>
                        <a:gd name="T30" fmla="*/ 0 w 58"/>
                        <a:gd name="T31" fmla="*/ 1 h 19"/>
                        <a:gd name="T32" fmla="*/ 0 w 58"/>
                        <a:gd name="T33" fmla="*/ 1 h 19"/>
                        <a:gd name="T34" fmla="*/ 0 w 58"/>
                        <a:gd name="T35" fmla="*/ 1 h 19"/>
                        <a:gd name="T36" fmla="*/ 0 w 58"/>
                        <a:gd name="T37" fmla="*/ 1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19"/>
                        <a:gd name="T59" fmla="*/ 58 w 58"/>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19">
                          <a:moveTo>
                            <a:pt x="0" y="13"/>
                          </a:moveTo>
                          <a:lnTo>
                            <a:pt x="1" y="11"/>
                          </a:lnTo>
                          <a:lnTo>
                            <a:pt x="7" y="6"/>
                          </a:lnTo>
                          <a:lnTo>
                            <a:pt x="16" y="1"/>
                          </a:lnTo>
                          <a:lnTo>
                            <a:pt x="30" y="0"/>
                          </a:lnTo>
                          <a:lnTo>
                            <a:pt x="43" y="1"/>
                          </a:lnTo>
                          <a:lnTo>
                            <a:pt x="50" y="3"/>
                          </a:lnTo>
                          <a:lnTo>
                            <a:pt x="52" y="4"/>
                          </a:lnTo>
                          <a:lnTo>
                            <a:pt x="53" y="5"/>
                          </a:lnTo>
                          <a:lnTo>
                            <a:pt x="58" y="8"/>
                          </a:lnTo>
                          <a:lnTo>
                            <a:pt x="56" y="10"/>
                          </a:lnTo>
                          <a:lnTo>
                            <a:pt x="49" y="15"/>
                          </a:lnTo>
                          <a:lnTo>
                            <a:pt x="38" y="19"/>
                          </a:lnTo>
                          <a:lnTo>
                            <a:pt x="26" y="19"/>
                          </a:lnTo>
                          <a:lnTo>
                            <a:pt x="15" y="18"/>
                          </a:lnTo>
                          <a:lnTo>
                            <a:pt x="8" y="18"/>
                          </a:lnTo>
                          <a:lnTo>
                            <a:pt x="5" y="19"/>
                          </a:lnTo>
                          <a:lnTo>
                            <a:pt x="4" y="19"/>
                          </a:lnTo>
                          <a:lnTo>
                            <a:pt x="0" y="13"/>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228" name="Freeform 211"/>
                    <p:cNvSpPr>
                      <a:spLocks/>
                    </p:cNvSpPr>
                    <p:nvPr/>
                  </p:nvSpPr>
                  <p:spPr bwMode="auto">
                    <a:xfrm>
                      <a:off x="1229" y="2882"/>
                      <a:ext cx="28" cy="12"/>
                    </a:xfrm>
                    <a:custGeom>
                      <a:avLst/>
                      <a:gdLst>
                        <a:gd name="T0" fmla="*/ 0 w 58"/>
                        <a:gd name="T1" fmla="*/ 1 h 22"/>
                        <a:gd name="T2" fmla="*/ 0 w 58"/>
                        <a:gd name="T3" fmla="*/ 1 h 22"/>
                        <a:gd name="T4" fmla="*/ 0 w 58"/>
                        <a:gd name="T5" fmla="*/ 1 h 22"/>
                        <a:gd name="T6" fmla="*/ 0 w 58"/>
                        <a:gd name="T7" fmla="*/ 1 h 22"/>
                        <a:gd name="T8" fmla="*/ 0 w 58"/>
                        <a:gd name="T9" fmla="*/ 1 h 22"/>
                        <a:gd name="T10" fmla="*/ 0 w 58"/>
                        <a:gd name="T11" fmla="*/ 1 h 22"/>
                        <a:gd name="T12" fmla="*/ 0 w 58"/>
                        <a:gd name="T13" fmla="*/ 0 h 22"/>
                        <a:gd name="T14" fmla="*/ 0 w 58"/>
                        <a:gd name="T15" fmla="*/ 0 h 22"/>
                        <a:gd name="T16" fmla="*/ 0 w 58"/>
                        <a:gd name="T17" fmla="*/ 1 h 22"/>
                        <a:gd name="T18" fmla="*/ 0 w 58"/>
                        <a:gd name="T19" fmla="*/ 1 h 22"/>
                        <a:gd name="T20" fmla="*/ 0 w 58"/>
                        <a:gd name="T21" fmla="*/ 1 h 22"/>
                        <a:gd name="T22" fmla="*/ 0 w 58"/>
                        <a:gd name="T23" fmla="*/ 1 h 22"/>
                        <a:gd name="T24" fmla="*/ 0 w 58"/>
                        <a:gd name="T25" fmla="*/ 1 h 22"/>
                        <a:gd name="T26" fmla="*/ 0 w 58"/>
                        <a:gd name="T27" fmla="*/ 1 h 22"/>
                        <a:gd name="T28" fmla="*/ 0 w 58"/>
                        <a:gd name="T29" fmla="*/ 1 h 22"/>
                        <a:gd name="T30" fmla="*/ 0 w 58"/>
                        <a:gd name="T31" fmla="*/ 1 h 22"/>
                        <a:gd name="T32" fmla="*/ 0 w 58"/>
                        <a:gd name="T33" fmla="*/ 1 h 22"/>
                        <a:gd name="T34" fmla="*/ 0 w 58"/>
                        <a:gd name="T35" fmla="*/ 1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
                        <a:gd name="T55" fmla="*/ 0 h 22"/>
                        <a:gd name="T56" fmla="*/ 58 w 58"/>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 h="22">
                          <a:moveTo>
                            <a:pt x="58" y="17"/>
                          </a:moveTo>
                          <a:lnTo>
                            <a:pt x="57" y="16"/>
                          </a:lnTo>
                          <a:lnTo>
                            <a:pt x="54" y="13"/>
                          </a:lnTo>
                          <a:lnTo>
                            <a:pt x="50" y="9"/>
                          </a:lnTo>
                          <a:lnTo>
                            <a:pt x="44" y="5"/>
                          </a:lnTo>
                          <a:lnTo>
                            <a:pt x="37" y="1"/>
                          </a:lnTo>
                          <a:lnTo>
                            <a:pt x="28" y="0"/>
                          </a:lnTo>
                          <a:lnTo>
                            <a:pt x="19" y="0"/>
                          </a:lnTo>
                          <a:lnTo>
                            <a:pt x="7" y="5"/>
                          </a:lnTo>
                          <a:lnTo>
                            <a:pt x="0" y="7"/>
                          </a:lnTo>
                          <a:lnTo>
                            <a:pt x="2" y="9"/>
                          </a:lnTo>
                          <a:lnTo>
                            <a:pt x="9" y="13"/>
                          </a:lnTo>
                          <a:lnTo>
                            <a:pt x="20" y="19"/>
                          </a:lnTo>
                          <a:lnTo>
                            <a:pt x="31" y="22"/>
                          </a:lnTo>
                          <a:lnTo>
                            <a:pt x="43" y="22"/>
                          </a:lnTo>
                          <a:lnTo>
                            <a:pt x="51" y="21"/>
                          </a:lnTo>
                          <a:lnTo>
                            <a:pt x="55" y="19"/>
                          </a:lnTo>
                          <a:lnTo>
                            <a:pt x="58" y="17"/>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229" name="Freeform 212"/>
                    <p:cNvSpPr>
                      <a:spLocks/>
                    </p:cNvSpPr>
                    <p:nvPr/>
                  </p:nvSpPr>
                  <p:spPr bwMode="auto">
                    <a:xfrm>
                      <a:off x="1288" y="2870"/>
                      <a:ext cx="33" cy="9"/>
                    </a:xfrm>
                    <a:custGeom>
                      <a:avLst/>
                      <a:gdLst>
                        <a:gd name="T0" fmla="*/ 0 w 66"/>
                        <a:gd name="T1" fmla="*/ 1 h 16"/>
                        <a:gd name="T2" fmla="*/ 0 w 66"/>
                        <a:gd name="T3" fmla="*/ 1 h 16"/>
                        <a:gd name="T4" fmla="*/ 1 w 66"/>
                        <a:gd name="T5" fmla="*/ 1 h 16"/>
                        <a:gd name="T6" fmla="*/ 1 w 66"/>
                        <a:gd name="T7" fmla="*/ 1 h 16"/>
                        <a:gd name="T8" fmla="*/ 1 w 66"/>
                        <a:gd name="T9" fmla="*/ 1 h 16"/>
                        <a:gd name="T10" fmla="*/ 1 w 66"/>
                        <a:gd name="T11" fmla="*/ 1 h 16"/>
                        <a:gd name="T12" fmla="*/ 1 w 66"/>
                        <a:gd name="T13" fmla="*/ 1 h 16"/>
                        <a:gd name="T14" fmla="*/ 1 w 66"/>
                        <a:gd name="T15" fmla="*/ 0 h 16"/>
                        <a:gd name="T16" fmla="*/ 1 w 66"/>
                        <a:gd name="T17" fmla="*/ 0 h 16"/>
                        <a:gd name="T18" fmla="*/ 1 w 66"/>
                        <a:gd name="T19" fmla="*/ 0 h 16"/>
                        <a:gd name="T20" fmla="*/ 1 w 66"/>
                        <a:gd name="T21" fmla="*/ 1 h 16"/>
                        <a:gd name="T22" fmla="*/ 1 w 66"/>
                        <a:gd name="T23" fmla="*/ 1 h 16"/>
                        <a:gd name="T24" fmla="*/ 1 w 66"/>
                        <a:gd name="T25" fmla="*/ 1 h 16"/>
                        <a:gd name="T26" fmla="*/ 1 w 66"/>
                        <a:gd name="T27" fmla="*/ 1 h 16"/>
                        <a:gd name="T28" fmla="*/ 1 w 66"/>
                        <a:gd name="T29" fmla="*/ 1 h 16"/>
                        <a:gd name="T30" fmla="*/ 1 w 66"/>
                        <a:gd name="T31" fmla="*/ 1 h 16"/>
                        <a:gd name="T32" fmla="*/ 1 w 66"/>
                        <a:gd name="T33" fmla="*/ 1 h 16"/>
                        <a:gd name="T34" fmla="*/ 1 w 66"/>
                        <a:gd name="T35" fmla="*/ 1 h 16"/>
                        <a:gd name="T36" fmla="*/ 1 w 66"/>
                        <a:gd name="T37" fmla="*/ 1 h 16"/>
                        <a:gd name="T38" fmla="*/ 1 w 66"/>
                        <a:gd name="T39" fmla="*/ 1 h 16"/>
                        <a:gd name="T40" fmla="*/ 1 w 66"/>
                        <a:gd name="T41" fmla="*/ 1 h 16"/>
                        <a:gd name="T42" fmla="*/ 1 w 66"/>
                        <a:gd name="T43" fmla="*/ 1 h 16"/>
                        <a:gd name="T44" fmla="*/ 1 w 66"/>
                        <a:gd name="T45" fmla="*/ 1 h 16"/>
                        <a:gd name="T46" fmla="*/ 1 w 66"/>
                        <a:gd name="T47" fmla="*/ 1 h 16"/>
                        <a:gd name="T48" fmla="*/ 1 w 66"/>
                        <a:gd name="T49" fmla="*/ 1 h 16"/>
                        <a:gd name="T50" fmla="*/ 0 w 66"/>
                        <a:gd name="T51" fmla="*/ 1 h 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6"/>
                        <a:gd name="T79" fmla="*/ 0 h 16"/>
                        <a:gd name="T80" fmla="*/ 66 w 66"/>
                        <a:gd name="T81" fmla="*/ 16 h 1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6" h="16">
                          <a:moveTo>
                            <a:pt x="0" y="10"/>
                          </a:moveTo>
                          <a:lnTo>
                            <a:pt x="0" y="10"/>
                          </a:lnTo>
                          <a:lnTo>
                            <a:pt x="1" y="8"/>
                          </a:lnTo>
                          <a:lnTo>
                            <a:pt x="3" y="6"/>
                          </a:lnTo>
                          <a:lnTo>
                            <a:pt x="8" y="4"/>
                          </a:lnTo>
                          <a:lnTo>
                            <a:pt x="11" y="3"/>
                          </a:lnTo>
                          <a:lnTo>
                            <a:pt x="17" y="1"/>
                          </a:lnTo>
                          <a:lnTo>
                            <a:pt x="22" y="0"/>
                          </a:lnTo>
                          <a:lnTo>
                            <a:pt x="29" y="0"/>
                          </a:lnTo>
                          <a:lnTo>
                            <a:pt x="36" y="0"/>
                          </a:lnTo>
                          <a:lnTo>
                            <a:pt x="43" y="1"/>
                          </a:lnTo>
                          <a:lnTo>
                            <a:pt x="51" y="5"/>
                          </a:lnTo>
                          <a:lnTo>
                            <a:pt x="59" y="10"/>
                          </a:lnTo>
                          <a:lnTo>
                            <a:pt x="61" y="11"/>
                          </a:lnTo>
                          <a:lnTo>
                            <a:pt x="64" y="14"/>
                          </a:lnTo>
                          <a:lnTo>
                            <a:pt x="66" y="16"/>
                          </a:lnTo>
                          <a:lnTo>
                            <a:pt x="60" y="16"/>
                          </a:lnTo>
                          <a:lnTo>
                            <a:pt x="60" y="15"/>
                          </a:lnTo>
                          <a:lnTo>
                            <a:pt x="58" y="14"/>
                          </a:lnTo>
                          <a:lnTo>
                            <a:pt x="54" y="12"/>
                          </a:lnTo>
                          <a:lnTo>
                            <a:pt x="49" y="8"/>
                          </a:lnTo>
                          <a:lnTo>
                            <a:pt x="43" y="7"/>
                          </a:lnTo>
                          <a:lnTo>
                            <a:pt x="33" y="7"/>
                          </a:lnTo>
                          <a:lnTo>
                            <a:pt x="22" y="8"/>
                          </a:lnTo>
                          <a:lnTo>
                            <a:pt x="8" y="12"/>
                          </a:lnTo>
                          <a:lnTo>
                            <a:pt x="0" y="10"/>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230" name="Freeform 213"/>
                    <p:cNvSpPr>
                      <a:spLocks/>
                    </p:cNvSpPr>
                    <p:nvPr/>
                  </p:nvSpPr>
                  <p:spPr bwMode="auto">
                    <a:xfrm>
                      <a:off x="1227" y="2866"/>
                      <a:ext cx="37" cy="11"/>
                    </a:xfrm>
                    <a:custGeom>
                      <a:avLst/>
                      <a:gdLst>
                        <a:gd name="T0" fmla="*/ 0 w 75"/>
                        <a:gd name="T1" fmla="*/ 1 h 19"/>
                        <a:gd name="T2" fmla="*/ 0 w 75"/>
                        <a:gd name="T3" fmla="*/ 1 h 19"/>
                        <a:gd name="T4" fmla="*/ 0 w 75"/>
                        <a:gd name="T5" fmla="*/ 1 h 19"/>
                        <a:gd name="T6" fmla="*/ 0 w 75"/>
                        <a:gd name="T7" fmla="*/ 1 h 19"/>
                        <a:gd name="T8" fmla="*/ 0 w 75"/>
                        <a:gd name="T9" fmla="*/ 1 h 19"/>
                        <a:gd name="T10" fmla="*/ 0 w 75"/>
                        <a:gd name="T11" fmla="*/ 1 h 19"/>
                        <a:gd name="T12" fmla="*/ 0 w 75"/>
                        <a:gd name="T13" fmla="*/ 0 h 19"/>
                        <a:gd name="T14" fmla="*/ 0 w 75"/>
                        <a:gd name="T15" fmla="*/ 1 h 19"/>
                        <a:gd name="T16" fmla="*/ 0 w 75"/>
                        <a:gd name="T17" fmla="*/ 1 h 19"/>
                        <a:gd name="T18" fmla="*/ 0 w 75"/>
                        <a:gd name="T19" fmla="*/ 1 h 19"/>
                        <a:gd name="T20" fmla="*/ 0 w 75"/>
                        <a:gd name="T21" fmla="*/ 1 h 19"/>
                        <a:gd name="T22" fmla="*/ 0 w 75"/>
                        <a:gd name="T23" fmla="*/ 1 h 19"/>
                        <a:gd name="T24" fmla="*/ 0 w 75"/>
                        <a:gd name="T25" fmla="*/ 1 h 19"/>
                        <a:gd name="T26" fmla="*/ 0 w 75"/>
                        <a:gd name="T27" fmla="*/ 1 h 19"/>
                        <a:gd name="T28" fmla="*/ 0 w 75"/>
                        <a:gd name="T29" fmla="*/ 1 h 19"/>
                        <a:gd name="T30" fmla="*/ 0 w 75"/>
                        <a:gd name="T31" fmla="*/ 1 h 19"/>
                        <a:gd name="T32" fmla="*/ 0 w 75"/>
                        <a:gd name="T33" fmla="*/ 1 h 19"/>
                        <a:gd name="T34" fmla="*/ 0 w 75"/>
                        <a:gd name="T35" fmla="*/ 1 h 19"/>
                        <a:gd name="T36" fmla="*/ 0 w 75"/>
                        <a:gd name="T37" fmla="*/ 1 h 19"/>
                        <a:gd name="T38" fmla="*/ 0 w 75"/>
                        <a:gd name="T39" fmla="*/ 1 h 19"/>
                        <a:gd name="T40" fmla="*/ 0 w 75"/>
                        <a:gd name="T41" fmla="*/ 1 h 19"/>
                        <a:gd name="T42" fmla="*/ 0 w 75"/>
                        <a:gd name="T43" fmla="*/ 1 h 19"/>
                        <a:gd name="T44" fmla="*/ 0 w 75"/>
                        <a:gd name="T45" fmla="*/ 1 h 19"/>
                        <a:gd name="T46" fmla="*/ 0 w 75"/>
                        <a:gd name="T47" fmla="*/ 1 h 19"/>
                        <a:gd name="T48" fmla="*/ 0 w 75"/>
                        <a:gd name="T49" fmla="*/ 1 h 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5"/>
                        <a:gd name="T76" fmla="*/ 0 h 19"/>
                        <a:gd name="T77" fmla="*/ 75 w 75"/>
                        <a:gd name="T78" fmla="*/ 19 h 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5" h="19">
                          <a:moveTo>
                            <a:pt x="73" y="10"/>
                          </a:moveTo>
                          <a:lnTo>
                            <a:pt x="72" y="9"/>
                          </a:lnTo>
                          <a:lnTo>
                            <a:pt x="68" y="8"/>
                          </a:lnTo>
                          <a:lnTo>
                            <a:pt x="60" y="4"/>
                          </a:lnTo>
                          <a:lnTo>
                            <a:pt x="50" y="2"/>
                          </a:lnTo>
                          <a:lnTo>
                            <a:pt x="40" y="1"/>
                          </a:lnTo>
                          <a:lnTo>
                            <a:pt x="27" y="0"/>
                          </a:lnTo>
                          <a:lnTo>
                            <a:pt x="15" y="1"/>
                          </a:lnTo>
                          <a:lnTo>
                            <a:pt x="2" y="5"/>
                          </a:lnTo>
                          <a:lnTo>
                            <a:pt x="1" y="6"/>
                          </a:lnTo>
                          <a:lnTo>
                            <a:pt x="0" y="8"/>
                          </a:lnTo>
                          <a:lnTo>
                            <a:pt x="1" y="9"/>
                          </a:lnTo>
                          <a:lnTo>
                            <a:pt x="7" y="9"/>
                          </a:lnTo>
                          <a:lnTo>
                            <a:pt x="9" y="9"/>
                          </a:lnTo>
                          <a:lnTo>
                            <a:pt x="13" y="9"/>
                          </a:lnTo>
                          <a:lnTo>
                            <a:pt x="22" y="9"/>
                          </a:lnTo>
                          <a:lnTo>
                            <a:pt x="31" y="9"/>
                          </a:lnTo>
                          <a:lnTo>
                            <a:pt x="41" y="10"/>
                          </a:lnTo>
                          <a:lnTo>
                            <a:pt x="51" y="12"/>
                          </a:lnTo>
                          <a:lnTo>
                            <a:pt x="62" y="15"/>
                          </a:lnTo>
                          <a:lnTo>
                            <a:pt x="70" y="19"/>
                          </a:lnTo>
                          <a:lnTo>
                            <a:pt x="71" y="18"/>
                          </a:lnTo>
                          <a:lnTo>
                            <a:pt x="73" y="16"/>
                          </a:lnTo>
                          <a:lnTo>
                            <a:pt x="75" y="13"/>
                          </a:lnTo>
                          <a:lnTo>
                            <a:pt x="73" y="10"/>
                          </a:lnTo>
                          <a:close/>
                        </a:path>
                      </a:pathLst>
                    </a:custGeom>
                    <a:solidFill>
                      <a:srgbClr val="663300"/>
                    </a:solidFill>
                    <a:ln w="9525">
                      <a:noFill/>
                      <a:round/>
                      <a:headEnd/>
                      <a:tailEnd/>
                    </a:ln>
                  </p:spPr>
                  <p:txBody>
                    <a:bodyPr/>
                    <a:lstStyle/>
                    <a:p>
                      <a:pPr>
                        <a:defRPr/>
                      </a:pPr>
                      <a:endParaRPr lang="en-US" kern="0">
                        <a:solidFill>
                          <a:sysClr val="windowText" lastClr="000000"/>
                        </a:solidFill>
                        <a:latin typeface="Arial"/>
                      </a:endParaRPr>
                    </a:p>
                  </p:txBody>
                </p:sp>
                <p:sp>
                  <p:nvSpPr>
                    <p:cNvPr id="231" name="Freeform 214"/>
                    <p:cNvSpPr>
                      <a:spLocks/>
                    </p:cNvSpPr>
                    <p:nvPr/>
                  </p:nvSpPr>
                  <p:spPr bwMode="auto">
                    <a:xfrm>
                      <a:off x="1248" y="2950"/>
                      <a:ext cx="44" cy="19"/>
                    </a:xfrm>
                    <a:custGeom>
                      <a:avLst/>
                      <a:gdLst>
                        <a:gd name="T0" fmla="*/ 0 w 89"/>
                        <a:gd name="T1" fmla="*/ 1 h 35"/>
                        <a:gd name="T2" fmla="*/ 0 w 89"/>
                        <a:gd name="T3" fmla="*/ 1 h 35"/>
                        <a:gd name="T4" fmla="*/ 0 w 89"/>
                        <a:gd name="T5" fmla="*/ 1 h 35"/>
                        <a:gd name="T6" fmla="*/ 0 w 89"/>
                        <a:gd name="T7" fmla="*/ 1 h 35"/>
                        <a:gd name="T8" fmla="*/ 0 w 89"/>
                        <a:gd name="T9" fmla="*/ 1 h 35"/>
                        <a:gd name="T10" fmla="*/ 0 w 89"/>
                        <a:gd name="T11" fmla="*/ 1 h 35"/>
                        <a:gd name="T12" fmla="*/ 0 w 89"/>
                        <a:gd name="T13" fmla="*/ 0 h 35"/>
                        <a:gd name="T14" fmla="*/ 0 w 89"/>
                        <a:gd name="T15" fmla="*/ 0 h 35"/>
                        <a:gd name="T16" fmla="*/ 0 w 89"/>
                        <a:gd name="T17" fmla="*/ 0 h 35"/>
                        <a:gd name="T18" fmla="*/ 0 w 89"/>
                        <a:gd name="T19" fmla="*/ 1 h 35"/>
                        <a:gd name="T20" fmla="*/ 0 w 89"/>
                        <a:gd name="T21" fmla="*/ 1 h 35"/>
                        <a:gd name="T22" fmla="*/ 0 w 89"/>
                        <a:gd name="T23" fmla="*/ 1 h 35"/>
                        <a:gd name="T24" fmla="*/ 0 w 89"/>
                        <a:gd name="T25" fmla="*/ 1 h 35"/>
                        <a:gd name="T26" fmla="*/ 0 w 89"/>
                        <a:gd name="T27" fmla="*/ 1 h 35"/>
                        <a:gd name="T28" fmla="*/ 0 w 89"/>
                        <a:gd name="T29" fmla="*/ 1 h 35"/>
                        <a:gd name="T30" fmla="*/ 0 w 89"/>
                        <a:gd name="T31" fmla="*/ 1 h 35"/>
                        <a:gd name="T32" fmla="*/ 0 w 89"/>
                        <a:gd name="T33" fmla="*/ 1 h 35"/>
                        <a:gd name="T34" fmla="*/ 0 w 89"/>
                        <a:gd name="T35" fmla="*/ 1 h 35"/>
                        <a:gd name="T36" fmla="*/ 0 w 89"/>
                        <a:gd name="T37" fmla="*/ 1 h 35"/>
                        <a:gd name="T38" fmla="*/ 0 w 89"/>
                        <a:gd name="T39" fmla="*/ 1 h 35"/>
                        <a:gd name="T40" fmla="*/ 0 w 89"/>
                        <a:gd name="T41" fmla="*/ 1 h 35"/>
                        <a:gd name="T42" fmla="*/ 0 w 89"/>
                        <a:gd name="T43" fmla="*/ 1 h 35"/>
                        <a:gd name="T44" fmla="*/ 0 w 89"/>
                        <a:gd name="T45" fmla="*/ 1 h 35"/>
                        <a:gd name="T46" fmla="*/ 0 w 89"/>
                        <a:gd name="T47" fmla="*/ 1 h 35"/>
                        <a:gd name="T48" fmla="*/ 0 w 89"/>
                        <a:gd name="T49" fmla="*/ 1 h 35"/>
                        <a:gd name="T50" fmla="*/ 0 w 89"/>
                        <a:gd name="T51" fmla="*/ 1 h 35"/>
                        <a:gd name="T52" fmla="*/ 0 w 89"/>
                        <a:gd name="T53" fmla="*/ 1 h 35"/>
                        <a:gd name="T54" fmla="*/ 0 w 89"/>
                        <a:gd name="T55" fmla="*/ 1 h 35"/>
                        <a:gd name="T56" fmla="*/ 0 w 89"/>
                        <a:gd name="T57" fmla="*/ 1 h 35"/>
                        <a:gd name="T58" fmla="*/ 0 w 89"/>
                        <a:gd name="T59" fmla="*/ 1 h 35"/>
                        <a:gd name="T60" fmla="*/ 0 w 89"/>
                        <a:gd name="T61" fmla="*/ 1 h 35"/>
                        <a:gd name="T62" fmla="*/ 0 w 89"/>
                        <a:gd name="T63" fmla="*/ 1 h 35"/>
                        <a:gd name="T64" fmla="*/ 0 w 89"/>
                        <a:gd name="T65" fmla="*/ 1 h 35"/>
                        <a:gd name="T66" fmla="*/ 0 w 89"/>
                        <a:gd name="T67" fmla="*/ 1 h 35"/>
                        <a:gd name="T68" fmla="*/ 0 w 89"/>
                        <a:gd name="T69" fmla="*/ 1 h 35"/>
                        <a:gd name="T70" fmla="*/ 0 w 89"/>
                        <a:gd name="T71" fmla="*/ 1 h 35"/>
                        <a:gd name="T72" fmla="*/ 0 w 89"/>
                        <a:gd name="T73" fmla="*/ 1 h 35"/>
                        <a:gd name="T74" fmla="*/ 0 w 89"/>
                        <a:gd name="T75" fmla="*/ 1 h 35"/>
                        <a:gd name="T76" fmla="*/ 0 w 89"/>
                        <a:gd name="T77" fmla="*/ 1 h 35"/>
                        <a:gd name="T78" fmla="*/ 0 w 8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9"/>
                        <a:gd name="T121" fmla="*/ 0 h 35"/>
                        <a:gd name="T122" fmla="*/ 89 w 89"/>
                        <a:gd name="T123" fmla="*/ 35 h 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9" h="35">
                          <a:moveTo>
                            <a:pt x="0" y="2"/>
                          </a:moveTo>
                          <a:lnTo>
                            <a:pt x="1" y="2"/>
                          </a:lnTo>
                          <a:lnTo>
                            <a:pt x="5" y="2"/>
                          </a:lnTo>
                          <a:lnTo>
                            <a:pt x="11" y="1"/>
                          </a:lnTo>
                          <a:lnTo>
                            <a:pt x="16" y="1"/>
                          </a:lnTo>
                          <a:lnTo>
                            <a:pt x="23" y="1"/>
                          </a:lnTo>
                          <a:lnTo>
                            <a:pt x="29" y="0"/>
                          </a:lnTo>
                          <a:lnTo>
                            <a:pt x="34" y="0"/>
                          </a:lnTo>
                          <a:lnTo>
                            <a:pt x="37" y="0"/>
                          </a:lnTo>
                          <a:lnTo>
                            <a:pt x="42" y="1"/>
                          </a:lnTo>
                          <a:lnTo>
                            <a:pt x="44" y="2"/>
                          </a:lnTo>
                          <a:lnTo>
                            <a:pt x="46" y="4"/>
                          </a:lnTo>
                          <a:lnTo>
                            <a:pt x="46" y="5"/>
                          </a:lnTo>
                          <a:lnTo>
                            <a:pt x="53" y="1"/>
                          </a:lnTo>
                          <a:lnTo>
                            <a:pt x="56" y="1"/>
                          </a:lnTo>
                          <a:lnTo>
                            <a:pt x="61" y="1"/>
                          </a:lnTo>
                          <a:lnTo>
                            <a:pt x="68" y="1"/>
                          </a:lnTo>
                          <a:lnTo>
                            <a:pt x="76" y="2"/>
                          </a:lnTo>
                          <a:lnTo>
                            <a:pt x="82" y="4"/>
                          </a:lnTo>
                          <a:lnTo>
                            <a:pt x="87" y="4"/>
                          </a:lnTo>
                          <a:lnTo>
                            <a:pt x="88" y="4"/>
                          </a:lnTo>
                          <a:lnTo>
                            <a:pt x="89" y="4"/>
                          </a:lnTo>
                          <a:lnTo>
                            <a:pt x="84" y="7"/>
                          </a:lnTo>
                          <a:lnTo>
                            <a:pt x="84" y="8"/>
                          </a:lnTo>
                          <a:lnTo>
                            <a:pt x="83" y="12"/>
                          </a:lnTo>
                          <a:lnTo>
                            <a:pt x="81" y="16"/>
                          </a:lnTo>
                          <a:lnTo>
                            <a:pt x="77" y="21"/>
                          </a:lnTo>
                          <a:lnTo>
                            <a:pt x="73" y="25"/>
                          </a:lnTo>
                          <a:lnTo>
                            <a:pt x="67" y="30"/>
                          </a:lnTo>
                          <a:lnTo>
                            <a:pt x="59" y="34"/>
                          </a:lnTo>
                          <a:lnTo>
                            <a:pt x="49" y="35"/>
                          </a:lnTo>
                          <a:lnTo>
                            <a:pt x="38" y="34"/>
                          </a:lnTo>
                          <a:lnTo>
                            <a:pt x="30" y="30"/>
                          </a:lnTo>
                          <a:lnTo>
                            <a:pt x="23" y="27"/>
                          </a:lnTo>
                          <a:lnTo>
                            <a:pt x="18" y="21"/>
                          </a:lnTo>
                          <a:lnTo>
                            <a:pt x="13" y="16"/>
                          </a:lnTo>
                          <a:lnTo>
                            <a:pt x="9" y="13"/>
                          </a:lnTo>
                          <a:lnTo>
                            <a:pt x="8" y="9"/>
                          </a:lnTo>
                          <a:lnTo>
                            <a:pt x="7" y="8"/>
                          </a:lnTo>
                          <a:lnTo>
                            <a:pt x="0" y="2"/>
                          </a:lnTo>
                          <a:close/>
                        </a:path>
                      </a:pathLst>
                    </a:custGeom>
                    <a:solidFill>
                      <a:srgbClr val="FF0000"/>
                    </a:solidFill>
                    <a:ln w="9525">
                      <a:noFill/>
                      <a:round/>
                      <a:headEnd/>
                      <a:tailEnd/>
                    </a:ln>
                  </p:spPr>
                  <p:txBody>
                    <a:bodyPr/>
                    <a:lstStyle/>
                    <a:p>
                      <a:pPr>
                        <a:defRPr/>
                      </a:pPr>
                      <a:endParaRPr lang="en-US" kern="0">
                        <a:solidFill>
                          <a:sysClr val="windowText" lastClr="000000"/>
                        </a:solidFill>
                        <a:latin typeface="Arial"/>
                      </a:endParaRPr>
                    </a:p>
                  </p:txBody>
                </p:sp>
                <p:sp>
                  <p:nvSpPr>
                    <p:cNvPr id="232" name="Freeform 215"/>
                    <p:cNvSpPr>
                      <a:spLocks/>
                    </p:cNvSpPr>
                    <p:nvPr/>
                  </p:nvSpPr>
                  <p:spPr bwMode="auto">
                    <a:xfrm>
                      <a:off x="1257" y="2924"/>
                      <a:ext cx="30" cy="14"/>
                    </a:xfrm>
                    <a:custGeom>
                      <a:avLst/>
                      <a:gdLst>
                        <a:gd name="T0" fmla="*/ 0 w 60"/>
                        <a:gd name="T1" fmla="*/ 0 h 23"/>
                        <a:gd name="T2" fmla="*/ 0 w 60"/>
                        <a:gd name="T3" fmla="*/ 1 h 23"/>
                        <a:gd name="T4" fmla="*/ 1 w 60"/>
                        <a:gd name="T5" fmla="*/ 1 h 23"/>
                        <a:gd name="T6" fmla="*/ 1 w 60"/>
                        <a:gd name="T7" fmla="*/ 1 h 23"/>
                        <a:gd name="T8" fmla="*/ 1 w 60"/>
                        <a:gd name="T9" fmla="*/ 1 h 23"/>
                        <a:gd name="T10" fmla="*/ 1 w 60"/>
                        <a:gd name="T11" fmla="*/ 1 h 23"/>
                        <a:gd name="T12" fmla="*/ 1 w 60"/>
                        <a:gd name="T13" fmla="*/ 1 h 23"/>
                        <a:gd name="T14" fmla="*/ 1 w 60"/>
                        <a:gd name="T15" fmla="*/ 1 h 23"/>
                        <a:gd name="T16" fmla="*/ 1 w 60"/>
                        <a:gd name="T17" fmla="*/ 1 h 23"/>
                        <a:gd name="T18" fmla="*/ 1 w 60"/>
                        <a:gd name="T19" fmla="*/ 1 h 23"/>
                        <a:gd name="T20" fmla="*/ 1 w 60"/>
                        <a:gd name="T21" fmla="*/ 1 h 23"/>
                        <a:gd name="T22" fmla="*/ 1 w 60"/>
                        <a:gd name="T23" fmla="*/ 1 h 23"/>
                        <a:gd name="T24" fmla="*/ 1 w 60"/>
                        <a:gd name="T25" fmla="*/ 1 h 23"/>
                        <a:gd name="T26" fmla="*/ 1 w 60"/>
                        <a:gd name="T27" fmla="*/ 1 h 23"/>
                        <a:gd name="T28" fmla="*/ 1 w 60"/>
                        <a:gd name="T29" fmla="*/ 1 h 23"/>
                        <a:gd name="T30" fmla="*/ 1 w 60"/>
                        <a:gd name="T31" fmla="*/ 1 h 23"/>
                        <a:gd name="T32" fmla="*/ 1 w 60"/>
                        <a:gd name="T33" fmla="*/ 1 h 23"/>
                        <a:gd name="T34" fmla="*/ 1 w 60"/>
                        <a:gd name="T35" fmla="*/ 1 h 23"/>
                        <a:gd name="T36" fmla="*/ 1 w 60"/>
                        <a:gd name="T37" fmla="*/ 1 h 23"/>
                        <a:gd name="T38" fmla="*/ 1 w 60"/>
                        <a:gd name="T39" fmla="*/ 1 h 23"/>
                        <a:gd name="T40" fmla="*/ 1 w 60"/>
                        <a:gd name="T41" fmla="*/ 1 h 23"/>
                        <a:gd name="T42" fmla="*/ 1 w 60"/>
                        <a:gd name="T43" fmla="*/ 1 h 23"/>
                        <a:gd name="T44" fmla="*/ 1 w 60"/>
                        <a:gd name="T45" fmla="*/ 1 h 23"/>
                        <a:gd name="T46" fmla="*/ 1 w 60"/>
                        <a:gd name="T47" fmla="*/ 1 h 23"/>
                        <a:gd name="T48" fmla="*/ 1 w 60"/>
                        <a:gd name="T49" fmla="*/ 1 h 23"/>
                        <a:gd name="T50" fmla="*/ 1 w 60"/>
                        <a:gd name="T51" fmla="*/ 1 h 23"/>
                        <a:gd name="T52" fmla="*/ 1 w 60"/>
                        <a:gd name="T53" fmla="*/ 1 h 23"/>
                        <a:gd name="T54" fmla="*/ 1 w 60"/>
                        <a:gd name="T55" fmla="*/ 1 h 23"/>
                        <a:gd name="T56" fmla="*/ 1 w 60"/>
                        <a:gd name="T57" fmla="*/ 1 h 23"/>
                        <a:gd name="T58" fmla="*/ 1 w 60"/>
                        <a:gd name="T59" fmla="*/ 1 h 23"/>
                        <a:gd name="T60" fmla="*/ 1 w 60"/>
                        <a:gd name="T61" fmla="*/ 1 h 23"/>
                        <a:gd name="T62" fmla="*/ 1 w 60"/>
                        <a:gd name="T63" fmla="*/ 1 h 23"/>
                        <a:gd name="T64" fmla="*/ 1 w 60"/>
                        <a:gd name="T65" fmla="*/ 1 h 23"/>
                        <a:gd name="T66" fmla="*/ 1 w 60"/>
                        <a:gd name="T67" fmla="*/ 1 h 23"/>
                        <a:gd name="T68" fmla="*/ 1 w 60"/>
                        <a:gd name="T69" fmla="*/ 1 h 23"/>
                        <a:gd name="T70" fmla="*/ 1 w 60"/>
                        <a:gd name="T71" fmla="*/ 1 h 23"/>
                        <a:gd name="T72" fmla="*/ 1 w 60"/>
                        <a:gd name="T73" fmla="*/ 1 h 23"/>
                        <a:gd name="T74" fmla="*/ 1 w 60"/>
                        <a:gd name="T75" fmla="*/ 1 h 23"/>
                        <a:gd name="T76" fmla="*/ 1 w 60"/>
                        <a:gd name="T77" fmla="*/ 1 h 23"/>
                        <a:gd name="T78" fmla="*/ 0 w 60"/>
                        <a:gd name="T79" fmla="*/ 1 h 23"/>
                        <a:gd name="T80" fmla="*/ 0 w 60"/>
                        <a:gd name="T81" fmla="*/ 0 h 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0"/>
                        <a:gd name="T124" fmla="*/ 0 h 23"/>
                        <a:gd name="T125" fmla="*/ 60 w 60"/>
                        <a:gd name="T126" fmla="*/ 23 h 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0" h="23">
                          <a:moveTo>
                            <a:pt x="0" y="0"/>
                          </a:moveTo>
                          <a:lnTo>
                            <a:pt x="0" y="1"/>
                          </a:lnTo>
                          <a:lnTo>
                            <a:pt x="2" y="5"/>
                          </a:lnTo>
                          <a:lnTo>
                            <a:pt x="4" y="8"/>
                          </a:lnTo>
                          <a:lnTo>
                            <a:pt x="10" y="9"/>
                          </a:lnTo>
                          <a:lnTo>
                            <a:pt x="14" y="9"/>
                          </a:lnTo>
                          <a:lnTo>
                            <a:pt x="16" y="9"/>
                          </a:lnTo>
                          <a:lnTo>
                            <a:pt x="18" y="11"/>
                          </a:lnTo>
                          <a:lnTo>
                            <a:pt x="20" y="12"/>
                          </a:lnTo>
                          <a:lnTo>
                            <a:pt x="25" y="14"/>
                          </a:lnTo>
                          <a:lnTo>
                            <a:pt x="31" y="15"/>
                          </a:lnTo>
                          <a:lnTo>
                            <a:pt x="39" y="16"/>
                          </a:lnTo>
                          <a:lnTo>
                            <a:pt x="47" y="13"/>
                          </a:lnTo>
                          <a:lnTo>
                            <a:pt x="48" y="13"/>
                          </a:lnTo>
                          <a:lnTo>
                            <a:pt x="50" y="12"/>
                          </a:lnTo>
                          <a:lnTo>
                            <a:pt x="54" y="12"/>
                          </a:lnTo>
                          <a:lnTo>
                            <a:pt x="56" y="12"/>
                          </a:lnTo>
                          <a:lnTo>
                            <a:pt x="57" y="11"/>
                          </a:lnTo>
                          <a:lnTo>
                            <a:pt x="58" y="8"/>
                          </a:lnTo>
                          <a:lnTo>
                            <a:pt x="60" y="7"/>
                          </a:lnTo>
                          <a:lnTo>
                            <a:pt x="60" y="6"/>
                          </a:lnTo>
                          <a:lnTo>
                            <a:pt x="60" y="7"/>
                          </a:lnTo>
                          <a:lnTo>
                            <a:pt x="60" y="9"/>
                          </a:lnTo>
                          <a:lnTo>
                            <a:pt x="60" y="12"/>
                          </a:lnTo>
                          <a:lnTo>
                            <a:pt x="56" y="15"/>
                          </a:lnTo>
                          <a:lnTo>
                            <a:pt x="53" y="17"/>
                          </a:lnTo>
                          <a:lnTo>
                            <a:pt x="48" y="20"/>
                          </a:lnTo>
                          <a:lnTo>
                            <a:pt x="45" y="21"/>
                          </a:lnTo>
                          <a:lnTo>
                            <a:pt x="42" y="22"/>
                          </a:lnTo>
                          <a:lnTo>
                            <a:pt x="39" y="23"/>
                          </a:lnTo>
                          <a:lnTo>
                            <a:pt x="32" y="23"/>
                          </a:lnTo>
                          <a:lnTo>
                            <a:pt x="25" y="22"/>
                          </a:lnTo>
                          <a:lnTo>
                            <a:pt x="20" y="19"/>
                          </a:lnTo>
                          <a:lnTo>
                            <a:pt x="17" y="16"/>
                          </a:lnTo>
                          <a:lnTo>
                            <a:pt x="14" y="15"/>
                          </a:lnTo>
                          <a:lnTo>
                            <a:pt x="11" y="16"/>
                          </a:lnTo>
                          <a:lnTo>
                            <a:pt x="10" y="16"/>
                          </a:lnTo>
                          <a:lnTo>
                            <a:pt x="8" y="15"/>
                          </a:lnTo>
                          <a:lnTo>
                            <a:pt x="3" y="13"/>
                          </a:lnTo>
                          <a:lnTo>
                            <a:pt x="0" y="8"/>
                          </a:lnTo>
                          <a:lnTo>
                            <a:pt x="0" y="0"/>
                          </a:lnTo>
                          <a:close/>
                        </a:path>
                      </a:pathLst>
                    </a:custGeom>
                    <a:solidFill>
                      <a:srgbClr val="CC9900"/>
                    </a:solidFill>
                    <a:ln w="9525">
                      <a:noFill/>
                      <a:round/>
                      <a:headEnd/>
                      <a:tailEnd/>
                    </a:ln>
                  </p:spPr>
                  <p:txBody>
                    <a:bodyPr/>
                    <a:lstStyle/>
                    <a:p>
                      <a:pPr>
                        <a:defRPr/>
                      </a:pPr>
                      <a:endParaRPr lang="en-US" kern="0">
                        <a:solidFill>
                          <a:sysClr val="windowText" lastClr="000000"/>
                        </a:solidFill>
                        <a:latin typeface="Arial"/>
                      </a:endParaRPr>
                    </a:p>
                  </p:txBody>
                </p:sp>
              </p:grpSp>
              <p:sp>
                <p:nvSpPr>
                  <p:cNvPr id="204" name="Oval 216"/>
                  <p:cNvSpPr>
                    <a:spLocks noChangeArrowheads="1"/>
                  </p:cNvSpPr>
                  <p:nvPr/>
                </p:nvSpPr>
                <p:spPr bwMode="auto">
                  <a:xfrm>
                    <a:off x="2827" y="1179"/>
                    <a:ext cx="429" cy="423"/>
                  </a:xfrm>
                  <a:prstGeom prst="ellipse">
                    <a:avLst/>
                  </a:prstGeom>
                  <a:noFill/>
                  <a:ln w="38100" algn="ctr">
                    <a:solidFill>
                      <a:srgbClr val="339933"/>
                    </a:solidFill>
                    <a:round/>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grpSp>
          </p:grpSp>
          <p:sp>
            <p:nvSpPr>
              <p:cNvPr id="200" name="Text Box 246"/>
              <p:cNvSpPr txBox="1">
                <a:spLocks noChangeArrowheads="1"/>
              </p:cNvSpPr>
              <p:nvPr/>
            </p:nvSpPr>
            <p:spPr bwMode="auto">
              <a:xfrm>
                <a:off x="5098804" y="3793740"/>
                <a:ext cx="1800522" cy="383464"/>
              </a:xfrm>
              <a:prstGeom prst="rect">
                <a:avLst/>
              </a:prstGeom>
              <a:gradFill flip="none" rotWithShape="1">
                <a:gsLst>
                  <a:gs pos="0">
                    <a:sysClr val="window" lastClr="FFFFFF"/>
                  </a:gs>
                  <a:gs pos="50000">
                    <a:sysClr val="window" lastClr="FFFFFF">
                      <a:alpha val="81000"/>
                    </a:sysClr>
                  </a:gs>
                  <a:gs pos="100000">
                    <a:sysClr val="window" lastClr="FFFFFF">
                      <a:alpha val="2000"/>
                    </a:sysClr>
                  </a:gs>
                </a:gsLst>
                <a:path path="circle">
                  <a:fillToRect l="50000" t="50000" r="50000" b="50000"/>
                </a:path>
                <a:tileRect/>
              </a:gradFill>
              <a:ln w="12700">
                <a:noFill/>
                <a:miter lim="800000"/>
                <a:headEnd/>
                <a:tailEnd/>
              </a:ln>
              <a:effectLst>
                <a:glow rad="63500">
                  <a:sysClr val="window" lastClr="FFFFFF">
                    <a:alpha val="40000"/>
                  </a:sysClr>
                </a:glow>
              </a:effectLst>
            </p:spPr>
            <p:txBody>
              <a:bodyPr wrap="none">
                <a:spAutoFit/>
              </a:bodyPr>
              <a:lstStyle/>
              <a:p>
                <a:pPr>
                  <a:lnSpc>
                    <a:spcPct val="70000"/>
                  </a:lnSpc>
                  <a:defRPr/>
                </a:pPr>
                <a:r>
                  <a:rPr lang="en-US" sz="1600" b="1" kern="0" cap="small" dirty="0">
                    <a:solidFill>
                      <a:srgbClr val="006600"/>
                    </a:solidFill>
                    <a:effectLst>
                      <a:outerShdw blurRad="38100" dist="38100" dir="2700000" algn="tl">
                        <a:srgbClr val="000000">
                          <a:alpha val="43137"/>
                        </a:srgbClr>
                      </a:outerShdw>
                    </a:effectLst>
                    <a:latin typeface="Arial"/>
                    <a:cs typeface="Arial" pitchFamily="34" charset="0"/>
                  </a:rPr>
                  <a:t>Companionship</a:t>
                </a:r>
                <a:r>
                  <a:rPr lang="en-US" sz="1600" kern="0" cap="small" dirty="0">
                    <a:solidFill>
                      <a:srgbClr val="006600"/>
                    </a:solidFill>
                    <a:effectLst>
                      <a:outerShdw blurRad="38100" dist="38100" dir="2700000" algn="tl">
                        <a:srgbClr val="000000">
                          <a:alpha val="43137"/>
                        </a:srgbClr>
                      </a:outerShdw>
                    </a:effectLst>
                    <a:latin typeface="Arial Narrow" pitchFamily="34" charset="0"/>
                  </a:rPr>
                  <a:t/>
                </a:r>
                <a:br>
                  <a:rPr lang="en-US" sz="1600" kern="0" cap="small" dirty="0">
                    <a:solidFill>
                      <a:srgbClr val="006600"/>
                    </a:solidFill>
                    <a:effectLst>
                      <a:outerShdw blurRad="38100" dist="38100" dir="2700000" algn="tl">
                        <a:srgbClr val="000000">
                          <a:alpha val="43137"/>
                        </a:srgbClr>
                      </a:outerShdw>
                    </a:effectLst>
                    <a:latin typeface="Arial Narrow" pitchFamily="34" charset="0"/>
                  </a:rPr>
                </a:br>
                <a:r>
                  <a:rPr lang="en-US" sz="1100" kern="0" dirty="0">
                    <a:solidFill>
                      <a:srgbClr val="006600"/>
                    </a:solidFill>
                    <a:effectLst>
                      <a:outerShdw blurRad="38100" dist="38100" dir="2700000" algn="tl">
                        <a:srgbClr val="000000">
                          <a:alpha val="43137"/>
                        </a:srgbClr>
                      </a:outerShdw>
                    </a:effectLst>
                    <a:latin typeface="Arial Narrow" pitchFamily="34" charset="0"/>
                  </a:rPr>
                  <a:t>Teamwork, </a:t>
                </a:r>
                <a:r>
                  <a:rPr lang="en-US" sz="1100" kern="0" dirty="0" smtClean="0">
                    <a:solidFill>
                      <a:srgbClr val="006600"/>
                    </a:solidFill>
                    <a:effectLst>
                      <a:outerShdw blurRad="38100" dist="38100" dir="2700000" algn="tl">
                        <a:srgbClr val="000000">
                          <a:alpha val="43137"/>
                        </a:srgbClr>
                      </a:outerShdw>
                    </a:effectLst>
                    <a:latin typeface="Arial Narrow" pitchFamily="34" charset="0"/>
                  </a:rPr>
                  <a:t>Win-Win, Belonging</a:t>
                </a:r>
                <a:endParaRPr lang="en-US" sz="1400" kern="0" dirty="0">
                  <a:solidFill>
                    <a:srgbClr val="006600"/>
                  </a:solidFill>
                  <a:effectLst>
                    <a:outerShdw blurRad="38100" dist="38100" dir="2700000" algn="tl">
                      <a:srgbClr val="000000">
                        <a:alpha val="43137"/>
                      </a:srgbClr>
                    </a:outerShdw>
                  </a:effectLst>
                  <a:latin typeface="Arial Narrow" pitchFamily="34" charset="0"/>
                </a:endParaRPr>
              </a:p>
            </p:txBody>
          </p:sp>
        </p:grpSp>
        <p:sp>
          <p:nvSpPr>
            <p:cNvPr id="198" name="Text Box 236"/>
            <p:cNvSpPr txBox="1">
              <a:spLocks noChangeArrowheads="1"/>
            </p:cNvSpPr>
            <p:nvPr/>
          </p:nvSpPr>
          <p:spPr bwMode="auto">
            <a:xfrm>
              <a:off x="3363462" y="3844900"/>
              <a:ext cx="1198581" cy="268484"/>
            </a:xfrm>
            <a:prstGeom prst="rect">
              <a:avLst/>
            </a:prstGeom>
            <a:noFill/>
            <a:ln w="12700" algn="ctr">
              <a:noFill/>
              <a:miter lim="800000"/>
              <a:headEnd/>
              <a:tailEnd/>
            </a:ln>
          </p:spPr>
          <p:txBody>
            <a:bodyPr wrap="none">
              <a:spAutoFit/>
            </a:bodyPr>
            <a:lstStyle/>
            <a:p>
              <a:pPr>
                <a:lnSpc>
                  <a:spcPct val="70000"/>
                </a:lnSpc>
                <a:defRPr/>
              </a:pPr>
              <a:r>
                <a:rPr lang="en-US" sz="1600" b="1" kern="0" dirty="0">
                  <a:solidFill>
                    <a:srgbClr val="006600"/>
                  </a:solidFill>
                  <a:effectLst>
                    <a:glow rad="228600">
                      <a:sysClr val="window" lastClr="FFFFFF">
                        <a:alpha val="40000"/>
                      </a:sysClr>
                    </a:glow>
                    <a:outerShdw blurRad="152400" dist="25400" dir="5400000" sx="110000" sy="110000" algn="t" rotWithShape="0">
                      <a:sysClr val="window" lastClr="FFFFFF"/>
                    </a:outerShdw>
                  </a:effectLst>
                  <a:latin typeface="Arial"/>
                  <a:cs typeface="Arial" pitchFamily="34" charset="0"/>
                </a:rPr>
                <a:t> Confident</a:t>
              </a:r>
            </a:p>
          </p:txBody>
        </p:sp>
      </p:grpSp>
      <p:grpSp>
        <p:nvGrpSpPr>
          <p:cNvPr id="202" name="Group 375"/>
          <p:cNvGrpSpPr>
            <a:grpSpLocks/>
          </p:cNvGrpSpPr>
          <p:nvPr/>
        </p:nvGrpSpPr>
        <p:grpSpPr bwMode="auto">
          <a:xfrm>
            <a:off x="2461587" y="3948259"/>
            <a:ext cx="3976920" cy="1120169"/>
            <a:chOff x="3946910" y="597020"/>
            <a:chExt cx="3908462" cy="1119519"/>
          </a:xfrm>
        </p:grpSpPr>
        <p:sp>
          <p:nvSpPr>
            <p:cNvPr id="234" name="Freeform 233"/>
            <p:cNvSpPr/>
            <p:nvPr/>
          </p:nvSpPr>
          <p:spPr>
            <a:xfrm rot="21323475">
              <a:off x="3946910" y="597020"/>
              <a:ext cx="3908462" cy="682229"/>
            </a:xfrm>
            <a:custGeom>
              <a:avLst/>
              <a:gdLst>
                <a:gd name="connsiteX0" fmla="*/ 683288 w 3446584"/>
                <a:gd name="connsiteY0" fmla="*/ 663191 h 663191"/>
                <a:gd name="connsiteX1" fmla="*/ 442127 w 3446584"/>
                <a:gd name="connsiteY1" fmla="*/ 572756 h 663191"/>
                <a:gd name="connsiteX2" fmla="*/ 276329 w 3446584"/>
                <a:gd name="connsiteY2" fmla="*/ 492369 h 663191"/>
                <a:gd name="connsiteX3" fmla="*/ 135652 w 3446584"/>
                <a:gd name="connsiteY3" fmla="*/ 376813 h 663191"/>
                <a:gd name="connsiteX4" fmla="*/ 115556 w 3446584"/>
                <a:gd name="connsiteY4" fmla="*/ 286378 h 663191"/>
                <a:gd name="connsiteX5" fmla="*/ 200967 w 3446584"/>
                <a:gd name="connsiteY5" fmla="*/ 231112 h 663191"/>
                <a:gd name="connsiteX6" fmla="*/ 376813 w 3446584"/>
                <a:gd name="connsiteY6" fmla="*/ 185895 h 663191"/>
                <a:gd name="connsiteX7" fmla="*/ 592852 w 3446584"/>
                <a:gd name="connsiteY7" fmla="*/ 155750 h 663191"/>
                <a:gd name="connsiteX8" fmla="*/ 984738 w 3446584"/>
                <a:gd name="connsiteY8" fmla="*/ 145701 h 663191"/>
                <a:gd name="connsiteX9" fmla="*/ 1572567 w 3446584"/>
                <a:gd name="connsiteY9" fmla="*/ 180870 h 663191"/>
                <a:gd name="connsiteX10" fmla="*/ 2331217 w 3446584"/>
                <a:gd name="connsiteY10" fmla="*/ 311499 h 663191"/>
                <a:gd name="connsiteX11" fmla="*/ 2903973 w 3446584"/>
                <a:gd name="connsiteY11" fmla="*/ 487345 h 663191"/>
                <a:gd name="connsiteX12" fmla="*/ 3114989 w 3446584"/>
                <a:gd name="connsiteY12" fmla="*/ 592853 h 663191"/>
                <a:gd name="connsiteX13" fmla="*/ 3215472 w 3446584"/>
                <a:gd name="connsiteY13" fmla="*/ 658167 h 663191"/>
                <a:gd name="connsiteX14" fmla="*/ 3441560 w 3446584"/>
                <a:gd name="connsiteY14" fmla="*/ 597877 h 663191"/>
                <a:gd name="connsiteX15" fmla="*/ 3446584 w 3446584"/>
                <a:gd name="connsiteY15" fmla="*/ 477297 h 663191"/>
                <a:gd name="connsiteX16" fmla="*/ 3406391 w 3446584"/>
                <a:gd name="connsiteY16" fmla="*/ 396910 h 663191"/>
                <a:gd name="connsiteX17" fmla="*/ 3320980 w 3446584"/>
                <a:gd name="connsiteY17" fmla="*/ 321547 h 663191"/>
                <a:gd name="connsiteX18" fmla="*/ 3165230 w 3446584"/>
                <a:gd name="connsiteY18" fmla="*/ 231112 h 663191"/>
                <a:gd name="connsiteX19" fmla="*/ 3049674 w 3446584"/>
                <a:gd name="connsiteY19" fmla="*/ 185895 h 663191"/>
                <a:gd name="connsiteX20" fmla="*/ 2612571 w 3446584"/>
                <a:gd name="connsiteY20" fmla="*/ 85411 h 663191"/>
                <a:gd name="connsiteX21" fmla="*/ 2024743 w 3446584"/>
                <a:gd name="connsiteY21" fmla="*/ 10048 h 663191"/>
                <a:gd name="connsiteX22" fmla="*/ 1718268 w 3446584"/>
                <a:gd name="connsiteY22" fmla="*/ 0 h 663191"/>
                <a:gd name="connsiteX23" fmla="*/ 1220874 w 3446584"/>
                <a:gd name="connsiteY23" fmla="*/ 0 h 663191"/>
                <a:gd name="connsiteX24" fmla="*/ 869182 w 3446584"/>
                <a:gd name="connsiteY24" fmla="*/ 15073 h 663191"/>
                <a:gd name="connsiteX25" fmla="*/ 376813 w 3446584"/>
                <a:gd name="connsiteY25" fmla="*/ 100484 h 663191"/>
                <a:gd name="connsiteX26" fmla="*/ 115556 w 3446584"/>
                <a:gd name="connsiteY26" fmla="*/ 195943 h 663191"/>
                <a:gd name="connsiteX27" fmla="*/ 25121 w 3446584"/>
                <a:gd name="connsiteY27" fmla="*/ 286378 h 663191"/>
                <a:gd name="connsiteX28" fmla="*/ 0 w 3446584"/>
                <a:gd name="connsiteY28" fmla="*/ 321547 h 663191"/>
                <a:gd name="connsiteX29" fmla="*/ 50241 w 3446584"/>
                <a:gd name="connsiteY29" fmla="*/ 401934 h 663191"/>
                <a:gd name="connsiteX30" fmla="*/ 170822 w 3446584"/>
                <a:gd name="connsiteY30" fmla="*/ 492369 h 663191"/>
                <a:gd name="connsiteX31" fmla="*/ 311499 w 3446584"/>
                <a:gd name="connsiteY31" fmla="*/ 557684 h 663191"/>
                <a:gd name="connsiteX32" fmla="*/ 482321 w 3446584"/>
                <a:gd name="connsiteY32" fmla="*/ 622998 h 663191"/>
                <a:gd name="connsiteX33" fmla="*/ 683288 w 3446584"/>
                <a:gd name="connsiteY33" fmla="*/ 663191 h 663191"/>
                <a:gd name="connsiteX0" fmla="*/ 683288 w 3446584"/>
                <a:gd name="connsiteY0" fmla="*/ 663191 h 663191"/>
                <a:gd name="connsiteX1" fmla="*/ 442127 w 3446584"/>
                <a:gd name="connsiteY1" fmla="*/ 572756 h 663191"/>
                <a:gd name="connsiteX2" fmla="*/ 276329 w 3446584"/>
                <a:gd name="connsiteY2" fmla="*/ 492369 h 663191"/>
                <a:gd name="connsiteX3" fmla="*/ 135652 w 3446584"/>
                <a:gd name="connsiteY3" fmla="*/ 376813 h 663191"/>
                <a:gd name="connsiteX4" fmla="*/ 115556 w 3446584"/>
                <a:gd name="connsiteY4" fmla="*/ 286378 h 663191"/>
                <a:gd name="connsiteX5" fmla="*/ 200967 w 3446584"/>
                <a:gd name="connsiteY5" fmla="*/ 231112 h 663191"/>
                <a:gd name="connsiteX6" fmla="*/ 376813 w 3446584"/>
                <a:gd name="connsiteY6" fmla="*/ 185895 h 663191"/>
                <a:gd name="connsiteX7" fmla="*/ 592852 w 3446584"/>
                <a:gd name="connsiteY7" fmla="*/ 155750 h 663191"/>
                <a:gd name="connsiteX8" fmla="*/ 984738 w 3446584"/>
                <a:gd name="connsiteY8" fmla="*/ 145701 h 663191"/>
                <a:gd name="connsiteX9" fmla="*/ 1572567 w 3446584"/>
                <a:gd name="connsiteY9" fmla="*/ 180870 h 663191"/>
                <a:gd name="connsiteX10" fmla="*/ 2331217 w 3446584"/>
                <a:gd name="connsiteY10" fmla="*/ 311499 h 663191"/>
                <a:gd name="connsiteX11" fmla="*/ 2903973 w 3446584"/>
                <a:gd name="connsiteY11" fmla="*/ 487345 h 663191"/>
                <a:gd name="connsiteX12" fmla="*/ 3114989 w 3446584"/>
                <a:gd name="connsiteY12" fmla="*/ 592853 h 663191"/>
                <a:gd name="connsiteX13" fmla="*/ 3215472 w 3446584"/>
                <a:gd name="connsiteY13" fmla="*/ 658167 h 663191"/>
                <a:gd name="connsiteX14" fmla="*/ 3441560 w 3446584"/>
                <a:gd name="connsiteY14" fmla="*/ 597877 h 663191"/>
                <a:gd name="connsiteX15" fmla="*/ 3446584 w 3446584"/>
                <a:gd name="connsiteY15" fmla="*/ 477297 h 663191"/>
                <a:gd name="connsiteX16" fmla="*/ 3406391 w 3446584"/>
                <a:gd name="connsiteY16" fmla="*/ 396910 h 663191"/>
                <a:gd name="connsiteX17" fmla="*/ 3320980 w 3446584"/>
                <a:gd name="connsiteY17" fmla="*/ 321547 h 663191"/>
                <a:gd name="connsiteX18" fmla="*/ 3165230 w 3446584"/>
                <a:gd name="connsiteY18" fmla="*/ 231112 h 663191"/>
                <a:gd name="connsiteX19" fmla="*/ 3049674 w 3446584"/>
                <a:gd name="connsiteY19" fmla="*/ 185895 h 663191"/>
                <a:gd name="connsiteX20" fmla="*/ 2612571 w 3446584"/>
                <a:gd name="connsiteY20" fmla="*/ 85411 h 663191"/>
                <a:gd name="connsiteX21" fmla="*/ 2024743 w 3446584"/>
                <a:gd name="connsiteY21" fmla="*/ 10048 h 663191"/>
                <a:gd name="connsiteX22" fmla="*/ 1718268 w 3446584"/>
                <a:gd name="connsiteY22" fmla="*/ 0 h 663191"/>
                <a:gd name="connsiteX23" fmla="*/ 1220874 w 3446584"/>
                <a:gd name="connsiteY23" fmla="*/ 0 h 663191"/>
                <a:gd name="connsiteX24" fmla="*/ 869182 w 3446584"/>
                <a:gd name="connsiteY24" fmla="*/ 15073 h 663191"/>
                <a:gd name="connsiteX25" fmla="*/ 376813 w 3446584"/>
                <a:gd name="connsiteY25" fmla="*/ 100484 h 663191"/>
                <a:gd name="connsiteX26" fmla="*/ 115556 w 3446584"/>
                <a:gd name="connsiteY26" fmla="*/ 195943 h 663191"/>
                <a:gd name="connsiteX27" fmla="*/ 25121 w 3446584"/>
                <a:gd name="connsiteY27" fmla="*/ 286378 h 663191"/>
                <a:gd name="connsiteX28" fmla="*/ 0 w 3446584"/>
                <a:gd name="connsiteY28" fmla="*/ 321547 h 663191"/>
                <a:gd name="connsiteX29" fmla="*/ 50241 w 3446584"/>
                <a:gd name="connsiteY29" fmla="*/ 401934 h 663191"/>
                <a:gd name="connsiteX30" fmla="*/ 170822 w 3446584"/>
                <a:gd name="connsiteY30" fmla="*/ 492369 h 663191"/>
                <a:gd name="connsiteX31" fmla="*/ 311499 w 3446584"/>
                <a:gd name="connsiteY31" fmla="*/ 557684 h 663191"/>
                <a:gd name="connsiteX32" fmla="*/ 482321 w 3446584"/>
                <a:gd name="connsiteY32" fmla="*/ 622998 h 663191"/>
                <a:gd name="connsiteX33" fmla="*/ 683288 w 3446584"/>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165230 w 3480079"/>
                <a:gd name="connsiteY18" fmla="*/ 231112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165230 w 3480079"/>
                <a:gd name="connsiteY18" fmla="*/ 231112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117304 w 3481827"/>
                <a:gd name="connsiteY26" fmla="*/ 200130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117304 w 3481827"/>
                <a:gd name="connsiteY26" fmla="*/ 200130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524865 w 3481827"/>
                <a:gd name="connsiteY25" fmla="*/ 71752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89218 w 3481827"/>
                <a:gd name="connsiteY24" fmla="*/ 26575 h 675752"/>
                <a:gd name="connsiteX25" fmla="*/ 524865 w 3481827"/>
                <a:gd name="connsiteY25" fmla="*/ 71752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74237 h 682611"/>
                <a:gd name="connsiteX1" fmla="*/ 443875 w 3481827"/>
                <a:gd name="connsiteY1" fmla="*/ 583802 h 682611"/>
                <a:gd name="connsiteX2" fmla="*/ 278077 w 3481827"/>
                <a:gd name="connsiteY2" fmla="*/ 503415 h 682611"/>
                <a:gd name="connsiteX3" fmla="*/ 137400 w 3481827"/>
                <a:gd name="connsiteY3" fmla="*/ 387859 h 682611"/>
                <a:gd name="connsiteX4" fmla="*/ 117304 w 3481827"/>
                <a:gd name="connsiteY4" fmla="*/ 297424 h 682611"/>
                <a:gd name="connsiteX5" fmla="*/ 202715 w 3481827"/>
                <a:gd name="connsiteY5" fmla="*/ 242158 h 682611"/>
                <a:gd name="connsiteX6" fmla="*/ 378561 w 3481827"/>
                <a:gd name="connsiteY6" fmla="*/ 196941 h 682611"/>
                <a:gd name="connsiteX7" fmla="*/ 594600 w 3481827"/>
                <a:gd name="connsiteY7" fmla="*/ 166796 h 682611"/>
                <a:gd name="connsiteX8" fmla="*/ 986486 w 3481827"/>
                <a:gd name="connsiteY8" fmla="*/ 156747 h 682611"/>
                <a:gd name="connsiteX9" fmla="*/ 1574315 w 3481827"/>
                <a:gd name="connsiteY9" fmla="*/ 191916 h 682611"/>
                <a:gd name="connsiteX10" fmla="*/ 2332965 w 3481827"/>
                <a:gd name="connsiteY10" fmla="*/ 322545 h 682611"/>
                <a:gd name="connsiteX11" fmla="*/ 2905721 w 3481827"/>
                <a:gd name="connsiteY11" fmla="*/ 498391 h 682611"/>
                <a:gd name="connsiteX12" fmla="*/ 3116737 w 3481827"/>
                <a:gd name="connsiteY12" fmla="*/ 603899 h 682611"/>
                <a:gd name="connsiteX13" fmla="*/ 3217220 w 3481827"/>
                <a:gd name="connsiteY13" fmla="*/ 669213 h 682611"/>
                <a:gd name="connsiteX14" fmla="*/ 3443308 w 3481827"/>
                <a:gd name="connsiteY14" fmla="*/ 608923 h 682611"/>
                <a:gd name="connsiteX15" fmla="*/ 3448332 w 3481827"/>
                <a:gd name="connsiteY15" fmla="*/ 488343 h 682611"/>
                <a:gd name="connsiteX16" fmla="*/ 3408139 w 3481827"/>
                <a:gd name="connsiteY16" fmla="*/ 407956 h 682611"/>
                <a:gd name="connsiteX17" fmla="*/ 3322728 w 3481827"/>
                <a:gd name="connsiteY17" fmla="*/ 332593 h 682611"/>
                <a:gd name="connsiteX18" fmla="*/ 3222244 w 3481827"/>
                <a:gd name="connsiteY18" fmla="*/ 262255 h 682611"/>
                <a:gd name="connsiteX19" fmla="*/ 3051422 w 3481827"/>
                <a:gd name="connsiteY19" fmla="*/ 196941 h 682611"/>
                <a:gd name="connsiteX20" fmla="*/ 2614319 w 3481827"/>
                <a:gd name="connsiteY20" fmla="*/ 96457 h 682611"/>
                <a:gd name="connsiteX21" fmla="*/ 2026491 w 3481827"/>
                <a:gd name="connsiteY21" fmla="*/ 21094 h 682611"/>
                <a:gd name="connsiteX22" fmla="*/ 1720016 w 3481827"/>
                <a:gd name="connsiteY22" fmla="*/ 11046 h 682611"/>
                <a:gd name="connsiteX23" fmla="*/ 1332350 w 3481827"/>
                <a:gd name="connsiteY23" fmla="*/ 3731 h 682611"/>
                <a:gd name="connsiteX24" fmla="*/ 889218 w 3481827"/>
                <a:gd name="connsiteY24" fmla="*/ 33434 h 682611"/>
                <a:gd name="connsiteX25" fmla="*/ 524865 w 3481827"/>
                <a:gd name="connsiteY25" fmla="*/ 78611 h 682611"/>
                <a:gd name="connsiteX26" fmla="*/ 201429 w 3481827"/>
                <a:gd name="connsiteY26" fmla="*/ 159440 h 682611"/>
                <a:gd name="connsiteX27" fmla="*/ 41500 w 3481827"/>
                <a:gd name="connsiteY27" fmla="*/ 246218 h 682611"/>
                <a:gd name="connsiteX28" fmla="*/ 1748 w 3481827"/>
                <a:gd name="connsiteY28" fmla="*/ 332593 h 682611"/>
                <a:gd name="connsiteX29" fmla="*/ 51989 w 3481827"/>
                <a:gd name="connsiteY29" fmla="*/ 412980 h 682611"/>
                <a:gd name="connsiteX30" fmla="*/ 172570 w 3481827"/>
                <a:gd name="connsiteY30" fmla="*/ 503415 h 682611"/>
                <a:gd name="connsiteX31" fmla="*/ 313247 w 3481827"/>
                <a:gd name="connsiteY31" fmla="*/ 568730 h 682611"/>
                <a:gd name="connsiteX32" fmla="*/ 484069 w 3481827"/>
                <a:gd name="connsiteY32" fmla="*/ 634044 h 682611"/>
                <a:gd name="connsiteX33" fmla="*/ 685036 w 3481827"/>
                <a:gd name="connsiteY33" fmla="*/ 674237 h 682611"/>
                <a:gd name="connsiteX0" fmla="*/ 685036 w 3463539"/>
                <a:gd name="connsiteY0" fmla="*/ 674237 h 682611"/>
                <a:gd name="connsiteX1" fmla="*/ 443875 w 3463539"/>
                <a:gd name="connsiteY1" fmla="*/ 583802 h 682611"/>
                <a:gd name="connsiteX2" fmla="*/ 278077 w 3463539"/>
                <a:gd name="connsiteY2" fmla="*/ 503415 h 682611"/>
                <a:gd name="connsiteX3" fmla="*/ 137400 w 3463539"/>
                <a:gd name="connsiteY3" fmla="*/ 387859 h 682611"/>
                <a:gd name="connsiteX4" fmla="*/ 117304 w 3463539"/>
                <a:gd name="connsiteY4" fmla="*/ 297424 h 682611"/>
                <a:gd name="connsiteX5" fmla="*/ 202715 w 3463539"/>
                <a:gd name="connsiteY5" fmla="*/ 242158 h 682611"/>
                <a:gd name="connsiteX6" fmla="*/ 378561 w 3463539"/>
                <a:gd name="connsiteY6" fmla="*/ 196941 h 682611"/>
                <a:gd name="connsiteX7" fmla="*/ 594600 w 3463539"/>
                <a:gd name="connsiteY7" fmla="*/ 166796 h 682611"/>
                <a:gd name="connsiteX8" fmla="*/ 986486 w 3463539"/>
                <a:gd name="connsiteY8" fmla="*/ 156747 h 682611"/>
                <a:gd name="connsiteX9" fmla="*/ 1574315 w 3463539"/>
                <a:gd name="connsiteY9" fmla="*/ 191916 h 682611"/>
                <a:gd name="connsiteX10" fmla="*/ 2332965 w 3463539"/>
                <a:gd name="connsiteY10" fmla="*/ 322545 h 682611"/>
                <a:gd name="connsiteX11" fmla="*/ 2905721 w 3463539"/>
                <a:gd name="connsiteY11" fmla="*/ 498391 h 682611"/>
                <a:gd name="connsiteX12" fmla="*/ 3116737 w 3463539"/>
                <a:gd name="connsiteY12" fmla="*/ 603899 h 682611"/>
                <a:gd name="connsiteX13" fmla="*/ 3217220 w 3463539"/>
                <a:gd name="connsiteY13" fmla="*/ 669213 h 682611"/>
                <a:gd name="connsiteX14" fmla="*/ 3443308 w 3463539"/>
                <a:gd name="connsiteY14" fmla="*/ 608923 h 682611"/>
                <a:gd name="connsiteX15" fmla="*/ 3448332 w 3463539"/>
                <a:gd name="connsiteY15" fmla="*/ 488343 h 682611"/>
                <a:gd name="connsiteX16" fmla="*/ 3408139 w 3463539"/>
                <a:gd name="connsiteY16" fmla="*/ 407956 h 682611"/>
                <a:gd name="connsiteX17" fmla="*/ 3322728 w 3463539"/>
                <a:gd name="connsiteY17" fmla="*/ 332593 h 682611"/>
                <a:gd name="connsiteX18" fmla="*/ 3222244 w 3463539"/>
                <a:gd name="connsiteY18" fmla="*/ 262255 h 682611"/>
                <a:gd name="connsiteX19" fmla="*/ 3051422 w 3463539"/>
                <a:gd name="connsiteY19" fmla="*/ 196941 h 682611"/>
                <a:gd name="connsiteX20" fmla="*/ 2614319 w 3463539"/>
                <a:gd name="connsiteY20" fmla="*/ 96457 h 682611"/>
                <a:gd name="connsiteX21" fmla="*/ 2026491 w 3463539"/>
                <a:gd name="connsiteY21" fmla="*/ 21094 h 682611"/>
                <a:gd name="connsiteX22" fmla="*/ 1720016 w 3463539"/>
                <a:gd name="connsiteY22" fmla="*/ 11046 h 682611"/>
                <a:gd name="connsiteX23" fmla="*/ 1332350 w 3463539"/>
                <a:gd name="connsiteY23" fmla="*/ 3731 h 682611"/>
                <a:gd name="connsiteX24" fmla="*/ 889218 w 3463539"/>
                <a:gd name="connsiteY24" fmla="*/ 33434 h 682611"/>
                <a:gd name="connsiteX25" fmla="*/ 524865 w 3463539"/>
                <a:gd name="connsiteY25" fmla="*/ 78611 h 682611"/>
                <a:gd name="connsiteX26" fmla="*/ 201429 w 3463539"/>
                <a:gd name="connsiteY26" fmla="*/ 159440 h 682611"/>
                <a:gd name="connsiteX27" fmla="*/ 41500 w 3463539"/>
                <a:gd name="connsiteY27" fmla="*/ 246218 h 682611"/>
                <a:gd name="connsiteX28" fmla="*/ 1748 w 3463539"/>
                <a:gd name="connsiteY28" fmla="*/ 332593 h 682611"/>
                <a:gd name="connsiteX29" fmla="*/ 51989 w 3463539"/>
                <a:gd name="connsiteY29" fmla="*/ 412980 h 682611"/>
                <a:gd name="connsiteX30" fmla="*/ 172570 w 3463539"/>
                <a:gd name="connsiteY30" fmla="*/ 503415 h 682611"/>
                <a:gd name="connsiteX31" fmla="*/ 313247 w 3463539"/>
                <a:gd name="connsiteY31" fmla="*/ 568730 h 682611"/>
                <a:gd name="connsiteX32" fmla="*/ 484069 w 3463539"/>
                <a:gd name="connsiteY32" fmla="*/ 634044 h 682611"/>
                <a:gd name="connsiteX33" fmla="*/ 685036 w 3463539"/>
                <a:gd name="connsiteY33" fmla="*/ 674237 h 682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63539" h="682611">
                  <a:moveTo>
                    <a:pt x="685036" y="674237"/>
                  </a:moveTo>
                  <a:cubicBezTo>
                    <a:pt x="678337" y="665863"/>
                    <a:pt x="511701" y="612272"/>
                    <a:pt x="443875" y="583802"/>
                  </a:cubicBezTo>
                  <a:cubicBezTo>
                    <a:pt x="376049" y="555332"/>
                    <a:pt x="329156" y="536072"/>
                    <a:pt x="278077" y="503415"/>
                  </a:cubicBezTo>
                  <a:cubicBezTo>
                    <a:pt x="226998" y="470758"/>
                    <a:pt x="164196" y="422191"/>
                    <a:pt x="137400" y="387859"/>
                  </a:cubicBezTo>
                  <a:cubicBezTo>
                    <a:pt x="110604" y="353527"/>
                    <a:pt x="106418" y="321707"/>
                    <a:pt x="117304" y="297424"/>
                  </a:cubicBezTo>
                  <a:cubicBezTo>
                    <a:pt x="128190" y="273141"/>
                    <a:pt x="159172" y="258905"/>
                    <a:pt x="202715" y="242158"/>
                  </a:cubicBezTo>
                  <a:cubicBezTo>
                    <a:pt x="246258" y="225411"/>
                    <a:pt x="313247" y="209501"/>
                    <a:pt x="378561" y="196941"/>
                  </a:cubicBezTo>
                  <a:cubicBezTo>
                    <a:pt x="443875" y="184381"/>
                    <a:pt x="493279" y="173495"/>
                    <a:pt x="594600" y="166796"/>
                  </a:cubicBezTo>
                  <a:cubicBezTo>
                    <a:pt x="695921" y="160097"/>
                    <a:pt x="823200" y="152560"/>
                    <a:pt x="986486" y="156747"/>
                  </a:cubicBezTo>
                  <a:cubicBezTo>
                    <a:pt x="1149772" y="160934"/>
                    <a:pt x="1349902" y="164283"/>
                    <a:pt x="1574315" y="191916"/>
                  </a:cubicBezTo>
                  <a:cubicBezTo>
                    <a:pt x="1798728" y="219549"/>
                    <a:pt x="2111064" y="271466"/>
                    <a:pt x="2332965" y="322545"/>
                  </a:cubicBezTo>
                  <a:cubicBezTo>
                    <a:pt x="2554866" y="373624"/>
                    <a:pt x="2775092" y="451499"/>
                    <a:pt x="2905721" y="498391"/>
                  </a:cubicBezTo>
                  <a:cubicBezTo>
                    <a:pt x="3036350" y="545283"/>
                    <a:pt x="3064821" y="575429"/>
                    <a:pt x="3116737" y="603899"/>
                  </a:cubicBezTo>
                  <a:lnTo>
                    <a:pt x="3217220" y="669213"/>
                  </a:lnTo>
                  <a:lnTo>
                    <a:pt x="3443308" y="608923"/>
                  </a:lnTo>
                  <a:cubicBezTo>
                    <a:pt x="3463539" y="549517"/>
                    <a:pt x="3454193" y="521837"/>
                    <a:pt x="3448332" y="488343"/>
                  </a:cubicBezTo>
                  <a:cubicBezTo>
                    <a:pt x="3442471" y="454849"/>
                    <a:pt x="3429073" y="433914"/>
                    <a:pt x="3408139" y="407956"/>
                  </a:cubicBezTo>
                  <a:cubicBezTo>
                    <a:pt x="3387205" y="381998"/>
                    <a:pt x="3353711" y="356877"/>
                    <a:pt x="3322728" y="332593"/>
                  </a:cubicBezTo>
                  <a:cubicBezTo>
                    <a:pt x="3291745" y="308309"/>
                    <a:pt x="3267462" y="284864"/>
                    <a:pt x="3222244" y="262255"/>
                  </a:cubicBezTo>
                  <a:cubicBezTo>
                    <a:pt x="3177026" y="239646"/>
                    <a:pt x="3143532" y="221224"/>
                    <a:pt x="3051422" y="196941"/>
                  </a:cubicBezTo>
                  <a:cubicBezTo>
                    <a:pt x="2959312" y="172658"/>
                    <a:pt x="2785141" y="125765"/>
                    <a:pt x="2614319" y="96457"/>
                  </a:cubicBezTo>
                  <a:cubicBezTo>
                    <a:pt x="2443497" y="67149"/>
                    <a:pt x="2175542" y="35329"/>
                    <a:pt x="2026491" y="21094"/>
                  </a:cubicBezTo>
                  <a:cubicBezTo>
                    <a:pt x="1877440" y="6859"/>
                    <a:pt x="1835706" y="13940"/>
                    <a:pt x="1720016" y="11046"/>
                  </a:cubicBezTo>
                  <a:cubicBezTo>
                    <a:pt x="1604326" y="8152"/>
                    <a:pt x="1470816" y="0"/>
                    <a:pt x="1332350" y="3731"/>
                  </a:cubicBezTo>
                  <a:cubicBezTo>
                    <a:pt x="1193884" y="7462"/>
                    <a:pt x="1023799" y="20954"/>
                    <a:pt x="889218" y="33434"/>
                  </a:cubicBezTo>
                  <a:cubicBezTo>
                    <a:pt x="754637" y="45914"/>
                    <a:pt x="639497" y="57610"/>
                    <a:pt x="524865" y="78611"/>
                  </a:cubicBezTo>
                  <a:cubicBezTo>
                    <a:pt x="410234" y="99612"/>
                    <a:pt x="281990" y="131506"/>
                    <a:pt x="201429" y="159440"/>
                  </a:cubicBezTo>
                  <a:cubicBezTo>
                    <a:pt x="120868" y="187374"/>
                    <a:pt x="74780" y="217359"/>
                    <a:pt x="41500" y="246218"/>
                  </a:cubicBezTo>
                  <a:cubicBezTo>
                    <a:pt x="8220" y="275077"/>
                    <a:pt x="0" y="304799"/>
                    <a:pt x="1748" y="332593"/>
                  </a:cubicBezTo>
                  <a:cubicBezTo>
                    <a:pt x="3496" y="360387"/>
                    <a:pt x="23519" y="384510"/>
                    <a:pt x="51989" y="412980"/>
                  </a:cubicBezTo>
                  <a:cubicBezTo>
                    <a:pt x="80459" y="441450"/>
                    <a:pt x="129027" y="477457"/>
                    <a:pt x="172570" y="503415"/>
                  </a:cubicBezTo>
                  <a:cubicBezTo>
                    <a:pt x="216113" y="529373"/>
                    <a:pt x="261330" y="546958"/>
                    <a:pt x="313247" y="568730"/>
                  </a:cubicBezTo>
                  <a:cubicBezTo>
                    <a:pt x="365164" y="590502"/>
                    <a:pt x="422104" y="616460"/>
                    <a:pt x="484069" y="634044"/>
                  </a:cubicBezTo>
                  <a:cubicBezTo>
                    <a:pt x="546034" y="651628"/>
                    <a:pt x="691735" y="682611"/>
                    <a:pt x="685036" y="674237"/>
                  </a:cubicBezTo>
                  <a:close/>
                </a:path>
              </a:pathLst>
            </a:custGeom>
            <a:gradFill flip="none" rotWithShape="1">
              <a:gsLst>
                <a:gs pos="0">
                  <a:srgbClr val="666666"/>
                </a:gs>
                <a:gs pos="50000">
                  <a:srgbClr val="EEECE1">
                    <a:lumMod val="20000"/>
                    <a:lumOff val="80000"/>
                  </a:srgbClr>
                </a:gs>
                <a:gs pos="86000">
                  <a:srgbClr val="7F7F7F"/>
                </a:gs>
              </a:gsLst>
              <a:lin ang="10800000" scaled="1"/>
              <a:tileRect/>
            </a:gradFill>
            <a:ln w="25400" cap="flat" cmpd="sng" algn="ctr">
              <a:noFill/>
              <a:prstDash val="solid"/>
            </a:ln>
            <a:effectLst/>
            <a:scene3d>
              <a:camera prst="orthographicFront"/>
              <a:lightRig rig="threePt" dir="t"/>
            </a:scene3d>
            <a:sp3d>
              <a:bevelT/>
            </a:sp3d>
          </p:spPr>
          <p:txBody>
            <a:bodyPr anchor="ctr"/>
            <a:lstStyle/>
            <a:p>
              <a:pPr algn="ctr">
                <a:defRPr/>
              </a:pPr>
              <a:endParaRPr lang="en-US" kern="0">
                <a:solidFill>
                  <a:sysClr val="window" lastClr="FFFFFF"/>
                </a:solidFill>
                <a:latin typeface="Calibri"/>
              </a:endParaRPr>
            </a:p>
          </p:txBody>
        </p:sp>
        <p:sp>
          <p:nvSpPr>
            <p:cNvPr id="235" name="Freeform 234"/>
            <p:cNvSpPr/>
            <p:nvPr/>
          </p:nvSpPr>
          <p:spPr>
            <a:xfrm rot="2620603">
              <a:off x="6974227" y="645599"/>
              <a:ext cx="745763" cy="1070940"/>
            </a:xfrm>
            <a:custGeom>
              <a:avLst/>
              <a:gdLst>
                <a:gd name="connsiteX0" fmla="*/ 50800 w 1049867"/>
                <a:gd name="connsiteY0" fmla="*/ 694267 h 1794933"/>
                <a:gd name="connsiteX1" fmla="*/ 0 w 1049867"/>
                <a:gd name="connsiteY1" fmla="*/ 1507067 h 1794933"/>
                <a:gd name="connsiteX2" fmla="*/ 355600 w 1049867"/>
                <a:gd name="connsiteY2" fmla="*/ 1794933 h 1794933"/>
                <a:gd name="connsiteX3" fmla="*/ 287867 w 1049867"/>
                <a:gd name="connsiteY3" fmla="*/ 1337733 h 1794933"/>
                <a:gd name="connsiteX4" fmla="*/ 863600 w 1049867"/>
                <a:gd name="connsiteY4" fmla="*/ 745067 h 1794933"/>
                <a:gd name="connsiteX5" fmla="*/ 1016000 w 1049867"/>
                <a:gd name="connsiteY5" fmla="*/ 389467 h 1794933"/>
                <a:gd name="connsiteX6" fmla="*/ 1049867 w 1049867"/>
                <a:gd name="connsiteY6" fmla="*/ 220133 h 1794933"/>
                <a:gd name="connsiteX7" fmla="*/ 965200 w 1049867"/>
                <a:gd name="connsiteY7" fmla="*/ 50800 h 1794933"/>
                <a:gd name="connsiteX8" fmla="*/ 948267 w 1049867"/>
                <a:gd name="connsiteY8" fmla="*/ 0 h 1794933"/>
                <a:gd name="connsiteX9" fmla="*/ 762000 w 1049867"/>
                <a:gd name="connsiteY9" fmla="*/ 355600 h 1794933"/>
                <a:gd name="connsiteX10" fmla="*/ 541867 w 1049867"/>
                <a:gd name="connsiteY10" fmla="*/ 694267 h 1794933"/>
                <a:gd name="connsiteX11" fmla="*/ 186267 w 1049867"/>
                <a:gd name="connsiteY11" fmla="*/ 948267 h 1794933"/>
                <a:gd name="connsiteX12" fmla="*/ 50800 w 1049867"/>
                <a:gd name="connsiteY12" fmla="*/ 694267 h 1794933"/>
                <a:gd name="connsiteX0" fmla="*/ 77960 w 1049867"/>
                <a:gd name="connsiteY0" fmla="*/ 680687 h 1794933"/>
                <a:gd name="connsiteX1" fmla="*/ 0 w 1049867"/>
                <a:gd name="connsiteY1" fmla="*/ 1507067 h 1794933"/>
                <a:gd name="connsiteX2" fmla="*/ 355600 w 1049867"/>
                <a:gd name="connsiteY2" fmla="*/ 1794933 h 1794933"/>
                <a:gd name="connsiteX3" fmla="*/ 287867 w 1049867"/>
                <a:gd name="connsiteY3" fmla="*/ 1337733 h 1794933"/>
                <a:gd name="connsiteX4" fmla="*/ 863600 w 1049867"/>
                <a:gd name="connsiteY4" fmla="*/ 745067 h 1794933"/>
                <a:gd name="connsiteX5" fmla="*/ 1016000 w 1049867"/>
                <a:gd name="connsiteY5" fmla="*/ 389467 h 1794933"/>
                <a:gd name="connsiteX6" fmla="*/ 1049867 w 1049867"/>
                <a:gd name="connsiteY6" fmla="*/ 220133 h 1794933"/>
                <a:gd name="connsiteX7" fmla="*/ 965200 w 1049867"/>
                <a:gd name="connsiteY7" fmla="*/ 50800 h 1794933"/>
                <a:gd name="connsiteX8" fmla="*/ 948267 w 1049867"/>
                <a:gd name="connsiteY8" fmla="*/ 0 h 1794933"/>
                <a:gd name="connsiteX9" fmla="*/ 762000 w 1049867"/>
                <a:gd name="connsiteY9" fmla="*/ 355600 h 1794933"/>
                <a:gd name="connsiteX10" fmla="*/ 541867 w 1049867"/>
                <a:gd name="connsiteY10" fmla="*/ 694267 h 1794933"/>
                <a:gd name="connsiteX11" fmla="*/ 186267 w 1049867"/>
                <a:gd name="connsiteY11" fmla="*/ 948267 h 1794933"/>
                <a:gd name="connsiteX12" fmla="*/ 77960 w 1049867"/>
                <a:gd name="connsiteY12" fmla="*/ 680687 h 1794933"/>
                <a:gd name="connsiteX0" fmla="*/ 77960 w 1049867"/>
                <a:gd name="connsiteY0" fmla="*/ 680687 h 1840200"/>
                <a:gd name="connsiteX1" fmla="*/ 0 w 1049867"/>
                <a:gd name="connsiteY1" fmla="*/ 1507067 h 1840200"/>
                <a:gd name="connsiteX2" fmla="*/ 364654 w 1049867"/>
                <a:gd name="connsiteY2" fmla="*/ 1840200 h 1840200"/>
                <a:gd name="connsiteX3" fmla="*/ 287867 w 1049867"/>
                <a:gd name="connsiteY3" fmla="*/ 1337733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86267 w 1049867"/>
                <a:gd name="connsiteY11" fmla="*/ 948267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87867 w 1049867"/>
                <a:gd name="connsiteY3" fmla="*/ 1337733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47855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47855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63600 w 1058334"/>
                <a:gd name="connsiteY4" fmla="*/ 745067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63600 w 1058334"/>
                <a:gd name="connsiteY4" fmla="*/ 745067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41867 w 1058334"/>
                <a:gd name="connsiteY10" fmla="*/ 721427 h 1854799"/>
                <a:gd name="connsiteX11" fmla="*/ 177214 w 1058334"/>
                <a:gd name="connsiteY11" fmla="*/ 1038802 h 1854799"/>
                <a:gd name="connsiteX12" fmla="*/ 77960 w 1058334"/>
                <a:gd name="connsiteY12" fmla="*/ 707847 h 1854799"/>
                <a:gd name="connsiteX0" fmla="*/ 77960 w 1058334"/>
                <a:gd name="connsiteY0" fmla="*/ 707847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15146 w 1058334"/>
                <a:gd name="connsiteY10" fmla="*/ 698592 h 1854799"/>
                <a:gd name="connsiteX11" fmla="*/ 177214 w 1058334"/>
                <a:gd name="connsiteY11" fmla="*/ 1038802 h 1854799"/>
                <a:gd name="connsiteX12" fmla="*/ 77960 w 1058334"/>
                <a:gd name="connsiteY12" fmla="*/ 707847 h 1854799"/>
                <a:gd name="connsiteX0" fmla="*/ 61092 w 1058334"/>
                <a:gd name="connsiteY0" fmla="*/ 719852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15146 w 1058334"/>
                <a:gd name="connsiteY10" fmla="*/ 698592 h 1854799"/>
                <a:gd name="connsiteX11" fmla="*/ 177214 w 1058334"/>
                <a:gd name="connsiteY11" fmla="*/ 1038802 h 1854799"/>
                <a:gd name="connsiteX12" fmla="*/ 61092 w 1058334"/>
                <a:gd name="connsiteY12" fmla="*/ 719852 h 1854799"/>
                <a:gd name="connsiteX0" fmla="*/ 103084 w 1100326"/>
                <a:gd name="connsiteY0" fmla="*/ 719852 h 1854799"/>
                <a:gd name="connsiteX1" fmla="*/ 0 w 1100326"/>
                <a:gd name="connsiteY1" fmla="*/ 1498343 h 1854799"/>
                <a:gd name="connsiteX2" fmla="*/ 430593 w 1100326"/>
                <a:gd name="connsiteY2" fmla="*/ 1854799 h 1854799"/>
                <a:gd name="connsiteX3" fmla="*/ 311752 w 1100326"/>
                <a:gd name="connsiteY3" fmla="*/ 1396580 h 1854799"/>
                <a:gd name="connsiteX4" fmla="*/ 882959 w 1100326"/>
                <a:gd name="connsiteY4" fmla="*/ 763173 h 1854799"/>
                <a:gd name="connsiteX5" fmla="*/ 1057992 w 1100326"/>
                <a:gd name="connsiteY5" fmla="*/ 416627 h 1854799"/>
                <a:gd name="connsiteX6" fmla="*/ 1091859 w 1100326"/>
                <a:gd name="connsiteY6" fmla="*/ 247293 h 1854799"/>
                <a:gd name="connsiteX7" fmla="*/ 1007192 w 1100326"/>
                <a:gd name="connsiteY7" fmla="*/ 77960 h 1854799"/>
                <a:gd name="connsiteX8" fmla="*/ 963099 w 1100326"/>
                <a:gd name="connsiteY8" fmla="*/ 0 h 1854799"/>
                <a:gd name="connsiteX9" fmla="*/ 803992 w 1100326"/>
                <a:gd name="connsiteY9" fmla="*/ 382760 h 1854799"/>
                <a:gd name="connsiteX10" fmla="*/ 557138 w 1100326"/>
                <a:gd name="connsiteY10" fmla="*/ 698592 h 1854799"/>
                <a:gd name="connsiteX11" fmla="*/ 219206 w 1100326"/>
                <a:gd name="connsiteY11" fmla="*/ 1038802 h 1854799"/>
                <a:gd name="connsiteX12" fmla="*/ 103084 w 1100326"/>
                <a:gd name="connsiteY12" fmla="*/ 719852 h 1854799"/>
                <a:gd name="connsiteX0" fmla="*/ 119500 w 1116742"/>
                <a:gd name="connsiteY0" fmla="*/ 719852 h 1854799"/>
                <a:gd name="connsiteX1" fmla="*/ 0 w 1116742"/>
                <a:gd name="connsiteY1" fmla="*/ 1464714 h 1854799"/>
                <a:gd name="connsiteX2" fmla="*/ 16416 w 1116742"/>
                <a:gd name="connsiteY2" fmla="*/ 1498343 h 1854799"/>
                <a:gd name="connsiteX3" fmla="*/ 447009 w 1116742"/>
                <a:gd name="connsiteY3" fmla="*/ 1854799 h 1854799"/>
                <a:gd name="connsiteX4" fmla="*/ 328168 w 1116742"/>
                <a:gd name="connsiteY4" fmla="*/ 1396580 h 1854799"/>
                <a:gd name="connsiteX5" fmla="*/ 899375 w 1116742"/>
                <a:gd name="connsiteY5" fmla="*/ 763173 h 1854799"/>
                <a:gd name="connsiteX6" fmla="*/ 1074408 w 1116742"/>
                <a:gd name="connsiteY6" fmla="*/ 416627 h 1854799"/>
                <a:gd name="connsiteX7" fmla="*/ 1108275 w 1116742"/>
                <a:gd name="connsiteY7" fmla="*/ 247293 h 1854799"/>
                <a:gd name="connsiteX8" fmla="*/ 1023608 w 1116742"/>
                <a:gd name="connsiteY8" fmla="*/ 77960 h 1854799"/>
                <a:gd name="connsiteX9" fmla="*/ 979515 w 1116742"/>
                <a:gd name="connsiteY9" fmla="*/ 0 h 1854799"/>
                <a:gd name="connsiteX10" fmla="*/ 820408 w 1116742"/>
                <a:gd name="connsiteY10" fmla="*/ 382760 h 1854799"/>
                <a:gd name="connsiteX11" fmla="*/ 573554 w 1116742"/>
                <a:gd name="connsiteY11" fmla="*/ 698592 h 1854799"/>
                <a:gd name="connsiteX12" fmla="*/ 235622 w 1116742"/>
                <a:gd name="connsiteY12" fmla="*/ 1038802 h 1854799"/>
                <a:gd name="connsiteX13" fmla="*/ 119500 w 1116742"/>
                <a:gd name="connsiteY13" fmla="*/ 719852 h 1854799"/>
                <a:gd name="connsiteX0" fmla="*/ 119500 w 1116742"/>
                <a:gd name="connsiteY0" fmla="*/ 719852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35622 w 1116742"/>
                <a:gd name="connsiteY11" fmla="*/ 1038802 h 1854799"/>
                <a:gd name="connsiteX12" fmla="*/ 119500 w 1116742"/>
                <a:gd name="connsiteY12" fmla="*/ 719852 h 1854799"/>
                <a:gd name="connsiteX0" fmla="*/ 119500 w 1116742"/>
                <a:gd name="connsiteY0" fmla="*/ 719852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08411 w 1116742"/>
                <a:gd name="connsiteY11" fmla="*/ 1055178 h 1854799"/>
                <a:gd name="connsiteX12" fmla="*/ 119500 w 1116742"/>
                <a:gd name="connsiteY12" fmla="*/ 719852 h 1854799"/>
                <a:gd name="connsiteX0" fmla="*/ 96662 w 1116742"/>
                <a:gd name="connsiteY0" fmla="*/ 746571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08411 w 1116742"/>
                <a:gd name="connsiteY11" fmla="*/ 1055178 h 1854799"/>
                <a:gd name="connsiteX12" fmla="*/ 96662 w 1116742"/>
                <a:gd name="connsiteY12" fmla="*/ 746571 h 1854799"/>
                <a:gd name="connsiteX0" fmla="*/ 96662 w 1116742"/>
                <a:gd name="connsiteY0" fmla="*/ 746571 h 1828701"/>
                <a:gd name="connsiteX1" fmla="*/ 0 w 1116742"/>
                <a:gd name="connsiteY1" fmla="*/ 1464714 h 1828701"/>
                <a:gd name="connsiteX2" fmla="*/ 416469 w 1116742"/>
                <a:gd name="connsiteY2" fmla="*/ 1828701 h 1828701"/>
                <a:gd name="connsiteX3" fmla="*/ 328168 w 1116742"/>
                <a:gd name="connsiteY3" fmla="*/ 1396580 h 1828701"/>
                <a:gd name="connsiteX4" fmla="*/ 899375 w 1116742"/>
                <a:gd name="connsiteY4" fmla="*/ 763173 h 1828701"/>
                <a:gd name="connsiteX5" fmla="*/ 1074408 w 1116742"/>
                <a:gd name="connsiteY5" fmla="*/ 416627 h 1828701"/>
                <a:gd name="connsiteX6" fmla="*/ 1108275 w 1116742"/>
                <a:gd name="connsiteY6" fmla="*/ 247293 h 1828701"/>
                <a:gd name="connsiteX7" fmla="*/ 1023608 w 1116742"/>
                <a:gd name="connsiteY7" fmla="*/ 77960 h 1828701"/>
                <a:gd name="connsiteX8" fmla="*/ 979515 w 1116742"/>
                <a:gd name="connsiteY8" fmla="*/ 0 h 1828701"/>
                <a:gd name="connsiteX9" fmla="*/ 820408 w 1116742"/>
                <a:gd name="connsiteY9" fmla="*/ 382760 h 1828701"/>
                <a:gd name="connsiteX10" fmla="*/ 573554 w 1116742"/>
                <a:gd name="connsiteY10" fmla="*/ 698592 h 1828701"/>
                <a:gd name="connsiteX11" fmla="*/ 208411 w 1116742"/>
                <a:gd name="connsiteY11" fmla="*/ 1055178 h 1828701"/>
                <a:gd name="connsiteX12" fmla="*/ 96662 w 1116742"/>
                <a:gd name="connsiteY12" fmla="*/ 746571 h 1828701"/>
                <a:gd name="connsiteX0" fmla="*/ 96662 w 1116742"/>
                <a:gd name="connsiteY0" fmla="*/ 746571 h 1828701"/>
                <a:gd name="connsiteX1" fmla="*/ 0 w 1116742"/>
                <a:gd name="connsiteY1" fmla="*/ 1464714 h 1828701"/>
                <a:gd name="connsiteX2" fmla="*/ 416469 w 1116742"/>
                <a:gd name="connsiteY2" fmla="*/ 1828701 h 1828701"/>
                <a:gd name="connsiteX3" fmla="*/ 328168 w 1116742"/>
                <a:gd name="connsiteY3" fmla="*/ 1396580 h 1828701"/>
                <a:gd name="connsiteX4" fmla="*/ 899375 w 1116742"/>
                <a:gd name="connsiteY4" fmla="*/ 763173 h 1828701"/>
                <a:gd name="connsiteX5" fmla="*/ 1074408 w 1116742"/>
                <a:gd name="connsiteY5" fmla="*/ 416627 h 1828701"/>
                <a:gd name="connsiteX6" fmla="*/ 1108275 w 1116742"/>
                <a:gd name="connsiteY6" fmla="*/ 247293 h 1828701"/>
                <a:gd name="connsiteX7" fmla="*/ 1023608 w 1116742"/>
                <a:gd name="connsiteY7" fmla="*/ 77960 h 1828701"/>
                <a:gd name="connsiteX8" fmla="*/ 979515 w 1116742"/>
                <a:gd name="connsiteY8" fmla="*/ 0 h 1828701"/>
                <a:gd name="connsiteX9" fmla="*/ 808957 w 1116742"/>
                <a:gd name="connsiteY9" fmla="*/ 372974 h 1828701"/>
                <a:gd name="connsiteX10" fmla="*/ 573554 w 1116742"/>
                <a:gd name="connsiteY10" fmla="*/ 698592 h 1828701"/>
                <a:gd name="connsiteX11" fmla="*/ 208411 w 1116742"/>
                <a:gd name="connsiteY11" fmla="*/ 1055178 h 1828701"/>
                <a:gd name="connsiteX12" fmla="*/ 96662 w 1116742"/>
                <a:gd name="connsiteY12" fmla="*/ 746571 h 1828701"/>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808957 w 1116742"/>
                <a:gd name="connsiteY9" fmla="*/ 399072 h 1854799"/>
                <a:gd name="connsiteX10" fmla="*/ 573554 w 1116742"/>
                <a:gd name="connsiteY10" fmla="*/ 724690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899520 w 1116742"/>
                <a:gd name="connsiteY9" fmla="*/ 152482 h 1854799"/>
                <a:gd name="connsiteX10" fmla="*/ 808957 w 1116742"/>
                <a:gd name="connsiteY10" fmla="*/ 399072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808957 w 1116742"/>
                <a:gd name="connsiteY10" fmla="*/ 399072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606262 w 1116742"/>
                <a:gd name="connsiteY4" fmla="*/ 1137031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606262 w 1116742"/>
                <a:gd name="connsiteY4" fmla="*/ 1137031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606262 w 1116742"/>
                <a:gd name="connsiteY4" fmla="*/ 113703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573554 w 1116742"/>
                <a:gd name="connsiteY10" fmla="*/ 724690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937609 w 1116742"/>
                <a:gd name="connsiteY4" fmla="*/ 684326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573554 w 1116742"/>
                <a:gd name="connsiteY10" fmla="*/ 724690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937609 w 1116742"/>
                <a:gd name="connsiteY4" fmla="*/ 684326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573554 w 1116742"/>
                <a:gd name="connsiteY10" fmla="*/ 724690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937609 w 1116742"/>
                <a:gd name="connsiteY4" fmla="*/ 684326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714592 w 1116742"/>
                <a:gd name="connsiteY10" fmla="*/ 558221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937609 w 1116742"/>
                <a:gd name="connsiteY4" fmla="*/ 684326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714592 w 1116742"/>
                <a:gd name="connsiteY10" fmla="*/ 558221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937609 w 1116742"/>
                <a:gd name="connsiteY4" fmla="*/ 684326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714592 w 1116742"/>
                <a:gd name="connsiteY10" fmla="*/ 558221 h 1854799"/>
                <a:gd name="connsiteX11" fmla="*/ 493952 w 1116742"/>
                <a:gd name="connsiteY11" fmla="*/ 79956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703940 w 1116742"/>
                <a:gd name="connsiteY3" fmla="*/ 959375 h 1854799"/>
                <a:gd name="connsiteX4" fmla="*/ 937609 w 1116742"/>
                <a:gd name="connsiteY4" fmla="*/ 684326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714592 w 1116742"/>
                <a:gd name="connsiteY10" fmla="*/ 558221 h 1854799"/>
                <a:gd name="connsiteX11" fmla="*/ 493952 w 1116742"/>
                <a:gd name="connsiteY11" fmla="*/ 799566 h 1854799"/>
                <a:gd name="connsiteX12" fmla="*/ 96662 w 1116742"/>
                <a:gd name="connsiteY12" fmla="*/ 772669 h 1854799"/>
                <a:gd name="connsiteX0" fmla="*/ 96662 w 1116742"/>
                <a:gd name="connsiteY0" fmla="*/ 772669 h 1490812"/>
                <a:gd name="connsiteX1" fmla="*/ 0 w 1116742"/>
                <a:gd name="connsiteY1" fmla="*/ 1490812 h 1490812"/>
                <a:gd name="connsiteX2" fmla="*/ 736526 w 1116742"/>
                <a:gd name="connsiteY2" fmla="*/ 1085629 h 1490812"/>
                <a:gd name="connsiteX3" fmla="*/ 703940 w 1116742"/>
                <a:gd name="connsiteY3" fmla="*/ 959375 h 1490812"/>
                <a:gd name="connsiteX4" fmla="*/ 937609 w 1116742"/>
                <a:gd name="connsiteY4" fmla="*/ 684326 h 1490812"/>
                <a:gd name="connsiteX5" fmla="*/ 1074408 w 1116742"/>
                <a:gd name="connsiteY5" fmla="*/ 442725 h 1490812"/>
                <a:gd name="connsiteX6" fmla="*/ 1108275 w 1116742"/>
                <a:gd name="connsiteY6" fmla="*/ 273391 h 1490812"/>
                <a:gd name="connsiteX7" fmla="*/ 1023608 w 1116742"/>
                <a:gd name="connsiteY7" fmla="*/ 104058 h 1490812"/>
                <a:gd name="connsiteX8" fmla="*/ 948975 w 1116742"/>
                <a:gd name="connsiteY8" fmla="*/ 0 h 1490812"/>
                <a:gd name="connsiteX9" fmla="*/ 912084 w 1116742"/>
                <a:gd name="connsiteY9" fmla="*/ 176428 h 1490812"/>
                <a:gd name="connsiteX10" fmla="*/ 714592 w 1116742"/>
                <a:gd name="connsiteY10" fmla="*/ 558221 h 1490812"/>
                <a:gd name="connsiteX11" fmla="*/ 493952 w 1116742"/>
                <a:gd name="connsiteY11" fmla="*/ 799566 h 1490812"/>
                <a:gd name="connsiteX12" fmla="*/ 96662 w 1116742"/>
                <a:gd name="connsiteY12" fmla="*/ 772669 h 1490812"/>
                <a:gd name="connsiteX0" fmla="*/ 370668 w 1116742"/>
                <a:gd name="connsiteY0" fmla="*/ 688321 h 1490812"/>
                <a:gd name="connsiteX1" fmla="*/ 0 w 1116742"/>
                <a:gd name="connsiteY1" fmla="*/ 1490812 h 1490812"/>
                <a:gd name="connsiteX2" fmla="*/ 736526 w 1116742"/>
                <a:gd name="connsiteY2" fmla="*/ 1085629 h 1490812"/>
                <a:gd name="connsiteX3" fmla="*/ 703940 w 1116742"/>
                <a:gd name="connsiteY3" fmla="*/ 959375 h 1490812"/>
                <a:gd name="connsiteX4" fmla="*/ 937609 w 1116742"/>
                <a:gd name="connsiteY4" fmla="*/ 684326 h 1490812"/>
                <a:gd name="connsiteX5" fmla="*/ 1074408 w 1116742"/>
                <a:gd name="connsiteY5" fmla="*/ 442725 h 1490812"/>
                <a:gd name="connsiteX6" fmla="*/ 1108275 w 1116742"/>
                <a:gd name="connsiteY6" fmla="*/ 273391 h 1490812"/>
                <a:gd name="connsiteX7" fmla="*/ 1023608 w 1116742"/>
                <a:gd name="connsiteY7" fmla="*/ 104058 h 1490812"/>
                <a:gd name="connsiteX8" fmla="*/ 948975 w 1116742"/>
                <a:gd name="connsiteY8" fmla="*/ 0 h 1490812"/>
                <a:gd name="connsiteX9" fmla="*/ 912084 w 1116742"/>
                <a:gd name="connsiteY9" fmla="*/ 176428 h 1490812"/>
                <a:gd name="connsiteX10" fmla="*/ 714592 w 1116742"/>
                <a:gd name="connsiteY10" fmla="*/ 558221 h 1490812"/>
                <a:gd name="connsiteX11" fmla="*/ 493952 w 1116742"/>
                <a:gd name="connsiteY11" fmla="*/ 799566 h 1490812"/>
                <a:gd name="connsiteX12" fmla="*/ 370668 w 1116742"/>
                <a:gd name="connsiteY12" fmla="*/ 688321 h 1490812"/>
                <a:gd name="connsiteX0" fmla="*/ 370668 w 1116742"/>
                <a:gd name="connsiteY0" fmla="*/ 688321 h 1490812"/>
                <a:gd name="connsiteX1" fmla="*/ 0 w 1116742"/>
                <a:gd name="connsiteY1" fmla="*/ 1490812 h 1490812"/>
                <a:gd name="connsiteX2" fmla="*/ 767437 w 1116742"/>
                <a:gd name="connsiteY2" fmla="*/ 1056117 h 1490812"/>
                <a:gd name="connsiteX3" fmla="*/ 703940 w 1116742"/>
                <a:gd name="connsiteY3" fmla="*/ 959375 h 1490812"/>
                <a:gd name="connsiteX4" fmla="*/ 937609 w 1116742"/>
                <a:gd name="connsiteY4" fmla="*/ 684326 h 1490812"/>
                <a:gd name="connsiteX5" fmla="*/ 1074408 w 1116742"/>
                <a:gd name="connsiteY5" fmla="*/ 442725 h 1490812"/>
                <a:gd name="connsiteX6" fmla="*/ 1108275 w 1116742"/>
                <a:gd name="connsiteY6" fmla="*/ 273391 h 1490812"/>
                <a:gd name="connsiteX7" fmla="*/ 1023608 w 1116742"/>
                <a:gd name="connsiteY7" fmla="*/ 104058 h 1490812"/>
                <a:gd name="connsiteX8" fmla="*/ 948975 w 1116742"/>
                <a:gd name="connsiteY8" fmla="*/ 0 h 1490812"/>
                <a:gd name="connsiteX9" fmla="*/ 912084 w 1116742"/>
                <a:gd name="connsiteY9" fmla="*/ 176428 h 1490812"/>
                <a:gd name="connsiteX10" fmla="*/ 714592 w 1116742"/>
                <a:gd name="connsiteY10" fmla="*/ 558221 h 1490812"/>
                <a:gd name="connsiteX11" fmla="*/ 493952 w 1116742"/>
                <a:gd name="connsiteY11" fmla="*/ 799566 h 1490812"/>
                <a:gd name="connsiteX12" fmla="*/ 370668 w 1116742"/>
                <a:gd name="connsiteY12" fmla="*/ 688321 h 1490812"/>
                <a:gd name="connsiteX0" fmla="*/ 0 w 746074"/>
                <a:gd name="connsiteY0" fmla="*/ 688321 h 1070518"/>
                <a:gd name="connsiteX1" fmla="*/ 55267 w 746074"/>
                <a:gd name="connsiteY1" fmla="*/ 1070518 h 1070518"/>
                <a:gd name="connsiteX2" fmla="*/ 396769 w 746074"/>
                <a:gd name="connsiteY2" fmla="*/ 1056117 h 1070518"/>
                <a:gd name="connsiteX3" fmla="*/ 333272 w 746074"/>
                <a:gd name="connsiteY3" fmla="*/ 959375 h 1070518"/>
                <a:gd name="connsiteX4" fmla="*/ 566941 w 746074"/>
                <a:gd name="connsiteY4" fmla="*/ 684326 h 1070518"/>
                <a:gd name="connsiteX5" fmla="*/ 703740 w 746074"/>
                <a:gd name="connsiteY5" fmla="*/ 442725 h 1070518"/>
                <a:gd name="connsiteX6" fmla="*/ 737607 w 746074"/>
                <a:gd name="connsiteY6" fmla="*/ 273391 h 1070518"/>
                <a:gd name="connsiteX7" fmla="*/ 652940 w 746074"/>
                <a:gd name="connsiteY7" fmla="*/ 104058 h 1070518"/>
                <a:gd name="connsiteX8" fmla="*/ 578307 w 746074"/>
                <a:gd name="connsiteY8" fmla="*/ 0 h 1070518"/>
                <a:gd name="connsiteX9" fmla="*/ 541416 w 746074"/>
                <a:gd name="connsiteY9" fmla="*/ 176428 h 1070518"/>
                <a:gd name="connsiteX10" fmla="*/ 343924 w 746074"/>
                <a:gd name="connsiteY10" fmla="*/ 558221 h 1070518"/>
                <a:gd name="connsiteX11" fmla="*/ 123284 w 746074"/>
                <a:gd name="connsiteY11" fmla="*/ 799566 h 1070518"/>
                <a:gd name="connsiteX12" fmla="*/ 0 w 746074"/>
                <a:gd name="connsiteY12" fmla="*/ 688321 h 1070518"/>
                <a:gd name="connsiteX0" fmla="*/ 0 w 746074"/>
                <a:gd name="connsiteY0" fmla="*/ 688321 h 1070518"/>
                <a:gd name="connsiteX1" fmla="*/ 55267 w 746074"/>
                <a:gd name="connsiteY1" fmla="*/ 1070518 h 1070518"/>
                <a:gd name="connsiteX2" fmla="*/ 396769 w 746074"/>
                <a:gd name="connsiteY2" fmla="*/ 1056117 h 1070518"/>
                <a:gd name="connsiteX3" fmla="*/ 321384 w 746074"/>
                <a:gd name="connsiteY3" fmla="*/ 970725 h 1070518"/>
                <a:gd name="connsiteX4" fmla="*/ 566941 w 746074"/>
                <a:gd name="connsiteY4" fmla="*/ 684326 h 1070518"/>
                <a:gd name="connsiteX5" fmla="*/ 703740 w 746074"/>
                <a:gd name="connsiteY5" fmla="*/ 442725 h 1070518"/>
                <a:gd name="connsiteX6" fmla="*/ 737607 w 746074"/>
                <a:gd name="connsiteY6" fmla="*/ 273391 h 1070518"/>
                <a:gd name="connsiteX7" fmla="*/ 652940 w 746074"/>
                <a:gd name="connsiteY7" fmla="*/ 104058 h 1070518"/>
                <a:gd name="connsiteX8" fmla="*/ 578307 w 746074"/>
                <a:gd name="connsiteY8" fmla="*/ 0 h 1070518"/>
                <a:gd name="connsiteX9" fmla="*/ 541416 w 746074"/>
                <a:gd name="connsiteY9" fmla="*/ 176428 h 1070518"/>
                <a:gd name="connsiteX10" fmla="*/ 343924 w 746074"/>
                <a:gd name="connsiteY10" fmla="*/ 558221 h 1070518"/>
                <a:gd name="connsiteX11" fmla="*/ 123284 w 746074"/>
                <a:gd name="connsiteY11" fmla="*/ 799566 h 1070518"/>
                <a:gd name="connsiteX12" fmla="*/ 0 w 746074"/>
                <a:gd name="connsiteY12" fmla="*/ 688321 h 1070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074" h="1070518">
                  <a:moveTo>
                    <a:pt x="0" y="688321"/>
                  </a:moveTo>
                  <a:lnTo>
                    <a:pt x="55267" y="1070518"/>
                  </a:lnTo>
                  <a:lnTo>
                    <a:pt x="396769" y="1056117"/>
                  </a:lnTo>
                  <a:lnTo>
                    <a:pt x="321384" y="970725"/>
                  </a:lnTo>
                  <a:cubicBezTo>
                    <a:pt x="463266" y="818715"/>
                    <a:pt x="442568" y="847651"/>
                    <a:pt x="566941" y="684326"/>
                  </a:cubicBezTo>
                  <a:cubicBezTo>
                    <a:pt x="689795" y="486088"/>
                    <a:pt x="620071" y="586665"/>
                    <a:pt x="703740" y="442725"/>
                  </a:cubicBezTo>
                  <a:cubicBezTo>
                    <a:pt x="738557" y="356745"/>
                    <a:pt x="746074" y="329835"/>
                    <a:pt x="737607" y="273391"/>
                  </a:cubicBezTo>
                  <a:cubicBezTo>
                    <a:pt x="711033" y="189787"/>
                    <a:pt x="674400" y="145274"/>
                    <a:pt x="652940" y="104058"/>
                  </a:cubicBezTo>
                  <a:lnTo>
                    <a:pt x="578307" y="0"/>
                  </a:lnTo>
                  <a:cubicBezTo>
                    <a:pt x="557626" y="8071"/>
                    <a:pt x="580480" y="83391"/>
                    <a:pt x="541416" y="176428"/>
                  </a:cubicBezTo>
                  <a:cubicBezTo>
                    <a:pt x="502352" y="269465"/>
                    <a:pt x="456878" y="393362"/>
                    <a:pt x="343924" y="558221"/>
                  </a:cubicBezTo>
                  <a:cubicBezTo>
                    <a:pt x="243833" y="671922"/>
                    <a:pt x="245870" y="693187"/>
                    <a:pt x="123284" y="799566"/>
                  </a:cubicBezTo>
                  <a:lnTo>
                    <a:pt x="0" y="688321"/>
                  </a:lnTo>
                  <a:close/>
                </a:path>
              </a:pathLst>
            </a:custGeom>
            <a:gradFill flip="none" rotWithShape="1">
              <a:gsLst>
                <a:gs pos="0">
                  <a:sysClr val="windowText" lastClr="000000">
                    <a:lumMod val="75000"/>
                    <a:lumOff val="25000"/>
                  </a:sysClr>
                </a:gs>
                <a:gs pos="50000">
                  <a:srgbClr val="1F497D">
                    <a:lumMod val="20000"/>
                    <a:lumOff val="80000"/>
                  </a:srgbClr>
                </a:gs>
                <a:gs pos="86000">
                  <a:sysClr val="windowText" lastClr="000000">
                    <a:lumMod val="75000"/>
                    <a:lumOff val="25000"/>
                  </a:sysClr>
                </a:gs>
              </a:gsLst>
              <a:lin ang="8100000" scaled="1"/>
              <a:tileRect/>
            </a:gradFill>
            <a:ln w="25400" cap="flat" cmpd="sng" algn="ctr">
              <a:noFill/>
              <a:prstDash val="solid"/>
            </a:ln>
            <a:effectLst/>
            <a:scene3d>
              <a:camera prst="orthographicFront"/>
              <a:lightRig rig="threePt" dir="t"/>
            </a:scene3d>
            <a:sp3d>
              <a:bevelT/>
            </a:sp3d>
          </p:spPr>
          <p:txBody>
            <a:bodyPr anchor="ctr"/>
            <a:lstStyle/>
            <a:p>
              <a:pPr algn="ctr">
                <a:defRPr/>
              </a:pPr>
              <a:endParaRPr lang="en-US" kern="0">
                <a:solidFill>
                  <a:sysClr val="window" lastClr="FFFFFF"/>
                </a:solidFill>
                <a:latin typeface="Calibri"/>
              </a:endParaRPr>
            </a:p>
          </p:txBody>
        </p:sp>
      </p:grpSp>
      <p:grpSp>
        <p:nvGrpSpPr>
          <p:cNvPr id="203" name="Group 270"/>
          <p:cNvGrpSpPr>
            <a:grpSpLocks/>
          </p:cNvGrpSpPr>
          <p:nvPr/>
        </p:nvGrpSpPr>
        <p:grpSpPr bwMode="auto">
          <a:xfrm>
            <a:off x="3147387" y="5492065"/>
            <a:ext cx="2066925" cy="1260475"/>
            <a:chOff x="3741738" y="4651375"/>
            <a:chExt cx="2066925" cy="1260475"/>
          </a:xfrm>
        </p:grpSpPr>
        <p:sp>
          <p:nvSpPr>
            <p:cNvPr id="516" name="Freeform 515"/>
            <p:cNvSpPr/>
            <p:nvPr/>
          </p:nvSpPr>
          <p:spPr>
            <a:xfrm rot="21326067">
              <a:off x="3741738" y="4651375"/>
              <a:ext cx="2066925" cy="608012"/>
            </a:xfrm>
            <a:custGeom>
              <a:avLst/>
              <a:gdLst>
                <a:gd name="connsiteX0" fmla="*/ 683288 w 3446584"/>
                <a:gd name="connsiteY0" fmla="*/ 663191 h 663191"/>
                <a:gd name="connsiteX1" fmla="*/ 442127 w 3446584"/>
                <a:gd name="connsiteY1" fmla="*/ 572756 h 663191"/>
                <a:gd name="connsiteX2" fmla="*/ 276329 w 3446584"/>
                <a:gd name="connsiteY2" fmla="*/ 492369 h 663191"/>
                <a:gd name="connsiteX3" fmla="*/ 135652 w 3446584"/>
                <a:gd name="connsiteY3" fmla="*/ 376813 h 663191"/>
                <a:gd name="connsiteX4" fmla="*/ 115556 w 3446584"/>
                <a:gd name="connsiteY4" fmla="*/ 286378 h 663191"/>
                <a:gd name="connsiteX5" fmla="*/ 200967 w 3446584"/>
                <a:gd name="connsiteY5" fmla="*/ 231112 h 663191"/>
                <a:gd name="connsiteX6" fmla="*/ 376813 w 3446584"/>
                <a:gd name="connsiteY6" fmla="*/ 185895 h 663191"/>
                <a:gd name="connsiteX7" fmla="*/ 592852 w 3446584"/>
                <a:gd name="connsiteY7" fmla="*/ 155750 h 663191"/>
                <a:gd name="connsiteX8" fmla="*/ 984738 w 3446584"/>
                <a:gd name="connsiteY8" fmla="*/ 145701 h 663191"/>
                <a:gd name="connsiteX9" fmla="*/ 1572567 w 3446584"/>
                <a:gd name="connsiteY9" fmla="*/ 180870 h 663191"/>
                <a:gd name="connsiteX10" fmla="*/ 2331217 w 3446584"/>
                <a:gd name="connsiteY10" fmla="*/ 311499 h 663191"/>
                <a:gd name="connsiteX11" fmla="*/ 2903973 w 3446584"/>
                <a:gd name="connsiteY11" fmla="*/ 487345 h 663191"/>
                <a:gd name="connsiteX12" fmla="*/ 3114989 w 3446584"/>
                <a:gd name="connsiteY12" fmla="*/ 592853 h 663191"/>
                <a:gd name="connsiteX13" fmla="*/ 3215472 w 3446584"/>
                <a:gd name="connsiteY13" fmla="*/ 658167 h 663191"/>
                <a:gd name="connsiteX14" fmla="*/ 3441560 w 3446584"/>
                <a:gd name="connsiteY14" fmla="*/ 597877 h 663191"/>
                <a:gd name="connsiteX15" fmla="*/ 3446584 w 3446584"/>
                <a:gd name="connsiteY15" fmla="*/ 477297 h 663191"/>
                <a:gd name="connsiteX16" fmla="*/ 3406391 w 3446584"/>
                <a:gd name="connsiteY16" fmla="*/ 396910 h 663191"/>
                <a:gd name="connsiteX17" fmla="*/ 3320980 w 3446584"/>
                <a:gd name="connsiteY17" fmla="*/ 321547 h 663191"/>
                <a:gd name="connsiteX18" fmla="*/ 3165230 w 3446584"/>
                <a:gd name="connsiteY18" fmla="*/ 231112 h 663191"/>
                <a:gd name="connsiteX19" fmla="*/ 3049674 w 3446584"/>
                <a:gd name="connsiteY19" fmla="*/ 185895 h 663191"/>
                <a:gd name="connsiteX20" fmla="*/ 2612571 w 3446584"/>
                <a:gd name="connsiteY20" fmla="*/ 85411 h 663191"/>
                <a:gd name="connsiteX21" fmla="*/ 2024743 w 3446584"/>
                <a:gd name="connsiteY21" fmla="*/ 10048 h 663191"/>
                <a:gd name="connsiteX22" fmla="*/ 1718268 w 3446584"/>
                <a:gd name="connsiteY22" fmla="*/ 0 h 663191"/>
                <a:gd name="connsiteX23" fmla="*/ 1220874 w 3446584"/>
                <a:gd name="connsiteY23" fmla="*/ 0 h 663191"/>
                <a:gd name="connsiteX24" fmla="*/ 869182 w 3446584"/>
                <a:gd name="connsiteY24" fmla="*/ 15073 h 663191"/>
                <a:gd name="connsiteX25" fmla="*/ 376813 w 3446584"/>
                <a:gd name="connsiteY25" fmla="*/ 100484 h 663191"/>
                <a:gd name="connsiteX26" fmla="*/ 115556 w 3446584"/>
                <a:gd name="connsiteY26" fmla="*/ 195943 h 663191"/>
                <a:gd name="connsiteX27" fmla="*/ 25121 w 3446584"/>
                <a:gd name="connsiteY27" fmla="*/ 286378 h 663191"/>
                <a:gd name="connsiteX28" fmla="*/ 0 w 3446584"/>
                <a:gd name="connsiteY28" fmla="*/ 321547 h 663191"/>
                <a:gd name="connsiteX29" fmla="*/ 50241 w 3446584"/>
                <a:gd name="connsiteY29" fmla="*/ 401934 h 663191"/>
                <a:gd name="connsiteX30" fmla="*/ 170822 w 3446584"/>
                <a:gd name="connsiteY30" fmla="*/ 492369 h 663191"/>
                <a:gd name="connsiteX31" fmla="*/ 311499 w 3446584"/>
                <a:gd name="connsiteY31" fmla="*/ 557684 h 663191"/>
                <a:gd name="connsiteX32" fmla="*/ 482321 w 3446584"/>
                <a:gd name="connsiteY32" fmla="*/ 622998 h 663191"/>
                <a:gd name="connsiteX33" fmla="*/ 683288 w 3446584"/>
                <a:gd name="connsiteY33" fmla="*/ 663191 h 663191"/>
                <a:gd name="connsiteX0" fmla="*/ 683288 w 3446584"/>
                <a:gd name="connsiteY0" fmla="*/ 663191 h 663191"/>
                <a:gd name="connsiteX1" fmla="*/ 442127 w 3446584"/>
                <a:gd name="connsiteY1" fmla="*/ 572756 h 663191"/>
                <a:gd name="connsiteX2" fmla="*/ 276329 w 3446584"/>
                <a:gd name="connsiteY2" fmla="*/ 492369 h 663191"/>
                <a:gd name="connsiteX3" fmla="*/ 135652 w 3446584"/>
                <a:gd name="connsiteY3" fmla="*/ 376813 h 663191"/>
                <a:gd name="connsiteX4" fmla="*/ 115556 w 3446584"/>
                <a:gd name="connsiteY4" fmla="*/ 286378 h 663191"/>
                <a:gd name="connsiteX5" fmla="*/ 200967 w 3446584"/>
                <a:gd name="connsiteY5" fmla="*/ 231112 h 663191"/>
                <a:gd name="connsiteX6" fmla="*/ 376813 w 3446584"/>
                <a:gd name="connsiteY6" fmla="*/ 185895 h 663191"/>
                <a:gd name="connsiteX7" fmla="*/ 592852 w 3446584"/>
                <a:gd name="connsiteY7" fmla="*/ 155750 h 663191"/>
                <a:gd name="connsiteX8" fmla="*/ 984738 w 3446584"/>
                <a:gd name="connsiteY8" fmla="*/ 145701 h 663191"/>
                <a:gd name="connsiteX9" fmla="*/ 1572567 w 3446584"/>
                <a:gd name="connsiteY9" fmla="*/ 180870 h 663191"/>
                <a:gd name="connsiteX10" fmla="*/ 2331217 w 3446584"/>
                <a:gd name="connsiteY10" fmla="*/ 311499 h 663191"/>
                <a:gd name="connsiteX11" fmla="*/ 2903973 w 3446584"/>
                <a:gd name="connsiteY11" fmla="*/ 487345 h 663191"/>
                <a:gd name="connsiteX12" fmla="*/ 3114989 w 3446584"/>
                <a:gd name="connsiteY12" fmla="*/ 592853 h 663191"/>
                <a:gd name="connsiteX13" fmla="*/ 3215472 w 3446584"/>
                <a:gd name="connsiteY13" fmla="*/ 658167 h 663191"/>
                <a:gd name="connsiteX14" fmla="*/ 3441560 w 3446584"/>
                <a:gd name="connsiteY14" fmla="*/ 597877 h 663191"/>
                <a:gd name="connsiteX15" fmla="*/ 3446584 w 3446584"/>
                <a:gd name="connsiteY15" fmla="*/ 477297 h 663191"/>
                <a:gd name="connsiteX16" fmla="*/ 3406391 w 3446584"/>
                <a:gd name="connsiteY16" fmla="*/ 396910 h 663191"/>
                <a:gd name="connsiteX17" fmla="*/ 3320980 w 3446584"/>
                <a:gd name="connsiteY17" fmla="*/ 321547 h 663191"/>
                <a:gd name="connsiteX18" fmla="*/ 3165230 w 3446584"/>
                <a:gd name="connsiteY18" fmla="*/ 231112 h 663191"/>
                <a:gd name="connsiteX19" fmla="*/ 3049674 w 3446584"/>
                <a:gd name="connsiteY19" fmla="*/ 185895 h 663191"/>
                <a:gd name="connsiteX20" fmla="*/ 2612571 w 3446584"/>
                <a:gd name="connsiteY20" fmla="*/ 85411 h 663191"/>
                <a:gd name="connsiteX21" fmla="*/ 2024743 w 3446584"/>
                <a:gd name="connsiteY21" fmla="*/ 10048 h 663191"/>
                <a:gd name="connsiteX22" fmla="*/ 1718268 w 3446584"/>
                <a:gd name="connsiteY22" fmla="*/ 0 h 663191"/>
                <a:gd name="connsiteX23" fmla="*/ 1220874 w 3446584"/>
                <a:gd name="connsiteY23" fmla="*/ 0 h 663191"/>
                <a:gd name="connsiteX24" fmla="*/ 869182 w 3446584"/>
                <a:gd name="connsiteY24" fmla="*/ 15073 h 663191"/>
                <a:gd name="connsiteX25" fmla="*/ 376813 w 3446584"/>
                <a:gd name="connsiteY25" fmla="*/ 100484 h 663191"/>
                <a:gd name="connsiteX26" fmla="*/ 115556 w 3446584"/>
                <a:gd name="connsiteY26" fmla="*/ 195943 h 663191"/>
                <a:gd name="connsiteX27" fmla="*/ 25121 w 3446584"/>
                <a:gd name="connsiteY27" fmla="*/ 286378 h 663191"/>
                <a:gd name="connsiteX28" fmla="*/ 0 w 3446584"/>
                <a:gd name="connsiteY28" fmla="*/ 321547 h 663191"/>
                <a:gd name="connsiteX29" fmla="*/ 50241 w 3446584"/>
                <a:gd name="connsiteY29" fmla="*/ 401934 h 663191"/>
                <a:gd name="connsiteX30" fmla="*/ 170822 w 3446584"/>
                <a:gd name="connsiteY30" fmla="*/ 492369 h 663191"/>
                <a:gd name="connsiteX31" fmla="*/ 311499 w 3446584"/>
                <a:gd name="connsiteY31" fmla="*/ 557684 h 663191"/>
                <a:gd name="connsiteX32" fmla="*/ 482321 w 3446584"/>
                <a:gd name="connsiteY32" fmla="*/ 622998 h 663191"/>
                <a:gd name="connsiteX33" fmla="*/ 683288 w 3446584"/>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165230 w 3480079"/>
                <a:gd name="connsiteY18" fmla="*/ 231112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165230 w 3480079"/>
                <a:gd name="connsiteY18" fmla="*/ 231112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117304 w 3481827"/>
                <a:gd name="connsiteY26" fmla="*/ 200130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117304 w 3481827"/>
                <a:gd name="connsiteY26" fmla="*/ 200130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524865 w 3481827"/>
                <a:gd name="connsiteY25" fmla="*/ 71752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89218 w 3481827"/>
                <a:gd name="connsiteY24" fmla="*/ 26575 h 675752"/>
                <a:gd name="connsiteX25" fmla="*/ 524865 w 3481827"/>
                <a:gd name="connsiteY25" fmla="*/ 71752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74237 h 682611"/>
                <a:gd name="connsiteX1" fmla="*/ 443875 w 3481827"/>
                <a:gd name="connsiteY1" fmla="*/ 583802 h 682611"/>
                <a:gd name="connsiteX2" fmla="*/ 278077 w 3481827"/>
                <a:gd name="connsiteY2" fmla="*/ 503415 h 682611"/>
                <a:gd name="connsiteX3" fmla="*/ 137400 w 3481827"/>
                <a:gd name="connsiteY3" fmla="*/ 387859 h 682611"/>
                <a:gd name="connsiteX4" fmla="*/ 117304 w 3481827"/>
                <a:gd name="connsiteY4" fmla="*/ 297424 h 682611"/>
                <a:gd name="connsiteX5" fmla="*/ 202715 w 3481827"/>
                <a:gd name="connsiteY5" fmla="*/ 242158 h 682611"/>
                <a:gd name="connsiteX6" fmla="*/ 378561 w 3481827"/>
                <a:gd name="connsiteY6" fmla="*/ 196941 h 682611"/>
                <a:gd name="connsiteX7" fmla="*/ 594600 w 3481827"/>
                <a:gd name="connsiteY7" fmla="*/ 166796 h 682611"/>
                <a:gd name="connsiteX8" fmla="*/ 986486 w 3481827"/>
                <a:gd name="connsiteY8" fmla="*/ 156747 h 682611"/>
                <a:gd name="connsiteX9" fmla="*/ 1574315 w 3481827"/>
                <a:gd name="connsiteY9" fmla="*/ 191916 h 682611"/>
                <a:gd name="connsiteX10" fmla="*/ 2332965 w 3481827"/>
                <a:gd name="connsiteY10" fmla="*/ 322545 h 682611"/>
                <a:gd name="connsiteX11" fmla="*/ 2905721 w 3481827"/>
                <a:gd name="connsiteY11" fmla="*/ 498391 h 682611"/>
                <a:gd name="connsiteX12" fmla="*/ 3116737 w 3481827"/>
                <a:gd name="connsiteY12" fmla="*/ 603899 h 682611"/>
                <a:gd name="connsiteX13" fmla="*/ 3217220 w 3481827"/>
                <a:gd name="connsiteY13" fmla="*/ 669213 h 682611"/>
                <a:gd name="connsiteX14" fmla="*/ 3443308 w 3481827"/>
                <a:gd name="connsiteY14" fmla="*/ 608923 h 682611"/>
                <a:gd name="connsiteX15" fmla="*/ 3448332 w 3481827"/>
                <a:gd name="connsiteY15" fmla="*/ 488343 h 682611"/>
                <a:gd name="connsiteX16" fmla="*/ 3408139 w 3481827"/>
                <a:gd name="connsiteY16" fmla="*/ 407956 h 682611"/>
                <a:gd name="connsiteX17" fmla="*/ 3322728 w 3481827"/>
                <a:gd name="connsiteY17" fmla="*/ 332593 h 682611"/>
                <a:gd name="connsiteX18" fmla="*/ 3222244 w 3481827"/>
                <a:gd name="connsiteY18" fmla="*/ 262255 h 682611"/>
                <a:gd name="connsiteX19" fmla="*/ 3051422 w 3481827"/>
                <a:gd name="connsiteY19" fmla="*/ 196941 h 682611"/>
                <a:gd name="connsiteX20" fmla="*/ 2614319 w 3481827"/>
                <a:gd name="connsiteY20" fmla="*/ 96457 h 682611"/>
                <a:gd name="connsiteX21" fmla="*/ 2026491 w 3481827"/>
                <a:gd name="connsiteY21" fmla="*/ 21094 h 682611"/>
                <a:gd name="connsiteX22" fmla="*/ 1720016 w 3481827"/>
                <a:gd name="connsiteY22" fmla="*/ 11046 h 682611"/>
                <a:gd name="connsiteX23" fmla="*/ 1332350 w 3481827"/>
                <a:gd name="connsiteY23" fmla="*/ 3731 h 682611"/>
                <a:gd name="connsiteX24" fmla="*/ 889218 w 3481827"/>
                <a:gd name="connsiteY24" fmla="*/ 33434 h 682611"/>
                <a:gd name="connsiteX25" fmla="*/ 524865 w 3481827"/>
                <a:gd name="connsiteY25" fmla="*/ 78611 h 682611"/>
                <a:gd name="connsiteX26" fmla="*/ 201429 w 3481827"/>
                <a:gd name="connsiteY26" fmla="*/ 159440 h 682611"/>
                <a:gd name="connsiteX27" fmla="*/ 41500 w 3481827"/>
                <a:gd name="connsiteY27" fmla="*/ 246218 h 682611"/>
                <a:gd name="connsiteX28" fmla="*/ 1748 w 3481827"/>
                <a:gd name="connsiteY28" fmla="*/ 332593 h 682611"/>
                <a:gd name="connsiteX29" fmla="*/ 51989 w 3481827"/>
                <a:gd name="connsiteY29" fmla="*/ 412980 h 682611"/>
                <a:gd name="connsiteX30" fmla="*/ 172570 w 3481827"/>
                <a:gd name="connsiteY30" fmla="*/ 503415 h 682611"/>
                <a:gd name="connsiteX31" fmla="*/ 313247 w 3481827"/>
                <a:gd name="connsiteY31" fmla="*/ 568730 h 682611"/>
                <a:gd name="connsiteX32" fmla="*/ 484069 w 3481827"/>
                <a:gd name="connsiteY32" fmla="*/ 634044 h 682611"/>
                <a:gd name="connsiteX33" fmla="*/ 685036 w 3481827"/>
                <a:gd name="connsiteY33" fmla="*/ 674237 h 682611"/>
                <a:gd name="connsiteX0" fmla="*/ 685036 w 3463539"/>
                <a:gd name="connsiteY0" fmla="*/ 674237 h 682611"/>
                <a:gd name="connsiteX1" fmla="*/ 443875 w 3463539"/>
                <a:gd name="connsiteY1" fmla="*/ 583802 h 682611"/>
                <a:gd name="connsiteX2" fmla="*/ 278077 w 3463539"/>
                <a:gd name="connsiteY2" fmla="*/ 503415 h 682611"/>
                <a:gd name="connsiteX3" fmla="*/ 137400 w 3463539"/>
                <a:gd name="connsiteY3" fmla="*/ 387859 h 682611"/>
                <a:gd name="connsiteX4" fmla="*/ 117304 w 3463539"/>
                <a:gd name="connsiteY4" fmla="*/ 297424 h 682611"/>
                <a:gd name="connsiteX5" fmla="*/ 202715 w 3463539"/>
                <a:gd name="connsiteY5" fmla="*/ 242158 h 682611"/>
                <a:gd name="connsiteX6" fmla="*/ 378561 w 3463539"/>
                <a:gd name="connsiteY6" fmla="*/ 196941 h 682611"/>
                <a:gd name="connsiteX7" fmla="*/ 594600 w 3463539"/>
                <a:gd name="connsiteY7" fmla="*/ 166796 h 682611"/>
                <a:gd name="connsiteX8" fmla="*/ 986486 w 3463539"/>
                <a:gd name="connsiteY8" fmla="*/ 156747 h 682611"/>
                <a:gd name="connsiteX9" fmla="*/ 1574315 w 3463539"/>
                <a:gd name="connsiteY9" fmla="*/ 191916 h 682611"/>
                <a:gd name="connsiteX10" fmla="*/ 2332965 w 3463539"/>
                <a:gd name="connsiteY10" fmla="*/ 322545 h 682611"/>
                <a:gd name="connsiteX11" fmla="*/ 2905721 w 3463539"/>
                <a:gd name="connsiteY11" fmla="*/ 498391 h 682611"/>
                <a:gd name="connsiteX12" fmla="*/ 3116737 w 3463539"/>
                <a:gd name="connsiteY12" fmla="*/ 603899 h 682611"/>
                <a:gd name="connsiteX13" fmla="*/ 3217220 w 3463539"/>
                <a:gd name="connsiteY13" fmla="*/ 669213 h 682611"/>
                <a:gd name="connsiteX14" fmla="*/ 3443308 w 3463539"/>
                <a:gd name="connsiteY14" fmla="*/ 608923 h 682611"/>
                <a:gd name="connsiteX15" fmla="*/ 3448332 w 3463539"/>
                <a:gd name="connsiteY15" fmla="*/ 488343 h 682611"/>
                <a:gd name="connsiteX16" fmla="*/ 3408139 w 3463539"/>
                <a:gd name="connsiteY16" fmla="*/ 407956 h 682611"/>
                <a:gd name="connsiteX17" fmla="*/ 3322728 w 3463539"/>
                <a:gd name="connsiteY17" fmla="*/ 332593 h 682611"/>
                <a:gd name="connsiteX18" fmla="*/ 3222244 w 3463539"/>
                <a:gd name="connsiteY18" fmla="*/ 262255 h 682611"/>
                <a:gd name="connsiteX19" fmla="*/ 3051422 w 3463539"/>
                <a:gd name="connsiteY19" fmla="*/ 196941 h 682611"/>
                <a:gd name="connsiteX20" fmla="*/ 2614319 w 3463539"/>
                <a:gd name="connsiteY20" fmla="*/ 96457 h 682611"/>
                <a:gd name="connsiteX21" fmla="*/ 2026491 w 3463539"/>
                <a:gd name="connsiteY21" fmla="*/ 21094 h 682611"/>
                <a:gd name="connsiteX22" fmla="*/ 1720016 w 3463539"/>
                <a:gd name="connsiteY22" fmla="*/ 11046 h 682611"/>
                <a:gd name="connsiteX23" fmla="*/ 1332350 w 3463539"/>
                <a:gd name="connsiteY23" fmla="*/ 3731 h 682611"/>
                <a:gd name="connsiteX24" fmla="*/ 889218 w 3463539"/>
                <a:gd name="connsiteY24" fmla="*/ 33434 h 682611"/>
                <a:gd name="connsiteX25" fmla="*/ 524865 w 3463539"/>
                <a:gd name="connsiteY25" fmla="*/ 78611 h 682611"/>
                <a:gd name="connsiteX26" fmla="*/ 201429 w 3463539"/>
                <a:gd name="connsiteY26" fmla="*/ 159440 h 682611"/>
                <a:gd name="connsiteX27" fmla="*/ 41500 w 3463539"/>
                <a:gd name="connsiteY27" fmla="*/ 246218 h 682611"/>
                <a:gd name="connsiteX28" fmla="*/ 1748 w 3463539"/>
                <a:gd name="connsiteY28" fmla="*/ 332593 h 682611"/>
                <a:gd name="connsiteX29" fmla="*/ 51989 w 3463539"/>
                <a:gd name="connsiteY29" fmla="*/ 412980 h 682611"/>
                <a:gd name="connsiteX30" fmla="*/ 172570 w 3463539"/>
                <a:gd name="connsiteY30" fmla="*/ 503415 h 682611"/>
                <a:gd name="connsiteX31" fmla="*/ 313247 w 3463539"/>
                <a:gd name="connsiteY31" fmla="*/ 568730 h 682611"/>
                <a:gd name="connsiteX32" fmla="*/ 484069 w 3463539"/>
                <a:gd name="connsiteY32" fmla="*/ 634044 h 682611"/>
                <a:gd name="connsiteX33" fmla="*/ 685036 w 3463539"/>
                <a:gd name="connsiteY33" fmla="*/ 674237 h 682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63539" h="682611">
                  <a:moveTo>
                    <a:pt x="685036" y="674237"/>
                  </a:moveTo>
                  <a:cubicBezTo>
                    <a:pt x="678337" y="665863"/>
                    <a:pt x="511701" y="612272"/>
                    <a:pt x="443875" y="583802"/>
                  </a:cubicBezTo>
                  <a:cubicBezTo>
                    <a:pt x="376049" y="555332"/>
                    <a:pt x="329156" y="536072"/>
                    <a:pt x="278077" y="503415"/>
                  </a:cubicBezTo>
                  <a:cubicBezTo>
                    <a:pt x="226998" y="470758"/>
                    <a:pt x="164196" y="422191"/>
                    <a:pt x="137400" y="387859"/>
                  </a:cubicBezTo>
                  <a:cubicBezTo>
                    <a:pt x="110604" y="353527"/>
                    <a:pt x="106418" y="321707"/>
                    <a:pt x="117304" y="297424"/>
                  </a:cubicBezTo>
                  <a:cubicBezTo>
                    <a:pt x="128190" y="273141"/>
                    <a:pt x="159172" y="258905"/>
                    <a:pt x="202715" y="242158"/>
                  </a:cubicBezTo>
                  <a:cubicBezTo>
                    <a:pt x="246258" y="225411"/>
                    <a:pt x="313247" y="209501"/>
                    <a:pt x="378561" y="196941"/>
                  </a:cubicBezTo>
                  <a:cubicBezTo>
                    <a:pt x="443875" y="184381"/>
                    <a:pt x="493279" y="173495"/>
                    <a:pt x="594600" y="166796"/>
                  </a:cubicBezTo>
                  <a:cubicBezTo>
                    <a:pt x="695921" y="160097"/>
                    <a:pt x="823200" y="152560"/>
                    <a:pt x="986486" y="156747"/>
                  </a:cubicBezTo>
                  <a:cubicBezTo>
                    <a:pt x="1149772" y="160934"/>
                    <a:pt x="1349902" y="164283"/>
                    <a:pt x="1574315" y="191916"/>
                  </a:cubicBezTo>
                  <a:cubicBezTo>
                    <a:pt x="1798728" y="219549"/>
                    <a:pt x="2111064" y="271466"/>
                    <a:pt x="2332965" y="322545"/>
                  </a:cubicBezTo>
                  <a:cubicBezTo>
                    <a:pt x="2554866" y="373624"/>
                    <a:pt x="2775092" y="451499"/>
                    <a:pt x="2905721" y="498391"/>
                  </a:cubicBezTo>
                  <a:cubicBezTo>
                    <a:pt x="3036350" y="545283"/>
                    <a:pt x="3064821" y="575429"/>
                    <a:pt x="3116737" y="603899"/>
                  </a:cubicBezTo>
                  <a:lnTo>
                    <a:pt x="3217220" y="669213"/>
                  </a:lnTo>
                  <a:lnTo>
                    <a:pt x="3443308" y="608923"/>
                  </a:lnTo>
                  <a:cubicBezTo>
                    <a:pt x="3463539" y="549517"/>
                    <a:pt x="3454193" y="521837"/>
                    <a:pt x="3448332" y="488343"/>
                  </a:cubicBezTo>
                  <a:cubicBezTo>
                    <a:pt x="3442471" y="454849"/>
                    <a:pt x="3429073" y="433914"/>
                    <a:pt x="3408139" y="407956"/>
                  </a:cubicBezTo>
                  <a:cubicBezTo>
                    <a:pt x="3387205" y="381998"/>
                    <a:pt x="3353711" y="356877"/>
                    <a:pt x="3322728" y="332593"/>
                  </a:cubicBezTo>
                  <a:cubicBezTo>
                    <a:pt x="3291745" y="308309"/>
                    <a:pt x="3267462" y="284864"/>
                    <a:pt x="3222244" y="262255"/>
                  </a:cubicBezTo>
                  <a:cubicBezTo>
                    <a:pt x="3177026" y="239646"/>
                    <a:pt x="3143532" y="221224"/>
                    <a:pt x="3051422" y="196941"/>
                  </a:cubicBezTo>
                  <a:cubicBezTo>
                    <a:pt x="2959312" y="172658"/>
                    <a:pt x="2785141" y="125765"/>
                    <a:pt x="2614319" y="96457"/>
                  </a:cubicBezTo>
                  <a:cubicBezTo>
                    <a:pt x="2443497" y="67149"/>
                    <a:pt x="2175542" y="35329"/>
                    <a:pt x="2026491" y="21094"/>
                  </a:cubicBezTo>
                  <a:cubicBezTo>
                    <a:pt x="1877440" y="6859"/>
                    <a:pt x="1835706" y="13940"/>
                    <a:pt x="1720016" y="11046"/>
                  </a:cubicBezTo>
                  <a:cubicBezTo>
                    <a:pt x="1604326" y="8152"/>
                    <a:pt x="1470816" y="0"/>
                    <a:pt x="1332350" y="3731"/>
                  </a:cubicBezTo>
                  <a:cubicBezTo>
                    <a:pt x="1193884" y="7462"/>
                    <a:pt x="1023799" y="20954"/>
                    <a:pt x="889218" y="33434"/>
                  </a:cubicBezTo>
                  <a:cubicBezTo>
                    <a:pt x="754637" y="45914"/>
                    <a:pt x="639497" y="57610"/>
                    <a:pt x="524865" y="78611"/>
                  </a:cubicBezTo>
                  <a:cubicBezTo>
                    <a:pt x="410234" y="99612"/>
                    <a:pt x="281990" y="131506"/>
                    <a:pt x="201429" y="159440"/>
                  </a:cubicBezTo>
                  <a:cubicBezTo>
                    <a:pt x="120868" y="187374"/>
                    <a:pt x="74780" y="217359"/>
                    <a:pt x="41500" y="246218"/>
                  </a:cubicBezTo>
                  <a:cubicBezTo>
                    <a:pt x="8220" y="275077"/>
                    <a:pt x="0" y="304799"/>
                    <a:pt x="1748" y="332593"/>
                  </a:cubicBezTo>
                  <a:cubicBezTo>
                    <a:pt x="3496" y="360387"/>
                    <a:pt x="23519" y="384510"/>
                    <a:pt x="51989" y="412980"/>
                  </a:cubicBezTo>
                  <a:cubicBezTo>
                    <a:pt x="80459" y="441450"/>
                    <a:pt x="129027" y="477457"/>
                    <a:pt x="172570" y="503415"/>
                  </a:cubicBezTo>
                  <a:cubicBezTo>
                    <a:pt x="216113" y="529373"/>
                    <a:pt x="261330" y="546958"/>
                    <a:pt x="313247" y="568730"/>
                  </a:cubicBezTo>
                  <a:cubicBezTo>
                    <a:pt x="365164" y="590502"/>
                    <a:pt x="422104" y="616460"/>
                    <a:pt x="484069" y="634044"/>
                  </a:cubicBezTo>
                  <a:cubicBezTo>
                    <a:pt x="546034" y="651628"/>
                    <a:pt x="691735" y="682611"/>
                    <a:pt x="685036" y="674237"/>
                  </a:cubicBezTo>
                  <a:close/>
                </a:path>
              </a:pathLst>
            </a:custGeom>
            <a:gradFill flip="none" rotWithShape="1">
              <a:gsLst>
                <a:gs pos="0">
                  <a:sysClr val="windowText" lastClr="000000">
                    <a:lumMod val="75000"/>
                    <a:lumOff val="25000"/>
                  </a:sysClr>
                </a:gs>
                <a:gs pos="50000">
                  <a:srgbClr val="1F497D">
                    <a:lumMod val="20000"/>
                    <a:lumOff val="80000"/>
                  </a:srgbClr>
                </a:gs>
                <a:gs pos="86000">
                  <a:sysClr val="windowText" lastClr="000000">
                    <a:lumMod val="75000"/>
                    <a:lumOff val="25000"/>
                  </a:sysClr>
                </a:gs>
              </a:gsLst>
              <a:lin ang="10800000" scaled="1"/>
              <a:tileRect/>
            </a:gradFill>
            <a:ln w="25400" cap="flat" cmpd="sng" algn="ctr">
              <a:noFill/>
              <a:prstDash val="solid"/>
            </a:ln>
            <a:effectLst/>
            <a:scene3d>
              <a:camera prst="orthographicFront"/>
              <a:lightRig rig="threePt" dir="t"/>
            </a:scene3d>
            <a:sp3d>
              <a:bevelT/>
            </a:sp3d>
          </p:spPr>
          <p:txBody>
            <a:bodyPr anchor="ctr"/>
            <a:lstStyle/>
            <a:p>
              <a:pPr algn="ctr">
                <a:defRPr/>
              </a:pPr>
              <a:endParaRPr lang="en-US" kern="0">
                <a:solidFill>
                  <a:sysClr val="window" lastClr="FFFFFF"/>
                </a:solidFill>
                <a:latin typeface="Calibri"/>
              </a:endParaRPr>
            </a:p>
          </p:txBody>
        </p:sp>
        <p:sp>
          <p:nvSpPr>
            <p:cNvPr id="517" name="Freeform 516"/>
            <p:cNvSpPr/>
            <p:nvPr/>
          </p:nvSpPr>
          <p:spPr>
            <a:xfrm rot="2003013">
              <a:off x="4721226" y="4803775"/>
              <a:ext cx="995362" cy="1108075"/>
            </a:xfrm>
            <a:custGeom>
              <a:avLst/>
              <a:gdLst>
                <a:gd name="connsiteX0" fmla="*/ 50800 w 1049867"/>
                <a:gd name="connsiteY0" fmla="*/ 694267 h 1794933"/>
                <a:gd name="connsiteX1" fmla="*/ 0 w 1049867"/>
                <a:gd name="connsiteY1" fmla="*/ 1507067 h 1794933"/>
                <a:gd name="connsiteX2" fmla="*/ 355600 w 1049867"/>
                <a:gd name="connsiteY2" fmla="*/ 1794933 h 1794933"/>
                <a:gd name="connsiteX3" fmla="*/ 287867 w 1049867"/>
                <a:gd name="connsiteY3" fmla="*/ 1337733 h 1794933"/>
                <a:gd name="connsiteX4" fmla="*/ 863600 w 1049867"/>
                <a:gd name="connsiteY4" fmla="*/ 745067 h 1794933"/>
                <a:gd name="connsiteX5" fmla="*/ 1016000 w 1049867"/>
                <a:gd name="connsiteY5" fmla="*/ 389467 h 1794933"/>
                <a:gd name="connsiteX6" fmla="*/ 1049867 w 1049867"/>
                <a:gd name="connsiteY6" fmla="*/ 220133 h 1794933"/>
                <a:gd name="connsiteX7" fmla="*/ 965200 w 1049867"/>
                <a:gd name="connsiteY7" fmla="*/ 50800 h 1794933"/>
                <a:gd name="connsiteX8" fmla="*/ 948267 w 1049867"/>
                <a:gd name="connsiteY8" fmla="*/ 0 h 1794933"/>
                <a:gd name="connsiteX9" fmla="*/ 762000 w 1049867"/>
                <a:gd name="connsiteY9" fmla="*/ 355600 h 1794933"/>
                <a:gd name="connsiteX10" fmla="*/ 541867 w 1049867"/>
                <a:gd name="connsiteY10" fmla="*/ 694267 h 1794933"/>
                <a:gd name="connsiteX11" fmla="*/ 186267 w 1049867"/>
                <a:gd name="connsiteY11" fmla="*/ 948267 h 1794933"/>
                <a:gd name="connsiteX12" fmla="*/ 50800 w 1049867"/>
                <a:gd name="connsiteY12" fmla="*/ 694267 h 1794933"/>
                <a:gd name="connsiteX0" fmla="*/ 77960 w 1049867"/>
                <a:gd name="connsiteY0" fmla="*/ 680687 h 1794933"/>
                <a:gd name="connsiteX1" fmla="*/ 0 w 1049867"/>
                <a:gd name="connsiteY1" fmla="*/ 1507067 h 1794933"/>
                <a:gd name="connsiteX2" fmla="*/ 355600 w 1049867"/>
                <a:gd name="connsiteY2" fmla="*/ 1794933 h 1794933"/>
                <a:gd name="connsiteX3" fmla="*/ 287867 w 1049867"/>
                <a:gd name="connsiteY3" fmla="*/ 1337733 h 1794933"/>
                <a:gd name="connsiteX4" fmla="*/ 863600 w 1049867"/>
                <a:gd name="connsiteY4" fmla="*/ 745067 h 1794933"/>
                <a:gd name="connsiteX5" fmla="*/ 1016000 w 1049867"/>
                <a:gd name="connsiteY5" fmla="*/ 389467 h 1794933"/>
                <a:gd name="connsiteX6" fmla="*/ 1049867 w 1049867"/>
                <a:gd name="connsiteY6" fmla="*/ 220133 h 1794933"/>
                <a:gd name="connsiteX7" fmla="*/ 965200 w 1049867"/>
                <a:gd name="connsiteY7" fmla="*/ 50800 h 1794933"/>
                <a:gd name="connsiteX8" fmla="*/ 948267 w 1049867"/>
                <a:gd name="connsiteY8" fmla="*/ 0 h 1794933"/>
                <a:gd name="connsiteX9" fmla="*/ 762000 w 1049867"/>
                <a:gd name="connsiteY9" fmla="*/ 355600 h 1794933"/>
                <a:gd name="connsiteX10" fmla="*/ 541867 w 1049867"/>
                <a:gd name="connsiteY10" fmla="*/ 694267 h 1794933"/>
                <a:gd name="connsiteX11" fmla="*/ 186267 w 1049867"/>
                <a:gd name="connsiteY11" fmla="*/ 948267 h 1794933"/>
                <a:gd name="connsiteX12" fmla="*/ 77960 w 1049867"/>
                <a:gd name="connsiteY12" fmla="*/ 680687 h 1794933"/>
                <a:gd name="connsiteX0" fmla="*/ 77960 w 1049867"/>
                <a:gd name="connsiteY0" fmla="*/ 680687 h 1840200"/>
                <a:gd name="connsiteX1" fmla="*/ 0 w 1049867"/>
                <a:gd name="connsiteY1" fmla="*/ 1507067 h 1840200"/>
                <a:gd name="connsiteX2" fmla="*/ 364654 w 1049867"/>
                <a:gd name="connsiteY2" fmla="*/ 1840200 h 1840200"/>
                <a:gd name="connsiteX3" fmla="*/ 287867 w 1049867"/>
                <a:gd name="connsiteY3" fmla="*/ 1337733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86267 w 1049867"/>
                <a:gd name="connsiteY11" fmla="*/ 948267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87867 w 1049867"/>
                <a:gd name="connsiteY3" fmla="*/ 1337733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47855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47855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63600 w 1058334"/>
                <a:gd name="connsiteY4" fmla="*/ 745067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63600 w 1058334"/>
                <a:gd name="connsiteY4" fmla="*/ 745067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41867 w 1058334"/>
                <a:gd name="connsiteY10" fmla="*/ 721427 h 1854799"/>
                <a:gd name="connsiteX11" fmla="*/ 177214 w 1058334"/>
                <a:gd name="connsiteY11" fmla="*/ 1038802 h 1854799"/>
                <a:gd name="connsiteX12" fmla="*/ 77960 w 1058334"/>
                <a:gd name="connsiteY12" fmla="*/ 707847 h 1854799"/>
                <a:gd name="connsiteX0" fmla="*/ 77960 w 1058334"/>
                <a:gd name="connsiteY0" fmla="*/ 707847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15146 w 1058334"/>
                <a:gd name="connsiteY10" fmla="*/ 698592 h 1854799"/>
                <a:gd name="connsiteX11" fmla="*/ 177214 w 1058334"/>
                <a:gd name="connsiteY11" fmla="*/ 1038802 h 1854799"/>
                <a:gd name="connsiteX12" fmla="*/ 77960 w 1058334"/>
                <a:gd name="connsiteY12" fmla="*/ 707847 h 1854799"/>
                <a:gd name="connsiteX0" fmla="*/ 61092 w 1058334"/>
                <a:gd name="connsiteY0" fmla="*/ 719852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15146 w 1058334"/>
                <a:gd name="connsiteY10" fmla="*/ 698592 h 1854799"/>
                <a:gd name="connsiteX11" fmla="*/ 177214 w 1058334"/>
                <a:gd name="connsiteY11" fmla="*/ 1038802 h 1854799"/>
                <a:gd name="connsiteX12" fmla="*/ 61092 w 1058334"/>
                <a:gd name="connsiteY12" fmla="*/ 719852 h 1854799"/>
                <a:gd name="connsiteX0" fmla="*/ 103084 w 1100326"/>
                <a:gd name="connsiteY0" fmla="*/ 719852 h 1854799"/>
                <a:gd name="connsiteX1" fmla="*/ 0 w 1100326"/>
                <a:gd name="connsiteY1" fmla="*/ 1498343 h 1854799"/>
                <a:gd name="connsiteX2" fmla="*/ 430593 w 1100326"/>
                <a:gd name="connsiteY2" fmla="*/ 1854799 h 1854799"/>
                <a:gd name="connsiteX3" fmla="*/ 311752 w 1100326"/>
                <a:gd name="connsiteY3" fmla="*/ 1396580 h 1854799"/>
                <a:gd name="connsiteX4" fmla="*/ 882959 w 1100326"/>
                <a:gd name="connsiteY4" fmla="*/ 763173 h 1854799"/>
                <a:gd name="connsiteX5" fmla="*/ 1057992 w 1100326"/>
                <a:gd name="connsiteY5" fmla="*/ 416627 h 1854799"/>
                <a:gd name="connsiteX6" fmla="*/ 1091859 w 1100326"/>
                <a:gd name="connsiteY6" fmla="*/ 247293 h 1854799"/>
                <a:gd name="connsiteX7" fmla="*/ 1007192 w 1100326"/>
                <a:gd name="connsiteY7" fmla="*/ 77960 h 1854799"/>
                <a:gd name="connsiteX8" fmla="*/ 963099 w 1100326"/>
                <a:gd name="connsiteY8" fmla="*/ 0 h 1854799"/>
                <a:gd name="connsiteX9" fmla="*/ 803992 w 1100326"/>
                <a:gd name="connsiteY9" fmla="*/ 382760 h 1854799"/>
                <a:gd name="connsiteX10" fmla="*/ 557138 w 1100326"/>
                <a:gd name="connsiteY10" fmla="*/ 698592 h 1854799"/>
                <a:gd name="connsiteX11" fmla="*/ 219206 w 1100326"/>
                <a:gd name="connsiteY11" fmla="*/ 1038802 h 1854799"/>
                <a:gd name="connsiteX12" fmla="*/ 103084 w 1100326"/>
                <a:gd name="connsiteY12" fmla="*/ 719852 h 1854799"/>
                <a:gd name="connsiteX0" fmla="*/ 119500 w 1116742"/>
                <a:gd name="connsiteY0" fmla="*/ 719852 h 1854799"/>
                <a:gd name="connsiteX1" fmla="*/ 0 w 1116742"/>
                <a:gd name="connsiteY1" fmla="*/ 1464714 h 1854799"/>
                <a:gd name="connsiteX2" fmla="*/ 16416 w 1116742"/>
                <a:gd name="connsiteY2" fmla="*/ 1498343 h 1854799"/>
                <a:gd name="connsiteX3" fmla="*/ 447009 w 1116742"/>
                <a:gd name="connsiteY3" fmla="*/ 1854799 h 1854799"/>
                <a:gd name="connsiteX4" fmla="*/ 328168 w 1116742"/>
                <a:gd name="connsiteY4" fmla="*/ 1396580 h 1854799"/>
                <a:gd name="connsiteX5" fmla="*/ 899375 w 1116742"/>
                <a:gd name="connsiteY5" fmla="*/ 763173 h 1854799"/>
                <a:gd name="connsiteX6" fmla="*/ 1074408 w 1116742"/>
                <a:gd name="connsiteY6" fmla="*/ 416627 h 1854799"/>
                <a:gd name="connsiteX7" fmla="*/ 1108275 w 1116742"/>
                <a:gd name="connsiteY7" fmla="*/ 247293 h 1854799"/>
                <a:gd name="connsiteX8" fmla="*/ 1023608 w 1116742"/>
                <a:gd name="connsiteY8" fmla="*/ 77960 h 1854799"/>
                <a:gd name="connsiteX9" fmla="*/ 979515 w 1116742"/>
                <a:gd name="connsiteY9" fmla="*/ 0 h 1854799"/>
                <a:gd name="connsiteX10" fmla="*/ 820408 w 1116742"/>
                <a:gd name="connsiteY10" fmla="*/ 382760 h 1854799"/>
                <a:gd name="connsiteX11" fmla="*/ 573554 w 1116742"/>
                <a:gd name="connsiteY11" fmla="*/ 698592 h 1854799"/>
                <a:gd name="connsiteX12" fmla="*/ 235622 w 1116742"/>
                <a:gd name="connsiteY12" fmla="*/ 1038802 h 1854799"/>
                <a:gd name="connsiteX13" fmla="*/ 119500 w 1116742"/>
                <a:gd name="connsiteY13" fmla="*/ 719852 h 1854799"/>
                <a:gd name="connsiteX0" fmla="*/ 119500 w 1116742"/>
                <a:gd name="connsiteY0" fmla="*/ 719852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35622 w 1116742"/>
                <a:gd name="connsiteY11" fmla="*/ 1038802 h 1854799"/>
                <a:gd name="connsiteX12" fmla="*/ 119500 w 1116742"/>
                <a:gd name="connsiteY12" fmla="*/ 719852 h 1854799"/>
                <a:gd name="connsiteX0" fmla="*/ 119500 w 1116742"/>
                <a:gd name="connsiteY0" fmla="*/ 719852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08411 w 1116742"/>
                <a:gd name="connsiteY11" fmla="*/ 1055178 h 1854799"/>
                <a:gd name="connsiteX12" fmla="*/ 119500 w 1116742"/>
                <a:gd name="connsiteY12" fmla="*/ 719852 h 1854799"/>
                <a:gd name="connsiteX0" fmla="*/ 96662 w 1116742"/>
                <a:gd name="connsiteY0" fmla="*/ 746571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08411 w 1116742"/>
                <a:gd name="connsiteY11" fmla="*/ 1055178 h 1854799"/>
                <a:gd name="connsiteX12" fmla="*/ 96662 w 1116742"/>
                <a:gd name="connsiteY12" fmla="*/ 746571 h 1854799"/>
                <a:gd name="connsiteX0" fmla="*/ 96662 w 1116742"/>
                <a:gd name="connsiteY0" fmla="*/ 746571 h 1828701"/>
                <a:gd name="connsiteX1" fmla="*/ 0 w 1116742"/>
                <a:gd name="connsiteY1" fmla="*/ 1464714 h 1828701"/>
                <a:gd name="connsiteX2" fmla="*/ 416469 w 1116742"/>
                <a:gd name="connsiteY2" fmla="*/ 1828701 h 1828701"/>
                <a:gd name="connsiteX3" fmla="*/ 328168 w 1116742"/>
                <a:gd name="connsiteY3" fmla="*/ 1396580 h 1828701"/>
                <a:gd name="connsiteX4" fmla="*/ 899375 w 1116742"/>
                <a:gd name="connsiteY4" fmla="*/ 763173 h 1828701"/>
                <a:gd name="connsiteX5" fmla="*/ 1074408 w 1116742"/>
                <a:gd name="connsiteY5" fmla="*/ 416627 h 1828701"/>
                <a:gd name="connsiteX6" fmla="*/ 1108275 w 1116742"/>
                <a:gd name="connsiteY6" fmla="*/ 247293 h 1828701"/>
                <a:gd name="connsiteX7" fmla="*/ 1023608 w 1116742"/>
                <a:gd name="connsiteY7" fmla="*/ 77960 h 1828701"/>
                <a:gd name="connsiteX8" fmla="*/ 979515 w 1116742"/>
                <a:gd name="connsiteY8" fmla="*/ 0 h 1828701"/>
                <a:gd name="connsiteX9" fmla="*/ 820408 w 1116742"/>
                <a:gd name="connsiteY9" fmla="*/ 382760 h 1828701"/>
                <a:gd name="connsiteX10" fmla="*/ 573554 w 1116742"/>
                <a:gd name="connsiteY10" fmla="*/ 698592 h 1828701"/>
                <a:gd name="connsiteX11" fmla="*/ 208411 w 1116742"/>
                <a:gd name="connsiteY11" fmla="*/ 1055178 h 1828701"/>
                <a:gd name="connsiteX12" fmla="*/ 96662 w 1116742"/>
                <a:gd name="connsiteY12" fmla="*/ 746571 h 1828701"/>
                <a:gd name="connsiteX0" fmla="*/ 96662 w 1116742"/>
                <a:gd name="connsiteY0" fmla="*/ 746571 h 1828701"/>
                <a:gd name="connsiteX1" fmla="*/ 0 w 1116742"/>
                <a:gd name="connsiteY1" fmla="*/ 1464714 h 1828701"/>
                <a:gd name="connsiteX2" fmla="*/ 416469 w 1116742"/>
                <a:gd name="connsiteY2" fmla="*/ 1828701 h 1828701"/>
                <a:gd name="connsiteX3" fmla="*/ 328168 w 1116742"/>
                <a:gd name="connsiteY3" fmla="*/ 1396580 h 1828701"/>
                <a:gd name="connsiteX4" fmla="*/ 899375 w 1116742"/>
                <a:gd name="connsiteY4" fmla="*/ 763173 h 1828701"/>
                <a:gd name="connsiteX5" fmla="*/ 1074408 w 1116742"/>
                <a:gd name="connsiteY5" fmla="*/ 416627 h 1828701"/>
                <a:gd name="connsiteX6" fmla="*/ 1108275 w 1116742"/>
                <a:gd name="connsiteY6" fmla="*/ 247293 h 1828701"/>
                <a:gd name="connsiteX7" fmla="*/ 1023608 w 1116742"/>
                <a:gd name="connsiteY7" fmla="*/ 77960 h 1828701"/>
                <a:gd name="connsiteX8" fmla="*/ 979515 w 1116742"/>
                <a:gd name="connsiteY8" fmla="*/ 0 h 1828701"/>
                <a:gd name="connsiteX9" fmla="*/ 808957 w 1116742"/>
                <a:gd name="connsiteY9" fmla="*/ 372974 h 1828701"/>
                <a:gd name="connsiteX10" fmla="*/ 573554 w 1116742"/>
                <a:gd name="connsiteY10" fmla="*/ 698592 h 1828701"/>
                <a:gd name="connsiteX11" fmla="*/ 208411 w 1116742"/>
                <a:gd name="connsiteY11" fmla="*/ 1055178 h 1828701"/>
                <a:gd name="connsiteX12" fmla="*/ 96662 w 1116742"/>
                <a:gd name="connsiteY12" fmla="*/ 746571 h 1828701"/>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808957 w 1116742"/>
                <a:gd name="connsiteY9" fmla="*/ 399072 h 1854799"/>
                <a:gd name="connsiteX10" fmla="*/ 573554 w 1116742"/>
                <a:gd name="connsiteY10" fmla="*/ 724690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899520 w 1116742"/>
                <a:gd name="connsiteY9" fmla="*/ 152482 h 1854799"/>
                <a:gd name="connsiteX10" fmla="*/ 808957 w 1116742"/>
                <a:gd name="connsiteY10" fmla="*/ 399072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808957 w 1116742"/>
                <a:gd name="connsiteY10" fmla="*/ 399072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606262 w 1116742"/>
                <a:gd name="connsiteY4" fmla="*/ 1137031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16742" h="1854799">
                  <a:moveTo>
                    <a:pt x="96662" y="772669"/>
                  </a:moveTo>
                  <a:lnTo>
                    <a:pt x="0" y="1490812"/>
                  </a:lnTo>
                  <a:lnTo>
                    <a:pt x="416469" y="1854799"/>
                  </a:lnTo>
                  <a:lnTo>
                    <a:pt x="328168" y="1422678"/>
                  </a:lnTo>
                  <a:cubicBezTo>
                    <a:pt x="470050" y="1270668"/>
                    <a:pt x="511061" y="1242599"/>
                    <a:pt x="606262" y="1137031"/>
                  </a:cubicBezTo>
                  <a:cubicBezTo>
                    <a:pt x="701463" y="1031463"/>
                    <a:pt x="816723" y="906539"/>
                    <a:pt x="899375" y="789271"/>
                  </a:cubicBezTo>
                  <a:cubicBezTo>
                    <a:pt x="1050908" y="526358"/>
                    <a:pt x="1039591" y="528705"/>
                    <a:pt x="1074408" y="442725"/>
                  </a:cubicBezTo>
                  <a:cubicBezTo>
                    <a:pt x="1109225" y="356745"/>
                    <a:pt x="1116742" y="329835"/>
                    <a:pt x="1108275" y="273391"/>
                  </a:cubicBezTo>
                  <a:cubicBezTo>
                    <a:pt x="1081701" y="189787"/>
                    <a:pt x="1045068" y="145274"/>
                    <a:pt x="1023608" y="104058"/>
                  </a:cubicBezTo>
                  <a:lnTo>
                    <a:pt x="948975" y="0"/>
                  </a:lnTo>
                  <a:cubicBezTo>
                    <a:pt x="928294" y="8071"/>
                    <a:pt x="935420" y="109916"/>
                    <a:pt x="912084" y="176428"/>
                  </a:cubicBezTo>
                  <a:cubicBezTo>
                    <a:pt x="888748" y="242940"/>
                    <a:pt x="865379" y="307695"/>
                    <a:pt x="808957" y="399072"/>
                  </a:cubicBezTo>
                  <a:cubicBezTo>
                    <a:pt x="752535" y="490449"/>
                    <a:pt x="673645" y="610989"/>
                    <a:pt x="573554" y="724690"/>
                  </a:cubicBezTo>
                  <a:cubicBezTo>
                    <a:pt x="473463" y="838391"/>
                    <a:pt x="330997" y="974897"/>
                    <a:pt x="208411" y="1081276"/>
                  </a:cubicBezTo>
                  <a:lnTo>
                    <a:pt x="96662" y="772669"/>
                  </a:lnTo>
                  <a:close/>
                </a:path>
              </a:pathLst>
            </a:custGeom>
            <a:gradFill flip="none" rotWithShape="1">
              <a:gsLst>
                <a:gs pos="0">
                  <a:srgbClr val="646464"/>
                </a:gs>
                <a:gs pos="50000">
                  <a:srgbClr val="1F497D">
                    <a:lumMod val="20000"/>
                    <a:lumOff val="80000"/>
                  </a:srgbClr>
                </a:gs>
                <a:gs pos="86000">
                  <a:srgbClr val="666666"/>
                </a:gs>
              </a:gsLst>
              <a:lin ang="10800000" scaled="1"/>
              <a:tileRect/>
            </a:gradFill>
            <a:ln w="25400" cap="flat" cmpd="sng" algn="ctr">
              <a:noFill/>
              <a:prstDash val="solid"/>
            </a:ln>
            <a:effectLst/>
            <a:scene3d>
              <a:camera prst="orthographicFront"/>
              <a:lightRig rig="threePt" dir="t"/>
            </a:scene3d>
            <a:sp3d>
              <a:bevelT/>
            </a:sp3d>
          </p:spPr>
          <p:txBody>
            <a:bodyPr anchor="ctr"/>
            <a:lstStyle/>
            <a:p>
              <a:pPr algn="ctr">
                <a:defRPr/>
              </a:pPr>
              <a:endParaRPr lang="en-US" kern="0">
                <a:solidFill>
                  <a:sysClr val="window" lastClr="FFFFFF"/>
                </a:solidFill>
                <a:latin typeface="Calibri"/>
              </a:endParaRPr>
            </a:p>
          </p:txBody>
        </p:sp>
      </p:grpSp>
      <p:grpSp>
        <p:nvGrpSpPr>
          <p:cNvPr id="233" name="Group 359"/>
          <p:cNvGrpSpPr>
            <a:grpSpLocks/>
          </p:cNvGrpSpPr>
          <p:nvPr/>
        </p:nvGrpSpPr>
        <p:grpSpPr bwMode="auto">
          <a:xfrm rot="-334415">
            <a:off x="2661874" y="4761975"/>
            <a:ext cx="3389073" cy="1151059"/>
            <a:chOff x="2737728" y="2025061"/>
            <a:chExt cx="3462339" cy="1150135"/>
          </a:xfrm>
        </p:grpSpPr>
        <p:sp>
          <p:nvSpPr>
            <p:cNvPr id="237" name="Freeform 236"/>
            <p:cNvSpPr/>
            <p:nvPr/>
          </p:nvSpPr>
          <p:spPr>
            <a:xfrm>
              <a:off x="2737728" y="2025061"/>
              <a:ext cx="3462339" cy="682075"/>
            </a:xfrm>
            <a:custGeom>
              <a:avLst/>
              <a:gdLst>
                <a:gd name="connsiteX0" fmla="*/ 683288 w 3446584"/>
                <a:gd name="connsiteY0" fmla="*/ 663191 h 663191"/>
                <a:gd name="connsiteX1" fmla="*/ 442127 w 3446584"/>
                <a:gd name="connsiteY1" fmla="*/ 572756 h 663191"/>
                <a:gd name="connsiteX2" fmla="*/ 276329 w 3446584"/>
                <a:gd name="connsiteY2" fmla="*/ 492369 h 663191"/>
                <a:gd name="connsiteX3" fmla="*/ 135652 w 3446584"/>
                <a:gd name="connsiteY3" fmla="*/ 376813 h 663191"/>
                <a:gd name="connsiteX4" fmla="*/ 115556 w 3446584"/>
                <a:gd name="connsiteY4" fmla="*/ 286378 h 663191"/>
                <a:gd name="connsiteX5" fmla="*/ 200967 w 3446584"/>
                <a:gd name="connsiteY5" fmla="*/ 231112 h 663191"/>
                <a:gd name="connsiteX6" fmla="*/ 376813 w 3446584"/>
                <a:gd name="connsiteY6" fmla="*/ 185895 h 663191"/>
                <a:gd name="connsiteX7" fmla="*/ 592852 w 3446584"/>
                <a:gd name="connsiteY7" fmla="*/ 155750 h 663191"/>
                <a:gd name="connsiteX8" fmla="*/ 984738 w 3446584"/>
                <a:gd name="connsiteY8" fmla="*/ 145701 h 663191"/>
                <a:gd name="connsiteX9" fmla="*/ 1572567 w 3446584"/>
                <a:gd name="connsiteY9" fmla="*/ 180870 h 663191"/>
                <a:gd name="connsiteX10" fmla="*/ 2331217 w 3446584"/>
                <a:gd name="connsiteY10" fmla="*/ 311499 h 663191"/>
                <a:gd name="connsiteX11" fmla="*/ 2903973 w 3446584"/>
                <a:gd name="connsiteY11" fmla="*/ 487345 h 663191"/>
                <a:gd name="connsiteX12" fmla="*/ 3114989 w 3446584"/>
                <a:gd name="connsiteY12" fmla="*/ 592853 h 663191"/>
                <a:gd name="connsiteX13" fmla="*/ 3215472 w 3446584"/>
                <a:gd name="connsiteY13" fmla="*/ 658167 h 663191"/>
                <a:gd name="connsiteX14" fmla="*/ 3441560 w 3446584"/>
                <a:gd name="connsiteY14" fmla="*/ 597877 h 663191"/>
                <a:gd name="connsiteX15" fmla="*/ 3446584 w 3446584"/>
                <a:gd name="connsiteY15" fmla="*/ 477297 h 663191"/>
                <a:gd name="connsiteX16" fmla="*/ 3406391 w 3446584"/>
                <a:gd name="connsiteY16" fmla="*/ 396910 h 663191"/>
                <a:gd name="connsiteX17" fmla="*/ 3320980 w 3446584"/>
                <a:gd name="connsiteY17" fmla="*/ 321547 h 663191"/>
                <a:gd name="connsiteX18" fmla="*/ 3165230 w 3446584"/>
                <a:gd name="connsiteY18" fmla="*/ 231112 h 663191"/>
                <a:gd name="connsiteX19" fmla="*/ 3049674 w 3446584"/>
                <a:gd name="connsiteY19" fmla="*/ 185895 h 663191"/>
                <a:gd name="connsiteX20" fmla="*/ 2612571 w 3446584"/>
                <a:gd name="connsiteY20" fmla="*/ 85411 h 663191"/>
                <a:gd name="connsiteX21" fmla="*/ 2024743 w 3446584"/>
                <a:gd name="connsiteY21" fmla="*/ 10048 h 663191"/>
                <a:gd name="connsiteX22" fmla="*/ 1718268 w 3446584"/>
                <a:gd name="connsiteY22" fmla="*/ 0 h 663191"/>
                <a:gd name="connsiteX23" fmla="*/ 1220874 w 3446584"/>
                <a:gd name="connsiteY23" fmla="*/ 0 h 663191"/>
                <a:gd name="connsiteX24" fmla="*/ 869182 w 3446584"/>
                <a:gd name="connsiteY24" fmla="*/ 15073 h 663191"/>
                <a:gd name="connsiteX25" fmla="*/ 376813 w 3446584"/>
                <a:gd name="connsiteY25" fmla="*/ 100484 h 663191"/>
                <a:gd name="connsiteX26" fmla="*/ 115556 w 3446584"/>
                <a:gd name="connsiteY26" fmla="*/ 195943 h 663191"/>
                <a:gd name="connsiteX27" fmla="*/ 25121 w 3446584"/>
                <a:gd name="connsiteY27" fmla="*/ 286378 h 663191"/>
                <a:gd name="connsiteX28" fmla="*/ 0 w 3446584"/>
                <a:gd name="connsiteY28" fmla="*/ 321547 h 663191"/>
                <a:gd name="connsiteX29" fmla="*/ 50241 w 3446584"/>
                <a:gd name="connsiteY29" fmla="*/ 401934 h 663191"/>
                <a:gd name="connsiteX30" fmla="*/ 170822 w 3446584"/>
                <a:gd name="connsiteY30" fmla="*/ 492369 h 663191"/>
                <a:gd name="connsiteX31" fmla="*/ 311499 w 3446584"/>
                <a:gd name="connsiteY31" fmla="*/ 557684 h 663191"/>
                <a:gd name="connsiteX32" fmla="*/ 482321 w 3446584"/>
                <a:gd name="connsiteY32" fmla="*/ 622998 h 663191"/>
                <a:gd name="connsiteX33" fmla="*/ 683288 w 3446584"/>
                <a:gd name="connsiteY33" fmla="*/ 663191 h 663191"/>
                <a:gd name="connsiteX0" fmla="*/ 683288 w 3446584"/>
                <a:gd name="connsiteY0" fmla="*/ 663191 h 663191"/>
                <a:gd name="connsiteX1" fmla="*/ 442127 w 3446584"/>
                <a:gd name="connsiteY1" fmla="*/ 572756 h 663191"/>
                <a:gd name="connsiteX2" fmla="*/ 276329 w 3446584"/>
                <a:gd name="connsiteY2" fmla="*/ 492369 h 663191"/>
                <a:gd name="connsiteX3" fmla="*/ 135652 w 3446584"/>
                <a:gd name="connsiteY3" fmla="*/ 376813 h 663191"/>
                <a:gd name="connsiteX4" fmla="*/ 115556 w 3446584"/>
                <a:gd name="connsiteY4" fmla="*/ 286378 h 663191"/>
                <a:gd name="connsiteX5" fmla="*/ 200967 w 3446584"/>
                <a:gd name="connsiteY5" fmla="*/ 231112 h 663191"/>
                <a:gd name="connsiteX6" fmla="*/ 376813 w 3446584"/>
                <a:gd name="connsiteY6" fmla="*/ 185895 h 663191"/>
                <a:gd name="connsiteX7" fmla="*/ 592852 w 3446584"/>
                <a:gd name="connsiteY7" fmla="*/ 155750 h 663191"/>
                <a:gd name="connsiteX8" fmla="*/ 984738 w 3446584"/>
                <a:gd name="connsiteY8" fmla="*/ 145701 h 663191"/>
                <a:gd name="connsiteX9" fmla="*/ 1572567 w 3446584"/>
                <a:gd name="connsiteY9" fmla="*/ 180870 h 663191"/>
                <a:gd name="connsiteX10" fmla="*/ 2331217 w 3446584"/>
                <a:gd name="connsiteY10" fmla="*/ 311499 h 663191"/>
                <a:gd name="connsiteX11" fmla="*/ 2903973 w 3446584"/>
                <a:gd name="connsiteY11" fmla="*/ 487345 h 663191"/>
                <a:gd name="connsiteX12" fmla="*/ 3114989 w 3446584"/>
                <a:gd name="connsiteY12" fmla="*/ 592853 h 663191"/>
                <a:gd name="connsiteX13" fmla="*/ 3215472 w 3446584"/>
                <a:gd name="connsiteY13" fmla="*/ 658167 h 663191"/>
                <a:gd name="connsiteX14" fmla="*/ 3441560 w 3446584"/>
                <a:gd name="connsiteY14" fmla="*/ 597877 h 663191"/>
                <a:gd name="connsiteX15" fmla="*/ 3446584 w 3446584"/>
                <a:gd name="connsiteY15" fmla="*/ 477297 h 663191"/>
                <a:gd name="connsiteX16" fmla="*/ 3406391 w 3446584"/>
                <a:gd name="connsiteY16" fmla="*/ 396910 h 663191"/>
                <a:gd name="connsiteX17" fmla="*/ 3320980 w 3446584"/>
                <a:gd name="connsiteY17" fmla="*/ 321547 h 663191"/>
                <a:gd name="connsiteX18" fmla="*/ 3165230 w 3446584"/>
                <a:gd name="connsiteY18" fmla="*/ 231112 h 663191"/>
                <a:gd name="connsiteX19" fmla="*/ 3049674 w 3446584"/>
                <a:gd name="connsiteY19" fmla="*/ 185895 h 663191"/>
                <a:gd name="connsiteX20" fmla="*/ 2612571 w 3446584"/>
                <a:gd name="connsiteY20" fmla="*/ 85411 h 663191"/>
                <a:gd name="connsiteX21" fmla="*/ 2024743 w 3446584"/>
                <a:gd name="connsiteY21" fmla="*/ 10048 h 663191"/>
                <a:gd name="connsiteX22" fmla="*/ 1718268 w 3446584"/>
                <a:gd name="connsiteY22" fmla="*/ 0 h 663191"/>
                <a:gd name="connsiteX23" fmla="*/ 1220874 w 3446584"/>
                <a:gd name="connsiteY23" fmla="*/ 0 h 663191"/>
                <a:gd name="connsiteX24" fmla="*/ 869182 w 3446584"/>
                <a:gd name="connsiteY24" fmla="*/ 15073 h 663191"/>
                <a:gd name="connsiteX25" fmla="*/ 376813 w 3446584"/>
                <a:gd name="connsiteY25" fmla="*/ 100484 h 663191"/>
                <a:gd name="connsiteX26" fmla="*/ 115556 w 3446584"/>
                <a:gd name="connsiteY26" fmla="*/ 195943 h 663191"/>
                <a:gd name="connsiteX27" fmla="*/ 25121 w 3446584"/>
                <a:gd name="connsiteY27" fmla="*/ 286378 h 663191"/>
                <a:gd name="connsiteX28" fmla="*/ 0 w 3446584"/>
                <a:gd name="connsiteY28" fmla="*/ 321547 h 663191"/>
                <a:gd name="connsiteX29" fmla="*/ 50241 w 3446584"/>
                <a:gd name="connsiteY29" fmla="*/ 401934 h 663191"/>
                <a:gd name="connsiteX30" fmla="*/ 170822 w 3446584"/>
                <a:gd name="connsiteY30" fmla="*/ 492369 h 663191"/>
                <a:gd name="connsiteX31" fmla="*/ 311499 w 3446584"/>
                <a:gd name="connsiteY31" fmla="*/ 557684 h 663191"/>
                <a:gd name="connsiteX32" fmla="*/ 482321 w 3446584"/>
                <a:gd name="connsiteY32" fmla="*/ 622998 h 663191"/>
                <a:gd name="connsiteX33" fmla="*/ 683288 w 3446584"/>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165230 w 3480079"/>
                <a:gd name="connsiteY18" fmla="*/ 231112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165230 w 3480079"/>
                <a:gd name="connsiteY18" fmla="*/ 231112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3191 h 663191"/>
                <a:gd name="connsiteX1" fmla="*/ 442127 w 3480079"/>
                <a:gd name="connsiteY1" fmla="*/ 572756 h 663191"/>
                <a:gd name="connsiteX2" fmla="*/ 276329 w 3480079"/>
                <a:gd name="connsiteY2" fmla="*/ 492369 h 663191"/>
                <a:gd name="connsiteX3" fmla="*/ 135652 w 3480079"/>
                <a:gd name="connsiteY3" fmla="*/ 376813 h 663191"/>
                <a:gd name="connsiteX4" fmla="*/ 115556 w 3480079"/>
                <a:gd name="connsiteY4" fmla="*/ 286378 h 663191"/>
                <a:gd name="connsiteX5" fmla="*/ 200967 w 3480079"/>
                <a:gd name="connsiteY5" fmla="*/ 231112 h 663191"/>
                <a:gd name="connsiteX6" fmla="*/ 376813 w 3480079"/>
                <a:gd name="connsiteY6" fmla="*/ 185895 h 663191"/>
                <a:gd name="connsiteX7" fmla="*/ 592852 w 3480079"/>
                <a:gd name="connsiteY7" fmla="*/ 155750 h 663191"/>
                <a:gd name="connsiteX8" fmla="*/ 984738 w 3480079"/>
                <a:gd name="connsiteY8" fmla="*/ 145701 h 663191"/>
                <a:gd name="connsiteX9" fmla="*/ 1572567 w 3480079"/>
                <a:gd name="connsiteY9" fmla="*/ 180870 h 663191"/>
                <a:gd name="connsiteX10" fmla="*/ 2331217 w 3480079"/>
                <a:gd name="connsiteY10" fmla="*/ 311499 h 663191"/>
                <a:gd name="connsiteX11" fmla="*/ 2903973 w 3480079"/>
                <a:gd name="connsiteY11" fmla="*/ 487345 h 663191"/>
                <a:gd name="connsiteX12" fmla="*/ 3114989 w 3480079"/>
                <a:gd name="connsiteY12" fmla="*/ 592853 h 663191"/>
                <a:gd name="connsiteX13" fmla="*/ 3215472 w 3480079"/>
                <a:gd name="connsiteY13" fmla="*/ 658167 h 663191"/>
                <a:gd name="connsiteX14" fmla="*/ 3441560 w 3480079"/>
                <a:gd name="connsiteY14" fmla="*/ 597877 h 663191"/>
                <a:gd name="connsiteX15" fmla="*/ 3446584 w 3480079"/>
                <a:gd name="connsiteY15" fmla="*/ 477297 h 663191"/>
                <a:gd name="connsiteX16" fmla="*/ 3406391 w 3480079"/>
                <a:gd name="connsiteY16" fmla="*/ 396910 h 663191"/>
                <a:gd name="connsiteX17" fmla="*/ 3320980 w 3480079"/>
                <a:gd name="connsiteY17" fmla="*/ 321547 h 663191"/>
                <a:gd name="connsiteX18" fmla="*/ 3220496 w 3480079"/>
                <a:gd name="connsiteY18" fmla="*/ 251209 h 663191"/>
                <a:gd name="connsiteX19" fmla="*/ 3049674 w 3480079"/>
                <a:gd name="connsiteY19" fmla="*/ 185895 h 663191"/>
                <a:gd name="connsiteX20" fmla="*/ 2612571 w 3480079"/>
                <a:gd name="connsiteY20" fmla="*/ 85411 h 663191"/>
                <a:gd name="connsiteX21" fmla="*/ 2024743 w 3480079"/>
                <a:gd name="connsiteY21" fmla="*/ 10048 h 663191"/>
                <a:gd name="connsiteX22" fmla="*/ 1718268 w 3480079"/>
                <a:gd name="connsiteY22" fmla="*/ 0 h 663191"/>
                <a:gd name="connsiteX23" fmla="*/ 1220874 w 3480079"/>
                <a:gd name="connsiteY23" fmla="*/ 0 h 663191"/>
                <a:gd name="connsiteX24" fmla="*/ 869182 w 3480079"/>
                <a:gd name="connsiteY24" fmla="*/ 15073 h 663191"/>
                <a:gd name="connsiteX25" fmla="*/ 376813 w 3480079"/>
                <a:gd name="connsiteY25" fmla="*/ 100484 h 663191"/>
                <a:gd name="connsiteX26" fmla="*/ 115556 w 3480079"/>
                <a:gd name="connsiteY26" fmla="*/ 195943 h 663191"/>
                <a:gd name="connsiteX27" fmla="*/ 25121 w 3480079"/>
                <a:gd name="connsiteY27" fmla="*/ 286378 h 663191"/>
                <a:gd name="connsiteX28" fmla="*/ 0 w 3480079"/>
                <a:gd name="connsiteY28" fmla="*/ 321547 h 663191"/>
                <a:gd name="connsiteX29" fmla="*/ 50241 w 3480079"/>
                <a:gd name="connsiteY29" fmla="*/ 401934 h 663191"/>
                <a:gd name="connsiteX30" fmla="*/ 170822 w 3480079"/>
                <a:gd name="connsiteY30" fmla="*/ 492369 h 663191"/>
                <a:gd name="connsiteX31" fmla="*/ 311499 w 3480079"/>
                <a:gd name="connsiteY31" fmla="*/ 557684 h 663191"/>
                <a:gd name="connsiteX32" fmla="*/ 482321 w 3480079"/>
                <a:gd name="connsiteY32" fmla="*/ 622998 h 663191"/>
                <a:gd name="connsiteX33" fmla="*/ 683288 w 3480079"/>
                <a:gd name="connsiteY33" fmla="*/ 663191 h 663191"/>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3288 w 3480079"/>
                <a:gd name="connsiteY0" fmla="*/ 667378 h 667378"/>
                <a:gd name="connsiteX1" fmla="*/ 442127 w 3480079"/>
                <a:gd name="connsiteY1" fmla="*/ 576943 h 667378"/>
                <a:gd name="connsiteX2" fmla="*/ 276329 w 3480079"/>
                <a:gd name="connsiteY2" fmla="*/ 496556 h 667378"/>
                <a:gd name="connsiteX3" fmla="*/ 135652 w 3480079"/>
                <a:gd name="connsiteY3" fmla="*/ 381000 h 667378"/>
                <a:gd name="connsiteX4" fmla="*/ 115556 w 3480079"/>
                <a:gd name="connsiteY4" fmla="*/ 290565 h 667378"/>
                <a:gd name="connsiteX5" fmla="*/ 200967 w 3480079"/>
                <a:gd name="connsiteY5" fmla="*/ 235299 h 667378"/>
                <a:gd name="connsiteX6" fmla="*/ 376813 w 3480079"/>
                <a:gd name="connsiteY6" fmla="*/ 190082 h 667378"/>
                <a:gd name="connsiteX7" fmla="*/ 592852 w 3480079"/>
                <a:gd name="connsiteY7" fmla="*/ 159937 h 667378"/>
                <a:gd name="connsiteX8" fmla="*/ 984738 w 3480079"/>
                <a:gd name="connsiteY8" fmla="*/ 149888 h 667378"/>
                <a:gd name="connsiteX9" fmla="*/ 1572567 w 3480079"/>
                <a:gd name="connsiteY9" fmla="*/ 185057 h 667378"/>
                <a:gd name="connsiteX10" fmla="*/ 2331217 w 3480079"/>
                <a:gd name="connsiteY10" fmla="*/ 315686 h 667378"/>
                <a:gd name="connsiteX11" fmla="*/ 2903973 w 3480079"/>
                <a:gd name="connsiteY11" fmla="*/ 491532 h 667378"/>
                <a:gd name="connsiteX12" fmla="*/ 3114989 w 3480079"/>
                <a:gd name="connsiteY12" fmla="*/ 597040 h 667378"/>
                <a:gd name="connsiteX13" fmla="*/ 3215472 w 3480079"/>
                <a:gd name="connsiteY13" fmla="*/ 662354 h 667378"/>
                <a:gd name="connsiteX14" fmla="*/ 3441560 w 3480079"/>
                <a:gd name="connsiteY14" fmla="*/ 602064 h 667378"/>
                <a:gd name="connsiteX15" fmla="*/ 3446584 w 3480079"/>
                <a:gd name="connsiteY15" fmla="*/ 481484 h 667378"/>
                <a:gd name="connsiteX16" fmla="*/ 3406391 w 3480079"/>
                <a:gd name="connsiteY16" fmla="*/ 401097 h 667378"/>
                <a:gd name="connsiteX17" fmla="*/ 3320980 w 3480079"/>
                <a:gd name="connsiteY17" fmla="*/ 325734 h 667378"/>
                <a:gd name="connsiteX18" fmla="*/ 3220496 w 3480079"/>
                <a:gd name="connsiteY18" fmla="*/ 255396 h 667378"/>
                <a:gd name="connsiteX19" fmla="*/ 3049674 w 3480079"/>
                <a:gd name="connsiteY19" fmla="*/ 190082 h 667378"/>
                <a:gd name="connsiteX20" fmla="*/ 2612571 w 3480079"/>
                <a:gd name="connsiteY20" fmla="*/ 89598 h 667378"/>
                <a:gd name="connsiteX21" fmla="*/ 2024743 w 3480079"/>
                <a:gd name="connsiteY21" fmla="*/ 14235 h 667378"/>
                <a:gd name="connsiteX22" fmla="*/ 1718268 w 3480079"/>
                <a:gd name="connsiteY22" fmla="*/ 4187 h 667378"/>
                <a:gd name="connsiteX23" fmla="*/ 1220874 w 3480079"/>
                <a:gd name="connsiteY23" fmla="*/ 4187 h 667378"/>
                <a:gd name="connsiteX24" fmla="*/ 869182 w 3480079"/>
                <a:gd name="connsiteY24" fmla="*/ 19260 h 667378"/>
                <a:gd name="connsiteX25" fmla="*/ 376813 w 3480079"/>
                <a:gd name="connsiteY25" fmla="*/ 104671 h 667378"/>
                <a:gd name="connsiteX26" fmla="*/ 115556 w 3480079"/>
                <a:gd name="connsiteY26" fmla="*/ 200130 h 667378"/>
                <a:gd name="connsiteX27" fmla="*/ 25121 w 3480079"/>
                <a:gd name="connsiteY27" fmla="*/ 290565 h 667378"/>
                <a:gd name="connsiteX28" fmla="*/ 0 w 3480079"/>
                <a:gd name="connsiteY28" fmla="*/ 325734 h 667378"/>
                <a:gd name="connsiteX29" fmla="*/ 50241 w 3480079"/>
                <a:gd name="connsiteY29" fmla="*/ 406121 h 667378"/>
                <a:gd name="connsiteX30" fmla="*/ 170822 w 3480079"/>
                <a:gd name="connsiteY30" fmla="*/ 496556 h 667378"/>
                <a:gd name="connsiteX31" fmla="*/ 311499 w 3480079"/>
                <a:gd name="connsiteY31" fmla="*/ 561871 h 667378"/>
                <a:gd name="connsiteX32" fmla="*/ 482321 w 3480079"/>
                <a:gd name="connsiteY32" fmla="*/ 627185 h 667378"/>
                <a:gd name="connsiteX33" fmla="*/ 683288 w 3480079"/>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67378"/>
                <a:gd name="connsiteX1" fmla="*/ 446314 w 3484266"/>
                <a:gd name="connsiteY1" fmla="*/ 576943 h 667378"/>
                <a:gd name="connsiteX2" fmla="*/ 280516 w 3484266"/>
                <a:gd name="connsiteY2" fmla="*/ 496556 h 667378"/>
                <a:gd name="connsiteX3" fmla="*/ 139839 w 3484266"/>
                <a:gd name="connsiteY3" fmla="*/ 381000 h 667378"/>
                <a:gd name="connsiteX4" fmla="*/ 119743 w 3484266"/>
                <a:gd name="connsiteY4" fmla="*/ 290565 h 667378"/>
                <a:gd name="connsiteX5" fmla="*/ 205154 w 3484266"/>
                <a:gd name="connsiteY5" fmla="*/ 235299 h 667378"/>
                <a:gd name="connsiteX6" fmla="*/ 381000 w 3484266"/>
                <a:gd name="connsiteY6" fmla="*/ 190082 h 667378"/>
                <a:gd name="connsiteX7" fmla="*/ 597039 w 3484266"/>
                <a:gd name="connsiteY7" fmla="*/ 159937 h 667378"/>
                <a:gd name="connsiteX8" fmla="*/ 988925 w 3484266"/>
                <a:gd name="connsiteY8" fmla="*/ 149888 h 667378"/>
                <a:gd name="connsiteX9" fmla="*/ 1576754 w 3484266"/>
                <a:gd name="connsiteY9" fmla="*/ 185057 h 667378"/>
                <a:gd name="connsiteX10" fmla="*/ 2335404 w 3484266"/>
                <a:gd name="connsiteY10" fmla="*/ 315686 h 667378"/>
                <a:gd name="connsiteX11" fmla="*/ 2908160 w 3484266"/>
                <a:gd name="connsiteY11" fmla="*/ 491532 h 667378"/>
                <a:gd name="connsiteX12" fmla="*/ 3119176 w 3484266"/>
                <a:gd name="connsiteY12" fmla="*/ 597040 h 667378"/>
                <a:gd name="connsiteX13" fmla="*/ 3219659 w 3484266"/>
                <a:gd name="connsiteY13" fmla="*/ 662354 h 667378"/>
                <a:gd name="connsiteX14" fmla="*/ 3445747 w 3484266"/>
                <a:gd name="connsiteY14" fmla="*/ 602064 h 667378"/>
                <a:gd name="connsiteX15" fmla="*/ 3450771 w 3484266"/>
                <a:gd name="connsiteY15" fmla="*/ 481484 h 667378"/>
                <a:gd name="connsiteX16" fmla="*/ 3410578 w 3484266"/>
                <a:gd name="connsiteY16" fmla="*/ 401097 h 667378"/>
                <a:gd name="connsiteX17" fmla="*/ 3325167 w 3484266"/>
                <a:gd name="connsiteY17" fmla="*/ 325734 h 667378"/>
                <a:gd name="connsiteX18" fmla="*/ 3224683 w 3484266"/>
                <a:gd name="connsiteY18" fmla="*/ 255396 h 667378"/>
                <a:gd name="connsiteX19" fmla="*/ 3053861 w 3484266"/>
                <a:gd name="connsiteY19" fmla="*/ 190082 h 667378"/>
                <a:gd name="connsiteX20" fmla="*/ 2616758 w 3484266"/>
                <a:gd name="connsiteY20" fmla="*/ 89598 h 667378"/>
                <a:gd name="connsiteX21" fmla="*/ 2028930 w 3484266"/>
                <a:gd name="connsiteY21" fmla="*/ 14235 h 667378"/>
                <a:gd name="connsiteX22" fmla="*/ 1722455 w 3484266"/>
                <a:gd name="connsiteY22" fmla="*/ 4187 h 667378"/>
                <a:gd name="connsiteX23" fmla="*/ 1225061 w 3484266"/>
                <a:gd name="connsiteY23" fmla="*/ 4187 h 667378"/>
                <a:gd name="connsiteX24" fmla="*/ 873369 w 3484266"/>
                <a:gd name="connsiteY24" fmla="*/ 19260 h 667378"/>
                <a:gd name="connsiteX25" fmla="*/ 381000 w 3484266"/>
                <a:gd name="connsiteY25" fmla="*/ 104671 h 667378"/>
                <a:gd name="connsiteX26" fmla="*/ 119743 w 3484266"/>
                <a:gd name="connsiteY26" fmla="*/ 200130 h 667378"/>
                <a:gd name="connsiteX27" fmla="*/ 29308 w 3484266"/>
                <a:gd name="connsiteY27" fmla="*/ 290565 h 667378"/>
                <a:gd name="connsiteX28" fmla="*/ 4187 w 3484266"/>
                <a:gd name="connsiteY28" fmla="*/ 325734 h 667378"/>
                <a:gd name="connsiteX29" fmla="*/ 54428 w 3484266"/>
                <a:gd name="connsiteY29" fmla="*/ 406121 h 667378"/>
                <a:gd name="connsiteX30" fmla="*/ 175009 w 3484266"/>
                <a:gd name="connsiteY30" fmla="*/ 496556 h 667378"/>
                <a:gd name="connsiteX31" fmla="*/ 315686 w 3484266"/>
                <a:gd name="connsiteY31" fmla="*/ 561871 h 667378"/>
                <a:gd name="connsiteX32" fmla="*/ 486508 w 3484266"/>
                <a:gd name="connsiteY32" fmla="*/ 627185 h 667378"/>
                <a:gd name="connsiteX33" fmla="*/ 687475 w 3484266"/>
                <a:gd name="connsiteY33" fmla="*/ 667378 h 667378"/>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7475 w 3484266"/>
                <a:gd name="connsiteY0" fmla="*/ 667378 h 675752"/>
                <a:gd name="connsiteX1" fmla="*/ 446314 w 3484266"/>
                <a:gd name="connsiteY1" fmla="*/ 576943 h 675752"/>
                <a:gd name="connsiteX2" fmla="*/ 280516 w 3484266"/>
                <a:gd name="connsiteY2" fmla="*/ 496556 h 675752"/>
                <a:gd name="connsiteX3" fmla="*/ 139839 w 3484266"/>
                <a:gd name="connsiteY3" fmla="*/ 381000 h 675752"/>
                <a:gd name="connsiteX4" fmla="*/ 119743 w 3484266"/>
                <a:gd name="connsiteY4" fmla="*/ 290565 h 675752"/>
                <a:gd name="connsiteX5" fmla="*/ 205154 w 3484266"/>
                <a:gd name="connsiteY5" fmla="*/ 235299 h 675752"/>
                <a:gd name="connsiteX6" fmla="*/ 381000 w 3484266"/>
                <a:gd name="connsiteY6" fmla="*/ 190082 h 675752"/>
                <a:gd name="connsiteX7" fmla="*/ 597039 w 3484266"/>
                <a:gd name="connsiteY7" fmla="*/ 159937 h 675752"/>
                <a:gd name="connsiteX8" fmla="*/ 988925 w 3484266"/>
                <a:gd name="connsiteY8" fmla="*/ 149888 h 675752"/>
                <a:gd name="connsiteX9" fmla="*/ 1576754 w 3484266"/>
                <a:gd name="connsiteY9" fmla="*/ 185057 h 675752"/>
                <a:gd name="connsiteX10" fmla="*/ 2335404 w 3484266"/>
                <a:gd name="connsiteY10" fmla="*/ 315686 h 675752"/>
                <a:gd name="connsiteX11" fmla="*/ 2908160 w 3484266"/>
                <a:gd name="connsiteY11" fmla="*/ 491532 h 675752"/>
                <a:gd name="connsiteX12" fmla="*/ 3119176 w 3484266"/>
                <a:gd name="connsiteY12" fmla="*/ 597040 h 675752"/>
                <a:gd name="connsiteX13" fmla="*/ 3219659 w 3484266"/>
                <a:gd name="connsiteY13" fmla="*/ 662354 h 675752"/>
                <a:gd name="connsiteX14" fmla="*/ 3445747 w 3484266"/>
                <a:gd name="connsiteY14" fmla="*/ 602064 h 675752"/>
                <a:gd name="connsiteX15" fmla="*/ 3450771 w 3484266"/>
                <a:gd name="connsiteY15" fmla="*/ 481484 h 675752"/>
                <a:gd name="connsiteX16" fmla="*/ 3410578 w 3484266"/>
                <a:gd name="connsiteY16" fmla="*/ 401097 h 675752"/>
                <a:gd name="connsiteX17" fmla="*/ 3325167 w 3484266"/>
                <a:gd name="connsiteY17" fmla="*/ 325734 h 675752"/>
                <a:gd name="connsiteX18" fmla="*/ 3224683 w 3484266"/>
                <a:gd name="connsiteY18" fmla="*/ 255396 h 675752"/>
                <a:gd name="connsiteX19" fmla="*/ 3053861 w 3484266"/>
                <a:gd name="connsiteY19" fmla="*/ 190082 h 675752"/>
                <a:gd name="connsiteX20" fmla="*/ 2616758 w 3484266"/>
                <a:gd name="connsiteY20" fmla="*/ 89598 h 675752"/>
                <a:gd name="connsiteX21" fmla="*/ 2028930 w 3484266"/>
                <a:gd name="connsiteY21" fmla="*/ 14235 h 675752"/>
                <a:gd name="connsiteX22" fmla="*/ 1722455 w 3484266"/>
                <a:gd name="connsiteY22" fmla="*/ 4187 h 675752"/>
                <a:gd name="connsiteX23" fmla="*/ 1225061 w 3484266"/>
                <a:gd name="connsiteY23" fmla="*/ 4187 h 675752"/>
                <a:gd name="connsiteX24" fmla="*/ 873369 w 3484266"/>
                <a:gd name="connsiteY24" fmla="*/ 19260 h 675752"/>
                <a:gd name="connsiteX25" fmla="*/ 381000 w 3484266"/>
                <a:gd name="connsiteY25" fmla="*/ 104671 h 675752"/>
                <a:gd name="connsiteX26" fmla="*/ 119743 w 3484266"/>
                <a:gd name="connsiteY26" fmla="*/ 200130 h 675752"/>
                <a:gd name="connsiteX27" fmla="*/ 29308 w 3484266"/>
                <a:gd name="connsiteY27" fmla="*/ 290565 h 675752"/>
                <a:gd name="connsiteX28" fmla="*/ 4187 w 3484266"/>
                <a:gd name="connsiteY28" fmla="*/ 325734 h 675752"/>
                <a:gd name="connsiteX29" fmla="*/ 54428 w 3484266"/>
                <a:gd name="connsiteY29" fmla="*/ 406121 h 675752"/>
                <a:gd name="connsiteX30" fmla="*/ 175009 w 3484266"/>
                <a:gd name="connsiteY30" fmla="*/ 496556 h 675752"/>
                <a:gd name="connsiteX31" fmla="*/ 315686 w 3484266"/>
                <a:gd name="connsiteY31" fmla="*/ 561871 h 675752"/>
                <a:gd name="connsiteX32" fmla="*/ 486508 w 3484266"/>
                <a:gd name="connsiteY32" fmla="*/ 627185 h 675752"/>
                <a:gd name="connsiteX33" fmla="*/ 687475 w 3484266"/>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117304 w 3481827"/>
                <a:gd name="connsiteY26" fmla="*/ 200130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117304 w 3481827"/>
                <a:gd name="connsiteY26" fmla="*/ 200130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378561 w 3481827"/>
                <a:gd name="connsiteY25" fmla="*/ 104671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70930 w 3481827"/>
                <a:gd name="connsiteY24" fmla="*/ 19260 h 675752"/>
                <a:gd name="connsiteX25" fmla="*/ 524865 w 3481827"/>
                <a:gd name="connsiteY25" fmla="*/ 71752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67378 h 675752"/>
                <a:gd name="connsiteX1" fmla="*/ 443875 w 3481827"/>
                <a:gd name="connsiteY1" fmla="*/ 576943 h 675752"/>
                <a:gd name="connsiteX2" fmla="*/ 278077 w 3481827"/>
                <a:gd name="connsiteY2" fmla="*/ 496556 h 675752"/>
                <a:gd name="connsiteX3" fmla="*/ 137400 w 3481827"/>
                <a:gd name="connsiteY3" fmla="*/ 381000 h 675752"/>
                <a:gd name="connsiteX4" fmla="*/ 117304 w 3481827"/>
                <a:gd name="connsiteY4" fmla="*/ 290565 h 675752"/>
                <a:gd name="connsiteX5" fmla="*/ 202715 w 3481827"/>
                <a:gd name="connsiteY5" fmla="*/ 235299 h 675752"/>
                <a:gd name="connsiteX6" fmla="*/ 378561 w 3481827"/>
                <a:gd name="connsiteY6" fmla="*/ 190082 h 675752"/>
                <a:gd name="connsiteX7" fmla="*/ 594600 w 3481827"/>
                <a:gd name="connsiteY7" fmla="*/ 159937 h 675752"/>
                <a:gd name="connsiteX8" fmla="*/ 986486 w 3481827"/>
                <a:gd name="connsiteY8" fmla="*/ 149888 h 675752"/>
                <a:gd name="connsiteX9" fmla="*/ 1574315 w 3481827"/>
                <a:gd name="connsiteY9" fmla="*/ 185057 h 675752"/>
                <a:gd name="connsiteX10" fmla="*/ 2332965 w 3481827"/>
                <a:gd name="connsiteY10" fmla="*/ 315686 h 675752"/>
                <a:gd name="connsiteX11" fmla="*/ 2905721 w 3481827"/>
                <a:gd name="connsiteY11" fmla="*/ 491532 h 675752"/>
                <a:gd name="connsiteX12" fmla="*/ 3116737 w 3481827"/>
                <a:gd name="connsiteY12" fmla="*/ 597040 h 675752"/>
                <a:gd name="connsiteX13" fmla="*/ 3217220 w 3481827"/>
                <a:gd name="connsiteY13" fmla="*/ 662354 h 675752"/>
                <a:gd name="connsiteX14" fmla="*/ 3443308 w 3481827"/>
                <a:gd name="connsiteY14" fmla="*/ 602064 h 675752"/>
                <a:gd name="connsiteX15" fmla="*/ 3448332 w 3481827"/>
                <a:gd name="connsiteY15" fmla="*/ 481484 h 675752"/>
                <a:gd name="connsiteX16" fmla="*/ 3408139 w 3481827"/>
                <a:gd name="connsiteY16" fmla="*/ 401097 h 675752"/>
                <a:gd name="connsiteX17" fmla="*/ 3322728 w 3481827"/>
                <a:gd name="connsiteY17" fmla="*/ 325734 h 675752"/>
                <a:gd name="connsiteX18" fmla="*/ 3222244 w 3481827"/>
                <a:gd name="connsiteY18" fmla="*/ 255396 h 675752"/>
                <a:gd name="connsiteX19" fmla="*/ 3051422 w 3481827"/>
                <a:gd name="connsiteY19" fmla="*/ 190082 h 675752"/>
                <a:gd name="connsiteX20" fmla="*/ 2614319 w 3481827"/>
                <a:gd name="connsiteY20" fmla="*/ 89598 h 675752"/>
                <a:gd name="connsiteX21" fmla="*/ 2026491 w 3481827"/>
                <a:gd name="connsiteY21" fmla="*/ 14235 h 675752"/>
                <a:gd name="connsiteX22" fmla="*/ 1720016 w 3481827"/>
                <a:gd name="connsiteY22" fmla="*/ 4187 h 675752"/>
                <a:gd name="connsiteX23" fmla="*/ 1222622 w 3481827"/>
                <a:gd name="connsiteY23" fmla="*/ 4187 h 675752"/>
                <a:gd name="connsiteX24" fmla="*/ 889218 w 3481827"/>
                <a:gd name="connsiteY24" fmla="*/ 26575 h 675752"/>
                <a:gd name="connsiteX25" fmla="*/ 524865 w 3481827"/>
                <a:gd name="connsiteY25" fmla="*/ 71752 h 675752"/>
                <a:gd name="connsiteX26" fmla="*/ 201429 w 3481827"/>
                <a:gd name="connsiteY26" fmla="*/ 152581 h 675752"/>
                <a:gd name="connsiteX27" fmla="*/ 41500 w 3481827"/>
                <a:gd name="connsiteY27" fmla="*/ 239359 h 675752"/>
                <a:gd name="connsiteX28" fmla="*/ 1748 w 3481827"/>
                <a:gd name="connsiteY28" fmla="*/ 325734 h 675752"/>
                <a:gd name="connsiteX29" fmla="*/ 51989 w 3481827"/>
                <a:gd name="connsiteY29" fmla="*/ 406121 h 675752"/>
                <a:gd name="connsiteX30" fmla="*/ 172570 w 3481827"/>
                <a:gd name="connsiteY30" fmla="*/ 496556 h 675752"/>
                <a:gd name="connsiteX31" fmla="*/ 313247 w 3481827"/>
                <a:gd name="connsiteY31" fmla="*/ 561871 h 675752"/>
                <a:gd name="connsiteX32" fmla="*/ 484069 w 3481827"/>
                <a:gd name="connsiteY32" fmla="*/ 627185 h 675752"/>
                <a:gd name="connsiteX33" fmla="*/ 685036 w 3481827"/>
                <a:gd name="connsiteY33" fmla="*/ 667378 h 675752"/>
                <a:gd name="connsiteX0" fmla="*/ 685036 w 3481827"/>
                <a:gd name="connsiteY0" fmla="*/ 674237 h 682611"/>
                <a:gd name="connsiteX1" fmla="*/ 443875 w 3481827"/>
                <a:gd name="connsiteY1" fmla="*/ 583802 h 682611"/>
                <a:gd name="connsiteX2" fmla="*/ 278077 w 3481827"/>
                <a:gd name="connsiteY2" fmla="*/ 503415 h 682611"/>
                <a:gd name="connsiteX3" fmla="*/ 137400 w 3481827"/>
                <a:gd name="connsiteY3" fmla="*/ 387859 h 682611"/>
                <a:gd name="connsiteX4" fmla="*/ 117304 w 3481827"/>
                <a:gd name="connsiteY4" fmla="*/ 297424 h 682611"/>
                <a:gd name="connsiteX5" fmla="*/ 202715 w 3481827"/>
                <a:gd name="connsiteY5" fmla="*/ 242158 h 682611"/>
                <a:gd name="connsiteX6" fmla="*/ 378561 w 3481827"/>
                <a:gd name="connsiteY6" fmla="*/ 196941 h 682611"/>
                <a:gd name="connsiteX7" fmla="*/ 594600 w 3481827"/>
                <a:gd name="connsiteY7" fmla="*/ 166796 h 682611"/>
                <a:gd name="connsiteX8" fmla="*/ 986486 w 3481827"/>
                <a:gd name="connsiteY8" fmla="*/ 156747 h 682611"/>
                <a:gd name="connsiteX9" fmla="*/ 1574315 w 3481827"/>
                <a:gd name="connsiteY9" fmla="*/ 191916 h 682611"/>
                <a:gd name="connsiteX10" fmla="*/ 2332965 w 3481827"/>
                <a:gd name="connsiteY10" fmla="*/ 322545 h 682611"/>
                <a:gd name="connsiteX11" fmla="*/ 2905721 w 3481827"/>
                <a:gd name="connsiteY11" fmla="*/ 498391 h 682611"/>
                <a:gd name="connsiteX12" fmla="*/ 3116737 w 3481827"/>
                <a:gd name="connsiteY12" fmla="*/ 603899 h 682611"/>
                <a:gd name="connsiteX13" fmla="*/ 3217220 w 3481827"/>
                <a:gd name="connsiteY13" fmla="*/ 669213 h 682611"/>
                <a:gd name="connsiteX14" fmla="*/ 3443308 w 3481827"/>
                <a:gd name="connsiteY14" fmla="*/ 608923 h 682611"/>
                <a:gd name="connsiteX15" fmla="*/ 3448332 w 3481827"/>
                <a:gd name="connsiteY15" fmla="*/ 488343 h 682611"/>
                <a:gd name="connsiteX16" fmla="*/ 3408139 w 3481827"/>
                <a:gd name="connsiteY16" fmla="*/ 407956 h 682611"/>
                <a:gd name="connsiteX17" fmla="*/ 3322728 w 3481827"/>
                <a:gd name="connsiteY17" fmla="*/ 332593 h 682611"/>
                <a:gd name="connsiteX18" fmla="*/ 3222244 w 3481827"/>
                <a:gd name="connsiteY18" fmla="*/ 262255 h 682611"/>
                <a:gd name="connsiteX19" fmla="*/ 3051422 w 3481827"/>
                <a:gd name="connsiteY19" fmla="*/ 196941 h 682611"/>
                <a:gd name="connsiteX20" fmla="*/ 2614319 w 3481827"/>
                <a:gd name="connsiteY20" fmla="*/ 96457 h 682611"/>
                <a:gd name="connsiteX21" fmla="*/ 2026491 w 3481827"/>
                <a:gd name="connsiteY21" fmla="*/ 21094 h 682611"/>
                <a:gd name="connsiteX22" fmla="*/ 1720016 w 3481827"/>
                <a:gd name="connsiteY22" fmla="*/ 11046 h 682611"/>
                <a:gd name="connsiteX23" fmla="*/ 1332350 w 3481827"/>
                <a:gd name="connsiteY23" fmla="*/ 3731 h 682611"/>
                <a:gd name="connsiteX24" fmla="*/ 889218 w 3481827"/>
                <a:gd name="connsiteY24" fmla="*/ 33434 h 682611"/>
                <a:gd name="connsiteX25" fmla="*/ 524865 w 3481827"/>
                <a:gd name="connsiteY25" fmla="*/ 78611 h 682611"/>
                <a:gd name="connsiteX26" fmla="*/ 201429 w 3481827"/>
                <a:gd name="connsiteY26" fmla="*/ 159440 h 682611"/>
                <a:gd name="connsiteX27" fmla="*/ 41500 w 3481827"/>
                <a:gd name="connsiteY27" fmla="*/ 246218 h 682611"/>
                <a:gd name="connsiteX28" fmla="*/ 1748 w 3481827"/>
                <a:gd name="connsiteY28" fmla="*/ 332593 h 682611"/>
                <a:gd name="connsiteX29" fmla="*/ 51989 w 3481827"/>
                <a:gd name="connsiteY29" fmla="*/ 412980 h 682611"/>
                <a:gd name="connsiteX30" fmla="*/ 172570 w 3481827"/>
                <a:gd name="connsiteY30" fmla="*/ 503415 h 682611"/>
                <a:gd name="connsiteX31" fmla="*/ 313247 w 3481827"/>
                <a:gd name="connsiteY31" fmla="*/ 568730 h 682611"/>
                <a:gd name="connsiteX32" fmla="*/ 484069 w 3481827"/>
                <a:gd name="connsiteY32" fmla="*/ 634044 h 682611"/>
                <a:gd name="connsiteX33" fmla="*/ 685036 w 3481827"/>
                <a:gd name="connsiteY33" fmla="*/ 674237 h 682611"/>
                <a:gd name="connsiteX0" fmla="*/ 685036 w 3463539"/>
                <a:gd name="connsiteY0" fmla="*/ 674237 h 682611"/>
                <a:gd name="connsiteX1" fmla="*/ 443875 w 3463539"/>
                <a:gd name="connsiteY1" fmla="*/ 583802 h 682611"/>
                <a:gd name="connsiteX2" fmla="*/ 278077 w 3463539"/>
                <a:gd name="connsiteY2" fmla="*/ 503415 h 682611"/>
                <a:gd name="connsiteX3" fmla="*/ 137400 w 3463539"/>
                <a:gd name="connsiteY3" fmla="*/ 387859 h 682611"/>
                <a:gd name="connsiteX4" fmla="*/ 117304 w 3463539"/>
                <a:gd name="connsiteY4" fmla="*/ 297424 h 682611"/>
                <a:gd name="connsiteX5" fmla="*/ 202715 w 3463539"/>
                <a:gd name="connsiteY5" fmla="*/ 242158 h 682611"/>
                <a:gd name="connsiteX6" fmla="*/ 378561 w 3463539"/>
                <a:gd name="connsiteY6" fmla="*/ 196941 h 682611"/>
                <a:gd name="connsiteX7" fmla="*/ 594600 w 3463539"/>
                <a:gd name="connsiteY7" fmla="*/ 166796 h 682611"/>
                <a:gd name="connsiteX8" fmla="*/ 986486 w 3463539"/>
                <a:gd name="connsiteY8" fmla="*/ 156747 h 682611"/>
                <a:gd name="connsiteX9" fmla="*/ 1574315 w 3463539"/>
                <a:gd name="connsiteY9" fmla="*/ 191916 h 682611"/>
                <a:gd name="connsiteX10" fmla="*/ 2332965 w 3463539"/>
                <a:gd name="connsiteY10" fmla="*/ 322545 h 682611"/>
                <a:gd name="connsiteX11" fmla="*/ 2905721 w 3463539"/>
                <a:gd name="connsiteY11" fmla="*/ 498391 h 682611"/>
                <a:gd name="connsiteX12" fmla="*/ 3116737 w 3463539"/>
                <a:gd name="connsiteY12" fmla="*/ 603899 h 682611"/>
                <a:gd name="connsiteX13" fmla="*/ 3217220 w 3463539"/>
                <a:gd name="connsiteY13" fmla="*/ 669213 h 682611"/>
                <a:gd name="connsiteX14" fmla="*/ 3443308 w 3463539"/>
                <a:gd name="connsiteY14" fmla="*/ 608923 h 682611"/>
                <a:gd name="connsiteX15" fmla="*/ 3448332 w 3463539"/>
                <a:gd name="connsiteY15" fmla="*/ 488343 h 682611"/>
                <a:gd name="connsiteX16" fmla="*/ 3408139 w 3463539"/>
                <a:gd name="connsiteY16" fmla="*/ 407956 h 682611"/>
                <a:gd name="connsiteX17" fmla="*/ 3322728 w 3463539"/>
                <a:gd name="connsiteY17" fmla="*/ 332593 h 682611"/>
                <a:gd name="connsiteX18" fmla="*/ 3222244 w 3463539"/>
                <a:gd name="connsiteY18" fmla="*/ 262255 h 682611"/>
                <a:gd name="connsiteX19" fmla="*/ 3051422 w 3463539"/>
                <a:gd name="connsiteY19" fmla="*/ 196941 h 682611"/>
                <a:gd name="connsiteX20" fmla="*/ 2614319 w 3463539"/>
                <a:gd name="connsiteY20" fmla="*/ 96457 h 682611"/>
                <a:gd name="connsiteX21" fmla="*/ 2026491 w 3463539"/>
                <a:gd name="connsiteY21" fmla="*/ 21094 h 682611"/>
                <a:gd name="connsiteX22" fmla="*/ 1720016 w 3463539"/>
                <a:gd name="connsiteY22" fmla="*/ 11046 h 682611"/>
                <a:gd name="connsiteX23" fmla="*/ 1332350 w 3463539"/>
                <a:gd name="connsiteY23" fmla="*/ 3731 h 682611"/>
                <a:gd name="connsiteX24" fmla="*/ 889218 w 3463539"/>
                <a:gd name="connsiteY24" fmla="*/ 33434 h 682611"/>
                <a:gd name="connsiteX25" fmla="*/ 524865 w 3463539"/>
                <a:gd name="connsiteY25" fmla="*/ 78611 h 682611"/>
                <a:gd name="connsiteX26" fmla="*/ 201429 w 3463539"/>
                <a:gd name="connsiteY26" fmla="*/ 159440 h 682611"/>
                <a:gd name="connsiteX27" fmla="*/ 41500 w 3463539"/>
                <a:gd name="connsiteY27" fmla="*/ 246218 h 682611"/>
                <a:gd name="connsiteX28" fmla="*/ 1748 w 3463539"/>
                <a:gd name="connsiteY28" fmla="*/ 332593 h 682611"/>
                <a:gd name="connsiteX29" fmla="*/ 51989 w 3463539"/>
                <a:gd name="connsiteY29" fmla="*/ 412980 h 682611"/>
                <a:gd name="connsiteX30" fmla="*/ 172570 w 3463539"/>
                <a:gd name="connsiteY30" fmla="*/ 503415 h 682611"/>
                <a:gd name="connsiteX31" fmla="*/ 313247 w 3463539"/>
                <a:gd name="connsiteY31" fmla="*/ 568730 h 682611"/>
                <a:gd name="connsiteX32" fmla="*/ 484069 w 3463539"/>
                <a:gd name="connsiteY32" fmla="*/ 634044 h 682611"/>
                <a:gd name="connsiteX33" fmla="*/ 685036 w 3463539"/>
                <a:gd name="connsiteY33" fmla="*/ 674237 h 682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63539" h="682611">
                  <a:moveTo>
                    <a:pt x="685036" y="674237"/>
                  </a:moveTo>
                  <a:cubicBezTo>
                    <a:pt x="678337" y="665863"/>
                    <a:pt x="511701" y="612272"/>
                    <a:pt x="443875" y="583802"/>
                  </a:cubicBezTo>
                  <a:cubicBezTo>
                    <a:pt x="376049" y="555332"/>
                    <a:pt x="329156" y="536072"/>
                    <a:pt x="278077" y="503415"/>
                  </a:cubicBezTo>
                  <a:cubicBezTo>
                    <a:pt x="226998" y="470758"/>
                    <a:pt x="164196" y="422191"/>
                    <a:pt x="137400" y="387859"/>
                  </a:cubicBezTo>
                  <a:cubicBezTo>
                    <a:pt x="110604" y="353527"/>
                    <a:pt x="106418" y="321707"/>
                    <a:pt x="117304" y="297424"/>
                  </a:cubicBezTo>
                  <a:cubicBezTo>
                    <a:pt x="128190" y="273141"/>
                    <a:pt x="159172" y="258905"/>
                    <a:pt x="202715" y="242158"/>
                  </a:cubicBezTo>
                  <a:cubicBezTo>
                    <a:pt x="246258" y="225411"/>
                    <a:pt x="313247" y="209501"/>
                    <a:pt x="378561" y="196941"/>
                  </a:cubicBezTo>
                  <a:cubicBezTo>
                    <a:pt x="443875" y="184381"/>
                    <a:pt x="493279" y="173495"/>
                    <a:pt x="594600" y="166796"/>
                  </a:cubicBezTo>
                  <a:cubicBezTo>
                    <a:pt x="695921" y="160097"/>
                    <a:pt x="823200" y="152560"/>
                    <a:pt x="986486" y="156747"/>
                  </a:cubicBezTo>
                  <a:cubicBezTo>
                    <a:pt x="1149772" y="160934"/>
                    <a:pt x="1349902" y="164283"/>
                    <a:pt x="1574315" y="191916"/>
                  </a:cubicBezTo>
                  <a:cubicBezTo>
                    <a:pt x="1798728" y="219549"/>
                    <a:pt x="2111064" y="271466"/>
                    <a:pt x="2332965" y="322545"/>
                  </a:cubicBezTo>
                  <a:cubicBezTo>
                    <a:pt x="2554866" y="373624"/>
                    <a:pt x="2775092" y="451499"/>
                    <a:pt x="2905721" y="498391"/>
                  </a:cubicBezTo>
                  <a:cubicBezTo>
                    <a:pt x="3036350" y="545283"/>
                    <a:pt x="3064821" y="575429"/>
                    <a:pt x="3116737" y="603899"/>
                  </a:cubicBezTo>
                  <a:lnTo>
                    <a:pt x="3217220" y="669213"/>
                  </a:lnTo>
                  <a:lnTo>
                    <a:pt x="3443308" y="608923"/>
                  </a:lnTo>
                  <a:cubicBezTo>
                    <a:pt x="3463539" y="549517"/>
                    <a:pt x="3454193" y="521837"/>
                    <a:pt x="3448332" y="488343"/>
                  </a:cubicBezTo>
                  <a:cubicBezTo>
                    <a:pt x="3442471" y="454849"/>
                    <a:pt x="3429073" y="433914"/>
                    <a:pt x="3408139" y="407956"/>
                  </a:cubicBezTo>
                  <a:cubicBezTo>
                    <a:pt x="3387205" y="381998"/>
                    <a:pt x="3353711" y="356877"/>
                    <a:pt x="3322728" y="332593"/>
                  </a:cubicBezTo>
                  <a:cubicBezTo>
                    <a:pt x="3291745" y="308309"/>
                    <a:pt x="3267462" y="284864"/>
                    <a:pt x="3222244" y="262255"/>
                  </a:cubicBezTo>
                  <a:cubicBezTo>
                    <a:pt x="3177026" y="239646"/>
                    <a:pt x="3143532" y="221224"/>
                    <a:pt x="3051422" y="196941"/>
                  </a:cubicBezTo>
                  <a:cubicBezTo>
                    <a:pt x="2959312" y="172658"/>
                    <a:pt x="2785141" y="125765"/>
                    <a:pt x="2614319" y="96457"/>
                  </a:cubicBezTo>
                  <a:cubicBezTo>
                    <a:pt x="2443497" y="67149"/>
                    <a:pt x="2175542" y="35329"/>
                    <a:pt x="2026491" y="21094"/>
                  </a:cubicBezTo>
                  <a:cubicBezTo>
                    <a:pt x="1877440" y="6859"/>
                    <a:pt x="1835706" y="13940"/>
                    <a:pt x="1720016" y="11046"/>
                  </a:cubicBezTo>
                  <a:cubicBezTo>
                    <a:pt x="1604326" y="8152"/>
                    <a:pt x="1470816" y="0"/>
                    <a:pt x="1332350" y="3731"/>
                  </a:cubicBezTo>
                  <a:cubicBezTo>
                    <a:pt x="1193884" y="7462"/>
                    <a:pt x="1023799" y="20954"/>
                    <a:pt x="889218" y="33434"/>
                  </a:cubicBezTo>
                  <a:cubicBezTo>
                    <a:pt x="754637" y="45914"/>
                    <a:pt x="639497" y="57610"/>
                    <a:pt x="524865" y="78611"/>
                  </a:cubicBezTo>
                  <a:cubicBezTo>
                    <a:pt x="410234" y="99612"/>
                    <a:pt x="281990" y="131506"/>
                    <a:pt x="201429" y="159440"/>
                  </a:cubicBezTo>
                  <a:cubicBezTo>
                    <a:pt x="120868" y="187374"/>
                    <a:pt x="74780" y="217359"/>
                    <a:pt x="41500" y="246218"/>
                  </a:cubicBezTo>
                  <a:cubicBezTo>
                    <a:pt x="8220" y="275077"/>
                    <a:pt x="0" y="304799"/>
                    <a:pt x="1748" y="332593"/>
                  </a:cubicBezTo>
                  <a:cubicBezTo>
                    <a:pt x="3496" y="360387"/>
                    <a:pt x="23519" y="384510"/>
                    <a:pt x="51989" y="412980"/>
                  </a:cubicBezTo>
                  <a:cubicBezTo>
                    <a:pt x="80459" y="441450"/>
                    <a:pt x="129027" y="477457"/>
                    <a:pt x="172570" y="503415"/>
                  </a:cubicBezTo>
                  <a:cubicBezTo>
                    <a:pt x="216113" y="529373"/>
                    <a:pt x="261330" y="546958"/>
                    <a:pt x="313247" y="568730"/>
                  </a:cubicBezTo>
                  <a:cubicBezTo>
                    <a:pt x="365164" y="590502"/>
                    <a:pt x="422104" y="616460"/>
                    <a:pt x="484069" y="634044"/>
                  </a:cubicBezTo>
                  <a:cubicBezTo>
                    <a:pt x="546034" y="651628"/>
                    <a:pt x="691735" y="682611"/>
                    <a:pt x="685036" y="674237"/>
                  </a:cubicBezTo>
                  <a:close/>
                </a:path>
              </a:pathLst>
            </a:custGeom>
            <a:gradFill flip="none" rotWithShape="1">
              <a:gsLst>
                <a:gs pos="0">
                  <a:srgbClr val="686868"/>
                </a:gs>
                <a:gs pos="50000">
                  <a:sysClr val="windowText" lastClr="000000">
                    <a:lumMod val="50000"/>
                    <a:lumOff val="50000"/>
                  </a:sysClr>
                </a:gs>
                <a:gs pos="86000">
                  <a:srgbClr val="646464"/>
                </a:gs>
              </a:gsLst>
              <a:lin ang="10800000" scaled="1"/>
              <a:tileRect/>
            </a:gradFill>
            <a:ln w="25400" cap="flat" cmpd="sng" algn="ctr">
              <a:noFill/>
              <a:prstDash val="solid"/>
            </a:ln>
            <a:effectLst/>
            <a:scene3d>
              <a:camera prst="orthographicFront"/>
              <a:lightRig rig="threePt" dir="t"/>
            </a:scene3d>
            <a:sp3d>
              <a:bevelT/>
            </a:sp3d>
          </p:spPr>
          <p:txBody>
            <a:bodyPr anchor="ctr"/>
            <a:lstStyle/>
            <a:p>
              <a:pPr algn="ctr">
                <a:defRPr/>
              </a:pPr>
              <a:endParaRPr lang="en-US" kern="0">
                <a:solidFill>
                  <a:sysClr val="window" lastClr="FFFFFF"/>
                </a:solidFill>
                <a:latin typeface="Calibri"/>
              </a:endParaRPr>
            </a:p>
          </p:txBody>
        </p:sp>
        <p:sp>
          <p:nvSpPr>
            <p:cNvPr id="238" name="Freeform 237"/>
            <p:cNvSpPr/>
            <p:nvPr/>
          </p:nvSpPr>
          <p:spPr>
            <a:xfrm rot="2968853">
              <a:off x="5139742" y="2156370"/>
              <a:ext cx="869252" cy="1168400"/>
            </a:xfrm>
            <a:custGeom>
              <a:avLst/>
              <a:gdLst>
                <a:gd name="connsiteX0" fmla="*/ 50800 w 1049867"/>
                <a:gd name="connsiteY0" fmla="*/ 694267 h 1794933"/>
                <a:gd name="connsiteX1" fmla="*/ 0 w 1049867"/>
                <a:gd name="connsiteY1" fmla="*/ 1507067 h 1794933"/>
                <a:gd name="connsiteX2" fmla="*/ 355600 w 1049867"/>
                <a:gd name="connsiteY2" fmla="*/ 1794933 h 1794933"/>
                <a:gd name="connsiteX3" fmla="*/ 287867 w 1049867"/>
                <a:gd name="connsiteY3" fmla="*/ 1337733 h 1794933"/>
                <a:gd name="connsiteX4" fmla="*/ 863600 w 1049867"/>
                <a:gd name="connsiteY4" fmla="*/ 745067 h 1794933"/>
                <a:gd name="connsiteX5" fmla="*/ 1016000 w 1049867"/>
                <a:gd name="connsiteY5" fmla="*/ 389467 h 1794933"/>
                <a:gd name="connsiteX6" fmla="*/ 1049867 w 1049867"/>
                <a:gd name="connsiteY6" fmla="*/ 220133 h 1794933"/>
                <a:gd name="connsiteX7" fmla="*/ 965200 w 1049867"/>
                <a:gd name="connsiteY7" fmla="*/ 50800 h 1794933"/>
                <a:gd name="connsiteX8" fmla="*/ 948267 w 1049867"/>
                <a:gd name="connsiteY8" fmla="*/ 0 h 1794933"/>
                <a:gd name="connsiteX9" fmla="*/ 762000 w 1049867"/>
                <a:gd name="connsiteY9" fmla="*/ 355600 h 1794933"/>
                <a:gd name="connsiteX10" fmla="*/ 541867 w 1049867"/>
                <a:gd name="connsiteY10" fmla="*/ 694267 h 1794933"/>
                <a:gd name="connsiteX11" fmla="*/ 186267 w 1049867"/>
                <a:gd name="connsiteY11" fmla="*/ 948267 h 1794933"/>
                <a:gd name="connsiteX12" fmla="*/ 50800 w 1049867"/>
                <a:gd name="connsiteY12" fmla="*/ 694267 h 1794933"/>
                <a:gd name="connsiteX0" fmla="*/ 77960 w 1049867"/>
                <a:gd name="connsiteY0" fmla="*/ 680687 h 1794933"/>
                <a:gd name="connsiteX1" fmla="*/ 0 w 1049867"/>
                <a:gd name="connsiteY1" fmla="*/ 1507067 h 1794933"/>
                <a:gd name="connsiteX2" fmla="*/ 355600 w 1049867"/>
                <a:gd name="connsiteY2" fmla="*/ 1794933 h 1794933"/>
                <a:gd name="connsiteX3" fmla="*/ 287867 w 1049867"/>
                <a:gd name="connsiteY3" fmla="*/ 1337733 h 1794933"/>
                <a:gd name="connsiteX4" fmla="*/ 863600 w 1049867"/>
                <a:gd name="connsiteY4" fmla="*/ 745067 h 1794933"/>
                <a:gd name="connsiteX5" fmla="*/ 1016000 w 1049867"/>
                <a:gd name="connsiteY5" fmla="*/ 389467 h 1794933"/>
                <a:gd name="connsiteX6" fmla="*/ 1049867 w 1049867"/>
                <a:gd name="connsiteY6" fmla="*/ 220133 h 1794933"/>
                <a:gd name="connsiteX7" fmla="*/ 965200 w 1049867"/>
                <a:gd name="connsiteY7" fmla="*/ 50800 h 1794933"/>
                <a:gd name="connsiteX8" fmla="*/ 948267 w 1049867"/>
                <a:gd name="connsiteY8" fmla="*/ 0 h 1794933"/>
                <a:gd name="connsiteX9" fmla="*/ 762000 w 1049867"/>
                <a:gd name="connsiteY9" fmla="*/ 355600 h 1794933"/>
                <a:gd name="connsiteX10" fmla="*/ 541867 w 1049867"/>
                <a:gd name="connsiteY10" fmla="*/ 694267 h 1794933"/>
                <a:gd name="connsiteX11" fmla="*/ 186267 w 1049867"/>
                <a:gd name="connsiteY11" fmla="*/ 948267 h 1794933"/>
                <a:gd name="connsiteX12" fmla="*/ 77960 w 1049867"/>
                <a:gd name="connsiteY12" fmla="*/ 680687 h 1794933"/>
                <a:gd name="connsiteX0" fmla="*/ 77960 w 1049867"/>
                <a:gd name="connsiteY0" fmla="*/ 680687 h 1840200"/>
                <a:gd name="connsiteX1" fmla="*/ 0 w 1049867"/>
                <a:gd name="connsiteY1" fmla="*/ 1507067 h 1840200"/>
                <a:gd name="connsiteX2" fmla="*/ 364654 w 1049867"/>
                <a:gd name="connsiteY2" fmla="*/ 1840200 h 1840200"/>
                <a:gd name="connsiteX3" fmla="*/ 287867 w 1049867"/>
                <a:gd name="connsiteY3" fmla="*/ 1337733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86267 w 1049867"/>
                <a:gd name="connsiteY11" fmla="*/ 948267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87867 w 1049867"/>
                <a:gd name="connsiteY3" fmla="*/ 1337733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47855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47855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49867"/>
                <a:gd name="connsiteY0" fmla="*/ 680687 h 1840200"/>
                <a:gd name="connsiteX1" fmla="*/ 0 w 1049867"/>
                <a:gd name="connsiteY1" fmla="*/ 1507067 h 1840200"/>
                <a:gd name="connsiteX2" fmla="*/ 364654 w 1049867"/>
                <a:gd name="connsiteY2" fmla="*/ 1840200 h 1840200"/>
                <a:gd name="connsiteX3" fmla="*/ 269760 w 1049867"/>
                <a:gd name="connsiteY3" fmla="*/ 1369420 h 1840200"/>
                <a:gd name="connsiteX4" fmla="*/ 863600 w 1049867"/>
                <a:gd name="connsiteY4" fmla="*/ 745067 h 1840200"/>
                <a:gd name="connsiteX5" fmla="*/ 1016000 w 1049867"/>
                <a:gd name="connsiteY5" fmla="*/ 389467 h 1840200"/>
                <a:gd name="connsiteX6" fmla="*/ 1049867 w 1049867"/>
                <a:gd name="connsiteY6" fmla="*/ 220133 h 1840200"/>
                <a:gd name="connsiteX7" fmla="*/ 965200 w 1049867"/>
                <a:gd name="connsiteY7" fmla="*/ 50800 h 1840200"/>
                <a:gd name="connsiteX8" fmla="*/ 948267 w 1049867"/>
                <a:gd name="connsiteY8" fmla="*/ 0 h 1840200"/>
                <a:gd name="connsiteX9" fmla="*/ 762000 w 1049867"/>
                <a:gd name="connsiteY9" fmla="*/ 355600 h 1840200"/>
                <a:gd name="connsiteX10" fmla="*/ 541867 w 1049867"/>
                <a:gd name="connsiteY10" fmla="*/ 694267 h 1840200"/>
                <a:gd name="connsiteX11" fmla="*/ 177214 w 1049867"/>
                <a:gd name="connsiteY11" fmla="*/ 1011642 h 1840200"/>
                <a:gd name="connsiteX12" fmla="*/ 77960 w 1049867"/>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63600 w 1058334"/>
                <a:gd name="connsiteY4" fmla="*/ 745067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63600 w 1058334"/>
                <a:gd name="connsiteY4" fmla="*/ 745067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680687 h 1840200"/>
                <a:gd name="connsiteX1" fmla="*/ 0 w 1058334"/>
                <a:gd name="connsiteY1" fmla="*/ 1507067 h 1840200"/>
                <a:gd name="connsiteX2" fmla="*/ 364654 w 1058334"/>
                <a:gd name="connsiteY2" fmla="*/ 1840200 h 1840200"/>
                <a:gd name="connsiteX3" fmla="*/ 269760 w 1058334"/>
                <a:gd name="connsiteY3" fmla="*/ 1369420 h 1840200"/>
                <a:gd name="connsiteX4" fmla="*/ 840967 w 1058334"/>
                <a:gd name="connsiteY4" fmla="*/ 736013 h 1840200"/>
                <a:gd name="connsiteX5" fmla="*/ 1016000 w 1058334"/>
                <a:gd name="connsiteY5" fmla="*/ 389467 h 1840200"/>
                <a:gd name="connsiteX6" fmla="*/ 1049867 w 1058334"/>
                <a:gd name="connsiteY6" fmla="*/ 220133 h 1840200"/>
                <a:gd name="connsiteX7" fmla="*/ 965200 w 1058334"/>
                <a:gd name="connsiteY7" fmla="*/ 50800 h 1840200"/>
                <a:gd name="connsiteX8" fmla="*/ 948267 w 1058334"/>
                <a:gd name="connsiteY8" fmla="*/ 0 h 1840200"/>
                <a:gd name="connsiteX9" fmla="*/ 762000 w 1058334"/>
                <a:gd name="connsiteY9" fmla="*/ 355600 h 1840200"/>
                <a:gd name="connsiteX10" fmla="*/ 541867 w 1058334"/>
                <a:gd name="connsiteY10" fmla="*/ 694267 h 1840200"/>
                <a:gd name="connsiteX11" fmla="*/ 177214 w 1058334"/>
                <a:gd name="connsiteY11" fmla="*/ 1011642 h 1840200"/>
                <a:gd name="connsiteX12" fmla="*/ 77960 w 1058334"/>
                <a:gd name="connsiteY12" fmla="*/ 680687 h 184020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67360"/>
                <a:gd name="connsiteX1" fmla="*/ 0 w 1058334"/>
                <a:gd name="connsiteY1" fmla="*/ 1534227 h 1867360"/>
                <a:gd name="connsiteX2" fmla="*/ 364654 w 1058334"/>
                <a:gd name="connsiteY2" fmla="*/ 1867360 h 1867360"/>
                <a:gd name="connsiteX3" fmla="*/ 269760 w 1058334"/>
                <a:gd name="connsiteY3" fmla="*/ 1396580 h 1867360"/>
                <a:gd name="connsiteX4" fmla="*/ 840967 w 1058334"/>
                <a:gd name="connsiteY4" fmla="*/ 763173 h 1867360"/>
                <a:gd name="connsiteX5" fmla="*/ 1016000 w 1058334"/>
                <a:gd name="connsiteY5" fmla="*/ 416627 h 1867360"/>
                <a:gd name="connsiteX6" fmla="*/ 1049867 w 1058334"/>
                <a:gd name="connsiteY6" fmla="*/ 247293 h 1867360"/>
                <a:gd name="connsiteX7" fmla="*/ 965200 w 1058334"/>
                <a:gd name="connsiteY7" fmla="*/ 77960 h 1867360"/>
                <a:gd name="connsiteX8" fmla="*/ 921107 w 1058334"/>
                <a:gd name="connsiteY8" fmla="*/ 0 h 1867360"/>
                <a:gd name="connsiteX9" fmla="*/ 762000 w 1058334"/>
                <a:gd name="connsiteY9" fmla="*/ 382760 h 1867360"/>
                <a:gd name="connsiteX10" fmla="*/ 541867 w 1058334"/>
                <a:gd name="connsiteY10" fmla="*/ 721427 h 1867360"/>
                <a:gd name="connsiteX11" fmla="*/ 177214 w 1058334"/>
                <a:gd name="connsiteY11" fmla="*/ 1038802 h 1867360"/>
                <a:gd name="connsiteX12" fmla="*/ 77960 w 1058334"/>
                <a:gd name="connsiteY12" fmla="*/ 707847 h 1867360"/>
                <a:gd name="connsiteX0" fmla="*/ 77960 w 1058334"/>
                <a:gd name="connsiteY0" fmla="*/ 707847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41867 w 1058334"/>
                <a:gd name="connsiteY10" fmla="*/ 721427 h 1854799"/>
                <a:gd name="connsiteX11" fmla="*/ 177214 w 1058334"/>
                <a:gd name="connsiteY11" fmla="*/ 1038802 h 1854799"/>
                <a:gd name="connsiteX12" fmla="*/ 77960 w 1058334"/>
                <a:gd name="connsiteY12" fmla="*/ 707847 h 1854799"/>
                <a:gd name="connsiteX0" fmla="*/ 77960 w 1058334"/>
                <a:gd name="connsiteY0" fmla="*/ 707847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15146 w 1058334"/>
                <a:gd name="connsiteY10" fmla="*/ 698592 h 1854799"/>
                <a:gd name="connsiteX11" fmla="*/ 177214 w 1058334"/>
                <a:gd name="connsiteY11" fmla="*/ 1038802 h 1854799"/>
                <a:gd name="connsiteX12" fmla="*/ 77960 w 1058334"/>
                <a:gd name="connsiteY12" fmla="*/ 707847 h 1854799"/>
                <a:gd name="connsiteX0" fmla="*/ 61092 w 1058334"/>
                <a:gd name="connsiteY0" fmla="*/ 719852 h 1854799"/>
                <a:gd name="connsiteX1" fmla="*/ 0 w 1058334"/>
                <a:gd name="connsiteY1" fmla="*/ 1534227 h 1854799"/>
                <a:gd name="connsiteX2" fmla="*/ 388601 w 1058334"/>
                <a:gd name="connsiteY2" fmla="*/ 1854799 h 1854799"/>
                <a:gd name="connsiteX3" fmla="*/ 269760 w 1058334"/>
                <a:gd name="connsiteY3" fmla="*/ 1396580 h 1854799"/>
                <a:gd name="connsiteX4" fmla="*/ 840967 w 1058334"/>
                <a:gd name="connsiteY4" fmla="*/ 763173 h 1854799"/>
                <a:gd name="connsiteX5" fmla="*/ 1016000 w 1058334"/>
                <a:gd name="connsiteY5" fmla="*/ 416627 h 1854799"/>
                <a:gd name="connsiteX6" fmla="*/ 1049867 w 1058334"/>
                <a:gd name="connsiteY6" fmla="*/ 247293 h 1854799"/>
                <a:gd name="connsiteX7" fmla="*/ 965200 w 1058334"/>
                <a:gd name="connsiteY7" fmla="*/ 77960 h 1854799"/>
                <a:gd name="connsiteX8" fmla="*/ 921107 w 1058334"/>
                <a:gd name="connsiteY8" fmla="*/ 0 h 1854799"/>
                <a:gd name="connsiteX9" fmla="*/ 762000 w 1058334"/>
                <a:gd name="connsiteY9" fmla="*/ 382760 h 1854799"/>
                <a:gd name="connsiteX10" fmla="*/ 515146 w 1058334"/>
                <a:gd name="connsiteY10" fmla="*/ 698592 h 1854799"/>
                <a:gd name="connsiteX11" fmla="*/ 177214 w 1058334"/>
                <a:gd name="connsiteY11" fmla="*/ 1038802 h 1854799"/>
                <a:gd name="connsiteX12" fmla="*/ 61092 w 1058334"/>
                <a:gd name="connsiteY12" fmla="*/ 719852 h 1854799"/>
                <a:gd name="connsiteX0" fmla="*/ 103084 w 1100326"/>
                <a:gd name="connsiteY0" fmla="*/ 719852 h 1854799"/>
                <a:gd name="connsiteX1" fmla="*/ 0 w 1100326"/>
                <a:gd name="connsiteY1" fmla="*/ 1498343 h 1854799"/>
                <a:gd name="connsiteX2" fmla="*/ 430593 w 1100326"/>
                <a:gd name="connsiteY2" fmla="*/ 1854799 h 1854799"/>
                <a:gd name="connsiteX3" fmla="*/ 311752 w 1100326"/>
                <a:gd name="connsiteY3" fmla="*/ 1396580 h 1854799"/>
                <a:gd name="connsiteX4" fmla="*/ 882959 w 1100326"/>
                <a:gd name="connsiteY4" fmla="*/ 763173 h 1854799"/>
                <a:gd name="connsiteX5" fmla="*/ 1057992 w 1100326"/>
                <a:gd name="connsiteY5" fmla="*/ 416627 h 1854799"/>
                <a:gd name="connsiteX6" fmla="*/ 1091859 w 1100326"/>
                <a:gd name="connsiteY6" fmla="*/ 247293 h 1854799"/>
                <a:gd name="connsiteX7" fmla="*/ 1007192 w 1100326"/>
                <a:gd name="connsiteY7" fmla="*/ 77960 h 1854799"/>
                <a:gd name="connsiteX8" fmla="*/ 963099 w 1100326"/>
                <a:gd name="connsiteY8" fmla="*/ 0 h 1854799"/>
                <a:gd name="connsiteX9" fmla="*/ 803992 w 1100326"/>
                <a:gd name="connsiteY9" fmla="*/ 382760 h 1854799"/>
                <a:gd name="connsiteX10" fmla="*/ 557138 w 1100326"/>
                <a:gd name="connsiteY10" fmla="*/ 698592 h 1854799"/>
                <a:gd name="connsiteX11" fmla="*/ 219206 w 1100326"/>
                <a:gd name="connsiteY11" fmla="*/ 1038802 h 1854799"/>
                <a:gd name="connsiteX12" fmla="*/ 103084 w 1100326"/>
                <a:gd name="connsiteY12" fmla="*/ 719852 h 1854799"/>
                <a:gd name="connsiteX0" fmla="*/ 119500 w 1116742"/>
                <a:gd name="connsiteY0" fmla="*/ 719852 h 1854799"/>
                <a:gd name="connsiteX1" fmla="*/ 0 w 1116742"/>
                <a:gd name="connsiteY1" fmla="*/ 1464714 h 1854799"/>
                <a:gd name="connsiteX2" fmla="*/ 16416 w 1116742"/>
                <a:gd name="connsiteY2" fmla="*/ 1498343 h 1854799"/>
                <a:gd name="connsiteX3" fmla="*/ 447009 w 1116742"/>
                <a:gd name="connsiteY3" fmla="*/ 1854799 h 1854799"/>
                <a:gd name="connsiteX4" fmla="*/ 328168 w 1116742"/>
                <a:gd name="connsiteY4" fmla="*/ 1396580 h 1854799"/>
                <a:gd name="connsiteX5" fmla="*/ 899375 w 1116742"/>
                <a:gd name="connsiteY5" fmla="*/ 763173 h 1854799"/>
                <a:gd name="connsiteX6" fmla="*/ 1074408 w 1116742"/>
                <a:gd name="connsiteY6" fmla="*/ 416627 h 1854799"/>
                <a:gd name="connsiteX7" fmla="*/ 1108275 w 1116742"/>
                <a:gd name="connsiteY7" fmla="*/ 247293 h 1854799"/>
                <a:gd name="connsiteX8" fmla="*/ 1023608 w 1116742"/>
                <a:gd name="connsiteY8" fmla="*/ 77960 h 1854799"/>
                <a:gd name="connsiteX9" fmla="*/ 979515 w 1116742"/>
                <a:gd name="connsiteY9" fmla="*/ 0 h 1854799"/>
                <a:gd name="connsiteX10" fmla="*/ 820408 w 1116742"/>
                <a:gd name="connsiteY10" fmla="*/ 382760 h 1854799"/>
                <a:gd name="connsiteX11" fmla="*/ 573554 w 1116742"/>
                <a:gd name="connsiteY11" fmla="*/ 698592 h 1854799"/>
                <a:gd name="connsiteX12" fmla="*/ 235622 w 1116742"/>
                <a:gd name="connsiteY12" fmla="*/ 1038802 h 1854799"/>
                <a:gd name="connsiteX13" fmla="*/ 119500 w 1116742"/>
                <a:gd name="connsiteY13" fmla="*/ 719852 h 1854799"/>
                <a:gd name="connsiteX0" fmla="*/ 119500 w 1116742"/>
                <a:gd name="connsiteY0" fmla="*/ 719852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35622 w 1116742"/>
                <a:gd name="connsiteY11" fmla="*/ 1038802 h 1854799"/>
                <a:gd name="connsiteX12" fmla="*/ 119500 w 1116742"/>
                <a:gd name="connsiteY12" fmla="*/ 719852 h 1854799"/>
                <a:gd name="connsiteX0" fmla="*/ 119500 w 1116742"/>
                <a:gd name="connsiteY0" fmla="*/ 719852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08411 w 1116742"/>
                <a:gd name="connsiteY11" fmla="*/ 1055178 h 1854799"/>
                <a:gd name="connsiteX12" fmla="*/ 119500 w 1116742"/>
                <a:gd name="connsiteY12" fmla="*/ 719852 h 1854799"/>
                <a:gd name="connsiteX0" fmla="*/ 96662 w 1116742"/>
                <a:gd name="connsiteY0" fmla="*/ 746571 h 1854799"/>
                <a:gd name="connsiteX1" fmla="*/ 0 w 1116742"/>
                <a:gd name="connsiteY1" fmla="*/ 1464714 h 1854799"/>
                <a:gd name="connsiteX2" fmla="*/ 447009 w 1116742"/>
                <a:gd name="connsiteY2" fmla="*/ 1854799 h 1854799"/>
                <a:gd name="connsiteX3" fmla="*/ 328168 w 1116742"/>
                <a:gd name="connsiteY3" fmla="*/ 1396580 h 1854799"/>
                <a:gd name="connsiteX4" fmla="*/ 899375 w 1116742"/>
                <a:gd name="connsiteY4" fmla="*/ 763173 h 1854799"/>
                <a:gd name="connsiteX5" fmla="*/ 1074408 w 1116742"/>
                <a:gd name="connsiteY5" fmla="*/ 416627 h 1854799"/>
                <a:gd name="connsiteX6" fmla="*/ 1108275 w 1116742"/>
                <a:gd name="connsiteY6" fmla="*/ 247293 h 1854799"/>
                <a:gd name="connsiteX7" fmla="*/ 1023608 w 1116742"/>
                <a:gd name="connsiteY7" fmla="*/ 77960 h 1854799"/>
                <a:gd name="connsiteX8" fmla="*/ 979515 w 1116742"/>
                <a:gd name="connsiteY8" fmla="*/ 0 h 1854799"/>
                <a:gd name="connsiteX9" fmla="*/ 820408 w 1116742"/>
                <a:gd name="connsiteY9" fmla="*/ 382760 h 1854799"/>
                <a:gd name="connsiteX10" fmla="*/ 573554 w 1116742"/>
                <a:gd name="connsiteY10" fmla="*/ 698592 h 1854799"/>
                <a:gd name="connsiteX11" fmla="*/ 208411 w 1116742"/>
                <a:gd name="connsiteY11" fmla="*/ 1055178 h 1854799"/>
                <a:gd name="connsiteX12" fmla="*/ 96662 w 1116742"/>
                <a:gd name="connsiteY12" fmla="*/ 746571 h 1854799"/>
                <a:gd name="connsiteX0" fmla="*/ 96662 w 1116742"/>
                <a:gd name="connsiteY0" fmla="*/ 746571 h 1828701"/>
                <a:gd name="connsiteX1" fmla="*/ 0 w 1116742"/>
                <a:gd name="connsiteY1" fmla="*/ 1464714 h 1828701"/>
                <a:gd name="connsiteX2" fmla="*/ 416469 w 1116742"/>
                <a:gd name="connsiteY2" fmla="*/ 1828701 h 1828701"/>
                <a:gd name="connsiteX3" fmla="*/ 328168 w 1116742"/>
                <a:gd name="connsiteY3" fmla="*/ 1396580 h 1828701"/>
                <a:gd name="connsiteX4" fmla="*/ 899375 w 1116742"/>
                <a:gd name="connsiteY4" fmla="*/ 763173 h 1828701"/>
                <a:gd name="connsiteX5" fmla="*/ 1074408 w 1116742"/>
                <a:gd name="connsiteY5" fmla="*/ 416627 h 1828701"/>
                <a:gd name="connsiteX6" fmla="*/ 1108275 w 1116742"/>
                <a:gd name="connsiteY6" fmla="*/ 247293 h 1828701"/>
                <a:gd name="connsiteX7" fmla="*/ 1023608 w 1116742"/>
                <a:gd name="connsiteY7" fmla="*/ 77960 h 1828701"/>
                <a:gd name="connsiteX8" fmla="*/ 979515 w 1116742"/>
                <a:gd name="connsiteY8" fmla="*/ 0 h 1828701"/>
                <a:gd name="connsiteX9" fmla="*/ 820408 w 1116742"/>
                <a:gd name="connsiteY9" fmla="*/ 382760 h 1828701"/>
                <a:gd name="connsiteX10" fmla="*/ 573554 w 1116742"/>
                <a:gd name="connsiteY10" fmla="*/ 698592 h 1828701"/>
                <a:gd name="connsiteX11" fmla="*/ 208411 w 1116742"/>
                <a:gd name="connsiteY11" fmla="*/ 1055178 h 1828701"/>
                <a:gd name="connsiteX12" fmla="*/ 96662 w 1116742"/>
                <a:gd name="connsiteY12" fmla="*/ 746571 h 1828701"/>
                <a:gd name="connsiteX0" fmla="*/ 96662 w 1116742"/>
                <a:gd name="connsiteY0" fmla="*/ 746571 h 1828701"/>
                <a:gd name="connsiteX1" fmla="*/ 0 w 1116742"/>
                <a:gd name="connsiteY1" fmla="*/ 1464714 h 1828701"/>
                <a:gd name="connsiteX2" fmla="*/ 416469 w 1116742"/>
                <a:gd name="connsiteY2" fmla="*/ 1828701 h 1828701"/>
                <a:gd name="connsiteX3" fmla="*/ 328168 w 1116742"/>
                <a:gd name="connsiteY3" fmla="*/ 1396580 h 1828701"/>
                <a:gd name="connsiteX4" fmla="*/ 899375 w 1116742"/>
                <a:gd name="connsiteY4" fmla="*/ 763173 h 1828701"/>
                <a:gd name="connsiteX5" fmla="*/ 1074408 w 1116742"/>
                <a:gd name="connsiteY5" fmla="*/ 416627 h 1828701"/>
                <a:gd name="connsiteX6" fmla="*/ 1108275 w 1116742"/>
                <a:gd name="connsiteY6" fmla="*/ 247293 h 1828701"/>
                <a:gd name="connsiteX7" fmla="*/ 1023608 w 1116742"/>
                <a:gd name="connsiteY7" fmla="*/ 77960 h 1828701"/>
                <a:gd name="connsiteX8" fmla="*/ 979515 w 1116742"/>
                <a:gd name="connsiteY8" fmla="*/ 0 h 1828701"/>
                <a:gd name="connsiteX9" fmla="*/ 808957 w 1116742"/>
                <a:gd name="connsiteY9" fmla="*/ 372974 h 1828701"/>
                <a:gd name="connsiteX10" fmla="*/ 573554 w 1116742"/>
                <a:gd name="connsiteY10" fmla="*/ 698592 h 1828701"/>
                <a:gd name="connsiteX11" fmla="*/ 208411 w 1116742"/>
                <a:gd name="connsiteY11" fmla="*/ 1055178 h 1828701"/>
                <a:gd name="connsiteX12" fmla="*/ 96662 w 1116742"/>
                <a:gd name="connsiteY12" fmla="*/ 746571 h 1828701"/>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808957 w 1116742"/>
                <a:gd name="connsiteY9" fmla="*/ 399072 h 1854799"/>
                <a:gd name="connsiteX10" fmla="*/ 573554 w 1116742"/>
                <a:gd name="connsiteY10" fmla="*/ 724690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899520 w 1116742"/>
                <a:gd name="connsiteY9" fmla="*/ 152482 h 1854799"/>
                <a:gd name="connsiteX10" fmla="*/ 808957 w 1116742"/>
                <a:gd name="connsiteY10" fmla="*/ 399072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808957 w 1116742"/>
                <a:gd name="connsiteY10" fmla="*/ 399072 h 1854799"/>
                <a:gd name="connsiteX11" fmla="*/ 573554 w 1116742"/>
                <a:gd name="connsiteY11" fmla="*/ 724690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578496 w 1116742"/>
                <a:gd name="connsiteY4" fmla="*/ 1146330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606262 w 1116742"/>
                <a:gd name="connsiteY4" fmla="*/ 1137031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573554 w 1116742"/>
                <a:gd name="connsiteY12" fmla="*/ 724690 h 1854799"/>
                <a:gd name="connsiteX13" fmla="*/ 208411 w 1116742"/>
                <a:gd name="connsiteY13" fmla="*/ 1081276 h 1854799"/>
                <a:gd name="connsiteX14" fmla="*/ 96662 w 1116742"/>
                <a:gd name="connsiteY14"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606262 w 1116742"/>
                <a:gd name="connsiteY4" fmla="*/ 1137031 h 1854799"/>
                <a:gd name="connsiteX5" fmla="*/ 899375 w 1116742"/>
                <a:gd name="connsiteY5" fmla="*/ 789271 h 1854799"/>
                <a:gd name="connsiteX6" fmla="*/ 1074408 w 1116742"/>
                <a:gd name="connsiteY6" fmla="*/ 442725 h 1854799"/>
                <a:gd name="connsiteX7" fmla="*/ 1108275 w 1116742"/>
                <a:gd name="connsiteY7" fmla="*/ 273391 h 1854799"/>
                <a:gd name="connsiteX8" fmla="*/ 1023608 w 1116742"/>
                <a:gd name="connsiteY8" fmla="*/ 104058 h 1854799"/>
                <a:gd name="connsiteX9" fmla="*/ 948975 w 1116742"/>
                <a:gd name="connsiteY9" fmla="*/ 0 h 1854799"/>
                <a:gd name="connsiteX10" fmla="*/ 912084 w 1116742"/>
                <a:gd name="connsiteY10" fmla="*/ 176428 h 1854799"/>
                <a:gd name="connsiteX11" fmla="*/ 808957 w 1116742"/>
                <a:gd name="connsiteY11" fmla="*/ 399072 h 1854799"/>
                <a:gd name="connsiteX12" fmla="*/ 208411 w 1116742"/>
                <a:gd name="connsiteY12" fmla="*/ 1081276 h 1854799"/>
                <a:gd name="connsiteX13" fmla="*/ 96662 w 1116742"/>
                <a:gd name="connsiteY13"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808957 w 1116742"/>
                <a:gd name="connsiteY10" fmla="*/ 399072 h 1854799"/>
                <a:gd name="connsiteX11" fmla="*/ 208411 w 1116742"/>
                <a:gd name="connsiteY11" fmla="*/ 1081276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328168 w 1116742"/>
                <a:gd name="connsiteY3" fmla="*/ 1422678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808957 w 1116742"/>
                <a:gd name="connsiteY10" fmla="*/ 399072 h 1854799"/>
                <a:gd name="connsiteX11" fmla="*/ 621914 w 1116742"/>
                <a:gd name="connsiteY11" fmla="*/ 645430 h 1854799"/>
                <a:gd name="connsiteX12" fmla="*/ 96662 w 1116742"/>
                <a:gd name="connsiteY12" fmla="*/ 772669 h 1854799"/>
                <a:gd name="connsiteX0" fmla="*/ 96662 w 1116742"/>
                <a:gd name="connsiteY0" fmla="*/ 772669 h 1854799"/>
                <a:gd name="connsiteX1" fmla="*/ 0 w 1116742"/>
                <a:gd name="connsiteY1" fmla="*/ 1490812 h 1854799"/>
                <a:gd name="connsiteX2" fmla="*/ 416469 w 1116742"/>
                <a:gd name="connsiteY2" fmla="*/ 1854799 h 1854799"/>
                <a:gd name="connsiteX3" fmla="*/ 821581 w 1116742"/>
                <a:gd name="connsiteY3" fmla="*/ 843659 h 1854799"/>
                <a:gd name="connsiteX4" fmla="*/ 899375 w 1116742"/>
                <a:gd name="connsiteY4" fmla="*/ 789271 h 1854799"/>
                <a:gd name="connsiteX5" fmla="*/ 1074408 w 1116742"/>
                <a:gd name="connsiteY5" fmla="*/ 442725 h 1854799"/>
                <a:gd name="connsiteX6" fmla="*/ 1108275 w 1116742"/>
                <a:gd name="connsiteY6" fmla="*/ 273391 h 1854799"/>
                <a:gd name="connsiteX7" fmla="*/ 1023608 w 1116742"/>
                <a:gd name="connsiteY7" fmla="*/ 104058 h 1854799"/>
                <a:gd name="connsiteX8" fmla="*/ 948975 w 1116742"/>
                <a:gd name="connsiteY8" fmla="*/ 0 h 1854799"/>
                <a:gd name="connsiteX9" fmla="*/ 912084 w 1116742"/>
                <a:gd name="connsiteY9" fmla="*/ 176428 h 1854799"/>
                <a:gd name="connsiteX10" fmla="*/ 808957 w 1116742"/>
                <a:gd name="connsiteY10" fmla="*/ 399072 h 1854799"/>
                <a:gd name="connsiteX11" fmla="*/ 621914 w 1116742"/>
                <a:gd name="connsiteY11" fmla="*/ 645430 h 1854799"/>
                <a:gd name="connsiteX12" fmla="*/ 96662 w 1116742"/>
                <a:gd name="connsiteY12" fmla="*/ 772669 h 1854799"/>
                <a:gd name="connsiteX0" fmla="*/ 96662 w 1116742"/>
                <a:gd name="connsiteY0" fmla="*/ 772669 h 1490812"/>
                <a:gd name="connsiteX1" fmla="*/ 0 w 1116742"/>
                <a:gd name="connsiteY1" fmla="*/ 1490812 h 1490812"/>
                <a:gd name="connsiteX2" fmla="*/ 612210 w 1116742"/>
                <a:gd name="connsiteY2" fmla="*/ 1202580 h 1490812"/>
                <a:gd name="connsiteX3" fmla="*/ 821581 w 1116742"/>
                <a:gd name="connsiteY3" fmla="*/ 843659 h 1490812"/>
                <a:gd name="connsiteX4" fmla="*/ 899375 w 1116742"/>
                <a:gd name="connsiteY4" fmla="*/ 789271 h 1490812"/>
                <a:gd name="connsiteX5" fmla="*/ 1074408 w 1116742"/>
                <a:gd name="connsiteY5" fmla="*/ 442725 h 1490812"/>
                <a:gd name="connsiteX6" fmla="*/ 1108275 w 1116742"/>
                <a:gd name="connsiteY6" fmla="*/ 273391 h 1490812"/>
                <a:gd name="connsiteX7" fmla="*/ 1023608 w 1116742"/>
                <a:gd name="connsiteY7" fmla="*/ 104058 h 1490812"/>
                <a:gd name="connsiteX8" fmla="*/ 948975 w 1116742"/>
                <a:gd name="connsiteY8" fmla="*/ 0 h 1490812"/>
                <a:gd name="connsiteX9" fmla="*/ 912084 w 1116742"/>
                <a:gd name="connsiteY9" fmla="*/ 176428 h 1490812"/>
                <a:gd name="connsiteX10" fmla="*/ 808957 w 1116742"/>
                <a:gd name="connsiteY10" fmla="*/ 399072 h 1490812"/>
                <a:gd name="connsiteX11" fmla="*/ 621914 w 1116742"/>
                <a:gd name="connsiteY11" fmla="*/ 645430 h 1490812"/>
                <a:gd name="connsiteX12" fmla="*/ 96662 w 1116742"/>
                <a:gd name="connsiteY12" fmla="*/ 772669 h 1490812"/>
                <a:gd name="connsiteX0" fmla="*/ 0 w 1020080"/>
                <a:gd name="connsiteY0" fmla="*/ 772669 h 1202580"/>
                <a:gd name="connsiteX1" fmla="*/ 150687 w 1020080"/>
                <a:gd name="connsiteY1" fmla="*/ 1167554 h 1202580"/>
                <a:gd name="connsiteX2" fmla="*/ 515548 w 1020080"/>
                <a:gd name="connsiteY2" fmla="*/ 1202580 h 1202580"/>
                <a:gd name="connsiteX3" fmla="*/ 724919 w 1020080"/>
                <a:gd name="connsiteY3" fmla="*/ 843659 h 1202580"/>
                <a:gd name="connsiteX4" fmla="*/ 802713 w 1020080"/>
                <a:gd name="connsiteY4" fmla="*/ 789271 h 1202580"/>
                <a:gd name="connsiteX5" fmla="*/ 977746 w 1020080"/>
                <a:gd name="connsiteY5" fmla="*/ 442725 h 1202580"/>
                <a:gd name="connsiteX6" fmla="*/ 1011613 w 1020080"/>
                <a:gd name="connsiteY6" fmla="*/ 273391 h 1202580"/>
                <a:gd name="connsiteX7" fmla="*/ 926946 w 1020080"/>
                <a:gd name="connsiteY7" fmla="*/ 104058 h 1202580"/>
                <a:gd name="connsiteX8" fmla="*/ 852313 w 1020080"/>
                <a:gd name="connsiteY8" fmla="*/ 0 h 1202580"/>
                <a:gd name="connsiteX9" fmla="*/ 815422 w 1020080"/>
                <a:gd name="connsiteY9" fmla="*/ 176428 h 1202580"/>
                <a:gd name="connsiteX10" fmla="*/ 712295 w 1020080"/>
                <a:gd name="connsiteY10" fmla="*/ 399072 h 1202580"/>
                <a:gd name="connsiteX11" fmla="*/ 525252 w 1020080"/>
                <a:gd name="connsiteY11" fmla="*/ 645430 h 1202580"/>
                <a:gd name="connsiteX12" fmla="*/ 0 w 1020080"/>
                <a:gd name="connsiteY12" fmla="*/ 772669 h 1202580"/>
                <a:gd name="connsiteX0" fmla="*/ 182353 w 869393"/>
                <a:gd name="connsiteY0" fmla="*/ 508923 h 1202580"/>
                <a:gd name="connsiteX1" fmla="*/ 0 w 869393"/>
                <a:gd name="connsiteY1" fmla="*/ 1167554 h 1202580"/>
                <a:gd name="connsiteX2" fmla="*/ 364861 w 869393"/>
                <a:gd name="connsiteY2" fmla="*/ 1202580 h 1202580"/>
                <a:gd name="connsiteX3" fmla="*/ 574232 w 869393"/>
                <a:gd name="connsiteY3" fmla="*/ 843659 h 1202580"/>
                <a:gd name="connsiteX4" fmla="*/ 652026 w 869393"/>
                <a:gd name="connsiteY4" fmla="*/ 789271 h 1202580"/>
                <a:gd name="connsiteX5" fmla="*/ 827059 w 869393"/>
                <a:gd name="connsiteY5" fmla="*/ 442725 h 1202580"/>
                <a:gd name="connsiteX6" fmla="*/ 860926 w 869393"/>
                <a:gd name="connsiteY6" fmla="*/ 273391 h 1202580"/>
                <a:gd name="connsiteX7" fmla="*/ 776259 w 869393"/>
                <a:gd name="connsiteY7" fmla="*/ 104058 h 1202580"/>
                <a:gd name="connsiteX8" fmla="*/ 701626 w 869393"/>
                <a:gd name="connsiteY8" fmla="*/ 0 h 1202580"/>
                <a:gd name="connsiteX9" fmla="*/ 664735 w 869393"/>
                <a:gd name="connsiteY9" fmla="*/ 176428 h 1202580"/>
                <a:gd name="connsiteX10" fmla="*/ 561608 w 869393"/>
                <a:gd name="connsiteY10" fmla="*/ 399072 h 1202580"/>
                <a:gd name="connsiteX11" fmla="*/ 374565 w 869393"/>
                <a:gd name="connsiteY11" fmla="*/ 645430 h 1202580"/>
                <a:gd name="connsiteX12" fmla="*/ 182353 w 869393"/>
                <a:gd name="connsiteY12" fmla="*/ 508923 h 1202580"/>
                <a:gd name="connsiteX0" fmla="*/ 182353 w 869393"/>
                <a:gd name="connsiteY0" fmla="*/ 508923 h 1167554"/>
                <a:gd name="connsiteX1" fmla="*/ 0 w 869393"/>
                <a:gd name="connsiteY1" fmla="*/ 1167554 h 1167554"/>
                <a:gd name="connsiteX2" fmla="*/ 629844 w 869393"/>
                <a:gd name="connsiteY2" fmla="*/ 966474 h 1167554"/>
                <a:gd name="connsiteX3" fmla="*/ 574232 w 869393"/>
                <a:gd name="connsiteY3" fmla="*/ 843659 h 1167554"/>
                <a:gd name="connsiteX4" fmla="*/ 652026 w 869393"/>
                <a:gd name="connsiteY4" fmla="*/ 789271 h 1167554"/>
                <a:gd name="connsiteX5" fmla="*/ 827059 w 869393"/>
                <a:gd name="connsiteY5" fmla="*/ 442725 h 1167554"/>
                <a:gd name="connsiteX6" fmla="*/ 860926 w 869393"/>
                <a:gd name="connsiteY6" fmla="*/ 273391 h 1167554"/>
                <a:gd name="connsiteX7" fmla="*/ 776259 w 869393"/>
                <a:gd name="connsiteY7" fmla="*/ 104058 h 1167554"/>
                <a:gd name="connsiteX8" fmla="*/ 701626 w 869393"/>
                <a:gd name="connsiteY8" fmla="*/ 0 h 1167554"/>
                <a:gd name="connsiteX9" fmla="*/ 664735 w 869393"/>
                <a:gd name="connsiteY9" fmla="*/ 176428 h 1167554"/>
                <a:gd name="connsiteX10" fmla="*/ 561608 w 869393"/>
                <a:gd name="connsiteY10" fmla="*/ 399072 h 1167554"/>
                <a:gd name="connsiteX11" fmla="*/ 374565 w 869393"/>
                <a:gd name="connsiteY11" fmla="*/ 645430 h 1167554"/>
                <a:gd name="connsiteX12" fmla="*/ 182353 w 869393"/>
                <a:gd name="connsiteY12" fmla="*/ 508923 h 1167554"/>
                <a:gd name="connsiteX0" fmla="*/ 182353 w 869393"/>
                <a:gd name="connsiteY0" fmla="*/ 508923 h 1167554"/>
                <a:gd name="connsiteX1" fmla="*/ 0 w 869393"/>
                <a:gd name="connsiteY1" fmla="*/ 1167554 h 1167554"/>
                <a:gd name="connsiteX2" fmla="*/ 629844 w 869393"/>
                <a:gd name="connsiteY2" fmla="*/ 966474 h 1167554"/>
                <a:gd name="connsiteX3" fmla="*/ 574232 w 869393"/>
                <a:gd name="connsiteY3" fmla="*/ 843659 h 1167554"/>
                <a:gd name="connsiteX4" fmla="*/ 652026 w 869393"/>
                <a:gd name="connsiteY4" fmla="*/ 789271 h 1167554"/>
                <a:gd name="connsiteX5" fmla="*/ 827059 w 869393"/>
                <a:gd name="connsiteY5" fmla="*/ 442725 h 1167554"/>
                <a:gd name="connsiteX6" fmla="*/ 860926 w 869393"/>
                <a:gd name="connsiteY6" fmla="*/ 273391 h 1167554"/>
                <a:gd name="connsiteX7" fmla="*/ 776259 w 869393"/>
                <a:gd name="connsiteY7" fmla="*/ 104058 h 1167554"/>
                <a:gd name="connsiteX8" fmla="*/ 701626 w 869393"/>
                <a:gd name="connsiteY8" fmla="*/ 0 h 1167554"/>
                <a:gd name="connsiteX9" fmla="*/ 664735 w 869393"/>
                <a:gd name="connsiteY9" fmla="*/ 176428 h 1167554"/>
                <a:gd name="connsiteX10" fmla="*/ 561608 w 869393"/>
                <a:gd name="connsiteY10" fmla="*/ 399072 h 1167554"/>
                <a:gd name="connsiteX11" fmla="*/ 374565 w 869393"/>
                <a:gd name="connsiteY11" fmla="*/ 645430 h 1167554"/>
                <a:gd name="connsiteX12" fmla="*/ 182353 w 869393"/>
                <a:gd name="connsiteY12" fmla="*/ 508923 h 1167554"/>
                <a:gd name="connsiteX0" fmla="*/ 182353 w 869393"/>
                <a:gd name="connsiteY0" fmla="*/ 508923 h 1167554"/>
                <a:gd name="connsiteX1" fmla="*/ 0 w 869393"/>
                <a:gd name="connsiteY1" fmla="*/ 1167554 h 1167554"/>
                <a:gd name="connsiteX2" fmla="*/ 629844 w 869393"/>
                <a:gd name="connsiteY2" fmla="*/ 966474 h 1167554"/>
                <a:gd name="connsiteX3" fmla="*/ 574232 w 869393"/>
                <a:gd name="connsiteY3" fmla="*/ 843659 h 1167554"/>
                <a:gd name="connsiteX4" fmla="*/ 827059 w 869393"/>
                <a:gd name="connsiteY4" fmla="*/ 442725 h 1167554"/>
                <a:gd name="connsiteX5" fmla="*/ 860926 w 869393"/>
                <a:gd name="connsiteY5" fmla="*/ 273391 h 1167554"/>
                <a:gd name="connsiteX6" fmla="*/ 776259 w 869393"/>
                <a:gd name="connsiteY6" fmla="*/ 104058 h 1167554"/>
                <a:gd name="connsiteX7" fmla="*/ 701626 w 869393"/>
                <a:gd name="connsiteY7" fmla="*/ 0 h 1167554"/>
                <a:gd name="connsiteX8" fmla="*/ 664735 w 869393"/>
                <a:gd name="connsiteY8" fmla="*/ 176428 h 1167554"/>
                <a:gd name="connsiteX9" fmla="*/ 561608 w 869393"/>
                <a:gd name="connsiteY9" fmla="*/ 399072 h 1167554"/>
                <a:gd name="connsiteX10" fmla="*/ 374565 w 869393"/>
                <a:gd name="connsiteY10" fmla="*/ 645430 h 1167554"/>
                <a:gd name="connsiteX11" fmla="*/ 182353 w 869393"/>
                <a:gd name="connsiteY11" fmla="*/ 508923 h 1167554"/>
                <a:gd name="connsiteX0" fmla="*/ 182353 w 869393"/>
                <a:gd name="connsiteY0" fmla="*/ 508923 h 1167554"/>
                <a:gd name="connsiteX1" fmla="*/ 0 w 869393"/>
                <a:gd name="connsiteY1" fmla="*/ 1167554 h 1167554"/>
                <a:gd name="connsiteX2" fmla="*/ 629844 w 869393"/>
                <a:gd name="connsiteY2" fmla="*/ 966474 h 1167554"/>
                <a:gd name="connsiteX3" fmla="*/ 574232 w 869393"/>
                <a:gd name="connsiteY3" fmla="*/ 843659 h 1167554"/>
                <a:gd name="connsiteX4" fmla="*/ 827059 w 869393"/>
                <a:gd name="connsiteY4" fmla="*/ 442725 h 1167554"/>
                <a:gd name="connsiteX5" fmla="*/ 860926 w 869393"/>
                <a:gd name="connsiteY5" fmla="*/ 273391 h 1167554"/>
                <a:gd name="connsiteX6" fmla="*/ 776259 w 869393"/>
                <a:gd name="connsiteY6" fmla="*/ 104058 h 1167554"/>
                <a:gd name="connsiteX7" fmla="*/ 701626 w 869393"/>
                <a:gd name="connsiteY7" fmla="*/ 0 h 1167554"/>
                <a:gd name="connsiteX8" fmla="*/ 664735 w 869393"/>
                <a:gd name="connsiteY8" fmla="*/ 176428 h 1167554"/>
                <a:gd name="connsiteX9" fmla="*/ 561608 w 869393"/>
                <a:gd name="connsiteY9" fmla="*/ 399072 h 1167554"/>
                <a:gd name="connsiteX10" fmla="*/ 374565 w 869393"/>
                <a:gd name="connsiteY10" fmla="*/ 645430 h 1167554"/>
                <a:gd name="connsiteX11" fmla="*/ 182353 w 869393"/>
                <a:gd name="connsiteY11" fmla="*/ 508923 h 1167554"/>
                <a:gd name="connsiteX0" fmla="*/ 182353 w 869393"/>
                <a:gd name="connsiteY0" fmla="*/ 508923 h 1167554"/>
                <a:gd name="connsiteX1" fmla="*/ 0 w 869393"/>
                <a:gd name="connsiteY1" fmla="*/ 1167554 h 1167554"/>
                <a:gd name="connsiteX2" fmla="*/ 629844 w 869393"/>
                <a:gd name="connsiteY2" fmla="*/ 966474 h 1167554"/>
                <a:gd name="connsiteX3" fmla="*/ 531846 w 869393"/>
                <a:gd name="connsiteY3" fmla="*/ 789795 h 1167554"/>
                <a:gd name="connsiteX4" fmla="*/ 827059 w 869393"/>
                <a:gd name="connsiteY4" fmla="*/ 442725 h 1167554"/>
                <a:gd name="connsiteX5" fmla="*/ 860926 w 869393"/>
                <a:gd name="connsiteY5" fmla="*/ 273391 h 1167554"/>
                <a:gd name="connsiteX6" fmla="*/ 776259 w 869393"/>
                <a:gd name="connsiteY6" fmla="*/ 104058 h 1167554"/>
                <a:gd name="connsiteX7" fmla="*/ 701626 w 869393"/>
                <a:gd name="connsiteY7" fmla="*/ 0 h 1167554"/>
                <a:gd name="connsiteX8" fmla="*/ 664735 w 869393"/>
                <a:gd name="connsiteY8" fmla="*/ 176428 h 1167554"/>
                <a:gd name="connsiteX9" fmla="*/ 561608 w 869393"/>
                <a:gd name="connsiteY9" fmla="*/ 399072 h 1167554"/>
                <a:gd name="connsiteX10" fmla="*/ 374565 w 869393"/>
                <a:gd name="connsiteY10" fmla="*/ 645430 h 1167554"/>
                <a:gd name="connsiteX11" fmla="*/ 182353 w 869393"/>
                <a:gd name="connsiteY11" fmla="*/ 508923 h 1167554"/>
                <a:gd name="connsiteX0" fmla="*/ 182353 w 869393"/>
                <a:gd name="connsiteY0" fmla="*/ 508923 h 1167554"/>
                <a:gd name="connsiteX1" fmla="*/ 0 w 869393"/>
                <a:gd name="connsiteY1" fmla="*/ 1167554 h 1167554"/>
                <a:gd name="connsiteX2" fmla="*/ 563256 w 869393"/>
                <a:gd name="connsiteY2" fmla="*/ 916972 h 1167554"/>
                <a:gd name="connsiteX3" fmla="*/ 531846 w 869393"/>
                <a:gd name="connsiteY3" fmla="*/ 789795 h 1167554"/>
                <a:gd name="connsiteX4" fmla="*/ 827059 w 869393"/>
                <a:gd name="connsiteY4" fmla="*/ 442725 h 1167554"/>
                <a:gd name="connsiteX5" fmla="*/ 860926 w 869393"/>
                <a:gd name="connsiteY5" fmla="*/ 273391 h 1167554"/>
                <a:gd name="connsiteX6" fmla="*/ 776259 w 869393"/>
                <a:gd name="connsiteY6" fmla="*/ 104058 h 1167554"/>
                <a:gd name="connsiteX7" fmla="*/ 701626 w 869393"/>
                <a:gd name="connsiteY7" fmla="*/ 0 h 1167554"/>
                <a:gd name="connsiteX8" fmla="*/ 664735 w 869393"/>
                <a:gd name="connsiteY8" fmla="*/ 176428 h 1167554"/>
                <a:gd name="connsiteX9" fmla="*/ 561608 w 869393"/>
                <a:gd name="connsiteY9" fmla="*/ 399072 h 1167554"/>
                <a:gd name="connsiteX10" fmla="*/ 374565 w 869393"/>
                <a:gd name="connsiteY10" fmla="*/ 645430 h 1167554"/>
                <a:gd name="connsiteX11" fmla="*/ 182353 w 869393"/>
                <a:gd name="connsiteY11" fmla="*/ 508923 h 1167554"/>
                <a:gd name="connsiteX0" fmla="*/ 182353 w 869393"/>
                <a:gd name="connsiteY0" fmla="*/ 508923 h 1167554"/>
                <a:gd name="connsiteX1" fmla="*/ 0 w 869393"/>
                <a:gd name="connsiteY1" fmla="*/ 1167554 h 1167554"/>
                <a:gd name="connsiteX2" fmla="*/ 563256 w 869393"/>
                <a:gd name="connsiteY2" fmla="*/ 916972 h 1167554"/>
                <a:gd name="connsiteX3" fmla="*/ 531846 w 869393"/>
                <a:gd name="connsiteY3" fmla="*/ 789795 h 1167554"/>
                <a:gd name="connsiteX4" fmla="*/ 827059 w 869393"/>
                <a:gd name="connsiteY4" fmla="*/ 442725 h 1167554"/>
                <a:gd name="connsiteX5" fmla="*/ 860926 w 869393"/>
                <a:gd name="connsiteY5" fmla="*/ 273391 h 1167554"/>
                <a:gd name="connsiteX6" fmla="*/ 776259 w 869393"/>
                <a:gd name="connsiteY6" fmla="*/ 104058 h 1167554"/>
                <a:gd name="connsiteX7" fmla="*/ 701626 w 869393"/>
                <a:gd name="connsiteY7" fmla="*/ 0 h 1167554"/>
                <a:gd name="connsiteX8" fmla="*/ 664735 w 869393"/>
                <a:gd name="connsiteY8" fmla="*/ 176428 h 1167554"/>
                <a:gd name="connsiteX9" fmla="*/ 561608 w 869393"/>
                <a:gd name="connsiteY9" fmla="*/ 399072 h 1167554"/>
                <a:gd name="connsiteX10" fmla="*/ 374565 w 869393"/>
                <a:gd name="connsiteY10" fmla="*/ 645430 h 1167554"/>
                <a:gd name="connsiteX11" fmla="*/ 182353 w 869393"/>
                <a:gd name="connsiteY11" fmla="*/ 508923 h 1167554"/>
                <a:gd name="connsiteX0" fmla="*/ 182353 w 869393"/>
                <a:gd name="connsiteY0" fmla="*/ 508923 h 1167554"/>
                <a:gd name="connsiteX1" fmla="*/ 0 w 869393"/>
                <a:gd name="connsiteY1" fmla="*/ 1167554 h 1167554"/>
                <a:gd name="connsiteX2" fmla="*/ 563256 w 869393"/>
                <a:gd name="connsiteY2" fmla="*/ 916972 h 1167554"/>
                <a:gd name="connsiteX3" fmla="*/ 531846 w 869393"/>
                <a:gd name="connsiteY3" fmla="*/ 789795 h 1167554"/>
                <a:gd name="connsiteX4" fmla="*/ 827059 w 869393"/>
                <a:gd name="connsiteY4" fmla="*/ 442725 h 1167554"/>
                <a:gd name="connsiteX5" fmla="*/ 860926 w 869393"/>
                <a:gd name="connsiteY5" fmla="*/ 273391 h 1167554"/>
                <a:gd name="connsiteX6" fmla="*/ 776259 w 869393"/>
                <a:gd name="connsiteY6" fmla="*/ 104058 h 1167554"/>
                <a:gd name="connsiteX7" fmla="*/ 701626 w 869393"/>
                <a:gd name="connsiteY7" fmla="*/ 0 h 1167554"/>
                <a:gd name="connsiteX8" fmla="*/ 664735 w 869393"/>
                <a:gd name="connsiteY8" fmla="*/ 176428 h 1167554"/>
                <a:gd name="connsiteX9" fmla="*/ 561608 w 869393"/>
                <a:gd name="connsiteY9" fmla="*/ 399072 h 1167554"/>
                <a:gd name="connsiteX10" fmla="*/ 374565 w 869393"/>
                <a:gd name="connsiteY10" fmla="*/ 645430 h 1167554"/>
                <a:gd name="connsiteX11" fmla="*/ 182353 w 869393"/>
                <a:gd name="connsiteY11" fmla="*/ 508923 h 11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393" h="1167554">
                  <a:moveTo>
                    <a:pt x="182353" y="508923"/>
                  </a:moveTo>
                  <a:lnTo>
                    <a:pt x="0" y="1167554"/>
                  </a:lnTo>
                  <a:lnTo>
                    <a:pt x="563256" y="916972"/>
                  </a:lnTo>
                  <a:lnTo>
                    <a:pt x="531846" y="789795"/>
                  </a:lnTo>
                  <a:cubicBezTo>
                    <a:pt x="711213" y="608835"/>
                    <a:pt x="716131" y="560682"/>
                    <a:pt x="827059" y="442725"/>
                  </a:cubicBezTo>
                  <a:cubicBezTo>
                    <a:pt x="861876" y="356745"/>
                    <a:pt x="869393" y="329835"/>
                    <a:pt x="860926" y="273391"/>
                  </a:cubicBezTo>
                  <a:cubicBezTo>
                    <a:pt x="834352" y="189787"/>
                    <a:pt x="797719" y="145274"/>
                    <a:pt x="776259" y="104058"/>
                  </a:cubicBezTo>
                  <a:lnTo>
                    <a:pt x="701626" y="0"/>
                  </a:lnTo>
                  <a:cubicBezTo>
                    <a:pt x="680945" y="8071"/>
                    <a:pt x="688071" y="109916"/>
                    <a:pt x="664735" y="176428"/>
                  </a:cubicBezTo>
                  <a:cubicBezTo>
                    <a:pt x="641399" y="242940"/>
                    <a:pt x="609970" y="320905"/>
                    <a:pt x="561608" y="399072"/>
                  </a:cubicBezTo>
                  <a:cubicBezTo>
                    <a:pt x="513246" y="477239"/>
                    <a:pt x="519505" y="472732"/>
                    <a:pt x="374565" y="645430"/>
                  </a:cubicBezTo>
                  <a:lnTo>
                    <a:pt x="182353" y="508923"/>
                  </a:lnTo>
                  <a:close/>
                </a:path>
              </a:pathLst>
            </a:custGeom>
            <a:gradFill flip="none" rotWithShape="1">
              <a:gsLst>
                <a:gs pos="0">
                  <a:sysClr val="windowText" lastClr="000000">
                    <a:lumMod val="75000"/>
                    <a:lumOff val="25000"/>
                  </a:sysClr>
                </a:gs>
                <a:gs pos="50000">
                  <a:srgbClr val="1F497D">
                    <a:lumMod val="20000"/>
                    <a:lumOff val="80000"/>
                  </a:srgbClr>
                </a:gs>
                <a:gs pos="86000">
                  <a:sysClr val="windowText" lastClr="000000">
                    <a:lumMod val="75000"/>
                    <a:lumOff val="25000"/>
                  </a:sysClr>
                </a:gs>
              </a:gsLst>
              <a:lin ang="10800000" scaled="1"/>
              <a:tileRect/>
            </a:gradFill>
            <a:ln w="25400" cap="flat" cmpd="sng" algn="ctr">
              <a:noFill/>
              <a:prstDash val="solid"/>
            </a:ln>
            <a:effectLst/>
            <a:scene3d>
              <a:camera prst="orthographicFront"/>
              <a:lightRig rig="threePt" dir="t"/>
            </a:scene3d>
            <a:sp3d>
              <a:bevelT/>
            </a:sp3d>
          </p:spPr>
          <p:txBody>
            <a:bodyPr anchor="ctr"/>
            <a:lstStyle/>
            <a:p>
              <a:pPr algn="ctr">
                <a:defRPr/>
              </a:pPr>
              <a:endParaRPr lang="en-US" kern="0">
                <a:solidFill>
                  <a:sysClr val="window" lastClr="FFFFFF"/>
                </a:solidFill>
                <a:latin typeface="Calibri"/>
              </a:endParaRPr>
            </a:p>
          </p:txBody>
        </p:sp>
      </p:grpSp>
      <p:grpSp>
        <p:nvGrpSpPr>
          <p:cNvPr id="236" name="Group 376"/>
          <p:cNvGrpSpPr>
            <a:grpSpLocks/>
          </p:cNvGrpSpPr>
          <p:nvPr/>
        </p:nvGrpSpPr>
        <p:grpSpPr bwMode="auto">
          <a:xfrm>
            <a:off x="1016637" y="3694065"/>
            <a:ext cx="6557963" cy="436562"/>
            <a:chOff x="1335087" y="1939833"/>
            <a:chExt cx="6996112" cy="415982"/>
          </a:xfrm>
        </p:grpSpPr>
        <p:sp>
          <p:nvSpPr>
            <p:cNvPr id="240" name="Freeform 6"/>
            <p:cNvSpPr>
              <a:spLocks/>
            </p:cNvSpPr>
            <p:nvPr/>
          </p:nvSpPr>
          <p:spPr bwMode="auto">
            <a:xfrm>
              <a:off x="1796054" y="2049916"/>
              <a:ext cx="6535145" cy="202218"/>
            </a:xfrm>
            <a:custGeom>
              <a:avLst/>
              <a:gdLst>
                <a:gd name="T0" fmla="*/ 0 w 4437"/>
                <a:gd name="T1" fmla="*/ 2147483647 h 195"/>
                <a:gd name="T2" fmla="*/ 0 w 4437"/>
                <a:gd name="T3" fmla="*/ 2147483647 h 195"/>
                <a:gd name="T4" fmla="*/ 2147483647 w 4437"/>
                <a:gd name="T5" fmla="*/ 2147483647 h 195"/>
                <a:gd name="T6" fmla="*/ 2147483647 w 4437"/>
                <a:gd name="T7" fmla="*/ 2147483647 h 195"/>
                <a:gd name="T8" fmla="*/ 2147483647 w 4437"/>
                <a:gd name="T9" fmla="*/ 2147483647 h 195"/>
                <a:gd name="T10" fmla="*/ 2147483647 w 4437"/>
                <a:gd name="T11" fmla="*/ 2147483647 h 195"/>
                <a:gd name="T12" fmla="*/ 2147483647 w 4437"/>
                <a:gd name="T13" fmla="*/ 0 h 195"/>
                <a:gd name="T14" fmla="*/ 0 w 4437"/>
                <a:gd name="T15" fmla="*/ 2147483647 h 195"/>
                <a:gd name="T16" fmla="*/ 0 60000 65536"/>
                <a:gd name="T17" fmla="*/ 0 60000 65536"/>
                <a:gd name="T18" fmla="*/ 0 60000 65536"/>
                <a:gd name="T19" fmla="*/ 0 60000 65536"/>
                <a:gd name="T20" fmla="*/ 0 60000 65536"/>
                <a:gd name="T21" fmla="*/ 0 60000 65536"/>
                <a:gd name="T22" fmla="*/ 0 60000 65536"/>
                <a:gd name="T23" fmla="*/ 0 60000 65536"/>
                <a:gd name="T24" fmla="*/ 0 w 4437"/>
                <a:gd name="T25" fmla="*/ 0 h 195"/>
                <a:gd name="T26" fmla="*/ 4437 w 4437"/>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7" h="195">
                  <a:moveTo>
                    <a:pt x="0" y="4"/>
                  </a:moveTo>
                  <a:lnTo>
                    <a:pt x="0" y="189"/>
                  </a:lnTo>
                  <a:lnTo>
                    <a:pt x="4272" y="195"/>
                  </a:lnTo>
                  <a:lnTo>
                    <a:pt x="4401" y="148"/>
                  </a:lnTo>
                  <a:cubicBezTo>
                    <a:pt x="4428" y="130"/>
                    <a:pt x="4437" y="106"/>
                    <a:pt x="4436" y="87"/>
                  </a:cubicBezTo>
                  <a:cubicBezTo>
                    <a:pt x="4435" y="68"/>
                    <a:pt x="4422" y="48"/>
                    <a:pt x="4394" y="33"/>
                  </a:cubicBezTo>
                  <a:lnTo>
                    <a:pt x="4268" y="0"/>
                  </a:lnTo>
                  <a:lnTo>
                    <a:pt x="0" y="4"/>
                  </a:lnTo>
                  <a:close/>
                </a:path>
              </a:pathLst>
            </a:custGeom>
            <a:solidFill>
              <a:srgbClr val="CC9900"/>
            </a:solidFill>
            <a:ln w="9525">
              <a:solidFill>
                <a:sysClr val="windowText" lastClr="000000"/>
              </a:solidFill>
              <a:round/>
              <a:headEnd/>
              <a:tailEnd/>
            </a:ln>
            <a:scene3d>
              <a:camera prst="orthographicFront"/>
              <a:lightRig rig="threePt" dir="t"/>
            </a:scene3d>
            <a:sp3d>
              <a:bevelT/>
            </a:sp3d>
          </p:spPr>
          <p:txBody>
            <a:bodyPr/>
            <a:lstStyle/>
            <a:p>
              <a:pPr>
                <a:defRPr/>
              </a:pPr>
              <a:endParaRPr lang="en-US" kern="0">
                <a:solidFill>
                  <a:sysClr val="windowText" lastClr="000000"/>
                </a:solidFill>
                <a:latin typeface="Arial"/>
              </a:endParaRPr>
            </a:p>
          </p:txBody>
        </p:sp>
        <p:sp>
          <p:nvSpPr>
            <p:cNvPr id="241" name="Oval 7"/>
            <p:cNvSpPr>
              <a:spLocks noChangeArrowheads="1"/>
            </p:cNvSpPr>
            <p:nvPr/>
          </p:nvSpPr>
          <p:spPr bwMode="auto">
            <a:xfrm>
              <a:off x="7815872" y="2119774"/>
              <a:ext cx="55439" cy="50807"/>
            </a:xfrm>
            <a:prstGeom prst="ellipse">
              <a:avLst/>
            </a:prstGeom>
            <a:solidFill>
              <a:sysClr val="window" lastClr="FFFFFF"/>
            </a:solidFill>
            <a:ln w="9525">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242" name="Oval 8"/>
            <p:cNvSpPr>
              <a:spLocks noChangeArrowheads="1"/>
            </p:cNvSpPr>
            <p:nvPr/>
          </p:nvSpPr>
          <p:spPr bwMode="auto">
            <a:xfrm>
              <a:off x="7606434" y="2119774"/>
              <a:ext cx="54413" cy="50807"/>
            </a:xfrm>
            <a:prstGeom prst="ellipse">
              <a:avLst/>
            </a:prstGeom>
            <a:solidFill>
              <a:sysClr val="window" lastClr="FFFFFF"/>
            </a:solidFill>
            <a:ln w="9525">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243" name="Oval 9"/>
            <p:cNvSpPr>
              <a:spLocks noChangeArrowheads="1"/>
            </p:cNvSpPr>
            <p:nvPr/>
          </p:nvSpPr>
          <p:spPr bwMode="auto">
            <a:xfrm>
              <a:off x="7395970" y="2119774"/>
              <a:ext cx="55439" cy="50807"/>
            </a:xfrm>
            <a:prstGeom prst="ellipse">
              <a:avLst/>
            </a:prstGeom>
            <a:solidFill>
              <a:sysClr val="window" lastClr="FFFFFF"/>
            </a:solidFill>
            <a:ln w="9525">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244" name="Oval 10"/>
            <p:cNvSpPr>
              <a:spLocks noChangeArrowheads="1"/>
            </p:cNvSpPr>
            <p:nvPr/>
          </p:nvSpPr>
          <p:spPr bwMode="auto">
            <a:xfrm>
              <a:off x="7186532" y="2119774"/>
              <a:ext cx="55439" cy="50807"/>
            </a:xfrm>
            <a:prstGeom prst="ellipse">
              <a:avLst/>
            </a:prstGeom>
            <a:solidFill>
              <a:sysClr val="window" lastClr="FFFFFF"/>
            </a:solidFill>
            <a:ln w="9525">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245" name="Oval 11"/>
            <p:cNvSpPr>
              <a:spLocks noChangeArrowheads="1"/>
            </p:cNvSpPr>
            <p:nvPr/>
          </p:nvSpPr>
          <p:spPr bwMode="auto">
            <a:xfrm>
              <a:off x="6977094" y="2119774"/>
              <a:ext cx="55439" cy="50807"/>
            </a:xfrm>
            <a:prstGeom prst="ellipse">
              <a:avLst/>
            </a:prstGeom>
            <a:solidFill>
              <a:sysClr val="window" lastClr="FFFFFF"/>
            </a:solidFill>
            <a:ln w="9525">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246" name="Rectangle 12"/>
            <p:cNvSpPr>
              <a:spLocks noChangeArrowheads="1"/>
            </p:cNvSpPr>
            <p:nvPr/>
          </p:nvSpPr>
          <p:spPr bwMode="auto">
            <a:xfrm>
              <a:off x="1962373" y="2028745"/>
              <a:ext cx="109852" cy="254035"/>
            </a:xfrm>
            <a:prstGeom prst="rect">
              <a:avLst/>
            </a:prstGeom>
            <a:solidFill>
              <a:srgbClr val="CC9900"/>
            </a:solidFill>
            <a:ln w="9525">
              <a:solidFill>
                <a:sysClr val="windowText" lastClr="000000"/>
              </a:solidFill>
              <a:miter lim="800000"/>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sp>
          <p:nvSpPr>
            <p:cNvPr id="247" name="Freeform 13"/>
            <p:cNvSpPr>
              <a:spLocks/>
            </p:cNvSpPr>
            <p:nvPr/>
          </p:nvSpPr>
          <p:spPr bwMode="auto">
            <a:xfrm>
              <a:off x="1335087" y="1939833"/>
              <a:ext cx="516408" cy="415982"/>
            </a:xfrm>
            <a:custGeom>
              <a:avLst/>
              <a:gdLst>
                <a:gd name="T0" fmla="*/ 2147483647 w 448"/>
                <a:gd name="T1" fmla="*/ 2147483647 h 393"/>
                <a:gd name="T2" fmla="*/ 2147483647 w 448"/>
                <a:gd name="T3" fmla="*/ 2147483647 h 393"/>
                <a:gd name="T4" fmla="*/ 2147483647 w 448"/>
                <a:gd name="T5" fmla="*/ 2147483647 h 393"/>
                <a:gd name="T6" fmla="*/ 2147483647 w 448"/>
                <a:gd name="T7" fmla="*/ 2147483647 h 393"/>
                <a:gd name="T8" fmla="*/ 2147483647 w 448"/>
                <a:gd name="T9" fmla="*/ 2147483647 h 393"/>
                <a:gd name="T10" fmla="*/ 2147483647 w 448"/>
                <a:gd name="T11" fmla="*/ 2147483647 h 393"/>
                <a:gd name="T12" fmla="*/ 2147483647 w 448"/>
                <a:gd name="T13" fmla="*/ 2147483647 h 393"/>
                <a:gd name="T14" fmla="*/ 2147483647 w 448"/>
                <a:gd name="T15" fmla="*/ 2147483647 h 393"/>
                <a:gd name="T16" fmla="*/ 2147483647 w 448"/>
                <a:gd name="T17" fmla="*/ 2147483647 h 393"/>
                <a:gd name="T18" fmla="*/ 2147483647 w 448"/>
                <a:gd name="T19" fmla="*/ 2147483647 h 393"/>
                <a:gd name="T20" fmla="*/ 2147483647 w 448"/>
                <a:gd name="T21" fmla="*/ 2147483647 h 393"/>
                <a:gd name="T22" fmla="*/ 2147483647 w 448"/>
                <a:gd name="T23" fmla="*/ 2147483647 h 393"/>
                <a:gd name="T24" fmla="*/ 2147483647 w 448"/>
                <a:gd name="T25" fmla="*/ 2147483647 h 393"/>
                <a:gd name="T26" fmla="*/ 2147483647 w 448"/>
                <a:gd name="T27" fmla="*/ 2147483647 h 393"/>
                <a:gd name="T28" fmla="*/ 2147483647 w 448"/>
                <a:gd name="T29" fmla="*/ 2147483647 h 393"/>
                <a:gd name="T30" fmla="*/ 2147483647 w 448"/>
                <a:gd name="T31" fmla="*/ 2147483647 h 393"/>
                <a:gd name="T32" fmla="*/ 2147483647 w 448"/>
                <a:gd name="T33" fmla="*/ 2147483647 h 393"/>
                <a:gd name="T34" fmla="*/ 2147483647 w 448"/>
                <a:gd name="T35" fmla="*/ 2147483647 h 393"/>
                <a:gd name="T36" fmla="*/ 2147483647 w 448"/>
                <a:gd name="T37" fmla="*/ 2147483647 h 393"/>
                <a:gd name="T38" fmla="*/ 2147483647 w 448"/>
                <a:gd name="T39" fmla="*/ 2147483647 h 393"/>
                <a:gd name="T40" fmla="*/ 2147483647 w 448"/>
                <a:gd name="T41" fmla="*/ 2147483647 h 3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8"/>
                <a:gd name="T64" fmla="*/ 0 h 393"/>
                <a:gd name="T65" fmla="*/ 448 w 448"/>
                <a:gd name="T66" fmla="*/ 393 h 3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8" h="393">
                  <a:moveTo>
                    <a:pt x="448" y="104"/>
                  </a:moveTo>
                  <a:lnTo>
                    <a:pt x="445" y="65"/>
                  </a:lnTo>
                  <a:cubicBezTo>
                    <a:pt x="421" y="49"/>
                    <a:pt x="359" y="15"/>
                    <a:pt x="304" y="8"/>
                  </a:cubicBezTo>
                  <a:cubicBezTo>
                    <a:pt x="248" y="0"/>
                    <a:pt x="165" y="1"/>
                    <a:pt x="117" y="25"/>
                  </a:cubicBezTo>
                  <a:cubicBezTo>
                    <a:pt x="69" y="49"/>
                    <a:pt x="32" y="104"/>
                    <a:pt x="16" y="152"/>
                  </a:cubicBezTo>
                  <a:cubicBezTo>
                    <a:pt x="0" y="200"/>
                    <a:pt x="6" y="258"/>
                    <a:pt x="22" y="298"/>
                  </a:cubicBezTo>
                  <a:cubicBezTo>
                    <a:pt x="38" y="338"/>
                    <a:pt x="64" y="361"/>
                    <a:pt x="120" y="377"/>
                  </a:cubicBezTo>
                  <a:cubicBezTo>
                    <a:pt x="176" y="393"/>
                    <a:pt x="302" y="391"/>
                    <a:pt x="357" y="379"/>
                  </a:cubicBezTo>
                  <a:cubicBezTo>
                    <a:pt x="412" y="367"/>
                    <a:pt x="433" y="343"/>
                    <a:pt x="448" y="328"/>
                  </a:cubicBezTo>
                  <a:lnTo>
                    <a:pt x="448" y="296"/>
                  </a:lnTo>
                  <a:lnTo>
                    <a:pt x="400" y="296"/>
                  </a:lnTo>
                  <a:cubicBezTo>
                    <a:pt x="388" y="301"/>
                    <a:pt x="393" y="316"/>
                    <a:pt x="378" y="325"/>
                  </a:cubicBezTo>
                  <a:cubicBezTo>
                    <a:pt x="357" y="333"/>
                    <a:pt x="342" y="345"/>
                    <a:pt x="307" y="349"/>
                  </a:cubicBezTo>
                  <a:cubicBezTo>
                    <a:pt x="272" y="353"/>
                    <a:pt x="173" y="352"/>
                    <a:pt x="132" y="337"/>
                  </a:cubicBezTo>
                  <a:cubicBezTo>
                    <a:pt x="91" y="324"/>
                    <a:pt x="72" y="299"/>
                    <a:pt x="61" y="268"/>
                  </a:cubicBezTo>
                  <a:cubicBezTo>
                    <a:pt x="45" y="236"/>
                    <a:pt x="48" y="184"/>
                    <a:pt x="64" y="152"/>
                  </a:cubicBezTo>
                  <a:cubicBezTo>
                    <a:pt x="80" y="120"/>
                    <a:pt x="101" y="79"/>
                    <a:pt x="141" y="61"/>
                  </a:cubicBezTo>
                  <a:cubicBezTo>
                    <a:pt x="181" y="44"/>
                    <a:pt x="267" y="48"/>
                    <a:pt x="306" y="52"/>
                  </a:cubicBezTo>
                  <a:cubicBezTo>
                    <a:pt x="345" y="56"/>
                    <a:pt x="362" y="69"/>
                    <a:pt x="378" y="79"/>
                  </a:cubicBezTo>
                  <a:lnTo>
                    <a:pt x="400" y="104"/>
                  </a:lnTo>
                  <a:lnTo>
                    <a:pt x="448" y="104"/>
                  </a:lnTo>
                  <a:close/>
                </a:path>
              </a:pathLst>
            </a:custGeom>
            <a:solidFill>
              <a:srgbClr val="CEC664"/>
            </a:solidFill>
            <a:ln w="9525">
              <a:solidFill>
                <a:sysClr val="windowText" lastClr="000000"/>
              </a:solidFill>
              <a:round/>
              <a:headEnd/>
              <a:tailEnd/>
            </a:ln>
            <a:scene3d>
              <a:camera prst="orthographicFront"/>
              <a:lightRig rig="threePt" dir="t"/>
            </a:scene3d>
            <a:sp3d>
              <a:bevelT/>
            </a:sp3d>
          </p:spPr>
          <p:txBody>
            <a:bodyPr/>
            <a:lstStyle/>
            <a:p>
              <a:pPr>
                <a:defRPr/>
              </a:pPr>
              <a:endParaRPr lang="en-US" kern="0">
                <a:solidFill>
                  <a:sysClr val="windowText" lastClr="000000"/>
                </a:solidFill>
                <a:latin typeface="Arial"/>
              </a:endParaRPr>
            </a:p>
          </p:txBody>
        </p:sp>
        <p:sp>
          <p:nvSpPr>
            <p:cNvPr id="248" name="Freeform 14"/>
            <p:cNvSpPr>
              <a:spLocks/>
            </p:cNvSpPr>
            <p:nvPr/>
          </p:nvSpPr>
          <p:spPr bwMode="auto">
            <a:xfrm>
              <a:off x="1366913" y="2138827"/>
              <a:ext cx="497928" cy="50807"/>
            </a:xfrm>
            <a:custGeom>
              <a:avLst/>
              <a:gdLst>
                <a:gd name="T0" fmla="*/ 2147483647 w 432"/>
                <a:gd name="T1" fmla="*/ 0 h 48"/>
                <a:gd name="T2" fmla="*/ 0 w 432"/>
                <a:gd name="T3" fmla="*/ 0 h 48"/>
                <a:gd name="T4" fmla="*/ 0 w 432"/>
                <a:gd name="T5" fmla="*/ 2147483647 h 48"/>
                <a:gd name="T6" fmla="*/ 2147483647 w 432"/>
                <a:gd name="T7" fmla="*/ 2147483647 h 48"/>
                <a:gd name="T8" fmla="*/ 2147483647 w 432"/>
                <a:gd name="T9" fmla="*/ 0 h 48"/>
                <a:gd name="T10" fmla="*/ 0 60000 65536"/>
                <a:gd name="T11" fmla="*/ 0 60000 65536"/>
                <a:gd name="T12" fmla="*/ 0 60000 65536"/>
                <a:gd name="T13" fmla="*/ 0 60000 65536"/>
                <a:gd name="T14" fmla="*/ 0 60000 65536"/>
                <a:gd name="T15" fmla="*/ 0 w 432"/>
                <a:gd name="T16" fmla="*/ 0 h 48"/>
                <a:gd name="T17" fmla="*/ 432 w 432"/>
                <a:gd name="T18" fmla="*/ 48 h 48"/>
              </a:gdLst>
              <a:ahLst/>
              <a:cxnLst>
                <a:cxn ang="T10">
                  <a:pos x="T0" y="T1"/>
                </a:cxn>
                <a:cxn ang="T11">
                  <a:pos x="T2" y="T3"/>
                </a:cxn>
                <a:cxn ang="T12">
                  <a:pos x="T4" y="T5"/>
                </a:cxn>
                <a:cxn ang="T13">
                  <a:pos x="T6" y="T7"/>
                </a:cxn>
                <a:cxn ang="T14">
                  <a:pos x="T8" y="T9"/>
                </a:cxn>
              </a:cxnLst>
              <a:rect l="T15" t="T16" r="T17" b="T18"/>
              <a:pathLst>
                <a:path w="432" h="48">
                  <a:moveTo>
                    <a:pt x="432" y="0"/>
                  </a:moveTo>
                  <a:lnTo>
                    <a:pt x="0" y="0"/>
                  </a:lnTo>
                  <a:lnTo>
                    <a:pt x="0" y="48"/>
                  </a:lnTo>
                  <a:lnTo>
                    <a:pt x="432" y="48"/>
                  </a:lnTo>
                  <a:lnTo>
                    <a:pt x="432" y="0"/>
                  </a:lnTo>
                  <a:close/>
                </a:path>
              </a:pathLst>
            </a:custGeom>
            <a:solidFill>
              <a:srgbClr val="CEC664"/>
            </a:solidFill>
            <a:ln w="9525">
              <a:solidFill>
                <a:sysClr val="windowText" lastClr="000000"/>
              </a:solidFill>
              <a:round/>
              <a:headEnd/>
              <a:tailEnd/>
            </a:ln>
            <a:scene3d>
              <a:camera prst="orthographicFront"/>
              <a:lightRig rig="threePt" dir="t"/>
            </a:scene3d>
            <a:sp3d>
              <a:bevelT/>
            </a:sp3d>
          </p:spPr>
          <p:txBody>
            <a:bodyPr/>
            <a:lstStyle/>
            <a:p>
              <a:pPr>
                <a:defRPr/>
              </a:pPr>
              <a:endParaRPr lang="en-US" kern="0">
                <a:solidFill>
                  <a:sysClr val="windowText" lastClr="000000"/>
                </a:solidFill>
                <a:latin typeface="Arial"/>
              </a:endParaRPr>
            </a:p>
          </p:txBody>
        </p:sp>
      </p:grpSp>
      <p:grpSp>
        <p:nvGrpSpPr>
          <p:cNvPr id="239" name="Group 654"/>
          <p:cNvGrpSpPr>
            <a:grpSpLocks/>
          </p:cNvGrpSpPr>
          <p:nvPr/>
        </p:nvGrpSpPr>
        <p:grpSpPr bwMode="auto">
          <a:xfrm>
            <a:off x="4014162" y="3662315"/>
            <a:ext cx="1768475" cy="446088"/>
            <a:chOff x="4524375" y="3756025"/>
            <a:chExt cx="1768242" cy="446088"/>
          </a:xfrm>
        </p:grpSpPr>
        <p:grpSp>
          <p:nvGrpSpPr>
            <p:cNvPr id="249" name="Group 557"/>
            <p:cNvGrpSpPr>
              <a:grpSpLocks/>
            </p:cNvGrpSpPr>
            <p:nvPr/>
          </p:nvGrpSpPr>
          <p:grpSpPr bwMode="auto">
            <a:xfrm>
              <a:off x="4524375" y="3760428"/>
              <a:ext cx="479425" cy="405535"/>
              <a:chOff x="4207783" y="4748732"/>
              <a:chExt cx="479425" cy="405534"/>
            </a:xfrm>
          </p:grpSpPr>
          <p:sp>
            <p:nvSpPr>
              <p:cNvPr id="273" name="Oval 25"/>
              <p:cNvSpPr>
                <a:spLocks noChangeArrowheads="1"/>
              </p:cNvSpPr>
              <p:nvPr/>
            </p:nvSpPr>
            <p:spPr bwMode="auto">
              <a:xfrm>
                <a:off x="4207783" y="4748732"/>
                <a:ext cx="479425" cy="405534"/>
              </a:xfrm>
              <a:prstGeom prst="ellipse">
                <a:avLst/>
              </a:prstGeom>
              <a:solidFill>
                <a:sysClr val="window" lastClr="FFFFFF"/>
              </a:solidFill>
              <a:ln w="38100" algn="ctr">
                <a:solidFill>
                  <a:srgbClr val="EEECE1"/>
                </a:solidFill>
                <a:round/>
                <a:headEnd/>
                <a:tailEnd/>
              </a:ln>
              <a:scene3d>
                <a:camera prst="orthographicFront"/>
                <a:lightRig rig="threePt" dir="t"/>
              </a:scene3d>
              <a:sp3d>
                <a:bevelT/>
              </a:sp3d>
            </p:spPr>
            <p:txBody>
              <a:bodyPr wrap="none" anchor="ctr"/>
              <a:lstStyle/>
              <a:p>
                <a:pPr>
                  <a:defRPr/>
                </a:pPr>
                <a:endParaRPr lang="en-US" kern="0">
                  <a:solidFill>
                    <a:sysClr val="windowText" lastClr="000000"/>
                  </a:solidFill>
                  <a:latin typeface="Arial"/>
                </a:endParaRPr>
              </a:p>
            </p:txBody>
          </p:sp>
          <p:grpSp>
            <p:nvGrpSpPr>
              <p:cNvPr id="250" name="Group 26"/>
              <p:cNvGrpSpPr>
                <a:grpSpLocks/>
              </p:cNvGrpSpPr>
              <p:nvPr/>
            </p:nvGrpSpPr>
            <p:grpSpPr bwMode="auto">
              <a:xfrm flipH="1">
                <a:off x="4276045" y="4779255"/>
                <a:ext cx="361950" cy="344487"/>
                <a:chOff x="2775" y="2136"/>
                <a:chExt cx="1283" cy="1330"/>
              </a:xfrm>
            </p:grpSpPr>
            <p:sp>
              <p:nvSpPr>
                <p:cNvPr id="275" name="Freeform 27"/>
                <p:cNvSpPr>
                  <a:spLocks/>
                </p:cNvSpPr>
                <p:nvPr/>
              </p:nvSpPr>
              <p:spPr bwMode="auto">
                <a:xfrm>
                  <a:off x="3400" y="2136"/>
                  <a:ext cx="0" cy="0"/>
                </a:xfrm>
                <a:custGeom>
                  <a:avLst/>
                  <a:gdLst>
                    <a:gd name="T0" fmla="*/ 0 w 2"/>
                    <a:gd name="T1" fmla="*/ 0 w 2"/>
                    <a:gd name="T2" fmla="*/ 0 w 2"/>
                    <a:gd name="T3" fmla="*/ 0 w 2"/>
                    <a:gd name="T4" fmla="*/ 0 w 2"/>
                    <a:gd name="T5" fmla="*/ 0 w 2"/>
                    <a:gd name="T6" fmla="*/ 0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w 2"/>
                    <a:gd name="T27" fmla="*/ 2 w 2"/>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T26" t="0" r="T27" b="0"/>
                  <a:pathLst>
                    <a:path w="2">
                      <a:moveTo>
                        <a:pt x="0" y="0"/>
                      </a:moveTo>
                      <a:lnTo>
                        <a:pt x="0" y="0"/>
                      </a:lnTo>
                      <a:lnTo>
                        <a:pt x="2" y="0"/>
                      </a:lnTo>
                      <a:lnTo>
                        <a:pt x="0"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276" name="Freeform 28"/>
                <p:cNvSpPr>
                  <a:spLocks/>
                </p:cNvSpPr>
                <p:nvPr/>
              </p:nvSpPr>
              <p:spPr bwMode="auto">
                <a:xfrm>
                  <a:off x="2775" y="2136"/>
                  <a:ext cx="1283" cy="1330"/>
                </a:xfrm>
                <a:custGeom>
                  <a:avLst/>
                  <a:gdLst>
                    <a:gd name="T0" fmla="*/ 1 w 2566"/>
                    <a:gd name="T1" fmla="*/ 1 h 2659"/>
                    <a:gd name="T2" fmla="*/ 1 w 2566"/>
                    <a:gd name="T3" fmla="*/ 1 h 2659"/>
                    <a:gd name="T4" fmla="*/ 1 w 2566"/>
                    <a:gd name="T5" fmla="*/ 1 h 2659"/>
                    <a:gd name="T6" fmla="*/ 1 w 2566"/>
                    <a:gd name="T7" fmla="*/ 1 h 2659"/>
                    <a:gd name="T8" fmla="*/ 1 w 2566"/>
                    <a:gd name="T9" fmla="*/ 1 h 2659"/>
                    <a:gd name="T10" fmla="*/ 1 w 2566"/>
                    <a:gd name="T11" fmla="*/ 1 h 2659"/>
                    <a:gd name="T12" fmla="*/ 1 w 2566"/>
                    <a:gd name="T13" fmla="*/ 1 h 2659"/>
                    <a:gd name="T14" fmla="*/ 1 w 2566"/>
                    <a:gd name="T15" fmla="*/ 1 h 2659"/>
                    <a:gd name="T16" fmla="*/ 1 w 2566"/>
                    <a:gd name="T17" fmla="*/ 1 h 2659"/>
                    <a:gd name="T18" fmla="*/ 1 w 2566"/>
                    <a:gd name="T19" fmla="*/ 1 h 2659"/>
                    <a:gd name="T20" fmla="*/ 1 w 2566"/>
                    <a:gd name="T21" fmla="*/ 1 h 2659"/>
                    <a:gd name="T22" fmla="*/ 1 w 2566"/>
                    <a:gd name="T23" fmla="*/ 1 h 2659"/>
                    <a:gd name="T24" fmla="*/ 1 w 2566"/>
                    <a:gd name="T25" fmla="*/ 1 h 2659"/>
                    <a:gd name="T26" fmla="*/ 1 w 2566"/>
                    <a:gd name="T27" fmla="*/ 1 h 2659"/>
                    <a:gd name="T28" fmla="*/ 1 w 2566"/>
                    <a:gd name="T29" fmla="*/ 1 h 2659"/>
                    <a:gd name="T30" fmla="*/ 1 w 2566"/>
                    <a:gd name="T31" fmla="*/ 1 h 2659"/>
                    <a:gd name="T32" fmla="*/ 1 w 2566"/>
                    <a:gd name="T33" fmla="*/ 1 h 2659"/>
                    <a:gd name="T34" fmla="*/ 1 w 2566"/>
                    <a:gd name="T35" fmla="*/ 1 h 2659"/>
                    <a:gd name="T36" fmla="*/ 1 w 2566"/>
                    <a:gd name="T37" fmla="*/ 1 h 2659"/>
                    <a:gd name="T38" fmla="*/ 1 w 2566"/>
                    <a:gd name="T39" fmla="*/ 1 h 2659"/>
                    <a:gd name="T40" fmla="*/ 1 w 2566"/>
                    <a:gd name="T41" fmla="*/ 1 h 2659"/>
                    <a:gd name="T42" fmla="*/ 1 w 2566"/>
                    <a:gd name="T43" fmla="*/ 1 h 2659"/>
                    <a:gd name="T44" fmla="*/ 1 w 2566"/>
                    <a:gd name="T45" fmla="*/ 1 h 2659"/>
                    <a:gd name="T46" fmla="*/ 1 w 2566"/>
                    <a:gd name="T47" fmla="*/ 1 h 2659"/>
                    <a:gd name="T48" fmla="*/ 1 w 2566"/>
                    <a:gd name="T49" fmla="*/ 1 h 2659"/>
                    <a:gd name="T50" fmla="*/ 1 w 2566"/>
                    <a:gd name="T51" fmla="*/ 1 h 2659"/>
                    <a:gd name="T52" fmla="*/ 1 w 2566"/>
                    <a:gd name="T53" fmla="*/ 1 h 2659"/>
                    <a:gd name="T54" fmla="*/ 1 w 2566"/>
                    <a:gd name="T55" fmla="*/ 1 h 2659"/>
                    <a:gd name="T56" fmla="*/ 1 w 2566"/>
                    <a:gd name="T57" fmla="*/ 1 h 2659"/>
                    <a:gd name="T58" fmla="*/ 1 w 2566"/>
                    <a:gd name="T59" fmla="*/ 1 h 2659"/>
                    <a:gd name="T60" fmla="*/ 1 w 2566"/>
                    <a:gd name="T61" fmla="*/ 1 h 2659"/>
                    <a:gd name="T62" fmla="*/ 1 w 2566"/>
                    <a:gd name="T63" fmla="*/ 1 h 2659"/>
                    <a:gd name="T64" fmla="*/ 1 w 2566"/>
                    <a:gd name="T65" fmla="*/ 1 h 2659"/>
                    <a:gd name="T66" fmla="*/ 1 w 2566"/>
                    <a:gd name="T67" fmla="*/ 1 h 2659"/>
                    <a:gd name="T68" fmla="*/ 1 w 2566"/>
                    <a:gd name="T69" fmla="*/ 1 h 2659"/>
                    <a:gd name="T70" fmla="*/ 0 w 2566"/>
                    <a:gd name="T71" fmla="*/ 1 h 2659"/>
                    <a:gd name="T72" fmla="*/ 1 w 2566"/>
                    <a:gd name="T73" fmla="*/ 1 h 2659"/>
                    <a:gd name="T74" fmla="*/ 1 w 2566"/>
                    <a:gd name="T75" fmla="*/ 1 h 2659"/>
                    <a:gd name="T76" fmla="*/ 1 w 2566"/>
                    <a:gd name="T77" fmla="*/ 1 h 2659"/>
                    <a:gd name="T78" fmla="*/ 1 w 2566"/>
                    <a:gd name="T79" fmla="*/ 1 h 2659"/>
                    <a:gd name="T80" fmla="*/ 1 w 2566"/>
                    <a:gd name="T81" fmla="*/ 1 h 2659"/>
                    <a:gd name="T82" fmla="*/ 1 w 2566"/>
                    <a:gd name="T83" fmla="*/ 1 h 2659"/>
                    <a:gd name="T84" fmla="*/ 1 w 2566"/>
                    <a:gd name="T85" fmla="*/ 1 h 2659"/>
                    <a:gd name="T86" fmla="*/ 1 w 2566"/>
                    <a:gd name="T87" fmla="*/ 1 h 2659"/>
                    <a:gd name="T88" fmla="*/ 1 w 2566"/>
                    <a:gd name="T89" fmla="*/ 1 h 2659"/>
                    <a:gd name="T90" fmla="*/ 1 w 2566"/>
                    <a:gd name="T91" fmla="*/ 1 h 2659"/>
                    <a:gd name="T92" fmla="*/ 1 w 2566"/>
                    <a:gd name="T93" fmla="*/ 1 h 2659"/>
                    <a:gd name="T94" fmla="*/ 1 w 2566"/>
                    <a:gd name="T95" fmla="*/ 1 h 2659"/>
                    <a:gd name="T96" fmla="*/ 1 w 2566"/>
                    <a:gd name="T97" fmla="*/ 1 h 2659"/>
                    <a:gd name="T98" fmla="*/ 1 w 2566"/>
                    <a:gd name="T99" fmla="*/ 1 h 2659"/>
                    <a:gd name="T100" fmla="*/ 1 w 2566"/>
                    <a:gd name="T101" fmla="*/ 1 h 2659"/>
                    <a:gd name="T102" fmla="*/ 1 w 2566"/>
                    <a:gd name="T103" fmla="*/ 1 h 2659"/>
                    <a:gd name="T104" fmla="*/ 1 w 2566"/>
                    <a:gd name="T105" fmla="*/ 1 h 2659"/>
                    <a:gd name="T106" fmla="*/ 1 w 2566"/>
                    <a:gd name="T107" fmla="*/ 1 h 2659"/>
                    <a:gd name="T108" fmla="*/ 1 w 2566"/>
                    <a:gd name="T109" fmla="*/ 1 h 2659"/>
                    <a:gd name="T110" fmla="*/ 1 w 2566"/>
                    <a:gd name="T111" fmla="*/ 1 h 2659"/>
                    <a:gd name="T112" fmla="*/ 1 w 2566"/>
                    <a:gd name="T113" fmla="*/ 1 h 2659"/>
                    <a:gd name="T114" fmla="*/ 1 w 2566"/>
                    <a:gd name="T115" fmla="*/ 1 h 2659"/>
                    <a:gd name="T116" fmla="*/ 1 w 2566"/>
                    <a:gd name="T117" fmla="*/ 1 h 2659"/>
                    <a:gd name="T118" fmla="*/ 1 w 2566"/>
                    <a:gd name="T119" fmla="*/ 1 h 2659"/>
                    <a:gd name="T120" fmla="*/ 1 w 2566"/>
                    <a:gd name="T121" fmla="*/ 1 h 2659"/>
                    <a:gd name="T122" fmla="*/ 1 w 2566"/>
                    <a:gd name="T123" fmla="*/ 1 h 2659"/>
                    <a:gd name="T124" fmla="*/ 1 w 2566"/>
                    <a:gd name="T125" fmla="*/ 1 h 26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66"/>
                    <a:gd name="T190" fmla="*/ 0 h 2659"/>
                    <a:gd name="T191" fmla="*/ 2566 w 2566"/>
                    <a:gd name="T192" fmla="*/ 2659 h 26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66" h="2659">
                      <a:moveTo>
                        <a:pt x="2563" y="1452"/>
                      </a:moveTo>
                      <a:lnTo>
                        <a:pt x="2556" y="1205"/>
                      </a:lnTo>
                      <a:lnTo>
                        <a:pt x="2553" y="957"/>
                      </a:lnTo>
                      <a:lnTo>
                        <a:pt x="2549" y="710"/>
                      </a:lnTo>
                      <a:lnTo>
                        <a:pt x="2546" y="463"/>
                      </a:lnTo>
                      <a:lnTo>
                        <a:pt x="2546" y="441"/>
                      </a:lnTo>
                      <a:lnTo>
                        <a:pt x="2542" y="397"/>
                      </a:lnTo>
                      <a:lnTo>
                        <a:pt x="2537" y="353"/>
                      </a:lnTo>
                      <a:lnTo>
                        <a:pt x="2534" y="331"/>
                      </a:lnTo>
                      <a:lnTo>
                        <a:pt x="2531" y="331"/>
                      </a:lnTo>
                      <a:lnTo>
                        <a:pt x="2522" y="328"/>
                      </a:lnTo>
                      <a:lnTo>
                        <a:pt x="2509" y="325"/>
                      </a:lnTo>
                      <a:lnTo>
                        <a:pt x="2492" y="320"/>
                      </a:lnTo>
                      <a:lnTo>
                        <a:pt x="2470" y="313"/>
                      </a:lnTo>
                      <a:lnTo>
                        <a:pt x="2445" y="306"/>
                      </a:lnTo>
                      <a:lnTo>
                        <a:pt x="2416" y="298"/>
                      </a:lnTo>
                      <a:lnTo>
                        <a:pt x="2384" y="289"/>
                      </a:lnTo>
                      <a:lnTo>
                        <a:pt x="2351" y="279"/>
                      </a:lnTo>
                      <a:lnTo>
                        <a:pt x="2315" y="269"/>
                      </a:lnTo>
                      <a:lnTo>
                        <a:pt x="2278" y="259"/>
                      </a:lnTo>
                      <a:lnTo>
                        <a:pt x="2241" y="249"/>
                      </a:lnTo>
                      <a:lnTo>
                        <a:pt x="2204" y="239"/>
                      </a:lnTo>
                      <a:lnTo>
                        <a:pt x="2166" y="229"/>
                      </a:lnTo>
                      <a:lnTo>
                        <a:pt x="2129" y="219"/>
                      </a:lnTo>
                      <a:lnTo>
                        <a:pt x="2093" y="209"/>
                      </a:lnTo>
                      <a:lnTo>
                        <a:pt x="2071" y="203"/>
                      </a:lnTo>
                      <a:lnTo>
                        <a:pt x="2051" y="197"/>
                      </a:lnTo>
                      <a:lnTo>
                        <a:pt x="2031" y="192"/>
                      </a:lnTo>
                      <a:lnTo>
                        <a:pt x="2012" y="187"/>
                      </a:lnTo>
                      <a:lnTo>
                        <a:pt x="1994" y="183"/>
                      </a:lnTo>
                      <a:lnTo>
                        <a:pt x="1975" y="178"/>
                      </a:lnTo>
                      <a:lnTo>
                        <a:pt x="1959" y="173"/>
                      </a:lnTo>
                      <a:lnTo>
                        <a:pt x="1943" y="170"/>
                      </a:lnTo>
                      <a:lnTo>
                        <a:pt x="1900" y="160"/>
                      </a:lnTo>
                      <a:lnTo>
                        <a:pt x="1854" y="148"/>
                      </a:lnTo>
                      <a:lnTo>
                        <a:pt x="1811" y="138"/>
                      </a:lnTo>
                      <a:lnTo>
                        <a:pt x="1767" y="128"/>
                      </a:lnTo>
                      <a:lnTo>
                        <a:pt x="1723" y="118"/>
                      </a:lnTo>
                      <a:lnTo>
                        <a:pt x="1681" y="108"/>
                      </a:lnTo>
                      <a:lnTo>
                        <a:pt x="1637" y="97"/>
                      </a:lnTo>
                      <a:lnTo>
                        <a:pt x="1594" y="87"/>
                      </a:lnTo>
                      <a:lnTo>
                        <a:pt x="1551" y="77"/>
                      </a:lnTo>
                      <a:lnTo>
                        <a:pt x="1508" y="66"/>
                      </a:lnTo>
                      <a:lnTo>
                        <a:pt x="1464" y="55"/>
                      </a:lnTo>
                      <a:lnTo>
                        <a:pt x="1422" y="45"/>
                      </a:lnTo>
                      <a:lnTo>
                        <a:pt x="1378" y="34"/>
                      </a:lnTo>
                      <a:lnTo>
                        <a:pt x="1336" y="23"/>
                      </a:lnTo>
                      <a:lnTo>
                        <a:pt x="1292" y="12"/>
                      </a:lnTo>
                      <a:lnTo>
                        <a:pt x="1250" y="0"/>
                      </a:lnTo>
                      <a:lnTo>
                        <a:pt x="1244" y="3"/>
                      </a:lnTo>
                      <a:lnTo>
                        <a:pt x="1228" y="10"/>
                      </a:lnTo>
                      <a:lnTo>
                        <a:pt x="1205" y="18"/>
                      </a:lnTo>
                      <a:lnTo>
                        <a:pt x="1176" y="30"/>
                      </a:lnTo>
                      <a:lnTo>
                        <a:pt x="1141" y="44"/>
                      </a:lnTo>
                      <a:lnTo>
                        <a:pt x="1102" y="59"/>
                      </a:lnTo>
                      <a:lnTo>
                        <a:pt x="1060" y="76"/>
                      </a:lnTo>
                      <a:lnTo>
                        <a:pt x="1015" y="94"/>
                      </a:lnTo>
                      <a:lnTo>
                        <a:pt x="968" y="113"/>
                      </a:lnTo>
                      <a:lnTo>
                        <a:pt x="919" y="131"/>
                      </a:lnTo>
                      <a:lnTo>
                        <a:pt x="872" y="148"/>
                      </a:lnTo>
                      <a:lnTo>
                        <a:pt x="825" y="166"/>
                      </a:lnTo>
                      <a:lnTo>
                        <a:pt x="781" y="183"/>
                      </a:lnTo>
                      <a:lnTo>
                        <a:pt x="739" y="198"/>
                      </a:lnTo>
                      <a:lnTo>
                        <a:pt x="700" y="210"/>
                      </a:lnTo>
                      <a:lnTo>
                        <a:pt x="666" y="222"/>
                      </a:lnTo>
                      <a:lnTo>
                        <a:pt x="666" y="264"/>
                      </a:lnTo>
                      <a:lnTo>
                        <a:pt x="666" y="363"/>
                      </a:lnTo>
                      <a:lnTo>
                        <a:pt x="665" y="476"/>
                      </a:lnTo>
                      <a:lnTo>
                        <a:pt x="663" y="559"/>
                      </a:lnTo>
                      <a:lnTo>
                        <a:pt x="645" y="569"/>
                      </a:lnTo>
                      <a:lnTo>
                        <a:pt x="626" y="577"/>
                      </a:lnTo>
                      <a:lnTo>
                        <a:pt x="609" y="587"/>
                      </a:lnTo>
                      <a:lnTo>
                        <a:pt x="591" y="597"/>
                      </a:lnTo>
                      <a:lnTo>
                        <a:pt x="572" y="606"/>
                      </a:lnTo>
                      <a:lnTo>
                        <a:pt x="554" y="616"/>
                      </a:lnTo>
                      <a:lnTo>
                        <a:pt x="537" y="626"/>
                      </a:lnTo>
                      <a:lnTo>
                        <a:pt x="518" y="636"/>
                      </a:lnTo>
                      <a:lnTo>
                        <a:pt x="502" y="646"/>
                      </a:lnTo>
                      <a:lnTo>
                        <a:pt x="485" y="656"/>
                      </a:lnTo>
                      <a:lnTo>
                        <a:pt x="468" y="668"/>
                      </a:lnTo>
                      <a:lnTo>
                        <a:pt x="451" y="680"/>
                      </a:lnTo>
                      <a:lnTo>
                        <a:pt x="434" y="693"/>
                      </a:lnTo>
                      <a:lnTo>
                        <a:pt x="419" y="707"/>
                      </a:lnTo>
                      <a:lnTo>
                        <a:pt x="404" y="720"/>
                      </a:lnTo>
                      <a:lnTo>
                        <a:pt x="390" y="735"/>
                      </a:lnTo>
                      <a:lnTo>
                        <a:pt x="365" y="764"/>
                      </a:lnTo>
                      <a:lnTo>
                        <a:pt x="340" y="792"/>
                      </a:lnTo>
                      <a:lnTo>
                        <a:pt x="315" y="821"/>
                      </a:lnTo>
                      <a:lnTo>
                        <a:pt x="291" y="851"/>
                      </a:lnTo>
                      <a:lnTo>
                        <a:pt x="268" y="880"/>
                      </a:lnTo>
                      <a:lnTo>
                        <a:pt x="246" y="910"/>
                      </a:lnTo>
                      <a:lnTo>
                        <a:pt x="224" y="941"/>
                      </a:lnTo>
                      <a:lnTo>
                        <a:pt x="204" y="973"/>
                      </a:lnTo>
                      <a:lnTo>
                        <a:pt x="184" y="1003"/>
                      </a:lnTo>
                      <a:lnTo>
                        <a:pt x="165" y="1036"/>
                      </a:lnTo>
                      <a:lnTo>
                        <a:pt x="147" y="1068"/>
                      </a:lnTo>
                      <a:lnTo>
                        <a:pt x="130" y="1102"/>
                      </a:lnTo>
                      <a:lnTo>
                        <a:pt x="115" y="1136"/>
                      </a:lnTo>
                      <a:lnTo>
                        <a:pt x="99" y="1169"/>
                      </a:lnTo>
                      <a:lnTo>
                        <a:pt x="86" y="1205"/>
                      </a:lnTo>
                      <a:lnTo>
                        <a:pt x="74" y="1242"/>
                      </a:lnTo>
                      <a:lnTo>
                        <a:pt x="54" y="1311"/>
                      </a:lnTo>
                      <a:lnTo>
                        <a:pt x="37" y="1380"/>
                      </a:lnTo>
                      <a:lnTo>
                        <a:pt x="22" y="1450"/>
                      </a:lnTo>
                      <a:lnTo>
                        <a:pt x="12" y="1519"/>
                      </a:lnTo>
                      <a:lnTo>
                        <a:pt x="5" y="1590"/>
                      </a:lnTo>
                      <a:lnTo>
                        <a:pt x="2" y="1661"/>
                      </a:lnTo>
                      <a:lnTo>
                        <a:pt x="0" y="1731"/>
                      </a:lnTo>
                      <a:lnTo>
                        <a:pt x="0" y="1802"/>
                      </a:lnTo>
                      <a:lnTo>
                        <a:pt x="3" y="1856"/>
                      </a:lnTo>
                      <a:lnTo>
                        <a:pt x="7" y="1913"/>
                      </a:lnTo>
                      <a:lnTo>
                        <a:pt x="12" y="1970"/>
                      </a:lnTo>
                      <a:lnTo>
                        <a:pt x="19" y="2023"/>
                      </a:lnTo>
                      <a:lnTo>
                        <a:pt x="22" y="2024"/>
                      </a:lnTo>
                      <a:lnTo>
                        <a:pt x="30" y="2028"/>
                      </a:lnTo>
                      <a:lnTo>
                        <a:pt x="44" y="2036"/>
                      </a:lnTo>
                      <a:lnTo>
                        <a:pt x="61" y="2044"/>
                      </a:lnTo>
                      <a:lnTo>
                        <a:pt x="84" y="2056"/>
                      </a:lnTo>
                      <a:lnTo>
                        <a:pt x="111" y="2071"/>
                      </a:lnTo>
                      <a:lnTo>
                        <a:pt x="141" y="2087"/>
                      </a:lnTo>
                      <a:lnTo>
                        <a:pt x="175" y="2105"/>
                      </a:lnTo>
                      <a:lnTo>
                        <a:pt x="214" y="2125"/>
                      </a:lnTo>
                      <a:lnTo>
                        <a:pt x="253" y="2145"/>
                      </a:lnTo>
                      <a:lnTo>
                        <a:pt x="296" y="2169"/>
                      </a:lnTo>
                      <a:lnTo>
                        <a:pt x="342" y="2193"/>
                      </a:lnTo>
                      <a:lnTo>
                        <a:pt x="389" y="2218"/>
                      </a:lnTo>
                      <a:lnTo>
                        <a:pt x="436" y="2243"/>
                      </a:lnTo>
                      <a:lnTo>
                        <a:pt x="486" y="2268"/>
                      </a:lnTo>
                      <a:lnTo>
                        <a:pt x="537" y="2295"/>
                      </a:lnTo>
                      <a:lnTo>
                        <a:pt x="587" y="2324"/>
                      </a:lnTo>
                      <a:lnTo>
                        <a:pt x="639" y="2351"/>
                      </a:lnTo>
                      <a:lnTo>
                        <a:pt x="692" y="2378"/>
                      </a:lnTo>
                      <a:lnTo>
                        <a:pt x="742" y="2405"/>
                      </a:lnTo>
                      <a:lnTo>
                        <a:pt x="793" y="2431"/>
                      </a:lnTo>
                      <a:lnTo>
                        <a:pt x="843" y="2458"/>
                      </a:lnTo>
                      <a:lnTo>
                        <a:pt x="890" y="2484"/>
                      </a:lnTo>
                      <a:lnTo>
                        <a:pt x="937" y="2509"/>
                      </a:lnTo>
                      <a:lnTo>
                        <a:pt x="981" y="2532"/>
                      </a:lnTo>
                      <a:lnTo>
                        <a:pt x="1025" y="2556"/>
                      </a:lnTo>
                      <a:lnTo>
                        <a:pt x="1064" y="2578"/>
                      </a:lnTo>
                      <a:lnTo>
                        <a:pt x="1101" y="2596"/>
                      </a:lnTo>
                      <a:lnTo>
                        <a:pt x="1134" y="2615"/>
                      </a:lnTo>
                      <a:lnTo>
                        <a:pt x="1164" y="2632"/>
                      </a:lnTo>
                      <a:lnTo>
                        <a:pt x="1190" y="2647"/>
                      </a:lnTo>
                      <a:lnTo>
                        <a:pt x="1212" y="2659"/>
                      </a:lnTo>
                      <a:lnTo>
                        <a:pt x="1218" y="2659"/>
                      </a:lnTo>
                      <a:lnTo>
                        <a:pt x="1235" y="2654"/>
                      </a:lnTo>
                      <a:lnTo>
                        <a:pt x="1260" y="2647"/>
                      </a:lnTo>
                      <a:lnTo>
                        <a:pt x="1294" y="2637"/>
                      </a:lnTo>
                      <a:lnTo>
                        <a:pt x="1331" y="2625"/>
                      </a:lnTo>
                      <a:lnTo>
                        <a:pt x="1373" y="2612"/>
                      </a:lnTo>
                      <a:lnTo>
                        <a:pt x="1419" y="2598"/>
                      </a:lnTo>
                      <a:lnTo>
                        <a:pt x="1464" y="2583"/>
                      </a:lnTo>
                      <a:lnTo>
                        <a:pt x="1488" y="2575"/>
                      </a:lnTo>
                      <a:lnTo>
                        <a:pt x="1511" y="2568"/>
                      </a:lnTo>
                      <a:lnTo>
                        <a:pt x="1535" y="2559"/>
                      </a:lnTo>
                      <a:lnTo>
                        <a:pt x="1558" y="2553"/>
                      </a:lnTo>
                      <a:lnTo>
                        <a:pt x="1582" y="2544"/>
                      </a:lnTo>
                      <a:lnTo>
                        <a:pt x="1605" y="2536"/>
                      </a:lnTo>
                      <a:lnTo>
                        <a:pt x="1629" y="2529"/>
                      </a:lnTo>
                      <a:lnTo>
                        <a:pt x="1651" y="2521"/>
                      </a:lnTo>
                      <a:lnTo>
                        <a:pt x="1673" y="2514"/>
                      </a:lnTo>
                      <a:lnTo>
                        <a:pt x="1693" y="2506"/>
                      </a:lnTo>
                      <a:lnTo>
                        <a:pt x="1713" y="2499"/>
                      </a:lnTo>
                      <a:lnTo>
                        <a:pt x="1733" y="2492"/>
                      </a:lnTo>
                      <a:lnTo>
                        <a:pt x="1750" y="2487"/>
                      </a:lnTo>
                      <a:lnTo>
                        <a:pt x="1767" y="2480"/>
                      </a:lnTo>
                      <a:lnTo>
                        <a:pt x="1784" y="2475"/>
                      </a:lnTo>
                      <a:lnTo>
                        <a:pt x="1797" y="2470"/>
                      </a:lnTo>
                      <a:lnTo>
                        <a:pt x="1841" y="2455"/>
                      </a:lnTo>
                      <a:lnTo>
                        <a:pt x="1891" y="2438"/>
                      </a:lnTo>
                      <a:lnTo>
                        <a:pt x="1947" y="2420"/>
                      </a:lnTo>
                      <a:lnTo>
                        <a:pt x="2006" y="2400"/>
                      </a:lnTo>
                      <a:lnTo>
                        <a:pt x="2068" y="2379"/>
                      </a:lnTo>
                      <a:lnTo>
                        <a:pt x="2130" y="2359"/>
                      </a:lnTo>
                      <a:lnTo>
                        <a:pt x="2194" y="2339"/>
                      </a:lnTo>
                      <a:lnTo>
                        <a:pt x="2256" y="2319"/>
                      </a:lnTo>
                      <a:lnTo>
                        <a:pt x="2315" y="2299"/>
                      </a:lnTo>
                      <a:lnTo>
                        <a:pt x="2371" y="2282"/>
                      </a:lnTo>
                      <a:lnTo>
                        <a:pt x="2421" y="2265"/>
                      </a:lnTo>
                      <a:lnTo>
                        <a:pt x="2465" y="2251"/>
                      </a:lnTo>
                      <a:lnTo>
                        <a:pt x="2502" y="2240"/>
                      </a:lnTo>
                      <a:lnTo>
                        <a:pt x="2529" y="2230"/>
                      </a:lnTo>
                      <a:lnTo>
                        <a:pt x="2546" y="2225"/>
                      </a:lnTo>
                      <a:lnTo>
                        <a:pt x="2553" y="2223"/>
                      </a:lnTo>
                      <a:lnTo>
                        <a:pt x="2558" y="2029"/>
                      </a:lnTo>
                      <a:lnTo>
                        <a:pt x="2564" y="1837"/>
                      </a:lnTo>
                      <a:lnTo>
                        <a:pt x="2566" y="1646"/>
                      </a:lnTo>
                      <a:lnTo>
                        <a:pt x="2563" y="1452"/>
                      </a:lnTo>
                      <a:close/>
                    </a:path>
                  </a:pathLst>
                </a:custGeom>
                <a:solidFill>
                  <a:srgbClr val="9D7C05"/>
                </a:solidFill>
                <a:ln w="9525">
                  <a:noFill/>
                  <a:round/>
                  <a:headEnd/>
                  <a:tailEnd/>
                </a:ln>
              </p:spPr>
              <p:txBody>
                <a:bodyPr/>
                <a:lstStyle/>
                <a:p>
                  <a:pPr>
                    <a:defRPr/>
                  </a:pPr>
                  <a:endParaRPr lang="en-US" kern="0">
                    <a:solidFill>
                      <a:sysClr val="windowText" lastClr="000000"/>
                    </a:solidFill>
                    <a:latin typeface="Arial"/>
                  </a:endParaRPr>
                </a:p>
              </p:txBody>
            </p:sp>
            <p:sp>
              <p:nvSpPr>
                <p:cNvPr id="277" name="Freeform 29"/>
                <p:cNvSpPr>
                  <a:spLocks/>
                </p:cNvSpPr>
                <p:nvPr/>
              </p:nvSpPr>
              <p:spPr bwMode="auto">
                <a:xfrm>
                  <a:off x="3247" y="2204"/>
                  <a:ext cx="678" cy="183"/>
                </a:xfrm>
                <a:custGeom>
                  <a:avLst/>
                  <a:gdLst>
                    <a:gd name="T0" fmla="*/ 1 w 1354"/>
                    <a:gd name="T1" fmla="*/ 0 h 367"/>
                    <a:gd name="T2" fmla="*/ 1 w 1354"/>
                    <a:gd name="T3" fmla="*/ 0 h 367"/>
                    <a:gd name="T4" fmla="*/ 1 w 1354"/>
                    <a:gd name="T5" fmla="*/ 0 h 367"/>
                    <a:gd name="T6" fmla="*/ 1 w 1354"/>
                    <a:gd name="T7" fmla="*/ 0 h 367"/>
                    <a:gd name="T8" fmla="*/ 1 w 1354"/>
                    <a:gd name="T9" fmla="*/ 0 h 367"/>
                    <a:gd name="T10" fmla="*/ 1 w 1354"/>
                    <a:gd name="T11" fmla="*/ 0 h 367"/>
                    <a:gd name="T12" fmla="*/ 1 w 1354"/>
                    <a:gd name="T13" fmla="*/ 0 h 367"/>
                    <a:gd name="T14" fmla="*/ 1 w 1354"/>
                    <a:gd name="T15" fmla="*/ 0 h 367"/>
                    <a:gd name="T16" fmla="*/ 1 w 1354"/>
                    <a:gd name="T17" fmla="*/ 0 h 367"/>
                    <a:gd name="T18" fmla="*/ 1 w 1354"/>
                    <a:gd name="T19" fmla="*/ 0 h 367"/>
                    <a:gd name="T20" fmla="*/ 1 w 1354"/>
                    <a:gd name="T21" fmla="*/ 0 h 367"/>
                    <a:gd name="T22" fmla="*/ 1 w 1354"/>
                    <a:gd name="T23" fmla="*/ 0 h 367"/>
                    <a:gd name="T24" fmla="*/ 1 w 1354"/>
                    <a:gd name="T25" fmla="*/ 0 h 367"/>
                    <a:gd name="T26" fmla="*/ 1 w 1354"/>
                    <a:gd name="T27" fmla="*/ 0 h 367"/>
                    <a:gd name="T28" fmla="*/ 1 w 1354"/>
                    <a:gd name="T29" fmla="*/ 0 h 367"/>
                    <a:gd name="T30" fmla="*/ 1 w 1354"/>
                    <a:gd name="T31" fmla="*/ 0 h 367"/>
                    <a:gd name="T32" fmla="*/ 1 w 1354"/>
                    <a:gd name="T33" fmla="*/ 0 h 367"/>
                    <a:gd name="T34" fmla="*/ 1 w 1354"/>
                    <a:gd name="T35" fmla="*/ 0 h 367"/>
                    <a:gd name="T36" fmla="*/ 1 w 1354"/>
                    <a:gd name="T37" fmla="*/ 0 h 367"/>
                    <a:gd name="T38" fmla="*/ 1 w 1354"/>
                    <a:gd name="T39" fmla="*/ 0 h 367"/>
                    <a:gd name="T40" fmla="*/ 1 w 1354"/>
                    <a:gd name="T41" fmla="*/ 0 h 367"/>
                    <a:gd name="T42" fmla="*/ 1 w 1354"/>
                    <a:gd name="T43" fmla="*/ 0 h 367"/>
                    <a:gd name="T44" fmla="*/ 1 w 1354"/>
                    <a:gd name="T45" fmla="*/ 0 h 367"/>
                    <a:gd name="T46" fmla="*/ 1 w 1354"/>
                    <a:gd name="T47" fmla="*/ 0 h 367"/>
                    <a:gd name="T48" fmla="*/ 1 w 1354"/>
                    <a:gd name="T49" fmla="*/ 0 h 367"/>
                    <a:gd name="T50" fmla="*/ 1 w 1354"/>
                    <a:gd name="T51" fmla="*/ 0 h 367"/>
                    <a:gd name="T52" fmla="*/ 1 w 1354"/>
                    <a:gd name="T53" fmla="*/ 0 h 367"/>
                    <a:gd name="T54" fmla="*/ 1 w 1354"/>
                    <a:gd name="T55" fmla="*/ 0 h 367"/>
                    <a:gd name="T56" fmla="*/ 1 w 1354"/>
                    <a:gd name="T57" fmla="*/ 0 h 367"/>
                    <a:gd name="T58" fmla="*/ 1 w 1354"/>
                    <a:gd name="T59" fmla="*/ 0 h 367"/>
                    <a:gd name="T60" fmla="*/ 1 w 1354"/>
                    <a:gd name="T61" fmla="*/ 0 h 367"/>
                    <a:gd name="T62" fmla="*/ 1 w 1354"/>
                    <a:gd name="T63" fmla="*/ 0 h 367"/>
                    <a:gd name="T64" fmla="*/ 1 w 1354"/>
                    <a:gd name="T65" fmla="*/ 0 h 367"/>
                    <a:gd name="T66" fmla="*/ 1 w 1354"/>
                    <a:gd name="T67" fmla="*/ 0 h 367"/>
                    <a:gd name="T68" fmla="*/ 1 w 1354"/>
                    <a:gd name="T69" fmla="*/ 0 h 367"/>
                    <a:gd name="T70" fmla="*/ 1 w 1354"/>
                    <a:gd name="T71" fmla="*/ 0 h 3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54"/>
                    <a:gd name="T109" fmla="*/ 0 h 367"/>
                    <a:gd name="T110" fmla="*/ 1354 w 1354"/>
                    <a:gd name="T111" fmla="*/ 367 h 3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54" h="367">
                      <a:moveTo>
                        <a:pt x="313" y="0"/>
                      </a:moveTo>
                      <a:lnTo>
                        <a:pt x="370" y="16"/>
                      </a:lnTo>
                      <a:lnTo>
                        <a:pt x="436" y="34"/>
                      </a:lnTo>
                      <a:lnTo>
                        <a:pt x="510" y="53"/>
                      </a:lnTo>
                      <a:lnTo>
                        <a:pt x="590" y="73"/>
                      </a:lnTo>
                      <a:lnTo>
                        <a:pt x="673" y="93"/>
                      </a:lnTo>
                      <a:lnTo>
                        <a:pt x="760" y="115"/>
                      </a:lnTo>
                      <a:lnTo>
                        <a:pt x="846" y="135"/>
                      </a:lnTo>
                      <a:lnTo>
                        <a:pt x="932" y="157"/>
                      </a:lnTo>
                      <a:lnTo>
                        <a:pt x="1013" y="177"/>
                      </a:lnTo>
                      <a:lnTo>
                        <a:pt x="1090" y="196"/>
                      </a:lnTo>
                      <a:lnTo>
                        <a:pt x="1161" y="213"/>
                      </a:lnTo>
                      <a:lnTo>
                        <a:pt x="1225" y="228"/>
                      </a:lnTo>
                      <a:lnTo>
                        <a:pt x="1277" y="239"/>
                      </a:lnTo>
                      <a:lnTo>
                        <a:pt x="1317" y="250"/>
                      </a:lnTo>
                      <a:lnTo>
                        <a:pt x="1342" y="256"/>
                      </a:lnTo>
                      <a:lnTo>
                        <a:pt x="1354" y="260"/>
                      </a:lnTo>
                      <a:lnTo>
                        <a:pt x="1326" y="273"/>
                      </a:lnTo>
                      <a:lnTo>
                        <a:pt x="1299" y="287"/>
                      </a:lnTo>
                      <a:lnTo>
                        <a:pt x="1270" y="300"/>
                      </a:lnTo>
                      <a:lnTo>
                        <a:pt x="1241" y="313"/>
                      </a:lnTo>
                      <a:lnTo>
                        <a:pt x="1215" y="327"/>
                      </a:lnTo>
                      <a:lnTo>
                        <a:pt x="1186" y="340"/>
                      </a:lnTo>
                      <a:lnTo>
                        <a:pt x="1157" y="354"/>
                      </a:lnTo>
                      <a:lnTo>
                        <a:pt x="1129" y="367"/>
                      </a:lnTo>
                      <a:lnTo>
                        <a:pt x="1097" y="359"/>
                      </a:lnTo>
                      <a:lnTo>
                        <a:pt x="1063" y="351"/>
                      </a:lnTo>
                      <a:lnTo>
                        <a:pt x="1029" y="342"/>
                      </a:lnTo>
                      <a:lnTo>
                        <a:pt x="996" y="332"/>
                      </a:lnTo>
                      <a:lnTo>
                        <a:pt x="960" y="324"/>
                      </a:lnTo>
                      <a:lnTo>
                        <a:pt x="927" y="315"/>
                      </a:lnTo>
                      <a:lnTo>
                        <a:pt x="891" y="307"/>
                      </a:lnTo>
                      <a:lnTo>
                        <a:pt x="856" y="298"/>
                      </a:lnTo>
                      <a:lnTo>
                        <a:pt x="821" y="288"/>
                      </a:lnTo>
                      <a:lnTo>
                        <a:pt x="784" y="280"/>
                      </a:lnTo>
                      <a:lnTo>
                        <a:pt x="748" y="271"/>
                      </a:lnTo>
                      <a:lnTo>
                        <a:pt x="711" y="263"/>
                      </a:lnTo>
                      <a:lnTo>
                        <a:pt x="676" y="253"/>
                      </a:lnTo>
                      <a:lnTo>
                        <a:pt x="639" y="244"/>
                      </a:lnTo>
                      <a:lnTo>
                        <a:pt x="602" y="236"/>
                      </a:lnTo>
                      <a:lnTo>
                        <a:pt x="565" y="228"/>
                      </a:lnTo>
                      <a:lnTo>
                        <a:pt x="528" y="218"/>
                      </a:lnTo>
                      <a:lnTo>
                        <a:pt x="493" y="209"/>
                      </a:lnTo>
                      <a:lnTo>
                        <a:pt x="456" y="201"/>
                      </a:lnTo>
                      <a:lnTo>
                        <a:pt x="419" y="192"/>
                      </a:lnTo>
                      <a:lnTo>
                        <a:pt x="383" y="184"/>
                      </a:lnTo>
                      <a:lnTo>
                        <a:pt x="346" y="176"/>
                      </a:lnTo>
                      <a:lnTo>
                        <a:pt x="311" y="167"/>
                      </a:lnTo>
                      <a:lnTo>
                        <a:pt x="274" y="159"/>
                      </a:lnTo>
                      <a:lnTo>
                        <a:pt x="239" y="152"/>
                      </a:lnTo>
                      <a:lnTo>
                        <a:pt x="203" y="144"/>
                      </a:lnTo>
                      <a:lnTo>
                        <a:pt x="168" y="135"/>
                      </a:lnTo>
                      <a:lnTo>
                        <a:pt x="134" y="128"/>
                      </a:lnTo>
                      <a:lnTo>
                        <a:pt x="101" y="120"/>
                      </a:lnTo>
                      <a:lnTo>
                        <a:pt x="65" y="113"/>
                      </a:lnTo>
                      <a:lnTo>
                        <a:pt x="33" y="105"/>
                      </a:lnTo>
                      <a:lnTo>
                        <a:pt x="0" y="98"/>
                      </a:lnTo>
                      <a:lnTo>
                        <a:pt x="15" y="93"/>
                      </a:lnTo>
                      <a:lnTo>
                        <a:pt x="32" y="88"/>
                      </a:lnTo>
                      <a:lnTo>
                        <a:pt x="50" y="81"/>
                      </a:lnTo>
                      <a:lnTo>
                        <a:pt x="70" y="76"/>
                      </a:lnTo>
                      <a:lnTo>
                        <a:pt x="91" y="69"/>
                      </a:lnTo>
                      <a:lnTo>
                        <a:pt x="112" y="64"/>
                      </a:lnTo>
                      <a:lnTo>
                        <a:pt x="134" y="58"/>
                      </a:lnTo>
                      <a:lnTo>
                        <a:pt x="158" y="53"/>
                      </a:lnTo>
                      <a:lnTo>
                        <a:pt x="180" y="46"/>
                      </a:lnTo>
                      <a:lnTo>
                        <a:pt x="202" y="41"/>
                      </a:lnTo>
                      <a:lnTo>
                        <a:pt x="224" y="34"/>
                      </a:lnTo>
                      <a:lnTo>
                        <a:pt x="244" y="27"/>
                      </a:lnTo>
                      <a:lnTo>
                        <a:pt x="264" y="21"/>
                      </a:lnTo>
                      <a:lnTo>
                        <a:pt x="282" y="14"/>
                      </a:lnTo>
                      <a:lnTo>
                        <a:pt x="298" y="7"/>
                      </a:lnTo>
                      <a:lnTo>
                        <a:pt x="313" y="0"/>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278" name="Freeform 30"/>
                <p:cNvSpPr>
                  <a:spLocks/>
                </p:cNvSpPr>
                <p:nvPr/>
              </p:nvSpPr>
              <p:spPr bwMode="auto">
                <a:xfrm>
                  <a:off x="2838" y="2292"/>
                  <a:ext cx="944" cy="1102"/>
                </a:xfrm>
                <a:custGeom>
                  <a:avLst/>
                  <a:gdLst>
                    <a:gd name="T0" fmla="*/ 1 w 1888"/>
                    <a:gd name="T1" fmla="*/ 0 h 2205"/>
                    <a:gd name="T2" fmla="*/ 1 w 1888"/>
                    <a:gd name="T3" fmla="*/ 0 h 2205"/>
                    <a:gd name="T4" fmla="*/ 1 w 1888"/>
                    <a:gd name="T5" fmla="*/ 0 h 2205"/>
                    <a:gd name="T6" fmla="*/ 1 w 1888"/>
                    <a:gd name="T7" fmla="*/ 0 h 2205"/>
                    <a:gd name="T8" fmla="*/ 1 w 1888"/>
                    <a:gd name="T9" fmla="*/ 0 h 2205"/>
                    <a:gd name="T10" fmla="*/ 1 w 1888"/>
                    <a:gd name="T11" fmla="*/ 0 h 2205"/>
                    <a:gd name="T12" fmla="*/ 1 w 1888"/>
                    <a:gd name="T13" fmla="*/ 0 h 2205"/>
                    <a:gd name="T14" fmla="*/ 1 w 1888"/>
                    <a:gd name="T15" fmla="*/ 0 h 2205"/>
                    <a:gd name="T16" fmla="*/ 1 w 1888"/>
                    <a:gd name="T17" fmla="*/ 0 h 2205"/>
                    <a:gd name="T18" fmla="*/ 1 w 1888"/>
                    <a:gd name="T19" fmla="*/ 0 h 2205"/>
                    <a:gd name="T20" fmla="*/ 1 w 1888"/>
                    <a:gd name="T21" fmla="*/ 0 h 2205"/>
                    <a:gd name="T22" fmla="*/ 1 w 1888"/>
                    <a:gd name="T23" fmla="*/ 0 h 2205"/>
                    <a:gd name="T24" fmla="*/ 1 w 1888"/>
                    <a:gd name="T25" fmla="*/ 0 h 2205"/>
                    <a:gd name="T26" fmla="*/ 1 w 1888"/>
                    <a:gd name="T27" fmla="*/ 0 h 2205"/>
                    <a:gd name="T28" fmla="*/ 1 w 1888"/>
                    <a:gd name="T29" fmla="*/ 0 h 2205"/>
                    <a:gd name="T30" fmla="*/ 1 w 1888"/>
                    <a:gd name="T31" fmla="*/ 0 h 2205"/>
                    <a:gd name="T32" fmla="*/ 1 w 1888"/>
                    <a:gd name="T33" fmla="*/ 0 h 2205"/>
                    <a:gd name="T34" fmla="*/ 1 w 1888"/>
                    <a:gd name="T35" fmla="*/ 0 h 2205"/>
                    <a:gd name="T36" fmla="*/ 1 w 1888"/>
                    <a:gd name="T37" fmla="*/ 0 h 2205"/>
                    <a:gd name="T38" fmla="*/ 1 w 1888"/>
                    <a:gd name="T39" fmla="*/ 0 h 2205"/>
                    <a:gd name="T40" fmla="*/ 1 w 1888"/>
                    <a:gd name="T41" fmla="*/ 0 h 2205"/>
                    <a:gd name="T42" fmla="*/ 1 w 1888"/>
                    <a:gd name="T43" fmla="*/ 0 h 2205"/>
                    <a:gd name="T44" fmla="*/ 1 w 1888"/>
                    <a:gd name="T45" fmla="*/ 0 h 2205"/>
                    <a:gd name="T46" fmla="*/ 1 w 1888"/>
                    <a:gd name="T47" fmla="*/ 0 h 2205"/>
                    <a:gd name="T48" fmla="*/ 1 w 1888"/>
                    <a:gd name="T49" fmla="*/ 0 h 2205"/>
                    <a:gd name="T50" fmla="*/ 1 w 1888"/>
                    <a:gd name="T51" fmla="*/ 0 h 2205"/>
                    <a:gd name="T52" fmla="*/ 1 w 1888"/>
                    <a:gd name="T53" fmla="*/ 0 h 2205"/>
                    <a:gd name="T54" fmla="*/ 1 w 1888"/>
                    <a:gd name="T55" fmla="*/ 0 h 2205"/>
                    <a:gd name="T56" fmla="*/ 1 w 1888"/>
                    <a:gd name="T57" fmla="*/ 0 h 2205"/>
                    <a:gd name="T58" fmla="*/ 1 w 1888"/>
                    <a:gd name="T59" fmla="*/ 0 h 2205"/>
                    <a:gd name="T60" fmla="*/ 1 w 1888"/>
                    <a:gd name="T61" fmla="*/ 0 h 2205"/>
                    <a:gd name="T62" fmla="*/ 1 w 1888"/>
                    <a:gd name="T63" fmla="*/ 0 h 2205"/>
                    <a:gd name="T64" fmla="*/ 1 w 1888"/>
                    <a:gd name="T65" fmla="*/ 0 h 2205"/>
                    <a:gd name="T66" fmla="*/ 1 w 1888"/>
                    <a:gd name="T67" fmla="*/ 0 h 2205"/>
                    <a:gd name="T68" fmla="*/ 1 w 1888"/>
                    <a:gd name="T69" fmla="*/ 0 h 2205"/>
                    <a:gd name="T70" fmla="*/ 1 w 1888"/>
                    <a:gd name="T71" fmla="*/ 0 h 2205"/>
                    <a:gd name="T72" fmla="*/ 1 w 1888"/>
                    <a:gd name="T73" fmla="*/ 0 h 2205"/>
                    <a:gd name="T74" fmla="*/ 1 w 1888"/>
                    <a:gd name="T75" fmla="*/ 0 h 2205"/>
                    <a:gd name="T76" fmla="*/ 1 w 1888"/>
                    <a:gd name="T77" fmla="*/ 0 h 2205"/>
                    <a:gd name="T78" fmla="*/ 1 w 1888"/>
                    <a:gd name="T79" fmla="*/ 0 h 2205"/>
                    <a:gd name="T80" fmla="*/ 1 w 1888"/>
                    <a:gd name="T81" fmla="*/ 0 h 2205"/>
                    <a:gd name="T82" fmla="*/ 1 w 1888"/>
                    <a:gd name="T83" fmla="*/ 0 h 2205"/>
                    <a:gd name="T84" fmla="*/ 1 w 1888"/>
                    <a:gd name="T85" fmla="*/ 0 h 2205"/>
                    <a:gd name="T86" fmla="*/ 1 w 1888"/>
                    <a:gd name="T87" fmla="*/ 0 h 22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88"/>
                    <a:gd name="T133" fmla="*/ 0 h 2205"/>
                    <a:gd name="T134" fmla="*/ 1888 w 1888"/>
                    <a:gd name="T135" fmla="*/ 2205 h 22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88" h="2205">
                      <a:moveTo>
                        <a:pt x="1099" y="2205"/>
                      </a:moveTo>
                      <a:lnTo>
                        <a:pt x="1070" y="2188"/>
                      </a:lnTo>
                      <a:lnTo>
                        <a:pt x="1026" y="2164"/>
                      </a:lnTo>
                      <a:lnTo>
                        <a:pt x="969" y="2136"/>
                      </a:lnTo>
                      <a:lnTo>
                        <a:pt x="900" y="2100"/>
                      </a:lnTo>
                      <a:lnTo>
                        <a:pt x="823" y="2060"/>
                      </a:lnTo>
                      <a:lnTo>
                        <a:pt x="740" y="2018"/>
                      </a:lnTo>
                      <a:lnTo>
                        <a:pt x="651" y="1972"/>
                      </a:lnTo>
                      <a:lnTo>
                        <a:pt x="562" y="1925"/>
                      </a:lnTo>
                      <a:lnTo>
                        <a:pt x="471" y="1878"/>
                      </a:lnTo>
                      <a:lnTo>
                        <a:pt x="382" y="1833"/>
                      </a:lnTo>
                      <a:lnTo>
                        <a:pt x="298" y="1789"/>
                      </a:lnTo>
                      <a:lnTo>
                        <a:pt x="219" y="1747"/>
                      </a:lnTo>
                      <a:lnTo>
                        <a:pt x="150" y="1710"/>
                      </a:lnTo>
                      <a:lnTo>
                        <a:pt x="91" y="1676"/>
                      </a:lnTo>
                      <a:lnTo>
                        <a:pt x="44" y="1651"/>
                      </a:lnTo>
                      <a:lnTo>
                        <a:pt x="12" y="1631"/>
                      </a:lnTo>
                      <a:lnTo>
                        <a:pt x="8" y="1597"/>
                      </a:lnTo>
                      <a:lnTo>
                        <a:pt x="7" y="1560"/>
                      </a:lnTo>
                      <a:lnTo>
                        <a:pt x="3" y="1523"/>
                      </a:lnTo>
                      <a:lnTo>
                        <a:pt x="2" y="1491"/>
                      </a:lnTo>
                      <a:lnTo>
                        <a:pt x="0" y="1427"/>
                      </a:lnTo>
                      <a:lnTo>
                        <a:pt x="2" y="1363"/>
                      </a:lnTo>
                      <a:lnTo>
                        <a:pt x="5" y="1298"/>
                      </a:lnTo>
                      <a:lnTo>
                        <a:pt x="12" y="1234"/>
                      </a:lnTo>
                      <a:lnTo>
                        <a:pt x="20" y="1170"/>
                      </a:lnTo>
                      <a:lnTo>
                        <a:pt x="32" y="1107"/>
                      </a:lnTo>
                      <a:lnTo>
                        <a:pt x="49" y="1044"/>
                      </a:lnTo>
                      <a:lnTo>
                        <a:pt x="67" y="981"/>
                      </a:lnTo>
                      <a:lnTo>
                        <a:pt x="81" y="944"/>
                      </a:lnTo>
                      <a:lnTo>
                        <a:pt x="93" y="907"/>
                      </a:lnTo>
                      <a:lnTo>
                        <a:pt x="108" y="872"/>
                      </a:lnTo>
                      <a:lnTo>
                        <a:pt x="123" y="837"/>
                      </a:lnTo>
                      <a:lnTo>
                        <a:pt x="140" y="801"/>
                      </a:lnTo>
                      <a:lnTo>
                        <a:pt x="160" y="768"/>
                      </a:lnTo>
                      <a:lnTo>
                        <a:pt x="182" y="736"/>
                      </a:lnTo>
                      <a:lnTo>
                        <a:pt x="205" y="704"/>
                      </a:lnTo>
                      <a:lnTo>
                        <a:pt x="231" y="672"/>
                      </a:lnTo>
                      <a:lnTo>
                        <a:pt x="254" y="640"/>
                      </a:lnTo>
                      <a:lnTo>
                        <a:pt x="276" y="606"/>
                      </a:lnTo>
                      <a:lnTo>
                        <a:pt x="299" y="574"/>
                      </a:lnTo>
                      <a:lnTo>
                        <a:pt x="325" y="544"/>
                      </a:lnTo>
                      <a:lnTo>
                        <a:pt x="350" y="515"/>
                      </a:lnTo>
                      <a:lnTo>
                        <a:pt x="380" y="490"/>
                      </a:lnTo>
                      <a:lnTo>
                        <a:pt x="414" y="466"/>
                      </a:lnTo>
                      <a:lnTo>
                        <a:pt x="434" y="453"/>
                      </a:lnTo>
                      <a:lnTo>
                        <a:pt x="456" y="441"/>
                      </a:lnTo>
                      <a:lnTo>
                        <a:pt x="476" y="428"/>
                      </a:lnTo>
                      <a:lnTo>
                        <a:pt x="496" y="416"/>
                      </a:lnTo>
                      <a:lnTo>
                        <a:pt x="517" y="404"/>
                      </a:lnTo>
                      <a:lnTo>
                        <a:pt x="537" y="394"/>
                      </a:lnTo>
                      <a:lnTo>
                        <a:pt x="559" y="382"/>
                      </a:lnTo>
                      <a:lnTo>
                        <a:pt x="579" y="370"/>
                      </a:lnTo>
                      <a:lnTo>
                        <a:pt x="584" y="370"/>
                      </a:lnTo>
                      <a:lnTo>
                        <a:pt x="594" y="367"/>
                      </a:lnTo>
                      <a:lnTo>
                        <a:pt x="607" y="362"/>
                      </a:lnTo>
                      <a:lnTo>
                        <a:pt x="623" y="355"/>
                      </a:lnTo>
                      <a:lnTo>
                        <a:pt x="638" y="345"/>
                      </a:lnTo>
                      <a:lnTo>
                        <a:pt x="649" y="335"/>
                      </a:lnTo>
                      <a:lnTo>
                        <a:pt x="660" y="323"/>
                      </a:lnTo>
                      <a:lnTo>
                        <a:pt x="663" y="310"/>
                      </a:lnTo>
                      <a:lnTo>
                        <a:pt x="665" y="234"/>
                      </a:lnTo>
                      <a:lnTo>
                        <a:pt x="668" y="157"/>
                      </a:lnTo>
                      <a:lnTo>
                        <a:pt x="670" y="81"/>
                      </a:lnTo>
                      <a:lnTo>
                        <a:pt x="670" y="5"/>
                      </a:lnTo>
                      <a:lnTo>
                        <a:pt x="673" y="4"/>
                      </a:lnTo>
                      <a:lnTo>
                        <a:pt x="675" y="2"/>
                      </a:lnTo>
                      <a:lnTo>
                        <a:pt x="678" y="2"/>
                      </a:lnTo>
                      <a:lnTo>
                        <a:pt x="681" y="0"/>
                      </a:lnTo>
                      <a:lnTo>
                        <a:pt x="708" y="7"/>
                      </a:lnTo>
                      <a:lnTo>
                        <a:pt x="734" y="15"/>
                      </a:lnTo>
                      <a:lnTo>
                        <a:pt x="761" y="20"/>
                      </a:lnTo>
                      <a:lnTo>
                        <a:pt x="784" y="27"/>
                      </a:lnTo>
                      <a:lnTo>
                        <a:pt x="808" y="32"/>
                      </a:lnTo>
                      <a:lnTo>
                        <a:pt x="826" y="36"/>
                      </a:lnTo>
                      <a:lnTo>
                        <a:pt x="841" y="39"/>
                      </a:lnTo>
                      <a:lnTo>
                        <a:pt x="851" y="41"/>
                      </a:lnTo>
                      <a:lnTo>
                        <a:pt x="917" y="54"/>
                      </a:lnTo>
                      <a:lnTo>
                        <a:pt x="981" y="69"/>
                      </a:lnTo>
                      <a:lnTo>
                        <a:pt x="1047" y="84"/>
                      </a:lnTo>
                      <a:lnTo>
                        <a:pt x="1110" y="101"/>
                      </a:lnTo>
                      <a:lnTo>
                        <a:pt x="1176" y="116"/>
                      </a:lnTo>
                      <a:lnTo>
                        <a:pt x="1240" y="133"/>
                      </a:lnTo>
                      <a:lnTo>
                        <a:pt x="1304" y="150"/>
                      </a:lnTo>
                      <a:lnTo>
                        <a:pt x="1370" y="168"/>
                      </a:lnTo>
                      <a:lnTo>
                        <a:pt x="1434" y="185"/>
                      </a:lnTo>
                      <a:lnTo>
                        <a:pt x="1497" y="202"/>
                      </a:lnTo>
                      <a:lnTo>
                        <a:pt x="1561" y="221"/>
                      </a:lnTo>
                      <a:lnTo>
                        <a:pt x="1627" y="237"/>
                      </a:lnTo>
                      <a:lnTo>
                        <a:pt x="1691" y="256"/>
                      </a:lnTo>
                      <a:lnTo>
                        <a:pt x="1755" y="273"/>
                      </a:lnTo>
                      <a:lnTo>
                        <a:pt x="1821" y="290"/>
                      </a:lnTo>
                      <a:lnTo>
                        <a:pt x="1884" y="306"/>
                      </a:lnTo>
                      <a:lnTo>
                        <a:pt x="1886" y="308"/>
                      </a:lnTo>
                      <a:lnTo>
                        <a:pt x="1886" y="310"/>
                      </a:lnTo>
                      <a:lnTo>
                        <a:pt x="1888" y="312"/>
                      </a:lnTo>
                      <a:lnTo>
                        <a:pt x="1888" y="399"/>
                      </a:lnTo>
                      <a:lnTo>
                        <a:pt x="1883" y="487"/>
                      </a:lnTo>
                      <a:lnTo>
                        <a:pt x="1869" y="572"/>
                      </a:lnTo>
                      <a:lnTo>
                        <a:pt x="1844" y="655"/>
                      </a:lnTo>
                      <a:lnTo>
                        <a:pt x="1839" y="665"/>
                      </a:lnTo>
                      <a:lnTo>
                        <a:pt x="1832" y="675"/>
                      </a:lnTo>
                      <a:lnTo>
                        <a:pt x="1826" y="683"/>
                      </a:lnTo>
                      <a:lnTo>
                        <a:pt x="1819" y="692"/>
                      </a:lnTo>
                      <a:lnTo>
                        <a:pt x="1809" y="699"/>
                      </a:lnTo>
                      <a:lnTo>
                        <a:pt x="1800" y="704"/>
                      </a:lnTo>
                      <a:lnTo>
                        <a:pt x="1792" y="709"/>
                      </a:lnTo>
                      <a:lnTo>
                        <a:pt x="1782" y="714"/>
                      </a:lnTo>
                      <a:lnTo>
                        <a:pt x="1731" y="737"/>
                      </a:lnTo>
                      <a:lnTo>
                        <a:pt x="1683" y="766"/>
                      </a:lnTo>
                      <a:lnTo>
                        <a:pt x="1635" y="794"/>
                      </a:lnTo>
                      <a:lnTo>
                        <a:pt x="1590" y="826"/>
                      </a:lnTo>
                      <a:lnTo>
                        <a:pt x="1546" y="860"/>
                      </a:lnTo>
                      <a:lnTo>
                        <a:pt x="1504" y="897"/>
                      </a:lnTo>
                      <a:lnTo>
                        <a:pt x="1466" y="936"/>
                      </a:lnTo>
                      <a:lnTo>
                        <a:pt x="1427" y="976"/>
                      </a:lnTo>
                      <a:lnTo>
                        <a:pt x="1391" y="1018"/>
                      </a:lnTo>
                      <a:lnTo>
                        <a:pt x="1358" y="1062"/>
                      </a:lnTo>
                      <a:lnTo>
                        <a:pt x="1326" y="1107"/>
                      </a:lnTo>
                      <a:lnTo>
                        <a:pt x="1296" y="1155"/>
                      </a:lnTo>
                      <a:lnTo>
                        <a:pt x="1269" y="1202"/>
                      </a:lnTo>
                      <a:lnTo>
                        <a:pt x="1243" y="1252"/>
                      </a:lnTo>
                      <a:lnTo>
                        <a:pt x="1222" y="1303"/>
                      </a:lnTo>
                      <a:lnTo>
                        <a:pt x="1201" y="1355"/>
                      </a:lnTo>
                      <a:lnTo>
                        <a:pt x="1168" y="1459"/>
                      </a:lnTo>
                      <a:lnTo>
                        <a:pt x="1142" y="1563"/>
                      </a:lnTo>
                      <a:lnTo>
                        <a:pt x="1122" y="1670"/>
                      </a:lnTo>
                      <a:lnTo>
                        <a:pt x="1110" y="1776"/>
                      </a:lnTo>
                      <a:lnTo>
                        <a:pt x="1102" y="1883"/>
                      </a:lnTo>
                      <a:lnTo>
                        <a:pt x="1097" y="1989"/>
                      </a:lnTo>
                      <a:lnTo>
                        <a:pt x="1097" y="2097"/>
                      </a:lnTo>
                      <a:lnTo>
                        <a:pt x="1099" y="2205"/>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279" name="Freeform 31"/>
                <p:cNvSpPr>
                  <a:spLocks/>
                </p:cNvSpPr>
                <p:nvPr/>
              </p:nvSpPr>
              <p:spPr bwMode="auto">
                <a:xfrm>
                  <a:off x="3065" y="2548"/>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4" y="153"/>
                      </a:moveTo>
                      <a:lnTo>
                        <a:pt x="149" y="141"/>
                      </a:lnTo>
                      <a:lnTo>
                        <a:pt x="161" y="126"/>
                      </a:lnTo>
                      <a:lnTo>
                        <a:pt x="171" y="111"/>
                      </a:lnTo>
                      <a:lnTo>
                        <a:pt x="176" y="94"/>
                      </a:lnTo>
                      <a:lnTo>
                        <a:pt x="180" y="79"/>
                      </a:lnTo>
                      <a:lnTo>
                        <a:pt x="180" y="62"/>
                      </a:lnTo>
                      <a:lnTo>
                        <a:pt x="176" y="47"/>
                      </a:lnTo>
                      <a:lnTo>
                        <a:pt x="168" y="32"/>
                      </a:lnTo>
                      <a:lnTo>
                        <a:pt x="158" y="20"/>
                      </a:lnTo>
                      <a:lnTo>
                        <a:pt x="144" y="10"/>
                      </a:lnTo>
                      <a:lnTo>
                        <a:pt x="129" y="3"/>
                      </a:lnTo>
                      <a:lnTo>
                        <a:pt x="112" y="0"/>
                      </a:lnTo>
                      <a:lnTo>
                        <a:pt x="96" y="0"/>
                      </a:lnTo>
                      <a:lnTo>
                        <a:pt x="77" y="1"/>
                      </a:lnTo>
                      <a:lnTo>
                        <a:pt x="60" y="8"/>
                      </a:lnTo>
                      <a:lnTo>
                        <a:pt x="43" y="17"/>
                      </a:lnTo>
                      <a:lnTo>
                        <a:pt x="28" y="28"/>
                      </a:lnTo>
                      <a:lnTo>
                        <a:pt x="16" y="42"/>
                      </a:lnTo>
                      <a:lnTo>
                        <a:pt x="8" y="57"/>
                      </a:lnTo>
                      <a:lnTo>
                        <a:pt x="3" y="74"/>
                      </a:lnTo>
                      <a:lnTo>
                        <a:pt x="0" y="89"/>
                      </a:lnTo>
                      <a:lnTo>
                        <a:pt x="0" y="106"/>
                      </a:lnTo>
                      <a:lnTo>
                        <a:pt x="3" y="121"/>
                      </a:lnTo>
                      <a:lnTo>
                        <a:pt x="11" y="136"/>
                      </a:lnTo>
                      <a:lnTo>
                        <a:pt x="21" y="150"/>
                      </a:lnTo>
                      <a:lnTo>
                        <a:pt x="35" y="160"/>
                      </a:lnTo>
                      <a:lnTo>
                        <a:pt x="50" y="166"/>
                      </a:lnTo>
                      <a:lnTo>
                        <a:pt x="67" y="170"/>
                      </a:lnTo>
                      <a:lnTo>
                        <a:pt x="84" y="170"/>
                      </a:lnTo>
                      <a:lnTo>
                        <a:pt x="101" y="168"/>
                      </a:lnTo>
                      <a:lnTo>
                        <a:pt x="117" y="161"/>
                      </a:lnTo>
                      <a:lnTo>
                        <a:pt x="134"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0" name="Freeform 32"/>
                <p:cNvSpPr>
                  <a:spLocks/>
                </p:cNvSpPr>
                <p:nvPr/>
              </p:nvSpPr>
              <p:spPr bwMode="auto">
                <a:xfrm>
                  <a:off x="3088" y="2706"/>
                  <a:ext cx="90" cy="85"/>
                </a:xfrm>
                <a:custGeom>
                  <a:avLst/>
                  <a:gdLst>
                    <a:gd name="T0" fmla="*/ 0 w 182"/>
                    <a:gd name="T1" fmla="*/ 1 h 170"/>
                    <a:gd name="T2" fmla="*/ 0 w 182"/>
                    <a:gd name="T3" fmla="*/ 1 h 170"/>
                    <a:gd name="T4" fmla="*/ 0 w 182"/>
                    <a:gd name="T5" fmla="*/ 1 h 170"/>
                    <a:gd name="T6" fmla="*/ 0 w 182"/>
                    <a:gd name="T7" fmla="*/ 1 h 170"/>
                    <a:gd name="T8" fmla="*/ 0 w 182"/>
                    <a:gd name="T9" fmla="*/ 1 h 170"/>
                    <a:gd name="T10" fmla="*/ 0 w 182"/>
                    <a:gd name="T11" fmla="*/ 1 h 170"/>
                    <a:gd name="T12" fmla="*/ 0 w 182"/>
                    <a:gd name="T13" fmla="*/ 1 h 170"/>
                    <a:gd name="T14" fmla="*/ 0 w 182"/>
                    <a:gd name="T15" fmla="*/ 1 h 170"/>
                    <a:gd name="T16" fmla="*/ 0 w 182"/>
                    <a:gd name="T17" fmla="*/ 1 h 170"/>
                    <a:gd name="T18" fmla="*/ 0 w 182"/>
                    <a:gd name="T19" fmla="*/ 1 h 170"/>
                    <a:gd name="T20" fmla="*/ 0 w 182"/>
                    <a:gd name="T21" fmla="*/ 1 h 170"/>
                    <a:gd name="T22" fmla="*/ 0 w 182"/>
                    <a:gd name="T23" fmla="*/ 1 h 170"/>
                    <a:gd name="T24" fmla="*/ 0 w 182"/>
                    <a:gd name="T25" fmla="*/ 1 h 170"/>
                    <a:gd name="T26" fmla="*/ 0 w 182"/>
                    <a:gd name="T27" fmla="*/ 1 h 170"/>
                    <a:gd name="T28" fmla="*/ 0 w 182"/>
                    <a:gd name="T29" fmla="*/ 1 h 170"/>
                    <a:gd name="T30" fmla="*/ 0 w 182"/>
                    <a:gd name="T31" fmla="*/ 1 h 170"/>
                    <a:gd name="T32" fmla="*/ 0 w 182"/>
                    <a:gd name="T33" fmla="*/ 1 h 170"/>
                    <a:gd name="T34" fmla="*/ 0 w 182"/>
                    <a:gd name="T35" fmla="*/ 1 h 170"/>
                    <a:gd name="T36" fmla="*/ 0 w 182"/>
                    <a:gd name="T37" fmla="*/ 1 h 170"/>
                    <a:gd name="T38" fmla="*/ 0 w 182"/>
                    <a:gd name="T39" fmla="*/ 1 h 170"/>
                    <a:gd name="T40" fmla="*/ 0 w 182"/>
                    <a:gd name="T41" fmla="*/ 0 h 170"/>
                    <a:gd name="T42" fmla="*/ 0 w 182"/>
                    <a:gd name="T43" fmla="*/ 0 h 170"/>
                    <a:gd name="T44" fmla="*/ 0 w 182"/>
                    <a:gd name="T45" fmla="*/ 1 h 170"/>
                    <a:gd name="T46" fmla="*/ 0 w 182"/>
                    <a:gd name="T47" fmla="*/ 1 h 170"/>
                    <a:gd name="T48" fmla="*/ 0 w 182"/>
                    <a:gd name="T49" fmla="*/ 1 h 170"/>
                    <a:gd name="T50" fmla="*/ 0 w 182"/>
                    <a:gd name="T51" fmla="*/ 1 h 170"/>
                    <a:gd name="T52" fmla="*/ 0 w 182"/>
                    <a:gd name="T53" fmla="*/ 1 h 170"/>
                    <a:gd name="T54" fmla="*/ 0 w 182"/>
                    <a:gd name="T55" fmla="*/ 1 h 170"/>
                    <a:gd name="T56" fmla="*/ 0 w 182"/>
                    <a:gd name="T57" fmla="*/ 1 h 170"/>
                    <a:gd name="T58" fmla="*/ 0 w 182"/>
                    <a:gd name="T59" fmla="*/ 1 h 170"/>
                    <a:gd name="T60" fmla="*/ 0 w 182"/>
                    <a:gd name="T61" fmla="*/ 1 h 170"/>
                    <a:gd name="T62" fmla="*/ 0 w 182"/>
                    <a:gd name="T63" fmla="*/ 1 h 170"/>
                    <a:gd name="T64" fmla="*/ 0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12" y="136"/>
                      </a:moveTo>
                      <a:lnTo>
                        <a:pt x="22" y="150"/>
                      </a:lnTo>
                      <a:lnTo>
                        <a:pt x="35" y="160"/>
                      </a:lnTo>
                      <a:lnTo>
                        <a:pt x="51" y="167"/>
                      </a:lnTo>
                      <a:lnTo>
                        <a:pt x="67" y="170"/>
                      </a:lnTo>
                      <a:lnTo>
                        <a:pt x="84" y="170"/>
                      </a:lnTo>
                      <a:lnTo>
                        <a:pt x="103" y="168"/>
                      </a:lnTo>
                      <a:lnTo>
                        <a:pt x="119" y="162"/>
                      </a:lnTo>
                      <a:lnTo>
                        <a:pt x="136" y="153"/>
                      </a:lnTo>
                      <a:lnTo>
                        <a:pt x="151" y="141"/>
                      </a:lnTo>
                      <a:lnTo>
                        <a:pt x="163" y="126"/>
                      </a:lnTo>
                      <a:lnTo>
                        <a:pt x="172" y="111"/>
                      </a:lnTo>
                      <a:lnTo>
                        <a:pt x="178" y="94"/>
                      </a:lnTo>
                      <a:lnTo>
                        <a:pt x="182" y="79"/>
                      </a:lnTo>
                      <a:lnTo>
                        <a:pt x="180" y="62"/>
                      </a:lnTo>
                      <a:lnTo>
                        <a:pt x="177" y="47"/>
                      </a:lnTo>
                      <a:lnTo>
                        <a:pt x="170" y="32"/>
                      </a:lnTo>
                      <a:lnTo>
                        <a:pt x="160" y="20"/>
                      </a:lnTo>
                      <a:lnTo>
                        <a:pt x="146" y="10"/>
                      </a:lnTo>
                      <a:lnTo>
                        <a:pt x="131" y="3"/>
                      </a:lnTo>
                      <a:lnTo>
                        <a:pt x="114" y="0"/>
                      </a:lnTo>
                      <a:lnTo>
                        <a:pt x="98" y="0"/>
                      </a:lnTo>
                      <a:lnTo>
                        <a:pt x="79" y="2"/>
                      </a:lnTo>
                      <a:lnTo>
                        <a:pt x="62" y="9"/>
                      </a:lnTo>
                      <a:lnTo>
                        <a:pt x="45" y="17"/>
                      </a:lnTo>
                      <a:lnTo>
                        <a:pt x="30" y="29"/>
                      </a:lnTo>
                      <a:lnTo>
                        <a:pt x="19" y="42"/>
                      </a:lnTo>
                      <a:lnTo>
                        <a:pt x="8" y="57"/>
                      </a:lnTo>
                      <a:lnTo>
                        <a:pt x="3" y="74"/>
                      </a:lnTo>
                      <a:lnTo>
                        <a:pt x="0" y="89"/>
                      </a:lnTo>
                      <a:lnTo>
                        <a:pt x="0" y="106"/>
                      </a:lnTo>
                      <a:lnTo>
                        <a:pt x="3" y="121"/>
                      </a:lnTo>
                      <a:lnTo>
                        <a:pt x="12" y="136"/>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1" name="Freeform 33"/>
                <p:cNvSpPr>
                  <a:spLocks/>
                </p:cNvSpPr>
                <p:nvPr/>
              </p:nvSpPr>
              <p:spPr bwMode="auto">
                <a:xfrm>
                  <a:off x="2966" y="265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4"/>
                      </a:moveTo>
                      <a:lnTo>
                        <a:pt x="151" y="142"/>
                      </a:lnTo>
                      <a:lnTo>
                        <a:pt x="163" y="128"/>
                      </a:lnTo>
                      <a:lnTo>
                        <a:pt x="172" y="113"/>
                      </a:lnTo>
                      <a:lnTo>
                        <a:pt x="178" y="96"/>
                      </a:lnTo>
                      <a:lnTo>
                        <a:pt x="180" y="81"/>
                      </a:lnTo>
                      <a:lnTo>
                        <a:pt x="180" y="64"/>
                      </a:lnTo>
                      <a:lnTo>
                        <a:pt x="177" y="49"/>
                      </a:lnTo>
                      <a:lnTo>
                        <a:pt x="168" y="34"/>
                      </a:lnTo>
                      <a:lnTo>
                        <a:pt x="158" y="21"/>
                      </a:lnTo>
                      <a:lnTo>
                        <a:pt x="145" y="11"/>
                      </a:lnTo>
                      <a:lnTo>
                        <a:pt x="130" y="4"/>
                      </a:lnTo>
                      <a:lnTo>
                        <a:pt x="113" y="0"/>
                      </a:lnTo>
                      <a:lnTo>
                        <a:pt x="96" y="0"/>
                      </a:lnTo>
                      <a:lnTo>
                        <a:pt x="79" y="2"/>
                      </a:lnTo>
                      <a:lnTo>
                        <a:pt x="62" y="9"/>
                      </a:lnTo>
                      <a:lnTo>
                        <a:pt x="45" y="17"/>
                      </a:lnTo>
                      <a:lnTo>
                        <a:pt x="30" y="29"/>
                      </a:lnTo>
                      <a:lnTo>
                        <a:pt x="19" y="43"/>
                      </a:lnTo>
                      <a:lnTo>
                        <a:pt x="8" y="58"/>
                      </a:lnTo>
                      <a:lnTo>
                        <a:pt x="3" y="75"/>
                      </a:lnTo>
                      <a:lnTo>
                        <a:pt x="0" y="91"/>
                      </a:lnTo>
                      <a:lnTo>
                        <a:pt x="0" y="106"/>
                      </a:lnTo>
                      <a:lnTo>
                        <a:pt x="3" y="123"/>
                      </a:lnTo>
                      <a:lnTo>
                        <a:pt x="12" y="138"/>
                      </a:lnTo>
                      <a:lnTo>
                        <a:pt x="22" y="150"/>
                      </a:lnTo>
                      <a:lnTo>
                        <a:pt x="35" y="160"/>
                      </a:lnTo>
                      <a:lnTo>
                        <a:pt x="51" y="167"/>
                      </a:lnTo>
                      <a:lnTo>
                        <a:pt x="67" y="170"/>
                      </a:lnTo>
                      <a:lnTo>
                        <a:pt x="84" y="170"/>
                      </a:lnTo>
                      <a:lnTo>
                        <a:pt x="103" y="169"/>
                      </a:lnTo>
                      <a:lnTo>
                        <a:pt x="120" y="162"/>
                      </a:lnTo>
                      <a:lnTo>
                        <a:pt x="136" y="154"/>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2" name="Freeform 34"/>
                <p:cNvSpPr>
                  <a:spLocks/>
                </p:cNvSpPr>
                <p:nvPr/>
              </p:nvSpPr>
              <p:spPr bwMode="auto">
                <a:xfrm>
                  <a:off x="3455" y="2676"/>
                  <a:ext cx="90" cy="86"/>
                </a:xfrm>
                <a:custGeom>
                  <a:avLst/>
                  <a:gdLst>
                    <a:gd name="T0" fmla="*/ 1 w 180"/>
                    <a:gd name="T1" fmla="*/ 1 h 171"/>
                    <a:gd name="T2" fmla="*/ 1 w 180"/>
                    <a:gd name="T3" fmla="*/ 1 h 171"/>
                    <a:gd name="T4" fmla="*/ 1 w 180"/>
                    <a:gd name="T5" fmla="*/ 1 h 171"/>
                    <a:gd name="T6" fmla="*/ 1 w 180"/>
                    <a:gd name="T7" fmla="*/ 1 h 171"/>
                    <a:gd name="T8" fmla="*/ 1 w 180"/>
                    <a:gd name="T9" fmla="*/ 1 h 171"/>
                    <a:gd name="T10" fmla="*/ 0 w 180"/>
                    <a:gd name="T11" fmla="*/ 1 h 171"/>
                    <a:gd name="T12" fmla="*/ 0 w 180"/>
                    <a:gd name="T13" fmla="*/ 1 h 171"/>
                    <a:gd name="T14" fmla="*/ 1 w 180"/>
                    <a:gd name="T15" fmla="*/ 1 h 171"/>
                    <a:gd name="T16" fmla="*/ 1 w 180"/>
                    <a:gd name="T17" fmla="*/ 1 h 171"/>
                    <a:gd name="T18" fmla="*/ 1 w 180"/>
                    <a:gd name="T19" fmla="*/ 1 h 171"/>
                    <a:gd name="T20" fmla="*/ 1 w 180"/>
                    <a:gd name="T21" fmla="*/ 1 h 171"/>
                    <a:gd name="T22" fmla="*/ 1 w 180"/>
                    <a:gd name="T23" fmla="*/ 1 h 171"/>
                    <a:gd name="T24" fmla="*/ 1 w 180"/>
                    <a:gd name="T25" fmla="*/ 1 h 171"/>
                    <a:gd name="T26" fmla="*/ 1 w 180"/>
                    <a:gd name="T27" fmla="*/ 1 h 171"/>
                    <a:gd name="T28" fmla="*/ 1 w 180"/>
                    <a:gd name="T29" fmla="*/ 1 h 171"/>
                    <a:gd name="T30" fmla="*/ 1 w 180"/>
                    <a:gd name="T31" fmla="*/ 1 h 171"/>
                    <a:gd name="T32" fmla="*/ 1 w 180"/>
                    <a:gd name="T33" fmla="*/ 1 h 171"/>
                    <a:gd name="T34" fmla="*/ 1 w 180"/>
                    <a:gd name="T35" fmla="*/ 1 h 171"/>
                    <a:gd name="T36" fmla="*/ 1 w 180"/>
                    <a:gd name="T37" fmla="*/ 1 h 171"/>
                    <a:gd name="T38" fmla="*/ 1 w 180"/>
                    <a:gd name="T39" fmla="*/ 1 h 171"/>
                    <a:gd name="T40" fmla="*/ 1 w 180"/>
                    <a:gd name="T41" fmla="*/ 1 h 171"/>
                    <a:gd name="T42" fmla="*/ 1 w 180"/>
                    <a:gd name="T43" fmla="*/ 1 h 171"/>
                    <a:gd name="T44" fmla="*/ 1 w 180"/>
                    <a:gd name="T45" fmla="*/ 1 h 171"/>
                    <a:gd name="T46" fmla="*/ 1 w 180"/>
                    <a:gd name="T47" fmla="*/ 1 h 171"/>
                    <a:gd name="T48" fmla="*/ 1 w 180"/>
                    <a:gd name="T49" fmla="*/ 1 h 171"/>
                    <a:gd name="T50" fmla="*/ 1 w 180"/>
                    <a:gd name="T51" fmla="*/ 1 h 171"/>
                    <a:gd name="T52" fmla="*/ 1 w 180"/>
                    <a:gd name="T53" fmla="*/ 1 h 171"/>
                    <a:gd name="T54" fmla="*/ 1 w 180"/>
                    <a:gd name="T55" fmla="*/ 1 h 171"/>
                    <a:gd name="T56" fmla="*/ 1 w 180"/>
                    <a:gd name="T57" fmla="*/ 0 h 171"/>
                    <a:gd name="T58" fmla="*/ 1 w 180"/>
                    <a:gd name="T59" fmla="*/ 0 h 171"/>
                    <a:gd name="T60" fmla="*/ 1 w 180"/>
                    <a:gd name="T61" fmla="*/ 1 h 171"/>
                    <a:gd name="T62" fmla="*/ 1 w 180"/>
                    <a:gd name="T63" fmla="*/ 1 h 171"/>
                    <a:gd name="T64" fmla="*/ 1 w 180"/>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1"/>
                    <a:gd name="T101" fmla="*/ 180 w 180"/>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1">
                      <a:moveTo>
                        <a:pt x="44" y="18"/>
                      </a:moveTo>
                      <a:lnTo>
                        <a:pt x="29" y="30"/>
                      </a:lnTo>
                      <a:lnTo>
                        <a:pt x="17" y="43"/>
                      </a:lnTo>
                      <a:lnTo>
                        <a:pt x="9" y="58"/>
                      </a:lnTo>
                      <a:lnTo>
                        <a:pt x="2" y="75"/>
                      </a:lnTo>
                      <a:lnTo>
                        <a:pt x="0" y="90"/>
                      </a:lnTo>
                      <a:lnTo>
                        <a:pt x="0" y="107"/>
                      </a:lnTo>
                      <a:lnTo>
                        <a:pt x="4" y="122"/>
                      </a:lnTo>
                      <a:lnTo>
                        <a:pt x="12" y="138"/>
                      </a:lnTo>
                      <a:lnTo>
                        <a:pt x="22" y="151"/>
                      </a:lnTo>
                      <a:lnTo>
                        <a:pt x="36" y="161"/>
                      </a:lnTo>
                      <a:lnTo>
                        <a:pt x="49" y="168"/>
                      </a:lnTo>
                      <a:lnTo>
                        <a:pt x="66" y="171"/>
                      </a:lnTo>
                      <a:lnTo>
                        <a:pt x="83" y="171"/>
                      </a:lnTo>
                      <a:lnTo>
                        <a:pt x="101" y="169"/>
                      </a:lnTo>
                      <a:lnTo>
                        <a:pt x="118" y="163"/>
                      </a:lnTo>
                      <a:lnTo>
                        <a:pt x="135" y="154"/>
                      </a:lnTo>
                      <a:lnTo>
                        <a:pt x="150" y="143"/>
                      </a:lnTo>
                      <a:lnTo>
                        <a:pt x="162" y="127"/>
                      </a:lnTo>
                      <a:lnTo>
                        <a:pt x="172" y="112"/>
                      </a:lnTo>
                      <a:lnTo>
                        <a:pt x="177" y="95"/>
                      </a:lnTo>
                      <a:lnTo>
                        <a:pt x="180" y="80"/>
                      </a:lnTo>
                      <a:lnTo>
                        <a:pt x="180" y="63"/>
                      </a:lnTo>
                      <a:lnTo>
                        <a:pt x="177" y="48"/>
                      </a:lnTo>
                      <a:lnTo>
                        <a:pt x="169" y="33"/>
                      </a:lnTo>
                      <a:lnTo>
                        <a:pt x="158" y="21"/>
                      </a:lnTo>
                      <a:lnTo>
                        <a:pt x="145" y="11"/>
                      </a:lnTo>
                      <a:lnTo>
                        <a:pt x="130" y="5"/>
                      </a:lnTo>
                      <a:lnTo>
                        <a:pt x="113" y="0"/>
                      </a:lnTo>
                      <a:lnTo>
                        <a:pt x="96" y="0"/>
                      </a:lnTo>
                      <a:lnTo>
                        <a:pt x="78" y="3"/>
                      </a:lnTo>
                      <a:lnTo>
                        <a:pt x="61" y="8"/>
                      </a:lnTo>
                      <a:lnTo>
                        <a:pt x="44" y="18"/>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3" name="Freeform 35"/>
                <p:cNvSpPr>
                  <a:spLocks/>
                </p:cNvSpPr>
                <p:nvPr/>
              </p:nvSpPr>
              <p:spPr bwMode="auto">
                <a:xfrm>
                  <a:off x="3326" y="263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3"/>
                      </a:lnTo>
                      <a:lnTo>
                        <a:pt x="179" y="96"/>
                      </a:lnTo>
                      <a:lnTo>
                        <a:pt x="180" y="79"/>
                      </a:lnTo>
                      <a:lnTo>
                        <a:pt x="180" y="64"/>
                      </a:lnTo>
                      <a:lnTo>
                        <a:pt x="177" y="47"/>
                      </a:lnTo>
                      <a:lnTo>
                        <a:pt x="168" y="32"/>
                      </a:lnTo>
                      <a:lnTo>
                        <a:pt x="158" y="20"/>
                      </a:lnTo>
                      <a:lnTo>
                        <a:pt x="145" y="10"/>
                      </a:lnTo>
                      <a:lnTo>
                        <a:pt x="131" y="3"/>
                      </a:lnTo>
                      <a:lnTo>
                        <a:pt x="115" y="0"/>
                      </a:lnTo>
                      <a:lnTo>
                        <a:pt x="98" y="0"/>
                      </a:lnTo>
                      <a:lnTo>
                        <a:pt x="79" y="2"/>
                      </a:lnTo>
                      <a:lnTo>
                        <a:pt x="62" y="8"/>
                      </a:lnTo>
                      <a:lnTo>
                        <a:pt x="46" y="17"/>
                      </a:lnTo>
                      <a:lnTo>
                        <a:pt x="30" y="29"/>
                      </a:lnTo>
                      <a:lnTo>
                        <a:pt x="19" y="42"/>
                      </a:lnTo>
                      <a:lnTo>
                        <a:pt x="9" y="57"/>
                      </a:lnTo>
                      <a:lnTo>
                        <a:pt x="4" y="74"/>
                      </a:lnTo>
                      <a:lnTo>
                        <a:pt x="0" y="91"/>
                      </a:lnTo>
                      <a:lnTo>
                        <a:pt x="0" y="106"/>
                      </a:lnTo>
                      <a:lnTo>
                        <a:pt x="4" y="123"/>
                      </a:lnTo>
                      <a:lnTo>
                        <a:pt x="12" y="138"/>
                      </a:lnTo>
                      <a:lnTo>
                        <a:pt x="22" y="150"/>
                      </a:lnTo>
                      <a:lnTo>
                        <a:pt x="36" y="160"/>
                      </a:lnTo>
                      <a:lnTo>
                        <a:pt x="51" y="167"/>
                      </a:lnTo>
                      <a:lnTo>
                        <a:pt x="68" y="170"/>
                      </a:lnTo>
                      <a:lnTo>
                        <a:pt x="84" y="170"/>
                      </a:lnTo>
                      <a:lnTo>
                        <a:pt x="103" y="168"/>
                      </a:lnTo>
                      <a:lnTo>
                        <a:pt x="120" y="162"/>
                      </a:lnTo>
                      <a:lnTo>
                        <a:pt x="136"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4" name="Freeform 36"/>
                <p:cNvSpPr>
                  <a:spLocks/>
                </p:cNvSpPr>
                <p:nvPr/>
              </p:nvSpPr>
              <p:spPr bwMode="auto">
                <a:xfrm>
                  <a:off x="3191" y="2590"/>
                  <a:ext cx="90" cy="85"/>
                </a:xfrm>
                <a:custGeom>
                  <a:avLst/>
                  <a:gdLst>
                    <a:gd name="T0" fmla="*/ 1 w 180"/>
                    <a:gd name="T1" fmla="*/ 1 h 170"/>
                    <a:gd name="T2" fmla="*/ 1 w 180"/>
                    <a:gd name="T3" fmla="*/ 1 h 170"/>
                    <a:gd name="T4" fmla="*/ 1 w 180"/>
                    <a:gd name="T5" fmla="*/ 1 h 170"/>
                    <a:gd name="T6" fmla="*/ 1 w 180"/>
                    <a:gd name="T7" fmla="*/ 1 h 170"/>
                    <a:gd name="T8" fmla="*/ 1 w 180"/>
                    <a:gd name="T9" fmla="*/ 0 h 170"/>
                    <a:gd name="T10" fmla="*/ 1 w 180"/>
                    <a:gd name="T11" fmla="*/ 0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0 w 180"/>
                    <a:gd name="T27" fmla="*/ 1 h 170"/>
                    <a:gd name="T28" fmla="*/ 0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68" y="32"/>
                      </a:moveTo>
                      <a:lnTo>
                        <a:pt x="158" y="20"/>
                      </a:lnTo>
                      <a:lnTo>
                        <a:pt x="145" y="10"/>
                      </a:lnTo>
                      <a:lnTo>
                        <a:pt x="130" y="3"/>
                      </a:lnTo>
                      <a:lnTo>
                        <a:pt x="113" y="0"/>
                      </a:lnTo>
                      <a:lnTo>
                        <a:pt x="96" y="0"/>
                      </a:lnTo>
                      <a:lnTo>
                        <a:pt x="77" y="2"/>
                      </a:lnTo>
                      <a:lnTo>
                        <a:pt x="61" y="8"/>
                      </a:lnTo>
                      <a:lnTo>
                        <a:pt x="44" y="17"/>
                      </a:lnTo>
                      <a:lnTo>
                        <a:pt x="29" y="28"/>
                      </a:lnTo>
                      <a:lnTo>
                        <a:pt x="17" y="42"/>
                      </a:lnTo>
                      <a:lnTo>
                        <a:pt x="8" y="57"/>
                      </a:lnTo>
                      <a:lnTo>
                        <a:pt x="3" y="74"/>
                      </a:lnTo>
                      <a:lnTo>
                        <a:pt x="0" y="91"/>
                      </a:lnTo>
                      <a:lnTo>
                        <a:pt x="0" y="106"/>
                      </a:lnTo>
                      <a:lnTo>
                        <a:pt x="3" y="123"/>
                      </a:lnTo>
                      <a:lnTo>
                        <a:pt x="12" y="138"/>
                      </a:lnTo>
                      <a:lnTo>
                        <a:pt x="22" y="150"/>
                      </a:lnTo>
                      <a:lnTo>
                        <a:pt x="35" y="160"/>
                      </a:lnTo>
                      <a:lnTo>
                        <a:pt x="49" y="166"/>
                      </a:lnTo>
                      <a:lnTo>
                        <a:pt x="66" y="170"/>
                      </a:lnTo>
                      <a:lnTo>
                        <a:pt x="82" y="170"/>
                      </a:lnTo>
                      <a:lnTo>
                        <a:pt x="101" y="168"/>
                      </a:lnTo>
                      <a:lnTo>
                        <a:pt x="118" y="161"/>
                      </a:lnTo>
                      <a:lnTo>
                        <a:pt x="135" y="153"/>
                      </a:lnTo>
                      <a:lnTo>
                        <a:pt x="150" y="141"/>
                      </a:lnTo>
                      <a:lnTo>
                        <a:pt x="162" y="128"/>
                      </a:lnTo>
                      <a:lnTo>
                        <a:pt x="172" y="113"/>
                      </a:lnTo>
                      <a:lnTo>
                        <a:pt x="177" y="96"/>
                      </a:lnTo>
                      <a:lnTo>
                        <a:pt x="180" y="79"/>
                      </a:lnTo>
                      <a:lnTo>
                        <a:pt x="180" y="64"/>
                      </a:lnTo>
                      <a:lnTo>
                        <a:pt x="177" y="47"/>
                      </a:lnTo>
                      <a:lnTo>
                        <a:pt x="168" y="32"/>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5" name="Freeform 37"/>
                <p:cNvSpPr>
                  <a:spLocks/>
                </p:cNvSpPr>
                <p:nvPr/>
              </p:nvSpPr>
              <p:spPr bwMode="auto">
                <a:xfrm>
                  <a:off x="3159" y="2888"/>
                  <a:ext cx="91" cy="86"/>
                </a:xfrm>
                <a:custGeom>
                  <a:avLst/>
                  <a:gdLst>
                    <a:gd name="T0" fmla="*/ 1 w 182"/>
                    <a:gd name="T1" fmla="*/ 1 h 171"/>
                    <a:gd name="T2" fmla="*/ 1 w 182"/>
                    <a:gd name="T3" fmla="*/ 1 h 171"/>
                    <a:gd name="T4" fmla="*/ 1 w 182"/>
                    <a:gd name="T5" fmla="*/ 1 h 171"/>
                    <a:gd name="T6" fmla="*/ 1 w 182"/>
                    <a:gd name="T7" fmla="*/ 1 h 171"/>
                    <a:gd name="T8" fmla="*/ 1 w 182"/>
                    <a:gd name="T9" fmla="*/ 1 h 171"/>
                    <a:gd name="T10" fmla="*/ 1 w 182"/>
                    <a:gd name="T11" fmla="*/ 1 h 171"/>
                    <a:gd name="T12" fmla="*/ 1 w 182"/>
                    <a:gd name="T13" fmla="*/ 1 h 171"/>
                    <a:gd name="T14" fmla="*/ 1 w 182"/>
                    <a:gd name="T15" fmla="*/ 1 h 171"/>
                    <a:gd name="T16" fmla="*/ 1 w 182"/>
                    <a:gd name="T17" fmla="*/ 1 h 171"/>
                    <a:gd name="T18" fmla="*/ 1 w 182"/>
                    <a:gd name="T19" fmla="*/ 1 h 171"/>
                    <a:gd name="T20" fmla="*/ 1 w 182"/>
                    <a:gd name="T21" fmla="*/ 1 h 171"/>
                    <a:gd name="T22" fmla="*/ 1 w 182"/>
                    <a:gd name="T23" fmla="*/ 1 h 171"/>
                    <a:gd name="T24" fmla="*/ 1 w 182"/>
                    <a:gd name="T25" fmla="*/ 1 h 171"/>
                    <a:gd name="T26" fmla="*/ 1 w 182"/>
                    <a:gd name="T27" fmla="*/ 1 h 171"/>
                    <a:gd name="T28" fmla="*/ 1 w 182"/>
                    <a:gd name="T29" fmla="*/ 1 h 171"/>
                    <a:gd name="T30" fmla="*/ 1 w 182"/>
                    <a:gd name="T31" fmla="*/ 1 h 171"/>
                    <a:gd name="T32" fmla="*/ 1 w 182"/>
                    <a:gd name="T33" fmla="*/ 1 h 171"/>
                    <a:gd name="T34" fmla="*/ 1 w 182"/>
                    <a:gd name="T35" fmla="*/ 1 h 171"/>
                    <a:gd name="T36" fmla="*/ 1 w 182"/>
                    <a:gd name="T37" fmla="*/ 1 h 171"/>
                    <a:gd name="T38" fmla="*/ 1 w 182"/>
                    <a:gd name="T39" fmla="*/ 1 h 171"/>
                    <a:gd name="T40" fmla="*/ 1 w 182"/>
                    <a:gd name="T41" fmla="*/ 0 h 171"/>
                    <a:gd name="T42" fmla="*/ 1 w 182"/>
                    <a:gd name="T43" fmla="*/ 0 h 171"/>
                    <a:gd name="T44" fmla="*/ 1 w 182"/>
                    <a:gd name="T45" fmla="*/ 1 h 171"/>
                    <a:gd name="T46" fmla="*/ 1 w 182"/>
                    <a:gd name="T47" fmla="*/ 1 h 171"/>
                    <a:gd name="T48" fmla="*/ 1 w 182"/>
                    <a:gd name="T49" fmla="*/ 1 h 171"/>
                    <a:gd name="T50" fmla="*/ 1 w 182"/>
                    <a:gd name="T51" fmla="*/ 1 h 171"/>
                    <a:gd name="T52" fmla="*/ 1 w 182"/>
                    <a:gd name="T53" fmla="*/ 1 h 171"/>
                    <a:gd name="T54" fmla="*/ 1 w 182"/>
                    <a:gd name="T55" fmla="*/ 1 h 171"/>
                    <a:gd name="T56" fmla="*/ 1 w 182"/>
                    <a:gd name="T57" fmla="*/ 1 h 171"/>
                    <a:gd name="T58" fmla="*/ 0 w 182"/>
                    <a:gd name="T59" fmla="*/ 1 h 171"/>
                    <a:gd name="T60" fmla="*/ 0 w 182"/>
                    <a:gd name="T61" fmla="*/ 1 h 171"/>
                    <a:gd name="T62" fmla="*/ 1 w 182"/>
                    <a:gd name="T63" fmla="*/ 1 h 171"/>
                    <a:gd name="T64" fmla="*/ 1 w 182"/>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1"/>
                    <a:gd name="T101" fmla="*/ 182 w 182"/>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1">
                      <a:moveTo>
                        <a:pt x="12" y="138"/>
                      </a:moveTo>
                      <a:lnTo>
                        <a:pt x="22" y="149"/>
                      </a:lnTo>
                      <a:lnTo>
                        <a:pt x="35" y="159"/>
                      </a:lnTo>
                      <a:lnTo>
                        <a:pt x="51" y="166"/>
                      </a:lnTo>
                      <a:lnTo>
                        <a:pt x="67" y="171"/>
                      </a:lnTo>
                      <a:lnTo>
                        <a:pt x="84" y="171"/>
                      </a:lnTo>
                      <a:lnTo>
                        <a:pt x="103" y="170"/>
                      </a:lnTo>
                      <a:lnTo>
                        <a:pt x="120" y="163"/>
                      </a:lnTo>
                      <a:lnTo>
                        <a:pt x="136" y="154"/>
                      </a:lnTo>
                      <a:lnTo>
                        <a:pt x="151" y="143"/>
                      </a:lnTo>
                      <a:lnTo>
                        <a:pt x="163" y="127"/>
                      </a:lnTo>
                      <a:lnTo>
                        <a:pt x="172" y="112"/>
                      </a:lnTo>
                      <a:lnTo>
                        <a:pt x="178" y="96"/>
                      </a:lnTo>
                      <a:lnTo>
                        <a:pt x="182" y="80"/>
                      </a:lnTo>
                      <a:lnTo>
                        <a:pt x="180" y="64"/>
                      </a:lnTo>
                      <a:lnTo>
                        <a:pt x="177" y="48"/>
                      </a:lnTo>
                      <a:lnTo>
                        <a:pt x="170" y="33"/>
                      </a:lnTo>
                      <a:lnTo>
                        <a:pt x="160" y="21"/>
                      </a:lnTo>
                      <a:lnTo>
                        <a:pt x="146" y="11"/>
                      </a:lnTo>
                      <a:lnTo>
                        <a:pt x="131" y="5"/>
                      </a:lnTo>
                      <a:lnTo>
                        <a:pt x="114" y="0"/>
                      </a:lnTo>
                      <a:lnTo>
                        <a:pt x="98" y="0"/>
                      </a:lnTo>
                      <a:lnTo>
                        <a:pt x="79" y="3"/>
                      </a:lnTo>
                      <a:lnTo>
                        <a:pt x="62" y="8"/>
                      </a:lnTo>
                      <a:lnTo>
                        <a:pt x="45" y="18"/>
                      </a:lnTo>
                      <a:lnTo>
                        <a:pt x="30" y="30"/>
                      </a:lnTo>
                      <a:lnTo>
                        <a:pt x="19" y="43"/>
                      </a:lnTo>
                      <a:lnTo>
                        <a:pt x="8" y="58"/>
                      </a:lnTo>
                      <a:lnTo>
                        <a:pt x="3" y="75"/>
                      </a:lnTo>
                      <a:lnTo>
                        <a:pt x="0" y="90"/>
                      </a:lnTo>
                      <a:lnTo>
                        <a:pt x="0" y="107"/>
                      </a:lnTo>
                      <a:lnTo>
                        <a:pt x="3" y="122"/>
                      </a:lnTo>
                      <a:lnTo>
                        <a:pt x="12" y="138"/>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6" name="Freeform 38"/>
                <p:cNvSpPr>
                  <a:spLocks/>
                </p:cNvSpPr>
                <p:nvPr/>
              </p:nvSpPr>
              <p:spPr bwMode="auto">
                <a:xfrm>
                  <a:off x="3026" y="2840"/>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6" y="17"/>
                      </a:moveTo>
                      <a:lnTo>
                        <a:pt x="30" y="28"/>
                      </a:lnTo>
                      <a:lnTo>
                        <a:pt x="19" y="42"/>
                      </a:lnTo>
                      <a:lnTo>
                        <a:pt x="9" y="57"/>
                      </a:lnTo>
                      <a:lnTo>
                        <a:pt x="4" y="74"/>
                      </a:lnTo>
                      <a:lnTo>
                        <a:pt x="0" y="91"/>
                      </a:lnTo>
                      <a:lnTo>
                        <a:pt x="0" y="106"/>
                      </a:lnTo>
                      <a:lnTo>
                        <a:pt x="4" y="123"/>
                      </a:lnTo>
                      <a:lnTo>
                        <a:pt x="12" y="138"/>
                      </a:lnTo>
                      <a:lnTo>
                        <a:pt x="22" y="149"/>
                      </a:lnTo>
                      <a:lnTo>
                        <a:pt x="36" y="160"/>
                      </a:lnTo>
                      <a:lnTo>
                        <a:pt x="51" y="166"/>
                      </a:lnTo>
                      <a:lnTo>
                        <a:pt x="68" y="170"/>
                      </a:lnTo>
                      <a:lnTo>
                        <a:pt x="84" y="170"/>
                      </a:lnTo>
                      <a:lnTo>
                        <a:pt x="101" y="168"/>
                      </a:lnTo>
                      <a:lnTo>
                        <a:pt x="118" y="161"/>
                      </a:lnTo>
                      <a:lnTo>
                        <a:pt x="135" y="153"/>
                      </a:lnTo>
                      <a:lnTo>
                        <a:pt x="150" y="141"/>
                      </a:lnTo>
                      <a:lnTo>
                        <a:pt x="162" y="128"/>
                      </a:lnTo>
                      <a:lnTo>
                        <a:pt x="172" y="112"/>
                      </a:lnTo>
                      <a:lnTo>
                        <a:pt x="177" y="96"/>
                      </a:lnTo>
                      <a:lnTo>
                        <a:pt x="180" y="80"/>
                      </a:lnTo>
                      <a:lnTo>
                        <a:pt x="180" y="64"/>
                      </a:lnTo>
                      <a:lnTo>
                        <a:pt x="177" y="48"/>
                      </a:lnTo>
                      <a:lnTo>
                        <a:pt x="168" y="33"/>
                      </a:lnTo>
                      <a:lnTo>
                        <a:pt x="158" y="20"/>
                      </a:lnTo>
                      <a:lnTo>
                        <a:pt x="145" y="10"/>
                      </a:lnTo>
                      <a:lnTo>
                        <a:pt x="130" y="3"/>
                      </a:lnTo>
                      <a:lnTo>
                        <a:pt x="113" y="0"/>
                      </a:lnTo>
                      <a:lnTo>
                        <a:pt x="96" y="0"/>
                      </a:lnTo>
                      <a:lnTo>
                        <a:pt x="79" y="1"/>
                      </a:lnTo>
                      <a:lnTo>
                        <a:pt x="62" y="8"/>
                      </a:lnTo>
                      <a:lnTo>
                        <a:pt x="46" y="17"/>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7" name="Freeform 39"/>
                <p:cNvSpPr>
                  <a:spLocks/>
                </p:cNvSpPr>
                <p:nvPr/>
              </p:nvSpPr>
              <p:spPr bwMode="auto">
                <a:xfrm>
                  <a:off x="2902" y="278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2"/>
                      </a:lnTo>
                      <a:lnTo>
                        <a:pt x="179" y="96"/>
                      </a:lnTo>
                      <a:lnTo>
                        <a:pt x="180" y="79"/>
                      </a:lnTo>
                      <a:lnTo>
                        <a:pt x="180" y="64"/>
                      </a:lnTo>
                      <a:lnTo>
                        <a:pt x="177" y="47"/>
                      </a:lnTo>
                      <a:lnTo>
                        <a:pt x="168" y="32"/>
                      </a:lnTo>
                      <a:lnTo>
                        <a:pt x="158" y="20"/>
                      </a:lnTo>
                      <a:lnTo>
                        <a:pt x="145" y="10"/>
                      </a:lnTo>
                      <a:lnTo>
                        <a:pt x="130" y="3"/>
                      </a:lnTo>
                      <a:lnTo>
                        <a:pt x="115" y="0"/>
                      </a:lnTo>
                      <a:lnTo>
                        <a:pt x="98" y="0"/>
                      </a:lnTo>
                      <a:lnTo>
                        <a:pt x="79" y="1"/>
                      </a:lnTo>
                      <a:lnTo>
                        <a:pt x="62" y="8"/>
                      </a:lnTo>
                      <a:lnTo>
                        <a:pt x="46" y="16"/>
                      </a:lnTo>
                      <a:lnTo>
                        <a:pt x="30" y="28"/>
                      </a:lnTo>
                      <a:lnTo>
                        <a:pt x="19" y="42"/>
                      </a:lnTo>
                      <a:lnTo>
                        <a:pt x="9" y="57"/>
                      </a:lnTo>
                      <a:lnTo>
                        <a:pt x="4" y="74"/>
                      </a:lnTo>
                      <a:lnTo>
                        <a:pt x="0" y="89"/>
                      </a:lnTo>
                      <a:lnTo>
                        <a:pt x="0" y="106"/>
                      </a:lnTo>
                      <a:lnTo>
                        <a:pt x="4" y="121"/>
                      </a:lnTo>
                      <a:lnTo>
                        <a:pt x="12" y="136"/>
                      </a:lnTo>
                      <a:lnTo>
                        <a:pt x="22" y="149"/>
                      </a:lnTo>
                      <a:lnTo>
                        <a:pt x="36" y="159"/>
                      </a:lnTo>
                      <a:lnTo>
                        <a:pt x="51" y="166"/>
                      </a:lnTo>
                      <a:lnTo>
                        <a:pt x="67" y="170"/>
                      </a:lnTo>
                      <a:lnTo>
                        <a:pt x="84" y="170"/>
                      </a:lnTo>
                      <a:lnTo>
                        <a:pt x="103" y="168"/>
                      </a:lnTo>
                      <a:lnTo>
                        <a:pt x="120" y="161"/>
                      </a:lnTo>
                      <a:lnTo>
                        <a:pt x="136"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8" name="Freeform 40"/>
                <p:cNvSpPr>
                  <a:spLocks/>
                </p:cNvSpPr>
                <p:nvPr/>
              </p:nvSpPr>
              <p:spPr bwMode="auto">
                <a:xfrm>
                  <a:off x="3356" y="279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5" y="17"/>
                      </a:moveTo>
                      <a:lnTo>
                        <a:pt x="30" y="28"/>
                      </a:lnTo>
                      <a:lnTo>
                        <a:pt x="18" y="42"/>
                      </a:lnTo>
                      <a:lnTo>
                        <a:pt x="8" y="57"/>
                      </a:lnTo>
                      <a:lnTo>
                        <a:pt x="3" y="74"/>
                      </a:lnTo>
                      <a:lnTo>
                        <a:pt x="0" y="91"/>
                      </a:lnTo>
                      <a:lnTo>
                        <a:pt x="0" y="106"/>
                      </a:lnTo>
                      <a:lnTo>
                        <a:pt x="3" y="123"/>
                      </a:lnTo>
                      <a:lnTo>
                        <a:pt x="12" y="138"/>
                      </a:lnTo>
                      <a:lnTo>
                        <a:pt x="22" y="150"/>
                      </a:lnTo>
                      <a:lnTo>
                        <a:pt x="35" y="160"/>
                      </a:lnTo>
                      <a:lnTo>
                        <a:pt x="50" y="166"/>
                      </a:lnTo>
                      <a:lnTo>
                        <a:pt x="67" y="170"/>
                      </a:lnTo>
                      <a:lnTo>
                        <a:pt x="84" y="170"/>
                      </a:lnTo>
                      <a:lnTo>
                        <a:pt x="102" y="168"/>
                      </a:lnTo>
                      <a:lnTo>
                        <a:pt x="119" y="161"/>
                      </a:lnTo>
                      <a:lnTo>
                        <a:pt x="136" y="153"/>
                      </a:lnTo>
                      <a:lnTo>
                        <a:pt x="151" y="141"/>
                      </a:lnTo>
                      <a:lnTo>
                        <a:pt x="163" y="128"/>
                      </a:lnTo>
                      <a:lnTo>
                        <a:pt x="171" y="113"/>
                      </a:lnTo>
                      <a:lnTo>
                        <a:pt x="178" y="96"/>
                      </a:lnTo>
                      <a:lnTo>
                        <a:pt x="180" y="81"/>
                      </a:lnTo>
                      <a:lnTo>
                        <a:pt x="180" y="64"/>
                      </a:lnTo>
                      <a:lnTo>
                        <a:pt x="176" y="49"/>
                      </a:lnTo>
                      <a:lnTo>
                        <a:pt x="168" y="33"/>
                      </a:lnTo>
                      <a:lnTo>
                        <a:pt x="158" y="20"/>
                      </a:lnTo>
                      <a:lnTo>
                        <a:pt x="144" y="10"/>
                      </a:lnTo>
                      <a:lnTo>
                        <a:pt x="129" y="3"/>
                      </a:lnTo>
                      <a:lnTo>
                        <a:pt x="113" y="0"/>
                      </a:lnTo>
                      <a:lnTo>
                        <a:pt x="96" y="0"/>
                      </a:lnTo>
                      <a:lnTo>
                        <a:pt x="79" y="1"/>
                      </a:lnTo>
                      <a:lnTo>
                        <a:pt x="62" y="8"/>
                      </a:lnTo>
                      <a:lnTo>
                        <a:pt x="45" y="17"/>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89" name="Freeform 41"/>
                <p:cNvSpPr>
                  <a:spLocks/>
                </p:cNvSpPr>
                <p:nvPr/>
              </p:nvSpPr>
              <p:spPr bwMode="auto">
                <a:xfrm>
                  <a:off x="3221" y="2752"/>
                  <a:ext cx="91" cy="85"/>
                </a:xfrm>
                <a:custGeom>
                  <a:avLst/>
                  <a:gdLst>
                    <a:gd name="T0" fmla="*/ 1 w 181"/>
                    <a:gd name="T1" fmla="*/ 1 h 170"/>
                    <a:gd name="T2" fmla="*/ 1 w 181"/>
                    <a:gd name="T3" fmla="*/ 1 h 170"/>
                    <a:gd name="T4" fmla="*/ 1 w 181"/>
                    <a:gd name="T5" fmla="*/ 1 h 170"/>
                    <a:gd name="T6" fmla="*/ 1 w 181"/>
                    <a:gd name="T7" fmla="*/ 1 h 170"/>
                    <a:gd name="T8" fmla="*/ 1 w 181"/>
                    <a:gd name="T9" fmla="*/ 1 h 170"/>
                    <a:gd name="T10" fmla="*/ 1 w 181"/>
                    <a:gd name="T11" fmla="*/ 1 h 170"/>
                    <a:gd name="T12" fmla="*/ 1 w 181"/>
                    <a:gd name="T13" fmla="*/ 1 h 170"/>
                    <a:gd name="T14" fmla="*/ 1 w 181"/>
                    <a:gd name="T15" fmla="*/ 1 h 170"/>
                    <a:gd name="T16" fmla="*/ 1 w 181"/>
                    <a:gd name="T17" fmla="*/ 1 h 170"/>
                    <a:gd name="T18" fmla="*/ 1 w 181"/>
                    <a:gd name="T19" fmla="*/ 1 h 170"/>
                    <a:gd name="T20" fmla="*/ 1 w 181"/>
                    <a:gd name="T21" fmla="*/ 1 h 170"/>
                    <a:gd name="T22" fmla="*/ 1 w 181"/>
                    <a:gd name="T23" fmla="*/ 1 h 170"/>
                    <a:gd name="T24" fmla="*/ 1 w 181"/>
                    <a:gd name="T25" fmla="*/ 0 h 170"/>
                    <a:gd name="T26" fmla="*/ 1 w 181"/>
                    <a:gd name="T27" fmla="*/ 0 h 170"/>
                    <a:gd name="T28" fmla="*/ 1 w 181"/>
                    <a:gd name="T29" fmla="*/ 1 h 170"/>
                    <a:gd name="T30" fmla="*/ 1 w 181"/>
                    <a:gd name="T31" fmla="*/ 1 h 170"/>
                    <a:gd name="T32" fmla="*/ 1 w 181"/>
                    <a:gd name="T33" fmla="*/ 1 h 170"/>
                    <a:gd name="T34" fmla="*/ 1 w 181"/>
                    <a:gd name="T35" fmla="*/ 1 h 170"/>
                    <a:gd name="T36" fmla="*/ 1 w 181"/>
                    <a:gd name="T37" fmla="*/ 1 h 170"/>
                    <a:gd name="T38" fmla="*/ 1 w 181"/>
                    <a:gd name="T39" fmla="*/ 1 h 170"/>
                    <a:gd name="T40" fmla="*/ 1 w 181"/>
                    <a:gd name="T41" fmla="*/ 1 h 170"/>
                    <a:gd name="T42" fmla="*/ 0 w 181"/>
                    <a:gd name="T43" fmla="*/ 1 h 170"/>
                    <a:gd name="T44" fmla="*/ 0 w 181"/>
                    <a:gd name="T45" fmla="*/ 1 h 170"/>
                    <a:gd name="T46" fmla="*/ 1 w 181"/>
                    <a:gd name="T47" fmla="*/ 1 h 170"/>
                    <a:gd name="T48" fmla="*/ 1 w 181"/>
                    <a:gd name="T49" fmla="*/ 1 h 170"/>
                    <a:gd name="T50" fmla="*/ 1 w 181"/>
                    <a:gd name="T51" fmla="*/ 1 h 170"/>
                    <a:gd name="T52" fmla="*/ 1 w 181"/>
                    <a:gd name="T53" fmla="*/ 1 h 170"/>
                    <a:gd name="T54" fmla="*/ 1 w 181"/>
                    <a:gd name="T55" fmla="*/ 1 h 170"/>
                    <a:gd name="T56" fmla="*/ 1 w 181"/>
                    <a:gd name="T57" fmla="*/ 1 h 170"/>
                    <a:gd name="T58" fmla="*/ 1 w 181"/>
                    <a:gd name="T59" fmla="*/ 1 h 170"/>
                    <a:gd name="T60" fmla="*/ 1 w 181"/>
                    <a:gd name="T61" fmla="*/ 1 h 170"/>
                    <a:gd name="T62" fmla="*/ 1 w 181"/>
                    <a:gd name="T63" fmla="*/ 1 h 170"/>
                    <a:gd name="T64" fmla="*/ 1 w 181"/>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170"/>
                    <a:gd name="T101" fmla="*/ 181 w 181"/>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170">
                      <a:moveTo>
                        <a:pt x="136" y="153"/>
                      </a:moveTo>
                      <a:lnTo>
                        <a:pt x="151" y="141"/>
                      </a:lnTo>
                      <a:lnTo>
                        <a:pt x="163" y="128"/>
                      </a:lnTo>
                      <a:lnTo>
                        <a:pt x="171" y="112"/>
                      </a:lnTo>
                      <a:lnTo>
                        <a:pt x="178" y="96"/>
                      </a:lnTo>
                      <a:lnTo>
                        <a:pt x="181" y="80"/>
                      </a:lnTo>
                      <a:lnTo>
                        <a:pt x="180" y="64"/>
                      </a:lnTo>
                      <a:lnTo>
                        <a:pt x="176" y="48"/>
                      </a:lnTo>
                      <a:lnTo>
                        <a:pt x="170" y="33"/>
                      </a:lnTo>
                      <a:lnTo>
                        <a:pt x="159" y="20"/>
                      </a:lnTo>
                      <a:lnTo>
                        <a:pt x="146" y="10"/>
                      </a:lnTo>
                      <a:lnTo>
                        <a:pt x="131" y="3"/>
                      </a:lnTo>
                      <a:lnTo>
                        <a:pt x="114" y="0"/>
                      </a:lnTo>
                      <a:lnTo>
                        <a:pt x="97" y="0"/>
                      </a:lnTo>
                      <a:lnTo>
                        <a:pt x="79" y="1"/>
                      </a:lnTo>
                      <a:lnTo>
                        <a:pt x="62" y="8"/>
                      </a:lnTo>
                      <a:lnTo>
                        <a:pt x="45" y="16"/>
                      </a:lnTo>
                      <a:lnTo>
                        <a:pt x="30" y="28"/>
                      </a:lnTo>
                      <a:lnTo>
                        <a:pt x="18" y="42"/>
                      </a:lnTo>
                      <a:lnTo>
                        <a:pt x="8" y="57"/>
                      </a:lnTo>
                      <a:lnTo>
                        <a:pt x="3" y="74"/>
                      </a:lnTo>
                      <a:lnTo>
                        <a:pt x="0" y="91"/>
                      </a:lnTo>
                      <a:lnTo>
                        <a:pt x="0" y="106"/>
                      </a:lnTo>
                      <a:lnTo>
                        <a:pt x="3" y="123"/>
                      </a:lnTo>
                      <a:lnTo>
                        <a:pt x="11" y="138"/>
                      </a:lnTo>
                      <a:lnTo>
                        <a:pt x="21" y="149"/>
                      </a:lnTo>
                      <a:lnTo>
                        <a:pt x="35" y="160"/>
                      </a:lnTo>
                      <a:lnTo>
                        <a:pt x="50" y="166"/>
                      </a:lnTo>
                      <a:lnTo>
                        <a:pt x="67" y="170"/>
                      </a:lnTo>
                      <a:lnTo>
                        <a:pt x="84" y="170"/>
                      </a:lnTo>
                      <a:lnTo>
                        <a:pt x="102" y="168"/>
                      </a:lnTo>
                      <a:lnTo>
                        <a:pt x="119" y="161"/>
                      </a:lnTo>
                      <a:lnTo>
                        <a:pt x="136"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90" name="Freeform 42"/>
                <p:cNvSpPr>
                  <a:spLocks/>
                </p:cNvSpPr>
                <p:nvPr/>
              </p:nvSpPr>
              <p:spPr bwMode="auto">
                <a:xfrm>
                  <a:off x="3286" y="2937"/>
                  <a:ext cx="91" cy="85"/>
                </a:xfrm>
                <a:custGeom>
                  <a:avLst/>
                  <a:gdLst>
                    <a:gd name="T0" fmla="*/ 1 w 182"/>
                    <a:gd name="T1" fmla="*/ 1 h 170"/>
                    <a:gd name="T2" fmla="*/ 1 w 182"/>
                    <a:gd name="T3" fmla="*/ 1 h 170"/>
                    <a:gd name="T4" fmla="*/ 1 w 182"/>
                    <a:gd name="T5" fmla="*/ 1 h 170"/>
                    <a:gd name="T6" fmla="*/ 1 w 182"/>
                    <a:gd name="T7" fmla="*/ 1 h 170"/>
                    <a:gd name="T8" fmla="*/ 1 w 182"/>
                    <a:gd name="T9" fmla="*/ 1 h 170"/>
                    <a:gd name="T10" fmla="*/ 0 w 182"/>
                    <a:gd name="T11" fmla="*/ 1 h 170"/>
                    <a:gd name="T12" fmla="*/ 0 w 182"/>
                    <a:gd name="T13" fmla="*/ 1 h 170"/>
                    <a:gd name="T14" fmla="*/ 1 w 182"/>
                    <a:gd name="T15" fmla="*/ 1 h 170"/>
                    <a:gd name="T16" fmla="*/ 1 w 182"/>
                    <a:gd name="T17" fmla="*/ 1 h 170"/>
                    <a:gd name="T18" fmla="*/ 1 w 182"/>
                    <a:gd name="T19" fmla="*/ 1 h 170"/>
                    <a:gd name="T20" fmla="*/ 1 w 182"/>
                    <a:gd name="T21" fmla="*/ 1 h 170"/>
                    <a:gd name="T22" fmla="*/ 1 w 182"/>
                    <a:gd name="T23" fmla="*/ 1 h 170"/>
                    <a:gd name="T24" fmla="*/ 1 w 182"/>
                    <a:gd name="T25" fmla="*/ 1 h 170"/>
                    <a:gd name="T26" fmla="*/ 1 w 182"/>
                    <a:gd name="T27" fmla="*/ 1 h 170"/>
                    <a:gd name="T28" fmla="*/ 1 w 182"/>
                    <a:gd name="T29" fmla="*/ 1 h 170"/>
                    <a:gd name="T30" fmla="*/ 1 w 182"/>
                    <a:gd name="T31" fmla="*/ 1 h 170"/>
                    <a:gd name="T32" fmla="*/ 1 w 182"/>
                    <a:gd name="T33" fmla="*/ 1 h 170"/>
                    <a:gd name="T34" fmla="*/ 1 w 182"/>
                    <a:gd name="T35" fmla="*/ 1 h 170"/>
                    <a:gd name="T36" fmla="*/ 1 w 182"/>
                    <a:gd name="T37" fmla="*/ 1 h 170"/>
                    <a:gd name="T38" fmla="*/ 1 w 182"/>
                    <a:gd name="T39" fmla="*/ 1 h 170"/>
                    <a:gd name="T40" fmla="*/ 1 w 182"/>
                    <a:gd name="T41" fmla="*/ 1 h 170"/>
                    <a:gd name="T42" fmla="*/ 1 w 182"/>
                    <a:gd name="T43" fmla="*/ 1 h 170"/>
                    <a:gd name="T44" fmla="*/ 1 w 182"/>
                    <a:gd name="T45" fmla="*/ 1 h 170"/>
                    <a:gd name="T46" fmla="*/ 1 w 182"/>
                    <a:gd name="T47" fmla="*/ 1 h 170"/>
                    <a:gd name="T48" fmla="*/ 1 w 182"/>
                    <a:gd name="T49" fmla="*/ 1 h 170"/>
                    <a:gd name="T50" fmla="*/ 1 w 182"/>
                    <a:gd name="T51" fmla="*/ 1 h 170"/>
                    <a:gd name="T52" fmla="*/ 1 w 182"/>
                    <a:gd name="T53" fmla="*/ 1 h 170"/>
                    <a:gd name="T54" fmla="*/ 1 w 182"/>
                    <a:gd name="T55" fmla="*/ 1 h 170"/>
                    <a:gd name="T56" fmla="*/ 1 w 182"/>
                    <a:gd name="T57" fmla="*/ 0 h 170"/>
                    <a:gd name="T58" fmla="*/ 1 w 182"/>
                    <a:gd name="T59" fmla="*/ 0 h 170"/>
                    <a:gd name="T60" fmla="*/ 1 w 182"/>
                    <a:gd name="T61" fmla="*/ 1 h 170"/>
                    <a:gd name="T62" fmla="*/ 1 w 182"/>
                    <a:gd name="T63" fmla="*/ 1 h 170"/>
                    <a:gd name="T64" fmla="*/ 1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46" y="17"/>
                      </a:moveTo>
                      <a:lnTo>
                        <a:pt x="30" y="29"/>
                      </a:lnTo>
                      <a:lnTo>
                        <a:pt x="19" y="42"/>
                      </a:lnTo>
                      <a:lnTo>
                        <a:pt x="9" y="57"/>
                      </a:lnTo>
                      <a:lnTo>
                        <a:pt x="3" y="74"/>
                      </a:lnTo>
                      <a:lnTo>
                        <a:pt x="0" y="89"/>
                      </a:lnTo>
                      <a:lnTo>
                        <a:pt x="0" y="106"/>
                      </a:lnTo>
                      <a:lnTo>
                        <a:pt x="3" y="121"/>
                      </a:lnTo>
                      <a:lnTo>
                        <a:pt x="12" y="137"/>
                      </a:lnTo>
                      <a:lnTo>
                        <a:pt x="22" y="150"/>
                      </a:lnTo>
                      <a:lnTo>
                        <a:pt x="35" y="160"/>
                      </a:lnTo>
                      <a:lnTo>
                        <a:pt x="51" y="167"/>
                      </a:lnTo>
                      <a:lnTo>
                        <a:pt x="67" y="170"/>
                      </a:lnTo>
                      <a:lnTo>
                        <a:pt x="84" y="170"/>
                      </a:lnTo>
                      <a:lnTo>
                        <a:pt x="103" y="168"/>
                      </a:lnTo>
                      <a:lnTo>
                        <a:pt x="120" y="162"/>
                      </a:lnTo>
                      <a:lnTo>
                        <a:pt x="136" y="153"/>
                      </a:lnTo>
                      <a:lnTo>
                        <a:pt x="152" y="142"/>
                      </a:lnTo>
                      <a:lnTo>
                        <a:pt x="163" y="128"/>
                      </a:lnTo>
                      <a:lnTo>
                        <a:pt x="172" y="113"/>
                      </a:lnTo>
                      <a:lnTo>
                        <a:pt x="178" y="96"/>
                      </a:lnTo>
                      <a:lnTo>
                        <a:pt x="182" y="79"/>
                      </a:lnTo>
                      <a:lnTo>
                        <a:pt x="180" y="64"/>
                      </a:lnTo>
                      <a:lnTo>
                        <a:pt x="177" y="47"/>
                      </a:lnTo>
                      <a:lnTo>
                        <a:pt x="170" y="32"/>
                      </a:lnTo>
                      <a:lnTo>
                        <a:pt x="160" y="20"/>
                      </a:lnTo>
                      <a:lnTo>
                        <a:pt x="147" y="10"/>
                      </a:lnTo>
                      <a:lnTo>
                        <a:pt x="131" y="4"/>
                      </a:lnTo>
                      <a:lnTo>
                        <a:pt x="115" y="0"/>
                      </a:lnTo>
                      <a:lnTo>
                        <a:pt x="98" y="0"/>
                      </a:lnTo>
                      <a:lnTo>
                        <a:pt x="79" y="2"/>
                      </a:lnTo>
                      <a:lnTo>
                        <a:pt x="62" y="9"/>
                      </a:lnTo>
                      <a:lnTo>
                        <a:pt x="46" y="17"/>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91" name="Freeform 43"/>
                <p:cNvSpPr>
                  <a:spLocks/>
                </p:cNvSpPr>
                <p:nvPr/>
              </p:nvSpPr>
              <p:spPr bwMode="auto">
                <a:xfrm>
                  <a:off x="2893" y="2912"/>
                  <a:ext cx="451" cy="356"/>
                </a:xfrm>
                <a:custGeom>
                  <a:avLst/>
                  <a:gdLst>
                    <a:gd name="T0" fmla="*/ 1 w 902"/>
                    <a:gd name="T1" fmla="*/ 0 h 712"/>
                    <a:gd name="T2" fmla="*/ 0 w 902"/>
                    <a:gd name="T3" fmla="*/ 1 h 712"/>
                    <a:gd name="T4" fmla="*/ 1 w 902"/>
                    <a:gd name="T5" fmla="*/ 1 h 712"/>
                    <a:gd name="T6" fmla="*/ 1 w 902"/>
                    <a:gd name="T7" fmla="*/ 1 h 712"/>
                    <a:gd name="T8" fmla="*/ 1 w 902"/>
                    <a:gd name="T9" fmla="*/ 1 h 712"/>
                    <a:gd name="T10" fmla="*/ 1 w 902"/>
                    <a:gd name="T11" fmla="*/ 1 h 712"/>
                    <a:gd name="T12" fmla="*/ 1 w 902"/>
                    <a:gd name="T13" fmla="*/ 1 h 712"/>
                    <a:gd name="T14" fmla="*/ 1 w 902"/>
                    <a:gd name="T15" fmla="*/ 1 h 712"/>
                    <a:gd name="T16" fmla="*/ 1 w 902"/>
                    <a:gd name="T17" fmla="*/ 1 h 712"/>
                    <a:gd name="T18" fmla="*/ 1 w 902"/>
                    <a:gd name="T19" fmla="*/ 1 h 712"/>
                    <a:gd name="T20" fmla="*/ 1 w 902"/>
                    <a:gd name="T21" fmla="*/ 1 h 712"/>
                    <a:gd name="T22" fmla="*/ 1 w 902"/>
                    <a:gd name="T23" fmla="*/ 1 h 712"/>
                    <a:gd name="T24" fmla="*/ 1 w 902"/>
                    <a:gd name="T25" fmla="*/ 1 h 712"/>
                    <a:gd name="T26" fmla="*/ 1 w 902"/>
                    <a:gd name="T27" fmla="*/ 1 h 712"/>
                    <a:gd name="T28" fmla="*/ 1 w 902"/>
                    <a:gd name="T29" fmla="*/ 1 h 712"/>
                    <a:gd name="T30" fmla="*/ 1 w 902"/>
                    <a:gd name="T31" fmla="*/ 1 h 712"/>
                    <a:gd name="T32" fmla="*/ 1 w 902"/>
                    <a:gd name="T33" fmla="*/ 1 h 712"/>
                    <a:gd name="T34" fmla="*/ 1 w 902"/>
                    <a:gd name="T35" fmla="*/ 1 h 712"/>
                    <a:gd name="T36" fmla="*/ 1 w 902"/>
                    <a:gd name="T37" fmla="*/ 1 h 712"/>
                    <a:gd name="T38" fmla="*/ 1 w 902"/>
                    <a:gd name="T39" fmla="*/ 1 h 712"/>
                    <a:gd name="T40" fmla="*/ 1 w 902"/>
                    <a:gd name="T41" fmla="*/ 1 h 712"/>
                    <a:gd name="T42" fmla="*/ 1 w 902"/>
                    <a:gd name="T43" fmla="*/ 1 h 712"/>
                    <a:gd name="T44" fmla="*/ 1 w 902"/>
                    <a:gd name="T45" fmla="*/ 1 h 712"/>
                    <a:gd name="T46" fmla="*/ 1 w 902"/>
                    <a:gd name="T47" fmla="*/ 1 h 712"/>
                    <a:gd name="T48" fmla="*/ 1 w 902"/>
                    <a:gd name="T49" fmla="*/ 1 h 712"/>
                    <a:gd name="T50" fmla="*/ 1 w 902"/>
                    <a:gd name="T51" fmla="*/ 1 h 712"/>
                    <a:gd name="T52" fmla="*/ 1 w 902"/>
                    <a:gd name="T53" fmla="*/ 1 h 712"/>
                    <a:gd name="T54" fmla="*/ 1 w 902"/>
                    <a:gd name="T55" fmla="*/ 1 h 712"/>
                    <a:gd name="T56" fmla="*/ 1 w 902"/>
                    <a:gd name="T57" fmla="*/ 1 h 712"/>
                    <a:gd name="T58" fmla="*/ 1 w 902"/>
                    <a:gd name="T59" fmla="*/ 1 h 712"/>
                    <a:gd name="T60" fmla="*/ 1 w 902"/>
                    <a:gd name="T61" fmla="*/ 1 h 712"/>
                    <a:gd name="T62" fmla="*/ 1 w 902"/>
                    <a:gd name="T63" fmla="*/ 1 h 712"/>
                    <a:gd name="T64" fmla="*/ 1 w 902"/>
                    <a:gd name="T65" fmla="*/ 1 h 712"/>
                    <a:gd name="T66" fmla="*/ 1 w 902"/>
                    <a:gd name="T67" fmla="*/ 1 h 712"/>
                    <a:gd name="T68" fmla="*/ 1 w 902"/>
                    <a:gd name="T69" fmla="*/ 1 h 712"/>
                    <a:gd name="T70" fmla="*/ 1 w 902"/>
                    <a:gd name="T71" fmla="*/ 1 h 712"/>
                    <a:gd name="T72" fmla="*/ 1 w 902"/>
                    <a:gd name="T73" fmla="*/ 1 h 712"/>
                    <a:gd name="T74" fmla="*/ 1 w 902"/>
                    <a:gd name="T75" fmla="*/ 1 h 712"/>
                    <a:gd name="T76" fmla="*/ 1 w 902"/>
                    <a:gd name="T77" fmla="*/ 1 h 712"/>
                    <a:gd name="T78" fmla="*/ 1 w 902"/>
                    <a:gd name="T79" fmla="*/ 1 h 712"/>
                    <a:gd name="T80" fmla="*/ 1 w 902"/>
                    <a:gd name="T81" fmla="*/ 1 h 712"/>
                    <a:gd name="T82" fmla="*/ 1 w 902"/>
                    <a:gd name="T83" fmla="*/ 1 h 712"/>
                    <a:gd name="T84" fmla="*/ 1 w 902"/>
                    <a:gd name="T85" fmla="*/ 1 h 712"/>
                    <a:gd name="T86" fmla="*/ 1 w 902"/>
                    <a:gd name="T87" fmla="*/ 1 h 712"/>
                    <a:gd name="T88" fmla="*/ 1 w 902"/>
                    <a:gd name="T89" fmla="*/ 1 h 712"/>
                    <a:gd name="T90" fmla="*/ 1 w 902"/>
                    <a:gd name="T91" fmla="*/ 1 h 712"/>
                    <a:gd name="T92" fmla="*/ 1 w 902"/>
                    <a:gd name="T93" fmla="*/ 1 h 712"/>
                    <a:gd name="T94" fmla="*/ 1 w 902"/>
                    <a:gd name="T95" fmla="*/ 1 h 712"/>
                    <a:gd name="T96" fmla="*/ 1 w 902"/>
                    <a:gd name="T97" fmla="*/ 1 h 712"/>
                    <a:gd name="T98" fmla="*/ 1 w 902"/>
                    <a:gd name="T99" fmla="*/ 0 h 7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2"/>
                    <a:gd name="T151" fmla="*/ 0 h 712"/>
                    <a:gd name="T152" fmla="*/ 902 w 902"/>
                    <a:gd name="T153" fmla="*/ 712 h 7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2" h="712">
                      <a:moveTo>
                        <a:pt x="17" y="0"/>
                      </a:moveTo>
                      <a:lnTo>
                        <a:pt x="0" y="292"/>
                      </a:lnTo>
                      <a:lnTo>
                        <a:pt x="22" y="302"/>
                      </a:lnTo>
                      <a:lnTo>
                        <a:pt x="49" y="313"/>
                      </a:lnTo>
                      <a:lnTo>
                        <a:pt x="79" y="329"/>
                      </a:lnTo>
                      <a:lnTo>
                        <a:pt x="116" y="345"/>
                      </a:lnTo>
                      <a:lnTo>
                        <a:pt x="157" y="366"/>
                      </a:lnTo>
                      <a:lnTo>
                        <a:pt x="199" y="387"/>
                      </a:lnTo>
                      <a:lnTo>
                        <a:pt x="246" y="409"/>
                      </a:lnTo>
                      <a:lnTo>
                        <a:pt x="293" y="433"/>
                      </a:lnTo>
                      <a:lnTo>
                        <a:pt x="342" y="458"/>
                      </a:lnTo>
                      <a:lnTo>
                        <a:pt x="392" y="483"/>
                      </a:lnTo>
                      <a:lnTo>
                        <a:pt x="443" y="509"/>
                      </a:lnTo>
                      <a:lnTo>
                        <a:pt x="493" y="534"/>
                      </a:lnTo>
                      <a:lnTo>
                        <a:pt x="542" y="557"/>
                      </a:lnTo>
                      <a:lnTo>
                        <a:pt x="589" y="583"/>
                      </a:lnTo>
                      <a:lnTo>
                        <a:pt x="635" y="605"/>
                      </a:lnTo>
                      <a:lnTo>
                        <a:pt x="677" y="626"/>
                      </a:lnTo>
                      <a:lnTo>
                        <a:pt x="710" y="643"/>
                      </a:lnTo>
                      <a:lnTo>
                        <a:pt x="742" y="658"/>
                      </a:lnTo>
                      <a:lnTo>
                        <a:pt x="773" y="674"/>
                      </a:lnTo>
                      <a:lnTo>
                        <a:pt x="798" y="687"/>
                      </a:lnTo>
                      <a:lnTo>
                        <a:pt x="820" y="697"/>
                      </a:lnTo>
                      <a:lnTo>
                        <a:pt x="837" y="705"/>
                      </a:lnTo>
                      <a:lnTo>
                        <a:pt x="847" y="711"/>
                      </a:lnTo>
                      <a:lnTo>
                        <a:pt x="850" y="712"/>
                      </a:lnTo>
                      <a:lnTo>
                        <a:pt x="852" y="699"/>
                      </a:lnTo>
                      <a:lnTo>
                        <a:pt x="857" y="663"/>
                      </a:lnTo>
                      <a:lnTo>
                        <a:pt x="865" y="610"/>
                      </a:lnTo>
                      <a:lnTo>
                        <a:pt x="875" y="551"/>
                      </a:lnTo>
                      <a:lnTo>
                        <a:pt x="885" y="490"/>
                      </a:lnTo>
                      <a:lnTo>
                        <a:pt x="894" y="438"/>
                      </a:lnTo>
                      <a:lnTo>
                        <a:pt x="901" y="399"/>
                      </a:lnTo>
                      <a:lnTo>
                        <a:pt x="902" y="386"/>
                      </a:lnTo>
                      <a:lnTo>
                        <a:pt x="857" y="371"/>
                      </a:lnTo>
                      <a:lnTo>
                        <a:pt x="803" y="352"/>
                      </a:lnTo>
                      <a:lnTo>
                        <a:pt x="742" y="327"/>
                      </a:lnTo>
                      <a:lnTo>
                        <a:pt x="675" y="300"/>
                      </a:lnTo>
                      <a:lnTo>
                        <a:pt x="604" y="268"/>
                      </a:lnTo>
                      <a:lnTo>
                        <a:pt x="532" y="236"/>
                      </a:lnTo>
                      <a:lnTo>
                        <a:pt x="456" y="202"/>
                      </a:lnTo>
                      <a:lnTo>
                        <a:pt x="384" y="170"/>
                      </a:lnTo>
                      <a:lnTo>
                        <a:pt x="312" y="137"/>
                      </a:lnTo>
                      <a:lnTo>
                        <a:pt x="244" y="106"/>
                      </a:lnTo>
                      <a:lnTo>
                        <a:pt x="184" y="78"/>
                      </a:lnTo>
                      <a:lnTo>
                        <a:pt x="130" y="53"/>
                      </a:lnTo>
                      <a:lnTo>
                        <a:pt x="84" y="31"/>
                      </a:lnTo>
                      <a:lnTo>
                        <a:pt x="49" y="14"/>
                      </a:lnTo>
                      <a:lnTo>
                        <a:pt x="26" y="4"/>
                      </a:lnTo>
                      <a:lnTo>
                        <a:pt x="17" y="0"/>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92" name="Freeform 44"/>
                <p:cNvSpPr>
                  <a:spLocks/>
                </p:cNvSpPr>
                <p:nvPr/>
              </p:nvSpPr>
              <p:spPr bwMode="auto">
                <a:xfrm>
                  <a:off x="3183" y="2318"/>
                  <a:ext cx="543" cy="335"/>
                </a:xfrm>
                <a:custGeom>
                  <a:avLst/>
                  <a:gdLst>
                    <a:gd name="T0" fmla="*/ 1 w 1085"/>
                    <a:gd name="T1" fmla="*/ 1 h 670"/>
                    <a:gd name="T2" fmla="*/ 1 w 1085"/>
                    <a:gd name="T3" fmla="*/ 1 h 670"/>
                    <a:gd name="T4" fmla="*/ 1 w 1085"/>
                    <a:gd name="T5" fmla="*/ 1 h 670"/>
                    <a:gd name="T6" fmla="*/ 1 w 1085"/>
                    <a:gd name="T7" fmla="*/ 1 h 670"/>
                    <a:gd name="T8" fmla="*/ 1 w 1085"/>
                    <a:gd name="T9" fmla="*/ 1 h 670"/>
                    <a:gd name="T10" fmla="*/ 1 w 1085"/>
                    <a:gd name="T11" fmla="*/ 1 h 670"/>
                    <a:gd name="T12" fmla="*/ 1 w 1085"/>
                    <a:gd name="T13" fmla="*/ 1 h 670"/>
                    <a:gd name="T14" fmla="*/ 1 w 1085"/>
                    <a:gd name="T15" fmla="*/ 1 h 670"/>
                    <a:gd name="T16" fmla="*/ 1 w 1085"/>
                    <a:gd name="T17" fmla="*/ 1 h 670"/>
                    <a:gd name="T18" fmla="*/ 1 w 1085"/>
                    <a:gd name="T19" fmla="*/ 1 h 670"/>
                    <a:gd name="T20" fmla="*/ 1 w 1085"/>
                    <a:gd name="T21" fmla="*/ 1 h 670"/>
                    <a:gd name="T22" fmla="*/ 1 w 1085"/>
                    <a:gd name="T23" fmla="*/ 1 h 670"/>
                    <a:gd name="T24" fmla="*/ 1 w 1085"/>
                    <a:gd name="T25" fmla="*/ 1 h 670"/>
                    <a:gd name="T26" fmla="*/ 1 w 1085"/>
                    <a:gd name="T27" fmla="*/ 1 h 670"/>
                    <a:gd name="T28" fmla="*/ 1 w 1085"/>
                    <a:gd name="T29" fmla="*/ 1 h 670"/>
                    <a:gd name="T30" fmla="*/ 1 w 1085"/>
                    <a:gd name="T31" fmla="*/ 1 h 670"/>
                    <a:gd name="T32" fmla="*/ 1 w 1085"/>
                    <a:gd name="T33" fmla="*/ 1 h 670"/>
                    <a:gd name="T34" fmla="*/ 1 w 1085"/>
                    <a:gd name="T35" fmla="*/ 1 h 670"/>
                    <a:gd name="T36" fmla="*/ 1 w 1085"/>
                    <a:gd name="T37" fmla="*/ 1 h 670"/>
                    <a:gd name="T38" fmla="*/ 1 w 1085"/>
                    <a:gd name="T39" fmla="*/ 1 h 670"/>
                    <a:gd name="T40" fmla="*/ 1 w 1085"/>
                    <a:gd name="T41" fmla="*/ 1 h 670"/>
                    <a:gd name="T42" fmla="*/ 1 w 1085"/>
                    <a:gd name="T43" fmla="*/ 1 h 670"/>
                    <a:gd name="T44" fmla="*/ 1 w 1085"/>
                    <a:gd name="T45" fmla="*/ 1 h 670"/>
                    <a:gd name="T46" fmla="*/ 1 w 1085"/>
                    <a:gd name="T47" fmla="*/ 1 h 670"/>
                    <a:gd name="T48" fmla="*/ 1 w 1085"/>
                    <a:gd name="T49" fmla="*/ 1 h 670"/>
                    <a:gd name="T50" fmla="*/ 1 w 1085"/>
                    <a:gd name="T51" fmla="*/ 1 h 670"/>
                    <a:gd name="T52" fmla="*/ 1 w 1085"/>
                    <a:gd name="T53" fmla="*/ 1 h 670"/>
                    <a:gd name="T54" fmla="*/ 1 w 1085"/>
                    <a:gd name="T55" fmla="*/ 1 h 670"/>
                    <a:gd name="T56" fmla="*/ 1 w 1085"/>
                    <a:gd name="T57" fmla="*/ 1 h 670"/>
                    <a:gd name="T58" fmla="*/ 1 w 1085"/>
                    <a:gd name="T59" fmla="*/ 1 h 670"/>
                    <a:gd name="T60" fmla="*/ 1 w 1085"/>
                    <a:gd name="T61" fmla="*/ 1 h 670"/>
                    <a:gd name="T62" fmla="*/ 1 w 1085"/>
                    <a:gd name="T63" fmla="*/ 1 h 670"/>
                    <a:gd name="T64" fmla="*/ 1 w 1085"/>
                    <a:gd name="T65" fmla="*/ 1 h 670"/>
                    <a:gd name="T66" fmla="*/ 1 w 1085"/>
                    <a:gd name="T67" fmla="*/ 1 h 670"/>
                    <a:gd name="T68" fmla="*/ 1 w 1085"/>
                    <a:gd name="T69" fmla="*/ 1 h 670"/>
                    <a:gd name="T70" fmla="*/ 1 w 1085"/>
                    <a:gd name="T71" fmla="*/ 1 h 670"/>
                    <a:gd name="T72" fmla="*/ 1 w 1085"/>
                    <a:gd name="T73" fmla="*/ 1 h 670"/>
                    <a:gd name="T74" fmla="*/ 1 w 1085"/>
                    <a:gd name="T75" fmla="*/ 1 h 670"/>
                    <a:gd name="T76" fmla="*/ 1 w 1085"/>
                    <a:gd name="T77" fmla="*/ 1 h 670"/>
                    <a:gd name="T78" fmla="*/ 1 w 1085"/>
                    <a:gd name="T79" fmla="*/ 1 h 670"/>
                    <a:gd name="T80" fmla="*/ 1 w 1085"/>
                    <a:gd name="T81" fmla="*/ 1 h 670"/>
                    <a:gd name="T82" fmla="*/ 1 w 1085"/>
                    <a:gd name="T83" fmla="*/ 1 h 670"/>
                    <a:gd name="T84" fmla="*/ 1 w 1085"/>
                    <a:gd name="T85" fmla="*/ 1 h 670"/>
                    <a:gd name="T86" fmla="*/ 1 w 1085"/>
                    <a:gd name="T87" fmla="*/ 1 h 670"/>
                    <a:gd name="T88" fmla="*/ 1 w 1085"/>
                    <a:gd name="T89" fmla="*/ 1 h 670"/>
                    <a:gd name="T90" fmla="*/ 1 w 1085"/>
                    <a:gd name="T91" fmla="*/ 1 h 670"/>
                    <a:gd name="T92" fmla="*/ 1 w 1085"/>
                    <a:gd name="T93" fmla="*/ 1 h 670"/>
                    <a:gd name="T94" fmla="*/ 1 w 1085"/>
                    <a:gd name="T95" fmla="*/ 1 h 670"/>
                    <a:gd name="T96" fmla="*/ 1 w 1085"/>
                    <a:gd name="T97" fmla="*/ 1 h 670"/>
                    <a:gd name="T98" fmla="*/ 1 w 1085"/>
                    <a:gd name="T99" fmla="*/ 1 h 670"/>
                    <a:gd name="T100" fmla="*/ 1 w 1085"/>
                    <a:gd name="T101" fmla="*/ 1 h 6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5"/>
                    <a:gd name="T154" fmla="*/ 0 h 670"/>
                    <a:gd name="T155" fmla="*/ 1085 w 1085"/>
                    <a:gd name="T156" fmla="*/ 670 h 6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5" h="670">
                      <a:moveTo>
                        <a:pt x="190" y="41"/>
                      </a:moveTo>
                      <a:lnTo>
                        <a:pt x="190" y="155"/>
                      </a:lnTo>
                      <a:lnTo>
                        <a:pt x="234" y="167"/>
                      </a:lnTo>
                      <a:lnTo>
                        <a:pt x="283" y="180"/>
                      </a:lnTo>
                      <a:lnTo>
                        <a:pt x="340" y="196"/>
                      </a:lnTo>
                      <a:lnTo>
                        <a:pt x="400" y="211"/>
                      </a:lnTo>
                      <a:lnTo>
                        <a:pt x="464" y="229"/>
                      </a:lnTo>
                      <a:lnTo>
                        <a:pt x="530" y="246"/>
                      </a:lnTo>
                      <a:lnTo>
                        <a:pt x="595" y="263"/>
                      </a:lnTo>
                      <a:lnTo>
                        <a:pt x="661" y="281"/>
                      </a:lnTo>
                      <a:lnTo>
                        <a:pt x="723" y="298"/>
                      </a:lnTo>
                      <a:lnTo>
                        <a:pt x="782" y="313"/>
                      </a:lnTo>
                      <a:lnTo>
                        <a:pt x="836" y="328"/>
                      </a:lnTo>
                      <a:lnTo>
                        <a:pt x="883" y="342"/>
                      </a:lnTo>
                      <a:lnTo>
                        <a:pt x="922" y="354"/>
                      </a:lnTo>
                      <a:lnTo>
                        <a:pt x="951" y="362"/>
                      </a:lnTo>
                      <a:lnTo>
                        <a:pt x="969" y="367"/>
                      </a:lnTo>
                      <a:lnTo>
                        <a:pt x="976" y="371"/>
                      </a:lnTo>
                      <a:lnTo>
                        <a:pt x="966" y="413"/>
                      </a:lnTo>
                      <a:lnTo>
                        <a:pt x="957" y="456"/>
                      </a:lnTo>
                      <a:lnTo>
                        <a:pt x="951" y="498"/>
                      </a:lnTo>
                      <a:lnTo>
                        <a:pt x="940" y="542"/>
                      </a:lnTo>
                      <a:lnTo>
                        <a:pt x="932" y="539"/>
                      </a:lnTo>
                      <a:lnTo>
                        <a:pt x="922" y="534"/>
                      </a:lnTo>
                      <a:lnTo>
                        <a:pt x="913" y="530"/>
                      </a:lnTo>
                      <a:lnTo>
                        <a:pt x="903" y="527"/>
                      </a:lnTo>
                      <a:lnTo>
                        <a:pt x="895" y="524"/>
                      </a:lnTo>
                      <a:lnTo>
                        <a:pt x="885" y="519"/>
                      </a:lnTo>
                      <a:lnTo>
                        <a:pt x="876" y="515"/>
                      </a:lnTo>
                      <a:lnTo>
                        <a:pt x="866" y="512"/>
                      </a:lnTo>
                      <a:lnTo>
                        <a:pt x="870" y="493"/>
                      </a:lnTo>
                      <a:lnTo>
                        <a:pt x="873" y="473"/>
                      </a:lnTo>
                      <a:lnTo>
                        <a:pt x="878" y="455"/>
                      </a:lnTo>
                      <a:lnTo>
                        <a:pt x="883" y="436"/>
                      </a:lnTo>
                      <a:lnTo>
                        <a:pt x="885" y="423"/>
                      </a:lnTo>
                      <a:lnTo>
                        <a:pt x="885" y="409"/>
                      </a:lnTo>
                      <a:lnTo>
                        <a:pt x="882" y="397"/>
                      </a:lnTo>
                      <a:lnTo>
                        <a:pt x="876" y="386"/>
                      </a:lnTo>
                      <a:lnTo>
                        <a:pt x="870" y="377"/>
                      </a:lnTo>
                      <a:lnTo>
                        <a:pt x="861" y="367"/>
                      </a:lnTo>
                      <a:lnTo>
                        <a:pt x="850" y="362"/>
                      </a:lnTo>
                      <a:lnTo>
                        <a:pt x="838" y="357"/>
                      </a:lnTo>
                      <a:lnTo>
                        <a:pt x="824" y="355"/>
                      </a:lnTo>
                      <a:lnTo>
                        <a:pt x="813" y="355"/>
                      </a:lnTo>
                      <a:lnTo>
                        <a:pt x="799" y="359"/>
                      </a:lnTo>
                      <a:lnTo>
                        <a:pt x="789" y="364"/>
                      </a:lnTo>
                      <a:lnTo>
                        <a:pt x="779" y="371"/>
                      </a:lnTo>
                      <a:lnTo>
                        <a:pt x="770" y="379"/>
                      </a:lnTo>
                      <a:lnTo>
                        <a:pt x="764" y="391"/>
                      </a:lnTo>
                      <a:lnTo>
                        <a:pt x="759" y="403"/>
                      </a:lnTo>
                      <a:lnTo>
                        <a:pt x="754" y="419"/>
                      </a:lnTo>
                      <a:lnTo>
                        <a:pt x="750" y="435"/>
                      </a:lnTo>
                      <a:lnTo>
                        <a:pt x="745" y="450"/>
                      </a:lnTo>
                      <a:lnTo>
                        <a:pt x="742" y="466"/>
                      </a:lnTo>
                      <a:lnTo>
                        <a:pt x="733" y="463"/>
                      </a:lnTo>
                      <a:lnTo>
                        <a:pt x="725" y="461"/>
                      </a:lnTo>
                      <a:lnTo>
                        <a:pt x="717" y="458"/>
                      </a:lnTo>
                      <a:lnTo>
                        <a:pt x="710" y="455"/>
                      </a:lnTo>
                      <a:lnTo>
                        <a:pt x="701" y="453"/>
                      </a:lnTo>
                      <a:lnTo>
                        <a:pt x="693" y="450"/>
                      </a:lnTo>
                      <a:lnTo>
                        <a:pt x="685" y="448"/>
                      </a:lnTo>
                      <a:lnTo>
                        <a:pt x="676" y="445"/>
                      </a:lnTo>
                      <a:lnTo>
                        <a:pt x="678" y="433"/>
                      </a:lnTo>
                      <a:lnTo>
                        <a:pt x="681" y="419"/>
                      </a:lnTo>
                      <a:lnTo>
                        <a:pt x="685" y="408"/>
                      </a:lnTo>
                      <a:lnTo>
                        <a:pt x="690" y="396"/>
                      </a:lnTo>
                      <a:lnTo>
                        <a:pt x="696" y="371"/>
                      </a:lnTo>
                      <a:lnTo>
                        <a:pt x="691" y="347"/>
                      </a:lnTo>
                      <a:lnTo>
                        <a:pt x="678" y="325"/>
                      </a:lnTo>
                      <a:lnTo>
                        <a:pt x="658" y="310"/>
                      </a:lnTo>
                      <a:lnTo>
                        <a:pt x="644" y="307"/>
                      </a:lnTo>
                      <a:lnTo>
                        <a:pt x="632" y="305"/>
                      </a:lnTo>
                      <a:lnTo>
                        <a:pt x="619" y="307"/>
                      </a:lnTo>
                      <a:lnTo>
                        <a:pt x="607" y="308"/>
                      </a:lnTo>
                      <a:lnTo>
                        <a:pt x="597" y="315"/>
                      </a:lnTo>
                      <a:lnTo>
                        <a:pt x="587" y="322"/>
                      </a:lnTo>
                      <a:lnTo>
                        <a:pt x="579" y="332"/>
                      </a:lnTo>
                      <a:lnTo>
                        <a:pt x="572" y="344"/>
                      </a:lnTo>
                      <a:lnTo>
                        <a:pt x="565" y="359"/>
                      </a:lnTo>
                      <a:lnTo>
                        <a:pt x="560" y="374"/>
                      </a:lnTo>
                      <a:lnTo>
                        <a:pt x="555" y="389"/>
                      </a:lnTo>
                      <a:lnTo>
                        <a:pt x="552" y="406"/>
                      </a:lnTo>
                      <a:lnTo>
                        <a:pt x="545" y="404"/>
                      </a:lnTo>
                      <a:lnTo>
                        <a:pt x="538" y="401"/>
                      </a:lnTo>
                      <a:lnTo>
                        <a:pt x="530" y="399"/>
                      </a:lnTo>
                      <a:lnTo>
                        <a:pt x="523" y="396"/>
                      </a:lnTo>
                      <a:lnTo>
                        <a:pt x="516" y="394"/>
                      </a:lnTo>
                      <a:lnTo>
                        <a:pt x="508" y="392"/>
                      </a:lnTo>
                      <a:lnTo>
                        <a:pt x="501" y="389"/>
                      </a:lnTo>
                      <a:lnTo>
                        <a:pt x="495" y="387"/>
                      </a:lnTo>
                      <a:lnTo>
                        <a:pt x="498" y="374"/>
                      </a:lnTo>
                      <a:lnTo>
                        <a:pt x="503" y="360"/>
                      </a:lnTo>
                      <a:lnTo>
                        <a:pt x="506" y="347"/>
                      </a:lnTo>
                      <a:lnTo>
                        <a:pt x="510" y="334"/>
                      </a:lnTo>
                      <a:lnTo>
                        <a:pt x="511" y="320"/>
                      </a:lnTo>
                      <a:lnTo>
                        <a:pt x="510" y="308"/>
                      </a:lnTo>
                      <a:lnTo>
                        <a:pt x="505" y="297"/>
                      </a:lnTo>
                      <a:lnTo>
                        <a:pt x="500" y="285"/>
                      </a:lnTo>
                      <a:lnTo>
                        <a:pt x="491" y="275"/>
                      </a:lnTo>
                      <a:lnTo>
                        <a:pt x="481" y="268"/>
                      </a:lnTo>
                      <a:lnTo>
                        <a:pt x="471" y="261"/>
                      </a:lnTo>
                      <a:lnTo>
                        <a:pt x="458" y="258"/>
                      </a:lnTo>
                      <a:lnTo>
                        <a:pt x="444" y="256"/>
                      </a:lnTo>
                      <a:lnTo>
                        <a:pt x="432" y="258"/>
                      </a:lnTo>
                      <a:lnTo>
                        <a:pt x="420" y="263"/>
                      </a:lnTo>
                      <a:lnTo>
                        <a:pt x="409" y="268"/>
                      </a:lnTo>
                      <a:lnTo>
                        <a:pt x="399" y="276"/>
                      </a:lnTo>
                      <a:lnTo>
                        <a:pt x="392" y="286"/>
                      </a:lnTo>
                      <a:lnTo>
                        <a:pt x="385" y="297"/>
                      </a:lnTo>
                      <a:lnTo>
                        <a:pt x="382" y="310"/>
                      </a:lnTo>
                      <a:lnTo>
                        <a:pt x="380" y="322"/>
                      </a:lnTo>
                      <a:lnTo>
                        <a:pt x="377" y="332"/>
                      </a:lnTo>
                      <a:lnTo>
                        <a:pt x="373" y="342"/>
                      </a:lnTo>
                      <a:lnTo>
                        <a:pt x="370" y="352"/>
                      </a:lnTo>
                      <a:lnTo>
                        <a:pt x="362" y="350"/>
                      </a:lnTo>
                      <a:lnTo>
                        <a:pt x="353" y="349"/>
                      </a:lnTo>
                      <a:lnTo>
                        <a:pt x="345" y="345"/>
                      </a:lnTo>
                      <a:lnTo>
                        <a:pt x="338" y="344"/>
                      </a:lnTo>
                      <a:lnTo>
                        <a:pt x="330" y="342"/>
                      </a:lnTo>
                      <a:lnTo>
                        <a:pt x="321" y="339"/>
                      </a:lnTo>
                      <a:lnTo>
                        <a:pt x="313" y="337"/>
                      </a:lnTo>
                      <a:lnTo>
                        <a:pt x="304" y="335"/>
                      </a:lnTo>
                      <a:lnTo>
                        <a:pt x="309" y="318"/>
                      </a:lnTo>
                      <a:lnTo>
                        <a:pt x="313" y="302"/>
                      </a:lnTo>
                      <a:lnTo>
                        <a:pt x="316" y="286"/>
                      </a:lnTo>
                      <a:lnTo>
                        <a:pt x="320" y="270"/>
                      </a:lnTo>
                      <a:lnTo>
                        <a:pt x="320" y="256"/>
                      </a:lnTo>
                      <a:lnTo>
                        <a:pt x="318" y="244"/>
                      </a:lnTo>
                      <a:lnTo>
                        <a:pt x="314" y="233"/>
                      </a:lnTo>
                      <a:lnTo>
                        <a:pt x="308" y="221"/>
                      </a:lnTo>
                      <a:lnTo>
                        <a:pt x="299" y="212"/>
                      </a:lnTo>
                      <a:lnTo>
                        <a:pt x="289" y="204"/>
                      </a:lnTo>
                      <a:lnTo>
                        <a:pt x="279" y="199"/>
                      </a:lnTo>
                      <a:lnTo>
                        <a:pt x="266" y="196"/>
                      </a:lnTo>
                      <a:lnTo>
                        <a:pt x="252" y="196"/>
                      </a:lnTo>
                      <a:lnTo>
                        <a:pt x="240" y="197"/>
                      </a:lnTo>
                      <a:lnTo>
                        <a:pt x="229" y="201"/>
                      </a:lnTo>
                      <a:lnTo>
                        <a:pt x="217" y="207"/>
                      </a:lnTo>
                      <a:lnTo>
                        <a:pt x="208" y="216"/>
                      </a:lnTo>
                      <a:lnTo>
                        <a:pt x="200" y="226"/>
                      </a:lnTo>
                      <a:lnTo>
                        <a:pt x="195" y="236"/>
                      </a:lnTo>
                      <a:lnTo>
                        <a:pt x="192" y="249"/>
                      </a:lnTo>
                      <a:lnTo>
                        <a:pt x="188" y="261"/>
                      </a:lnTo>
                      <a:lnTo>
                        <a:pt x="187" y="275"/>
                      </a:lnTo>
                      <a:lnTo>
                        <a:pt x="183" y="286"/>
                      </a:lnTo>
                      <a:lnTo>
                        <a:pt x="180" y="300"/>
                      </a:lnTo>
                      <a:lnTo>
                        <a:pt x="170" y="297"/>
                      </a:lnTo>
                      <a:lnTo>
                        <a:pt x="161" y="295"/>
                      </a:lnTo>
                      <a:lnTo>
                        <a:pt x="151" y="291"/>
                      </a:lnTo>
                      <a:lnTo>
                        <a:pt x="143" y="290"/>
                      </a:lnTo>
                      <a:lnTo>
                        <a:pt x="134" y="286"/>
                      </a:lnTo>
                      <a:lnTo>
                        <a:pt x="124" y="285"/>
                      </a:lnTo>
                      <a:lnTo>
                        <a:pt x="116" y="281"/>
                      </a:lnTo>
                      <a:lnTo>
                        <a:pt x="106" y="280"/>
                      </a:lnTo>
                      <a:lnTo>
                        <a:pt x="111" y="244"/>
                      </a:lnTo>
                      <a:lnTo>
                        <a:pt x="116" y="209"/>
                      </a:lnTo>
                      <a:lnTo>
                        <a:pt x="121" y="174"/>
                      </a:lnTo>
                      <a:lnTo>
                        <a:pt x="126" y="138"/>
                      </a:lnTo>
                      <a:lnTo>
                        <a:pt x="131" y="140"/>
                      </a:lnTo>
                      <a:lnTo>
                        <a:pt x="138" y="142"/>
                      </a:lnTo>
                      <a:lnTo>
                        <a:pt x="145" y="143"/>
                      </a:lnTo>
                      <a:lnTo>
                        <a:pt x="153" y="147"/>
                      </a:lnTo>
                      <a:lnTo>
                        <a:pt x="163" y="148"/>
                      </a:lnTo>
                      <a:lnTo>
                        <a:pt x="171" y="150"/>
                      </a:lnTo>
                      <a:lnTo>
                        <a:pt x="182" y="153"/>
                      </a:lnTo>
                      <a:lnTo>
                        <a:pt x="190" y="155"/>
                      </a:lnTo>
                      <a:lnTo>
                        <a:pt x="190" y="41"/>
                      </a:lnTo>
                      <a:lnTo>
                        <a:pt x="160" y="32"/>
                      </a:lnTo>
                      <a:lnTo>
                        <a:pt x="131" y="26"/>
                      </a:lnTo>
                      <a:lnTo>
                        <a:pt x="104" y="19"/>
                      </a:lnTo>
                      <a:lnTo>
                        <a:pt x="82" y="12"/>
                      </a:lnTo>
                      <a:lnTo>
                        <a:pt x="64" y="7"/>
                      </a:lnTo>
                      <a:lnTo>
                        <a:pt x="49" y="4"/>
                      </a:lnTo>
                      <a:lnTo>
                        <a:pt x="40" y="0"/>
                      </a:lnTo>
                      <a:lnTo>
                        <a:pt x="37" y="0"/>
                      </a:lnTo>
                      <a:lnTo>
                        <a:pt x="32" y="44"/>
                      </a:lnTo>
                      <a:lnTo>
                        <a:pt x="22" y="148"/>
                      </a:lnTo>
                      <a:lnTo>
                        <a:pt x="10" y="266"/>
                      </a:lnTo>
                      <a:lnTo>
                        <a:pt x="0" y="355"/>
                      </a:lnTo>
                      <a:lnTo>
                        <a:pt x="1016" y="670"/>
                      </a:lnTo>
                      <a:lnTo>
                        <a:pt x="1023" y="631"/>
                      </a:lnTo>
                      <a:lnTo>
                        <a:pt x="1033" y="579"/>
                      </a:lnTo>
                      <a:lnTo>
                        <a:pt x="1043" y="517"/>
                      </a:lnTo>
                      <a:lnTo>
                        <a:pt x="1055" y="453"/>
                      </a:lnTo>
                      <a:lnTo>
                        <a:pt x="1067" y="391"/>
                      </a:lnTo>
                      <a:lnTo>
                        <a:pt x="1075" y="339"/>
                      </a:lnTo>
                      <a:lnTo>
                        <a:pt x="1082" y="302"/>
                      </a:lnTo>
                      <a:lnTo>
                        <a:pt x="1085" y="285"/>
                      </a:lnTo>
                      <a:lnTo>
                        <a:pt x="1053" y="275"/>
                      </a:lnTo>
                      <a:lnTo>
                        <a:pt x="1013" y="265"/>
                      </a:lnTo>
                      <a:lnTo>
                        <a:pt x="967" y="251"/>
                      </a:lnTo>
                      <a:lnTo>
                        <a:pt x="917" y="238"/>
                      </a:lnTo>
                      <a:lnTo>
                        <a:pt x="861" y="221"/>
                      </a:lnTo>
                      <a:lnTo>
                        <a:pt x="802" y="206"/>
                      </a:lnTo>
                      <a:lnTo>
                        <a:pt x="740" y="189"/>
                      </a:lnTo>
                      <a:lnTo>
                        <a:pt x="676" y="170"/>
                      </a:lnTo>
                      <a:lnTo>
                        <a:pt x="611" y="153"/>
                      </a:lnTo>
                      <a:lnTo>
                        <a:pt x="545" y="135"/>
                      </a:lnTo>
                      <a:lnTo>
                        <a:pt x="479" y="118"/>
                      </a:lnTo>
                      <a:lnTo>
                        <a:pt x="415" y="101"/>
                      </a:lnTo>
                      <a:lnTo>
                        <a:pt x="353" y="84"/>
                      </a:lnTo>
                      <a:lnTo>
                        <a:pt x="294" y="69"/>
                      </a:lnTo>
                      <a:lnTo>
                        <a:pt x="240" y="54"/>
                      </a:lnTo>
                      <a:lnTo>
                        <a:pt x="190" y="41"/>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grpSp>
        </p:grpSp>
        <p:grpSp>
          <p:nvGrpSpPr>
            <p:cNvPr id="251" name="Group 295"/>
            <p:cNvGrpSpPr>
              <a:grpSpLocks/>
            </p:cNvGrpSpPr>
            <p:nvPr/>
          </p:nvGrpSpPr>
          <p:grpSpPr bwMode="auto">
            <a:xfrm>
              <a:off x="4524375" y="3756025"/>
              <a:ext cx="479362" cy="446088"/>
              <a:chOff x="4033838" y="1927225"/>
              <a:chExt cx="479362" cy="446088"/>
            </a:xfrm>
          </p:grpSpPr>
          <p:sp>
            <p:nvSpPr>
              <p:cNvPr id="253" name="Oval 25"/>
              <p:cNvSpPr>
                <a:spLocks noChangeArrowheads="1"/>
              </p:cNvSpPr>
              <p:nvPr/>
            </p:nvSpPr>
            <p:spPr bwMode="auto">
              <a:xfrm>
                <a:off x="4033838" y="1927225"/>
                <a:ext cx="479362" cy="446088"/>
              </a:xfrm>
              <a:prstGeom prst="ellipse">
                <a:avLst/>
              </a:prstGeom>
              <a:solidFill>
                <a:sysClr val="window" lastClr="FFFFFF"/>
              </a:solidFill>
              <a:ln w="38100" algn="ctr">
                <a:solidFill>
                  <a:srgbClr val="EEECE1">
                    <a:lumMod val="75000"/>
                  </a:srgbClr>
                </a:solidFill>
                <a:round/>
                <a:headEnd/>
                <a:tailEnd/>
              </a:ln>
            </p:spPr>
            <p:txBody>
              <a:bodyPr wrap="none" anchor="ctr"/>
              <a:lstStyle/>
              <a:p>
                <a:pPr>
                  <a:defRPr/>
                </a:pPr>
                <a:endParaRPr lang="en-US" kern="0">
                  <a:solidFill>
                    <a:sysClr val="windowText" lastClr="000000"/>
                  </a:solidFill>
                  <a:latin typeface="Arial"/>
                </a:endParaRPr>
              </a:p>
            </p:txBody>
          </p:sp>
          <p:grpSp>
            <p:nvGrpSpPr>
              <p:cNvPr id="254" name="Group 26"/>
              <p:cNvGrpSpPr>
                <a:grpSpLocks/>
              </p:cNvGrpSpPr>
              <p:nvPr/>
            </p:nvGrpSpPr>
            <p:grpSpPr bwMode="auto">
              <a:xfrm flipH="1">
                <a:off x="4102100" y="1978025"/>
                <a:ext cx="361950" cy="344488"/>
                <a:chOff x="2775" y="2136"/>
                <a:chExt cx="1283" cy="1330"/>
              </a:xfrm>
            </p:grpSpPr>
            <p:sp>
              <p:nvSpPr>
                <p:cNvPr id="255" name="Freeform 27"/>
                <p:cNvSpPr>
                  <a:spLocks/>
                </p:cNvSpPr>
                <p:nvPr/>
              </p:nvSpPr>
              <p:spPr bwMode="auto">
                <a:xfrm>
                  <a:off x="3400" y="2136"/>
                  <a:ext cx="0" cy="0"/>
                </a:xfrm>
                <a:custGeom>
                  <a:avLst/>
                  <a:gdLst>
                    <a:gd name="T0" fmla="*/ 0 w 2"/>
                    <a:gd name="T1" fmla="*/ 0 w 2"/>
                    <a:gd name="T2" fmla="*/ 0 w 2"/>
                    <a:gd name="T3" fmla="*/ 0 w 2"/>
                    <a:gd name="T4" fmla="*/ 0 w 2"/>
                    <a:gd name="T5" fmla="*/ 0 w 2"/>
                    <a:gd name="T6" fmla="*/ 0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w 2"/>
                    <a:gd name="T27" fmla="*/ 2 w 2"/>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T26" t="0" r="T27" b="0"/>
                  <a:pathLst>
                    <a:path w="2">
                      <a:moveTo>
                        <a:pt x="0" y="0"/>
                      </a:moveTo>
                      <a:lnTo>
                        <a:pt x="0" y="0"/>
                      </a:lnTo>
                      <a:lnTo>
                        <a:pt x="2" y="0"/>
                      </a:lnTo>
                      <a:lnTo>
                        <a:pt x="0"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256" name="Freeform 28"/>
                <p:cNvSpPr>
                  <a:spLocks/>
                </p:cNvSpPr>
                <p:nvPr/>
              </p:nvSpPr>
              <p:spPr bwMode="auto">
                <a:xfrm>
                  <a:off x="2775" y="2136"/>
                  <a:ext cx="1283" cy="1330"/>
                </a:xfrm>
                <a:custGeom>
                  <a:avLst/>
                  <a:gdLst>
                    <a:gd name="T0" fmla="*/ 1 w 2566"/>
                    <a:gd name="T1" fmla="*/ 1 h 2659"/>
                    <a:gd name="T2" fmla="*/ 1 w 2566"/>
                    <a:gd name="T3" fmla="*/ 1 h 2659"/>
                    <a:gd name="T4" fmla="*/ 1 w 2566"/>
                    <a:gd name="T5" fmla="*/ 1 h 2659"/>
                    <a:gd name="T6" fmla="*/ 1 w 2566"/>
                    <a:gd name="T7" fmla="*/ 1 h 2659"/>
                    <a:gd name="T8" fmla="*/ 1 w 2566"/>
                    <a:gd name="T9" fmla="*/ 1 h 2659"/>
                    <a:gd name="T10" fmla="*/ 1 w 2566"/>
                    <a:gd name="T11" fmla="*/ 1 h 2659"/>
                    <a:gd name="T12" fmla="*/ 1 w 2566"/>
                    <a:gd name="T13" fmla="*/ 1 h 2659"/>
                    <a:gd name="T14" fmla="*/ 1 w 2566"/>
                    <a:gd name="T15" fmla="*/ 1 h 2659"/>
                    <a:gd name="T16" fmla="*/ 1 w 2566"/>
                    <a:gd name="T17" fmla="*/ 1 h 2659"/>
                    <a:gd name="T18" fmla="*/ 1 w 2566"/>
                    <a:gd name="T19" fmla="*/ 1 h 2659"/>
                    <a:gd name="T20" fmla="*/ 1 w 2566"/>
                    <a:gd name="T21" fmla="*/ 1 h 2659"/>
                    <a:gd name="T22" fmla="*/ 1 w 2566"/>
                    <a:gd name="T23" fmla="*/ 1 h 2659"/>
                    <a:gd name="T24" fmla="*/ 1 w 2566"/>
                    <a:gd name="T25" fmla="*/ 1 h 2659"/>
                    <a:gd name="T26" fmla="*/ 1 w 2566"/>
                    <a:gd name="T27" fmla="*/ 1 h 2659"/>
                    <a:gd name="T28" fmla="*/ 1 w 2566"/>
                    <a:gd name="T29" fmla="*/ 1 h 2659"/>
                    <a:gd name="T30" fmla="*/ 1 w 2566"/>
                    <a:gd name="T31" fmla="*/ 1 h 2659"/>
                    <a:gd name="T32" fmla="*/ 1 w 2566"/>
                    <a:gd name="T33" fmla="*/ 1 h 2659"/>
                    <a:gd name="T34" fmla="*/ 1 w 2566"/>
                    <a:gd name="T35" fmla="*/ 1 h 2659"/>
                    <a:gd name="T36" fmla="*/ 1 w 2566"/>
                    <a:gd name="T37" fmla="*/ 1 h 2659"/>
                    <a:gd name="T38" fmla="*/ 1 w 2566"/>
                    <a:gd name="T39" fmla="*/ 1 h 2659"/>
                    <a:gd name="T40" fmla="*/ 1 w 2566"/>
                    <a:gd name="T41" fmla="*/ 1 h 2659"/>
                    <a:gd name="T42" fmla="*/ 1 w 2566"/>
                    <a:gd name="T43" fmla="*/ 1 h 2659"/>
                    <a:gd name="T44" fmla="*/ 1 w 2566"/>
                    <a:gd name="T45" fmla="*/ 1 h 2659"/>
                    <a:gd name="T46" fmla="*/ 1 w 2566"/>
                    <a:gd name="T47" fmla="*/ 1 h 2659"/>
                    <a:gd name="T48" fmla="*/ 1 w 2566"/>
                    <a:gd name="T49" fmla="*/ 1 h 2659"/>
                    <a:gd name="T50" fmla="*/ 1 w 2566"/>
                    <a:gd name="T51" fmla="*/ 1 h 2659"/>
                    <a:gd name="T52" fmla="*/ 1 w 2566"/>
                    <a:gd name="T53" fmla="*/ 1 h 2659"/>
                    <a:gd name="T54" fmla="*/ 1 w 2566"/>
                    <a:gd name="T55" fmla="*/ 1 h 2659"/>
                    <a:gd name="T56" fmla="*/ 1 w 2566"/>
                    <a:gd name="T57" fmla="*/ 1 h 2659"/>
                    <a:gd name="T58" fmla="*/ 1 w 2566"/>
                    <a:gd name="T59" fmla="*/ 1 h 2659"/>
                    <a:gd name="T60" fmla="*/ 1 w 2566"/>
                    <a:gd name="T61" fmla="*/ 1 h 2659"/>
                    <a:gd name="T62" fmla="*/ 1 w 2566"/>
                    <a:gd name="T63" fmla="*/ 1 h 2659"/>
                    <a:gd name="T64" fmla="*/ 1 w 2566"/>
                    <a:gd name="T65" fmla="*/ 1 h 2659"/>
                    <a:gd name="T66" fmla="*/ 1 w 2566"/>
                    <a:gd name="T67" fmla="*/ 1 h 2659"/>
                    <a:gd name="T68" fmla="*/ 1 w 2566"/>
                    <a:gd name="T69" fmla="*/ 1 h 2659"/>
                    <a:gd name="T70" fmla="*/ 0 w 2566"/>
                    <a:gd name="T71" fmla="*/ 1 h 2659"/>
                    <a:gd name="T72" fmla="*/ 1 w 2566"/>
                    <a:gd name="T73" fmla="*/ 1 h 2659"/>
                    <a:gd name="T74" fmla="*/ 1 w 2566"/>
                    <a:gd name="T75" fmla="*/ 1 h 2659"/>
                    <a:gd name="T76" fmla="*/ 1 w 2566"/>
                    <a:gd name="T77" fmla="*/ 1 h 2659"/>
                    <a:gd name="T78" fmla="*/ 1 w 2566"/>
                    <a:gd name="T79" fmla="*/ 1 h 2659"/>
                    <a:gd name="T80" fmla="*/ 1 w 2566"/>
                    <a:gd name="T81" fmla="*/ 1 h 2659"/>
                    <a:gd name="T82" fmla="*/ 1 w 2566"/>
                    <a:gd name="T83" fmla="*/ 1 h 2659"/>
                    <a:gd name="T84" fmla="*/ 1 w 2566"/>
                    <a:gd name="T85" fmla="*/ 1 h 2659"/>
                    <a:gd name="T86" fmla="*/ 1 w 2566"/>
                    <a:gd name="T87" fmla="*/ 1 h 2659"/>
                    <a:gd name="T88" fmla="*/ 1 w 2566"/>
                    <a:gd name="T89" fmla="*/ 1 h 2659"/>
                    <a:gd name="T90" fmla="*/ 1 w 2566"/>
                    <a:gd name="T91" fmla="*/ 1 h 2659"/>
                    <a:gd name="T92" fmla="*/ 1 w 2566"/>
                    <a:gd name="T93" fmla="*/ 1 h 2659"/>
                    <a:gd name="T94" fmla="*/ 1 w 2566"/>
                    <a:gd name="T95" fmla="*/ 1 h 2659"/>
                    <a:gd name="T96" fmla="*/ 1 w 2566"/>
                    <a:gd name="T97" fmla="*/ 1 h 2659"/>
                    <a:gd name="T98" fmla="*/ 1 w 2566"/>
                    <a:gd name="T99" fmla="*/ 1 h 2659"/>
                    <a:gd name="T100" fmla="*/ 1 w 2566"/>
                    <a:gd name="T101" fmla="*/ 1 h 2659"/>
                    <a:gd name="T102" fmla="*/ 1 w 2566"/>
                    <a:gd name="T103" fmla="*/ 1 h 2659"/>
                    <a:gd name="T104" fmla="*/ 1 w 2566"/>
                    <a:gd name="T105" fmla="*/ 1 h 2659"/>
                    <a:gd name="T106" fmla="*/ 1 w 2566"/>
                    <a:gd name="T107" fmla="*/ 1 h 2659"/>
                    <a:gd name="T108" fmla="*/ 1 w 2566"/>
                    <a:gd name="T109" fmla="*/ 1 h 2659"/>
                    <a:gd name="T110" fmla="*/ 1 w 2566"/>
                    <a:gd name="T111" fmla="*/ 1 h 2659"/>
                    <a:gd name="T112" fmla="*/ 1 w 2566"/>
                    <a:gd name="T113" fmla="*/ 1 h 2659"/>
                    <a:gd name="T114" fmla="*/ 1 w 2566"/>
                    <a:gd name="T115" fmla="*/ 1 h 2659"/>
                    <a:gd name="T116" fmla="*/ 1 w 2566"/>
                    <a:gd name="T117" fmla="*/ 1 h 2659"/>
                    <a:gd name="T118" fmla="*/ 1 w 2566"/>
                    <a:gd name="T119" fmla="*/ 1 h 2659"/>
                    <a:gd name="T120" fmla="*/ 1 w 2566"/>
                    <a:gd name="T121" fmla="*/ 1 h 2659"/>
                    <a:gd name="T122" fmla="*/ 1 w 2566"/>
                    <a:gd name="T123" fmla="*/ 1 h 2659"/>
                    <a:gd name="T124" fmla="*/ 1 w 2566"/>
                    <a:gd name="T125" fmla="*/ 1 h 26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66"/>
                    <a:gd name="T190" fmla="*/ 0 h 2659"/>
                    <a:gd name="T191" fmla="*/ 2566 w 2566"/>
                    <a:gd name="T192" fmla="*/ 2659 h 26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66" h="2659">
                      <a:moveTo>
                        <a:pt x="2563" y="1452"/>
                      </a:moveTo>
                      <a:lnTo>
                        <a:pt x="2556" y="1205"/>
                      </a:lnTo>
                      <a:lnTo>
                        <a:pt x="2553" y="957"/>
                      </a:lnTo>
                      <a:lnTo>
                        <a:pt x="2549" y="710"/>
                      </a:lnTo>
                      <a:lnTo>
                        <a:pt x="2546" y="463"/>
                      </a:lnTo>
                      <a:lnTo>
                        <a:pt x="2546" y="441"/>
                      </a:lnTo>
                      <a:lnTo>
                        <a:pt x="2542" y="397"/>
                      </a:lnTo>
                      <a:lnTo>
                        <a:pt x="2537" y="353"/>
                      </a:lnTo>
                      <a:lnTo>
                        <a:pt x="2534" y="331"/>
                      </a:lnTo>
                      <a:lnTo>
                        <a:pt x="2531" y="331"/>
                      </a:lnTo>
                      <a:lnTo>
                        <a:pt x="2522" y="328"/>
                      </a:lnTo>
                      <a:lnTo>
                        <a:pt x="2509" y="325"/>
                      </a:lnTo>
                      <a:lnTo>
                        <a:pt x="2492" y="320"/>
                      </a:lnTo>
                      <a:lnTo>
                        <a:pt x="2470" y="313"/>
                      </a:lnTo>
                      <a:lnTo>
                        <a:pt x="2445" y="306"/>
                      </a:lnTo>
                      <a:lnTo>
                        <a:pt x="2416" y="298"/>
                      </a:lnTo>
                      <a:lnTo>
                        <a:pt x="2384" y="289"/>
                      </a:lnTo>
                      <a:lnTo>
                        <a:pt x="2351" y="279"/>
                      </a:lnTo>
                      <a:lnTo>
                        <a:pt x="2315" y="269"/>
                      </a:lnTo>
                      <a:lnTo>
                        <a:pt x="2278" y="259"/>
                      </a:lnTo>
                      <a:lnTo>
                        <a:pt x="2241" y="249"/>
                      </a:lnTo>
                      <a:lnTo>
                        <a:pt x="2204" y="239"/>
                      </a:lnTo>
                      <a:lnTo>
                        <a:pt x="2166" y="229"/>
                      </a:lnTo>
                      <a:lnTo>
                        <a:pt x="2129" y="219"/>
                      </a:lnTo>
                      <a:lnTo>
                        <a:pt x="2093" y="209"/>
                      </a:lnTo>
                      <a:lnTo>
                        <a:pt x="2071" y="203"/>
                      </a:lnTo>
                      <a:lnTo>
                        <a:pt x="2051" y="197"/>
                      </a:lnTo>
                      <a:lnTo>
                        <a:pt x="2031" y="192"/>
                      </a:lnTo>
                      <a:lnTo>
                        <a:pt x="2012" y="187"/>
                      </a:lnTo>
                      <a:lnTo>
                        <a:pt x="1994" y="183"/>
                      </a:lnTo>
                      <a:lnTo>
                        <a:pt x="1975" y="178"/>
                      </a:lnTo>
                      <a:lnTo>
                        <a:pt x="1959" y="173"/>
                      </a:lnTo>
                      <a:lnTo>
                        <a:pt x="1943" y="170"/>
                      </a:lnTo>
                      <a:lnTo>
                        <a:pt x="1900" y="160"/>
                      </a:lnTo>
                      <a:lnTo>
                        <a:pt x="1854" y="148"/>
                      </a:lnTo>
                      <a:lnTo>
                        <a:pt x="1811" y="138"/>
                      </a:lnTo>
                      <a:lnTo>
                        <a:pt x="1767" y="128"/>
                      </a:lnTo>
                      <a:lnTo>
                        <a:pt x="1723" y="118"/>
                      </a:lnTo>
                      <a:lnTo>
                        <a:pt x="1681" y="108"/>
                      </a:lnTo>
                      <a:lnTo>
                        <a:pt x="1637" y="97"/>
                      </a:lnTo>
                      <a:lnTo>
                        <a:pt x="1594" y="87"/>
                      </a:lnTo>
                      <a:lnTo>
                        <a:pt x="1551" y="77"/>
                      </a:lnTo>
                      <a:lnTo>
                        <a:pt x="1508" y="66"/>
                      </a:lnTo>
                      <a:lnTo>
                        <a:pt x="1464" y="55"/>
                      </a:lnTo>
                      <a:lnTo>
                        <a:pt x="1422" y="45"/>
                      </a:lnTo>
                      <a:lnTo>
                        <a:pt x="1378" y="34"/>
                      </a:lnTo>
                      <a:lnTo>
                        <a:pt x="1336" y="23"/>
                      </a:lnTo>
                      <a:lnTo>
                        <a:pt x="1292" y="12"/>
                      </a:lnTo>
                      <a:lnTo>
                        <a:pt x="1250" y="0"/>
                      </a:lnTo>
                      <a:lnTo>
                        <a:pt x="1244" y="3"/>
                      </a:lnTo>
                      <a:lnTo>
                        <a:pt x="1228" y="10"/>
                      </a:lnTo>
                      <a:lnTo>
                        <a:pt x="1205" y="18"/>
                      </a:lnTo>
                      <a:lnTo>
                        <a:pt x="1176" y="30"/>
                      </a:lnTo>
                      <a:lnTo>
                        <a:pt x="1141" y="44"/>
                      </a:lnTo>
                      <a:lnTo>
                        <a:pt x="1102" y="59"/>
                      </a:lnTo>
                      <a:lnTo>
                        <a:pt x="1060" y="76"/>
                      </a:lnTo>
                      <a:lnTo>
                        <a:pt x="1015" y="94"/>
                      </a:lnTo>
                      <a:lnTo>
                        <a:pt x="968" y="113"/>
                      </a:lnTo>
                      <a:lnTo>
                        <a:pt x="919" y="131"/>
                      </a:lnTo>
                      <a:lnTo>
                        <a:pt x="872" y="148"/>
                      </a:lnTo>
                      <a:lnTo>
                        <a:pt x="825" y="166"/>
                      </a:lnTo>
                      <a:lnTo>
                        <a:pt x="781" y="183"/>
                      </a:lnTo>
                      <a:lnTo>
                        <a:pt x="739" y="198"/>
                      </a:lnTo>
                      <a:lnTo>
                        <a:pt x="700" y="210"/>
                      </a:lnTo>
                      <a:lnTo>
                        <a:pt x="666" y="222"/>
                      </a:lnTo>
                      <a:lnTo>
                        <a:pt x="666" y="264"/>
                      </a:lnTo>
                      <a:lnTo>
                        <a:pt x="666" y="363"/>
                      </a:lnTo>
                      <a:lnTo>
                        <a:pt x="665" y="476"/>
                      </a:lnTo>
                      <a:lnTo>
                        <a:pt x="663" y="559"/>
                      </a:lnTo>
                      <a:lnTo>
                        <a:pt x="645" y="569"/>
                      </a:lnTo>
                      <a:lnTo>
                        <a:pt x="626" y="577"/>
                      </a:lnTo>
                      <a:lnTo>
                        <a:pt x="609" y="587"/>
                      </a:lnTo>
                      <a:lnTo>
                        <a:pt x="591" y="597"/>
                      </a:lnTo>
                      <a:lnTo>
                        <a:pt x="572" y="606"/>
                      </a:lnTo>
                      <a:lnTo>
                        <a:pt x="554" y="616"/>
                      </a:lnTo>
                      <a:lnTo>
                        <a:pt x="537" y="626"/>
                      </a:lnTo>
                      <a:lnTo>
                        <a:pt x="518" y="636"/>
                      </a:lnTo>
                      <a:lnTo>
                        <a:pt x="502" y="646"/>
                      </a:lnTo>
                      <a:lnTo>
                        <a:pt x="485" y="656"/>
                      </a:lnTo>
                      <a:lnTo>
                        <a:pt x="468" y="668"/>
                      </a:lnTo>
                      <a:lnTo>
                        <a:pt x="451" y="680"/>
                      </a:lnTo>
                      <a:lnTo>
                        <a:pt x="434" y="693"/>
                      </a:lnTo>
                      <a:lnTo>
                        <a:pt x="419" y="707"/>
                      </a:lnTo>
                      <a:lnTo>
                        <a:pt x="404" y="720"/>
                      </a:lnTo>
                      <a:lnTo>
                        <a:pt x="390" y="735"/>
                      </a:lnTo>
                      <a:lnTo>
                        <a:pt x="365" y="764"/>
                      </a:lnTo>
                      <a:lnTo>
                        <a:pt x="340" y="792"/>
                      </a:lnTo>
                      <a:lnTo>
                        <a:pt x="315" y="821"/>
                      </a:lnTo>
                      <a:lnTo>
                        <a:pt x="291" y="851"/>
                      </a:lnTo>
                      <a:lnTo>
                        <a:pt x="268" y="880"/>
                      </a:lnTo>
                      <a:lnTo>
                        <a:pt x="246" y="910"/>
                      </a:lnTo>
                      <a:lnTo>
                        <a:pt x="224" y="941"/>
                      </a:lnTo>
                      <a:lnTo>
                        <a:pt x="204" y="973"/>
                      </a:lnTo>
                      <a:lnTo>
                        <a:pt x="184" y="1003"/>
                      </a:lnTo>
                      <a:lnTo>
                        <a:pt x="165" y="1036"/>
                      </a:lnTo>
                      <a:lnTo>
                        <a:pt x="147" y="1068"/>
                      </a:lnTo>
                      <a:lnTo>
                        <a:pt x="130" y="1102"/>
                      </a:lnTo>
                      <a:lnTo>
                        <a:pt x="115" y="1136"/>
                      </a:lnTo>
                      <a:lnTo>
                        <a:pt x="99" y="1169"/>
                      </a:lnTo>
                      <a:lnTo>
                        <a:pt x="86" y="1205"/>
                      </a:lnTo>
                      <a:lnTo>
                        <a:pt x="74" y="1242"/>
                      </a:lnTo>
                      <a:lnTo>
                        <a:pt x="54" y="1311"/>
                      </a:lnTo>
                      <a:lnTo>
                        <a:pt x="37" y="1380"/>
                      </a:lnTo>
                      <a:lnTo>
                        <a:pt x="22" y="1450"/>
                      </a:lnTo>
                      <a:lnTo>
                        <a:pt x="12" y="1519"/>
                      </a:lnTo>
                      <a:lnTo>
                        <a:pt x="5" y="1590"/>
                      </a:lnTo>
                      <a:lnTo>
                        <a:pt x="2" y="1661"/>
                      </a:lnTo>
                      <a:lnTo>
                        <a:pt x="0" y="1731"/>
                      </a:lnTo>
                      <a:lnTo>
                        <a:pt x="0" y="1802"/>
                      </a:lnTo>
                      <a:lnTo>
                        <a:pt x="3" y="1856"/>
                      </a:lnTo>
                      <a:lnTo>
                        <a:pt x="7" y="1913"/>
                      </a:lnTo>
                      <a:lnTo>
                        <a:pt x="12" y="1970"/>
                      </a:lnTo>
                      <a:lnTo>
                        <a:pt x="19" y="2023"/>
                      </a:lnTo>
                      <a:lnTo>
                        <a:pt x="22" y="2024"/>
                      </a:lnTo>
                      <a:lnTo>
                        <a:pt x="30" y="2028"/>
                      </a:lnTo>
                      <a:lnTo>
                        <a:pt x="44" y="2036"/>
                      </a:lnTo>
                      <a:lnTo>
                        <a:pt x="61" y="2044"/>
                      </a:lnTo>
                      <a:lnTo>
                        <a:pt x="84" y="2056"/>
                      </a:lnTo>
                      <a:lnTo>
                        <a:pt x="111" y="2071"/>
                      </a:lnTo>
                      <a:lnTo>
                        <a:pt x="141" y="2087"/>
                      </a:lnTo>
                      <a:lnTo>
                        <a:pt x="175" y="2105"/>
                      </a:lnTo>
                      <a:lnTo>
                        <a:pt x="214" y="2125"/>
                      </a:lnTo>
                      <a:lnTo>
                        <a:pt x="253" y="2145"/>
                      </a:lnTo>
                      <a:lnTo>
                        <a:pt x="296" y="2169"/>
                      </a:lnTo>
                      <a:lnTo>
                        <a:pt x="342" y="2193"/>
                      </a:lnTo>
                      <a:lnTo>
                        <a:pt x="389" y="2218"/>
                      </a:lnTo>
                      <a:lnTo>
                        <a:pt x="436" y="2243"/>
                      </a:lnTo>
                      <a:lnTo>
                        <a:pt x="486" y="2268"/>
                      </a:lnTo>
                      <a:lnTo>
                        <a:pt x="537" y="2295"/>
                      </a:lnTo>
                      <a:lnTo>
                        <a:pt x="587" y="2324"/>
                      </a:lnTo>
                      <a:lnTo>
                        <a:pt x="639" y="2351"/>
                      </a:lnTo>
                      <a:lnTo>
                        <a:pt x="692" y="2378"/>
                      </a:lnTo>
                      <a:lnTo>
                        <a:pt x="742" y="2405"/>
                      </a:lnTo>
                      <a:lnTo>
                        <a:pt x="793" y="2431"/>
                      </a:lnTo>
                      <a:lnTo>
                        <a:pt x="843" y="2458"/>
                      </a:lnTo>
                      <a:lnTo>
                        <a:pt x="890" y="2484"/>
                      </a:lnTo>
                      <a:lnTo>
                        <a:pt x="937" y="2509"/>
                      </a:lnTo>
                      <a:lnTo>
                        <a:pt x="981" y="2532"/>
                      </a:lnTo>
                      <a:lnTo>
                        <a:pt x="1025" y="2556"/>
                      </a:lnTo>
                      <a:lnTo>
                        <a:pt x="1064" y="2578"/>
                      </a:lnTo>
                      <a:lnTo>
                        <a:pt x="1101" y="2596"/>
                      </a:lnTo>
                      <a:lnTo>
                        <a:pt x="1134" y="2615"/>
                      </a:lnTo>
                      <a:lnTo>
                        <a:pt x="1164" y="2632"/>
                      </a:lnTo>
                      <a:lnTo>
                        <a:pt x="1190" y="2647"/>
                      </a:lnTo>
                      <a:lnTo>
                        <a:pt x="1212" y="2659"/>
                      </a:lnTo>
                      <a:lnTo>
                        <a:pt x="1218" y="2659"/>
                      </a:lnTo>
                      <a:lnTo>
                        <a:pt x="1235" y="2654"/>
                      </a:lnTo>
                      <a:lnTo>
                        <a:pt x="1260" y="2647"/>
                      </a:lnTo>
                      <a:lnTo>
                        <a:pt x="1294" y="2637"/>
                      </a:lnTo>
                      <a:lnTo>
                        <a:pt x="1331" y="2625"/>
                      </a:lnTo>
                      <a:lnTo>
                        <a:pt x="1373" y="2612"/>
                      </a:lnTo>
                      <a:lnTo>
                        <a:pt x="1419" y="2598"/>
                      </a:lnTo>
                      <a:lnTo>
                        <a:pt x="1464" y="2583"/>
                      </a:lnTo>
                      <a:lnTo>
                        <a:pt x="1488" y="2575"/>
                      </a:lnTo>
                      <a:lnTo>
                        <a:pt x="1511" y="2568"/>
                      </a:lnTo>
                      <a:lnTo>
                        <a:pt x="1535" y="2559"/>
                      </a:lnTo>
                      <a:lnTo>
                        <a:pt x="1558" y="2553"/>
                      </a:lnTo>
                      <a:lnTo>
                        <a:pt x="1582" y="2544"/>
                      </a:lnTo>
                      <a:lnTo>
                        <a:pt x="1605" y="2536"/>
                      </a:lnTo>
                      <a:lnTo>
                        <a:pt x="1629" y="2529"/>
                      </a:lnTo>
                      <a:lnTo>
                        <a:pt x="1651" y="2521"/>
                      </a:lnTo>
                      <a:lnTo>
                        <a:pt x="1673" y="2514"/>
                      </a:lnTo>
                      <a:lnTo>
                        <a:pt x="1693" y="2506"/>
                      </a:lnTo>
                      <a:lnTo>
                        <a:pt x="1713" y="2499"/>
                      </a:lnTo>
                      <a:lnTo>
                        <a:pt x="1733" y="2492"/>
                      </a:lnTo>
                      <a:lnTo>
                        <a:pt x="1750" y="2487"/>
                      </a:lnTo>
                      <a:lnTo>
                        <a:pt x="1767" y="2480"/>
                      </a:lnTo>
                      <a:lnTo>
                        <a:pt x="1784" y="2475"/>
                      </a:lnTo>
                      <a:lnTo>
                        <a:pt x="1797" y="2470"/>
                      </a:lnTo>
                      <a:lnTo>
                        <a:pt x="1841" y="2455"/>
                      </a:lnTo>
                      <a:lnTo>
                        <a:pt x="1891" y="2438"/>
                      </a:lnTo>
                      <a:lnTo>
                        <a:pt x="1947" y="2420"/>
                      </a:lnTo>
                      <a:lnTo>
                        <a:pt x="2006" y="2400"/>
                      </a:lnTo>
                      <a:lnTo>
                        <a:pt x="2068" y="2379"/>
                      </a:lnTo>
                      <a:lnTo>
                        <a:pt x="2130" y="2359"/>
                      </a:lnTo>
                      <a:lnTo>
                        <a:pt x="2194" y="2339"/>
                      </a:lnTo>
                      <a:lnTo>
                        <a:pt x="2256" y="2319"/>
                      </a:lnTo>
                      <a:lnTo>
                        <a:pt x="2315" y="2299"/>
                      </a:lnTo>
                      <a:lnTo>
                        <a:pt x="2371" y="2282"/>
                      </a:lnTo>
                      <a:lnTo>
                        <a:pt x="2421" y="2265"/>
                      </a:lnTo>
                      <a:lnTo>
                        <a:pt x="2465" y="2251"/>
                      </a:lnTo>
                      <a:lnTo>
                        <a:pt x="2502" y="2240"/>
                      </a:lnTo>
                      <a:lnTo>
                        <a:pt x="2529" y="2230"/>
                      </a:lnTo>
                      <a:lnTo>
                        <a:pt x="2546" y="2225"/>
                      </a:lnTo>
                      <a:lnTo>
                        <a:pt x="2553" y="2223"/>
                      </a:lnTo>
                      <a:lnTo>
                        <a:pt x="2558" y="2029"/>
                      </a:lnTo>
                      <a:lnTo>
                        <a:pt x="2564" y="1837"/>
                      </a:lnTo>
                      <a:lnTo>
                        <a:pt x="2566" y="1646"/>
                      </a:lnTo>
                      <a:lnTo>
                        <a:pt x="2563" y="1452"/>
                      </a:lnTo>
                      <a:close/>
                    </a:path>
                  </a:pathLst>
                </a:custGeom>
                <a:solidFill>
                  <a:srgbClr val="9D7C05"/>
                </a:solidFill>
                <a:ln w="9525">
                  <a:noFill/>
                  <a:round/>
                  <a:headEnd/>
                  <a:tailEnd/>
                </a:ln>
              </p:spPr>
              <p:txBody>
                <a:bodyPr/>
                <a:lstStyle/>
                <a:p>
                  <a:pPr>
                    <a:defRPr/>
                  </a:pPr>
                  <a:endParaRPr lang="en-US" kern="0">
                    <a:solidFill>
                      <a:sysClr val="windowText" lastClr="000000"/>
                    </a:solidFill>
                    <a:latin typeface="Arial"/>
                  </a:endParaRPr>
                </a:p>
              </p:txBody>
            </p:sp>
            <p:sp>
              <p:nvSpPr>
                <p:cNvPr id="257" name="Freeform 29"/>
                <p:cNvSpPr>
                  <a:spLocks/>
                </p:cNvSpPr>
                <p:nvPr/>
              </p:nvSpPr>
              <p:spPr bwMode="auto">
                <a:xfrm>
                  <a:off x="3247" y="2204"/>
                  <a:ext cx="678" cy="183"/>
                </a:xfrm>
                <a:custGeom>
                  <a:avLst/>
                  <a:gdLst>
                    <a:gd name="T0" fmla="*/ 1 w 1354"/>
                    <a:gd name="T1" fmla="*/ 0 h 367"/>
                    <a:gd name="T2" fmla="*/ 1 w 1354"/>
                    <a:gd name="T3" fmla="*/ 0 h 367"/>
                    <a:gd name="T4" fmla="*/ 1 w 1354"/>
                    <a:gd name="T5" fmla="*/ 0 h 367"/>
                    <a:gd name="T6" fmla="*/ 1 w 1354"/>
                    <a:gd name="T7" fmla="*/ 0 h 367"/>
                    <a:gd name="T8" fmla="*/ 1 w 1354"/>
                    <a:gd name="T9" fmla="*/ 0 h 367"/>
                    <a:gd name="T10" fmla="*/ 1 w 1354"/>
                    <a:gd name="T11" fmla="*/ 0 h 367"/>
                    <a:gd name="T12" fmla="*/ 1 w 1354"/>
                    <a:gd name="T13" fmla="*/ 0 h 367"/>
                    <a:gd name="T14" fmla="*/ 1 w 1354"/>
                    <a:gd name="T15" fmla="*/ 0 h 367"/>
                    <a:gd name="T16" fmla="*/ 1 w 1354"/>
                    <a:gd name="T17" fmla="*/ 0 h 367"/>
                    <a:gd name="T18" fmla="*/ 1 w 1354"/>
                    <a:gd name="T19" fmla="*/ 0 h 367"/>
                    <a:gd name="T20" fmla="*/ 1 w 1354"/>
                    <a:gd name="T21" fmla="*/ 0 h 367"/>
                    <a:gd name="T22" fmla="*/ 1 w 1354"/>
                    <a:gd name="T23" fmla="*/ 0 h 367"/>
                    <a:gd name="T24" fmla="*/ 1 w 1354"/>
                    <a:gd name="T25" fmla="*/ 0 h 367"/>
                    <a:gd name="T26" fmla="*/ 1 w 1354"/>
                    <a:gd name="T27" fmla="*/ 0 h 367"/>
                    <a:gd name="T28" fmla="*/ 1 w 1354"/>
                    <a:gd name="T29" fmla="*/ 0 h 367"/>
                    <a:gd name="T30" fmla="*/ 1 w 1354"/>
                    <a:gd name="T31" fmla="*/ 0 h 367"/>
                    <a:gd name="T32" fmla="*/ 1 w 1354"/>
                    <a:gd name="T33" fmla="*/ 0 h 367"/>
                    <a:gd name="T34" fmla="*/ 1 w 1354"/>
                    <a:gd name="T35" fmla="*/ 0 h 367"/>
                    <a:gd name="T36" fmla="*/ 1 w 1354"/>
                    <a:gd name="T37" fmla="*/ 0 h 367"/>
                    <a:gd name="T38" fmla="*/ 1 w 1354"/>
                    <a:gd name="T39" fmla="*/ 0 h 367"/>
                    <a:gd name="T40" fmla="*/ 1 w 1354"/>
                    <a:gd name="T41" fmla="*/ 0 h 367"/>
                    <a:gd name="T42" fmla="*/ 1 w 1354"/>
                    <a:gd name="T43" fmla="*/ 0 h 367"/>
                    <a:gd name="T44" fmla="*/ 1 w 1354"/>
                    <a:gd name="T45" fmla="*/ 0 h 367"/>
                    <a:gd name="T46" fmla="*/ 1 w 1354"/>
                    <a:gd name="T47" fmla="*/ 0 h 367"/>
                    <a:gd name="T48" fmla="*/ 1 w 1354"/>
                    <a:gd name="T49" fmla="*/ 0 h 367"/>
                    <a:gd name="T50" fmla="*/ 1 w 1354"/>
                    <a:gd name="T51" fmla="*/ 0 h 367"/>
                    <a:gd name="T52" fmla="*/ 1 w 1354"/>
                    <a:gd name="T53" fmla="*/ 0 h 367"/>
                    <a:gd name="T54" fmla="*/ 1 w 1354"/>
                    <a:gd name="T55" fmla="*/ 0 h 367"/>
                    <a:gd name="T56" fmla="*/ 1 w 1354"/>
                    <a:gd name="T57" fmla="*/ 0 h 367"/>
                    <a:gd name="T58" fmla="*/ 1 w 1354"/>
                    <a:gd name="T59" fmla="*/ 0 h 367"/>
                    <a:gd name="T60" fmla="*/ 1 w 1354"/>
                    <a:gd name="T61" fmla="*/ 0 h 367"/>
                    <a:gd name="T62" fmla="*/ 1 w 1354"/>
                    <a:gd name="T63" fmla="*/ 0 h 367"/>
                    <a:gd name="T64" fmla="*/ 1 w 1354"/>
                    <a:gd name="T65" fmla="*/ 0 h 367"/>
                    <a:gd name="T66" fmla="*/ 1 w 1354"/>
                    <a:gd name="T67" fmla="*/ 0 h 367"/>
                    <a:gd name="T68" fmla="*/ 1 w 1354"/>
                    <a:gd name="T69" fmla="*/ 0 h 367"/>
                    <a:gd name="T70" fmla="*/ 1 w 1354"/>
                    <a:gd name="T71" fmla="*/ 0 h 3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54"/>
                    <a:gd name="T109" fmla="*/ 0 h 367"/>
                    <a:gd name="T110" fmla="*/ 1354 w 1354"/>
                    <a:gd name="T111" fmla="*/ 367 h 3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54" h="367">
                      <a:moveTo>
                        <a:pt x="313" y="0"/>
                      </a:moveTo>
                      <a:lnTo>
                        <a:pt x="370" y="16"/>
                      </a:lnTo>
                      <a:lnTo>
                        <a:pt x="436" y="34"/>
                      </a:lnTo>
                      <a:lnTo>
                        <a:pt x="510" y="53"/>
                      </a:lnTo>
                      <a:lnTo>
                        <a:pt x="590" y="73"/>
                      </a:lnTo>
                      <a:lnTo>
                        <a:pt x="673" y="93"/>
                      </a:lnTo>
                      <a:lnTo>
                        <a:pt x="760" y="115"/>
                      </a:lnTo>
                      <a:lnTo>
                        <a:pt x="846" y="135"/>
                      </a:lnTo>
                      <a:lnTo>
                        <a:pt x="932" y="157"/>
                      </a:lnTo>
                      <a:lnTo>
                        <a:pt x="1013" y="177"/>
                      </a:lnTo>
                      <a:lnTo>
                        <a:pt x="1090" y="196"/>
                      </a:lnTo>
                      <a:lnTo>
                        <a:pt x="1161" y="213"/>
                      </a:lnTo>
                      <a:lnTo>
                        <a:pt x="1225" y="228"/>
                      </a:lnTo>
                      <a:lnTo>
                        <a:pt x="1277" y="239"/>
                      </a:lnTo>
                      <a:lnTo>
                        <a:pt x="1317" y="250"/>
                      </a:lnTo>
                      <a:lnTo>
                        <a:pt x="1342" y="256"/>
                      </a:lnTo>
                      <a:lnTo>
                        <a:pt x="1354" y="260"/>
                      </a:lnTo>
                      <a:lnTo>
                        <a:pt x="1326" y="273"/>
                      </a:lnTo>
                      <a:lnTo>
                        <a:pt x="1299" y="287"/>
                      </a:lnTo>
                      <a:lnTo>
                        <a:pt x="1270" y="300"/>
                      </a:lnTo>
                      <a:lnTo>
                        <a:pt x="1241" y="313"/>
                      </a:lnTo>
                      <a:lnTo>
                        <a:pt x="1215" y="327"/>
                      </a:lnTo>
                      <a:lnTo>
                        <a:pt x="1186" y="340"/>
                      </a:lnTo>
                      <a:lnTo>
                        <a:pt x="1157" y="354"/>
                      </a:lnTo>
                      <a:lnTo>
                        <a:pt x="1129" y="367"/>
                      </a:lnTo>
                      <a:lnTo>
                        <a:pt x="1097" y="359"/>
                      </a:lnTo>
                      <a:lnTo>
                        <a:pt x="1063" y="351"/>
                      </a:lnTo>
                      <a:lnTo>
                        <a:pt x="1029" y="342"/>
                      </a:lnTo>
                      <a:lnTo>
                        <a:pt x="996" y="332"/>
                      </a:lnTo>
                      <a:lnTo>
                        <a:pt x="960" y="324"/>
                      </a:lnTo>
                      <a:lnTo>
                        <a:pt x="927" y="315"/>
                      </a:lnTo>
                      <a:lnTo>
                        <a:pt x="891" y="307"/>
                      </a:lnTo>
                      <a:lnTo>
                        <a:pt x="856" y="298"/>
                      </a:lnTo>
                      <a:lnTo>
                        <a:pt x="821" y="288"/>
                      </a:lnTo>
                      <a:lnTo>
                        <a:pt x="784" y="280"/>
                      </a:lnTo>
                      <a:lnTo>
                        <a:pt x="748" y="271"/>
                      </a:lnTo>
                      <a:lnTo>
                        <a:pt x="711" y="263"/>
                      </a:lnTo>
                      <a:lnTo>
                        <a:pt x="676" y="253"/>
                      </a:lnTo>
                      <a:lnTo>
                        <a:pt x="639" y="244"/>
                      </a:lnTo>
                      <a:lnTo>
                        <a:pt x="602" y="236"/>
                      </a:lnTo>
                      <a:lnTo>
                        <a:pt x="565" y="228"/>
                      </a:lnTo>
                      <a:lnTo>
                        <a:pt x="528" y="218"/>
                      </a:lnTo>
                      <a:lnTo>
                        <a:pt x="493" y="209"/>
                      </a:lnTo>
                      <a:lnTo>
                        <a:pt x="456" y="201"/>
                      </a:lnTo>
                      <a:lnTo>
                        <a:pt x="419" y="192"/>
                      </a:lnTo>
                      <a:lnTo>
                        <a:pt x="383" y="184"/>
                      </a:lnTo>
                      <a:lnTo>
                        <a:pt x="346" y="176"/>
                      </a:lnTo>
                      <a:lnTo>
                        <a:pt x="311" y="167"/>
                      </a:lnTo>
                      <a:lnTo>
                        <a:pt x="274" y="159"/>
                      </a:lnTo>
                      <a:lnTo>
                        <a:pt x="239" y="152"/>
                      </a:lnTo>
                      <a:lnTo>
                        <a:pt x="203" y="144"/>
                      </a:lnTo>
                      <a:lnTo>
                        <a:pt x="168" y="135"/>
                      </a:lnTo>
                      <a:lnTo>
                        <a:pt x="134" y="128"/>
                      </a:lnTo>
                      <a:lnTo>
                        <a:pt x="101" y="120"/>
                      </a:lnTo>
                      <a:lnTo>
                        <a:pt x="65" y="113"/>
                      </a:lnTo>
                      <a:lnTo>
                        <a:pt x="33" y="105"/>
                      </a:lnTo>
                      <a:lnTo>
                        <a:pt x="0" y="98"/>
                      </a:lnTo>
                      <a:lnTo>
                        <a:pt x="15" y="93"/>
                      </a:lnTo>
                      <a:lnTo>
                        <a:pt x="32" y="88"/>
                      </a:lnTo>
                      <a:lnTo>
                        <a:pt x="50" y="81"/>
                      </a:lnTo>
                      <a:lnTo>
                        <a:pt x="70" y="76"/>
                      </a:lnTo>
                      <a:lnTo>
                        <a:pt x="91" y="69"/>
                      </a:lnTo>
                      <a:lnTo>
                        <a:pt x="112" y="64"/>
                      </a:lnTo>
                      <a:lnTo>
                        <a:pt x="134" y="58"/>
                      </a:lnTo>
                      <a:lnTo>
                        <a:pt x="158" y="53"/>
                      </a:lnTo>
                      <a:lnTo>
                        <a:pt x="180" y="46"/>
                      </a:lnTo>
                      <a:lnTo>
                        <a:pt x="202" y="41"/>
                      </a:lnTo>
                      <a:lnTo>
                        <a:pt x="224" y="34"/>
                      </a:lnTo>
                      <a:lnTo>
                        <a:pt x="244" y="27"/>
                      </a:lnTo>
                      <a:lnTo>
                        <a:pt x="264" y="21"/>
                      </a:lnTo>
                      <a:lnTo>
                        <a:pt x="282" y="14"/>
                      </a:lnTo>
                      <a:lnTo>
                        <a:pt x="298" y="7"/>
                      </a:lnTo>
                      <a:lnTo>
                        <a:pt x="313" y="0"/>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258" name="Freeform 30"/>
                <p:cNvSpPr>
                  <a:spLocks/>
                </p:cNvSpPr>
                <p:nvPr/>
              </p:nvSpPr>
              <p:spPr bwMode="auto">
                <a:xfrm>
                  <a:off x="2838" y="2292"/>
                  <a:ext cx="944" cy="1102"/>
                </a:xfrm>
                <a:custGeom>
                  <a:avLst/>
                  <a:gdLst>
                    <a:gd name="T0" fmla="*/ 1 w 1888"/>
                    <a:gd name="T1" fmla="*/ 0 h 2205"/>
                    <a:gd name="T2" fmla="*/ 1 w 1888"/>
                    <a:gd name="T3" fmla="*/ 0 h 2205"/>
                    <a:gd name="T4" fmla="*/ 1 w 1888"/>
                    <a:gd name="T5" fmla="*/ 0 h 2205"/>
                    <a:gd name="T6" fmla="*/ 1 w 1888"/>
                    <a:gd name="T7" fmla="*/ 0 h 2205"/>
                    <a:gd name="T8" fmla="*/ 1 w 1888"/>
                    <a:gd name="T9" fmla="*/ 0 h 2205"/>
                    <a:gd name="T10" fmla="*/ 1 w 1888"/>
                    <a:gd name="T11" fmla="*/ 0 h 2205"/>
                    <a:gd name="T12" fmla="*/ 1 w 1888"/>
                    <a:gd name="T13" fmla="*/ 0 h 2205"/>
                    <a:gd name="T14" fmla="*/ 1 w 1888"/>
                    <a:gd name="T15" fmla="*/ 0 h 2205"/>
                    <a:gd name="T16" fmla="*/ 1 w 1888"/>
                    <a:gd name="T17" fmla="*/ 0 h 2205"/>
                    <a:gd name="T18" fmla="*/ 1 w 1888"/>
                    <a:gd name="T19" fmla="*/ 0 h 2205"/>
                    <a:gd name="T20" fmla="*/ 1 w 1888"/>
                    <a:gd name="T21" fmla="*/ 0 h 2205"/>
                    <a:gd name="T22" fmla="*/ 1 w 1888"/>
                    <a:gd name="T23" fmla="*/ 0 h 2205"/>
                    <a:gd name="T24" fmla="*/ 1 w 1888"/>
                    <a:gd name="T25" fmla="*/ 0 h 2205"/>
                    <a:gd name="T26" fmla="*/ 1 w 1888"/>
                    <a:gd name="T27" fmla="*/ 0 h 2205"/>
                    <a:gd name="T28" fmla="*/ 1 w 1888"/>
                    <a:gd name="T29" fmla="*/ 0 h 2205"/>
                    <a:gd name="T30" fmla="*/ 1 w 1888"/>
                    <a:gd name="T31" fmla="*/ 0 h 2205"/>
                    <a:gd name="T32" fmla="*/ 1 w 1888"/>
                    <a:gd name="T33" fmla="*/ 0 h 2205"/>
                    <a:gd name="T34" fmla="*/ 1 w 1888"/>
                    <a:gd name="T35" fmla="*/ 0 h 2205"/>
                    <a:gd name="T36" fmla="*/ 1 w 1888"/>
                    <a:gd name="T37" fmla="*/ 0 h 2205"/>
                    <a:gd name="T38" fmla="*/ 1 w 1888"/>
                    <a:gd name="T39" fmla="*/ 0 h 2205"/>
                    <a:gd name="T40" fmla="*/ 1 w 1888"/>
                    <a:gd name="T41" fmla="*/ 0 h 2205"/>
                    <a:gd name="T42" fmla="*/ 1 w 1888"/>
                    <a:gd name="T43" fmla="*/ 0 h 2205"/>
                    <a:gd name="T44" fmla="*/ 1 w 1888"/>
                    <a:gd name="T45" fmla="*/ 0 h 2205"/>
                    <a:gd name="T46" fmla="*/ 1 w 1888"/>
                    <a:gd name="T47" fmla="*/ 0 h 2205"/>
                    <a:gd name="T48" fmla="*/ 1 w 1888"/>
                    <a:gd name="T49" fmla="*/ 0 h 2205"/>
                    <a:gd name="T50" fmla="*/ 1 w 1888"/>
                    <a:gd name="T51" fmla="*/ 0 h 2205"/>
                    <a:gd name="T52" fmla="*/ 1 w 1888"/>
                    <a:gd name="T53" fmla="*/ 0 h 2205"/>
                    <a:gd name="T54" fmla="*/ 1 w 1888"/>
                    <a:gd name="T55" fmla="*/ 0 h 2205"/>
                    <a:gd name="T56" fmla="*/ 1 w 1888"/>
                    <a:gd name="T57" fmla="*/ 0 h 2205"/>
                    <a:gd name="T58" fmla="*/ 1 w 1888"/>
                    <a:gd name="T59" fmla="*/ 0 h 2205"/>
                    <a:gd name="T60" fmla="*/ 1 w 1888"/>
                    <a:gd name="T61" fmla="*/ 0 h 2205"/>
                    <a:gd name="T62" fmla="*/ 1 w 1888"/>
                    <a:gd name="T63" fmla="*/ 0 h 2205"/>
                    <a:gd name="T64" fmla="*/ 1 w 1888"/>
                    <a:gd name="T65" fmla="*/ 0 h 2205"/>
                    <a:gd name="T66" fmla="*/ 1 w 1888"/>
                    <a:gd name="T67" fmla="*/ 0 h 2205"/>
                    <a:gd name="T68" fmla="*/ 1 w 1888"/>
                    <a:gd name="T69" fmla="*/ 0 h 2205"/>
                    <a:gd name="T70" fmla="*/ 1 w 1888"/>
                    <a:gd name="T71" fmla="*/ 0 h 2205"/>
                    <a:gd name="T72" fmla="*/ 1 w 1888"/>
                    <a:gd name="T73" fmla="*/ 0 h 2205"/>
                    <a:gd name="T74" fmla="*/ 1 w 1888"/>
                    <a:gd name="T75" fmla="*/ 0 h 2205"/>
                    <a:gd name="T76" fmla="*/ 1 w 1888"/>
                    <a:gd name="T77" fmla="*/ 0 h 2205"/>
                    <a:gd name="T78" fmla="*/ 1 w 1888"/>
                    <a:gd name="T79" fmla="*/ 0 h 2205"/>
                    <a:gd name="T80" fmla="*/ 1 w 1888"/>
                    <a:gd name="T81" fmla="*/ 0 h 2205"/>
                    <a:gd name="T82" fmla="*/ 1 w 1888"/>
                    <a:gd name="T83" fmla="*/ 0 h 2205"/>
                    <a:gd name="T84" fmla="*/ 1 w 1888"/>
                    <a:gd name="T85" fmla="*/ 0 h 2205"/>
                    <a:gd name="T86" fmla="*/ 1 w 1888"/>
                    <a:gd name="T87" fmla="*/ 0 h 22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88"/>
                    <a:gd name="T133" fmla="*/ 0 h 2205"/>
                    <a:gd name="T134" fmla="*/ 1888 w 1888"/>
                    <a:gd name="T135" fmla="*/ 2205 h 22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88" h="2205">
                      <a:moveTo>
                        <a:pt x="1099" y="2205"/>
                      </a:moveTo>
                      <a:lnTo>
                        <a:pt x="1070" y="2188"/>
                      </a:lnTo>
                      <a:lnTo>
                        <a:pt x="1026" y="2164"/>
                      </a:lnTo>
                      <a:lnTo>
                        <a:pt x="969" y="2136"/>
                      </a:lnTo>
                      <a:lnTo>
                        <a:pt x="900" y="2100"/>
                      </a:lnTo>
                      <a:lnTo>
                        <a:pt x="823" y="2060"/>
                      </a:lnTo>
                      <a:lnTo>
                        <a:pt x="740" y="2018"/>
                      </a:lnTo>
                      <a:lnTo>
                        <a:pt x="651" y="1972"/>
                      </a:lnTo>
                      <a:lnTo>
                        <a:pt x="562" y="1925"/>
                      </a:lnTo>
                      <a:lnTo>
                        <a:pt x="471" y="1878"/>
                      </a:lnTo>
                      <a:lnTo>
                        <a:pt x="382" y="1833"/>
                      </a:lnTo>
                      <a:lnTo>
                        <a:pt x="298" y="1789"/>
                      </a:lnTo>
                      <a:lnTo>
                        <a:pt x="219" y="1747"/>
                      </a:lnTo>
                      <a:lnTo>
                        <a:pt x="150" y="1710"/>
                      </a:lnTo>
                      <a:lnTo>
                        <a:pt x="91" y="1676"/>
                      </a:lnTo>
                      <a:lnTo>
                        <a:pt x="44" y="1651"/>
                      </a:lnTo>
                      <a:lnTo>
                        <a:pt x="12" y="1631"/>
                      </a:lnTo>
                      <a:lnTo>
                        <a:pt x="8" y="1597"/>
                      </a:lnTo>
                      <a:lnTo>
                        <a:pt x="7" y="1560"/>
                      </a:lnTo>
                      <a:lnTo>
                        <a:pt x="3" y="1523"/>
                      </a:lnTo>
                      <a:lnTo>
                        <a:pt x="2" y="1491"/>
                      </a:lnTo>
                      <a:lnTo>
                        <a:pt x="0" y="1427"/>
                      </a:lnTo>
                      <a:lnTo>
                        <a:pt x="2" y="1363"/>
                      </a:lnTo>
                      <a:lnTo>
                        <a:pt x="5" y="1298"/>
                      </a:lnTo>
                      <a:lnTo>
                        <a:pt x="12" y="1234"/>
                      </a:lnTo>
                      <a:lnTo>
                        <a:pt x="20" y="1170"/>
                      </a:lnTo>
                      <a:lnTo>
                        <a:pt x="32" y="1107"/>
                      </a:lnTo>
                      <a:lnTo>
                        <a:pt x="49" y="1044"/>
                      </a:lnTo>
                      <a:lnTo>
                        <a:pt x="67" y="981"/>
                      </a:lnTo>
                      <a:lnTo>
                        <a:pt x="81" y="944"/>
                      </a:lnTo>
                      <a:lnTo>
                        <a:pt x="93" y="907"/>
                      </a:lnTo>
                      <a:lnTo>
                        <a:pt x="108" y="872"/>
                      </a:lnTo>
                      <a:lnTo>
                        <a:pt x="123" y="837"/>
                      </a:lnTo>
                      <a:lnTo>
                        <a:pt x="140" y="801"/>
                      </a:lnTo>
                      <a:lnTo>
                        <a:pt x="160" y="768"/>
                      </a:lnTo>
                      <a:lnTo>
                        <a:pt x="182" y="736"/>
                      </a:lnTo>
                      <a:lnTo>
                        <a:pt x="205" y="704"/>
                      </a:lnTo>
                      <a:lnTo>
                        <a:pt x="231" y="672"/>
                      </a:lnTo>
                      <a:lnTo>
                        <a:pt x="254" y="640"/>
                      </a:lnTo>
                      <a:lnTo>
                        <a:pt x="276" y="606"/>
                      </a:lnTo>
                      <a:lnTo>
                        <a:pt x="299" y="574"/>
                      </a:lnTo>
                      <a:lnTo>
                        <a:pt x="325" y="544"/>
                      </a:lnTo>
                      <a:lnTo>
                        <a:pt x="350" y="515"/>
                      </a:lnTo>
                      <a:lnTo>
                        <a:pt x="380" y="490"/>
                      </a:lnTo>
                      <a:lnTo>
                        <a:pt x="414" y="466"/>
                      </a:lnTo>
                      <a:lnTo>
                        <a:pt x="434" y="453"/>
                      </a:lnTo>
                      <a:lnTo>
                        <a:pt x="456" y="441"/>
                      </a:lnTo>
                      <a:lnTo>
                        <a:pt x="476" y="428"/>
                      </a:lnTo>
                      <a:lnTo>
                        <a:pt x="496" y="416"/>
                      </a:lnTo>
                      <a:lnTo>
                        <a:pt x="517" y="404"/>
                      </a:lnTo>
                      <a:lnTo>
                        <a:pt x="537" y="394"/>
                      </a:lnTo>
                      <a:lnTo>
                        <a:pt x="559" y="382"/>
                      </a:lnTo>
                      <a:lnTo>
                        <a:pt x="579" y="370"/>
                      </a:lnTo>
                      <a:lnTo>
                        <a:pt x="584" y="370"/>
                      </a:lnTo>
                      <a:lnTo>
                        <a:pt x="594" y="367"/>
                      </a:lnTo>
                      <a:lnTo>
                        <a:pt x="607" y="362"/>
                      </a:lnTo>
                      <a:lnTo>
                        <a:pt x="623" y="355"/>
                      </a:lnTo>
                      <a:lnTo>
                        <a:pt x="638" y="345"/>
                      </a:lnTo>
                      <a:lnTo>
                        <a:pt x="649" y="335"/>
                      </a:lnTo>
                      <a:lnTo>
                        <a:pt x="660" y="323"/>
                      </a:lnTo>
                      <a:lnTo>
                        <a:pt x="663" y="310"/>
                      </a:lnTo>
                      <a:lnTo>
                        <a:pt x="665" y="234"/>
                      </a:lnTo>
                      <a:lnTo>
                        <a:pt x="668" y="157"/>
                      </a:lnTo>
                      <a:lnTo>
                        <a:pt x="670" y="81"/>
                      </a:lnTo>
                      <a:lnTo>
                        <a:pt x="670" y="5"/>
                      </a:lnTo>
                      <a:lnTo>
                        <a:pt x="673" y="4"/>
                      </a:lnTo>
                      <a:lnTo>
                        <a:pt x="675" y="2"/>
                      </a:lnTo>
                      <a:lnTo>
                        <a:pt x="678" y="2"/>
                      </a:lnTo>
                      <a:lnTo>
                        <a:pt x="681" y="0"/>
                      </a:lnTo>
                      <a:lnTo>
                        <a:pt x="708" y="7"/>
                      </a:lnTo>
                      <a:lnTo>
                        <a:pt x="734" y="15"/>
                      </a:lnTo>
                      <a:lnTo>
                        <a:pt x="761" y="20"/>
                      </a:lnTo>
                      <a:lnTo>
                        <a:pt x="784" y="27"/>
                      </a:lnTo>
                      <a:lnTo>
                        <a:pt x="808" y="32"/>
                      </a:lnTo>
                      <a:lnTo>
                        <a:pt x="826" y="36"/>
                      </a:lnTo>
                      <a:lnTo>
                        <a:pt x="841" y="39"/>
                      </a:lnTo>
                      <a:lnTo>
                        <a:pt x="851" y="41"/>
                      </a:lnTo>
                      <a:lnTo>
                        <a:pt x="917" y="54"/>
                      </a:lnTo>
                      <a:lnTo>
                        <a:pt x="981" y="69"/>
                      </a:lnTo>
                      <a:lnTo>
                        <a:pt x="1047" y="84"/>
                      </a:lnTo>
                      <a:lnTo>
                        <a:pt x="1110" y="101"/>
                      </a:lnTo>
                      <a:lnTo>
                        <a:pt x="1176" y="116"/>
                      </a:lnTo>
                      <a:lnTo>
                        <a:pt x="1240" y="133"/>
                      </a:lnTo>
                      <a:lnTo>
                        <a:pt x="1304" y="150"/>
                      </a:lnTo>
                      <a:lnTo>
                        <a:pt x="1370" y="168"/>
                      </a:lnTo>
                      <a:lnTo>
                        <a:pt x="1434" y="185"/>
                      </a:lnTo>
                      <a:lnTo>
                        <a:pt x="1497" y="202"/>
                      </a:lnTo>
                      <a:lnTo>
                        <a:pt x="1561" y="221"/>
                      </a:lnTo>
                      <a:lnTo>
                        <a:pt x="1627" y="237"/>
                      </a:lnTo>
                      <a:lnTo>
                        <a:pt x="1691" y="256"/>
                      </a:lnTo>
                      <a:lnTo>
                        <a:pt x="1755" y="273"/>
                      </a:lnTo>
                      <a:lnTo>
                        <a:pt x="1821" y="290"/>
                      </a:lnTo>
                      <a:lnTo>
                        <a:pt x="1884" y="306"/>
                      </a:lnTo>
                      <a:lnTo>
                        <a:pt x="1886" y="308"/>
                      </a:lnTo>
                      <a:lnTo>
                        <a:pt x="1886" y="310"/>
                      </a:lnTo>
                      <a:lnTo>
                        <a:pt x="1888" y="312"/>
                      </a:lnTo>
                      <a:lnTo>
                        <a:pt x="1888" y="399"/>
                      </a:lnTo>
                      <a:lnTo>
                        <a:pt x="1883" y="487"/>
                      </a:lnTo>
                      <a:lnTo>
                        <a:pt x="1869" y="572"/>
                      </a:lnTo>
                      <a:lnTo>
                        <a:pt x="1844" y="655"/>
                      </a:lnTo>
                      <a:lnTo>
                        <a:pt x="1839" y="665"/>
                      </a:lnTo>
                      <a:lnTo>
                        <a:pt x="1832" y="675"/>
                      </a:lnTo>
                      <a:lnTo>
                        <a:pt x="1826" y="683"/>
                      </a:lnTo>
                      <a:lnTo>
                        <a:pt x="1819" y="692"/>
                      </a:lnTo>
                      <a:lnTo>
                        <a:pt x="1809" y="699"/>
                      </a:lnTo>
                      <a:lnTo>
                        <a:pt x="1800" y="704"/>
                      </a:lnTo>
                      <a:lnTo>
                        <a:pt x="1792" y="709"/>
                      </a:lnTo>
                      <a:lnTo>
                        <a:pt x="1782" y="714"/>
                      </a:lnTo>
                      <a:lnTo>
                        <a:pt x="1731" y="737"/>
                      </a:lnTo>
                      <a:lnTo>
                        <a:pt x="1683" y="766"/>
                      </a:lnTo>
                      <a:lnTo>
                        <a:pt x="1635" y="794"/>
                      </a:lnTo>
                      <a:lnTo>
                        <a:pt x="1590" y="826"/>
                      </a:lnTo>
                      <a:lnTo>
                        <a:pt x="1546" y="860"/>
                      </a:lnTo>
                      <a:lnTo>
                        <a:pt x="1504" y="897"/>
                      </a:lnTo>
                      <a:lnTo>
                        <a:pt x="1466" y="936"/>
                      </a:lnTo>
                      <a:lnTo>
                        <a:pt x="1427" y="976"/>
                      </a:lnTo>
                      <a:lnTo>
                        <a:pt x="1391" y="1018"/>
                      </a:lnTo>
                      <a:lnTo>
                        <a:pt x="1358" y="1062"/>
                      </a:lnTo>
                      <a:lnTo>
                        <a:pt x="1326" y="1107"/>
                      </a:lnTo>
                      <a:lnTo>
                        <a:pt x="1296" y="1155"/>
                      </a:lnTo>
                      <a:lnTo>
                        <a:pt x="1269" y="1202"/>
                      </a:lnTo>
                      <a:lnTo>
                        <a:pt x="1243" y="1252"/>
                      </a:lnTo>
                      <a:lnTo>
                        <a:pt x="1222" y="1303"/>
                      </a:lnTo>
                      <a:lnTo>
                        <a:pt x="1201" y="1355"/>
                      </a:lnTo>
                      <a:lnTo>
                        <a:pt x="1168" y="1459"/>
                      </a:lnTo>
                      <a:lnTo>
                        <a:pt x="1142" y="1563"/>
                      </a:lnTo>
                      <a:lnTo>
                        <a:pt x="1122" y="1670"/>
                      </a:lnTo>
                      <a:lnTo>
                        <a:pt x="1110" y="1776"/>
                      </a:lnTo>
                      <a:lnTo>
                        <a:pt x="1102" y="1883"/>
                      </a:lnTo>
                      <a:lnTo>
                        <a:pt x="1097" y="1989"/>
                      </a:lnTo>
                      <a:lnTo>
                        <a:pt x="1097" y="2097"/>
                      </a:lnTo>
                      <a:lnTo>
                        <a:pt x="1099" y="2205"/>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259" name="Freeform 31"/>
                <p:cNvSpPr>
                  <a:spLocks/>
                </p:cNvSpPr>
                <p:nvPr/>
              </p:nvSpPr>
              <p:spPr bwMode="auto">
                <a:xfrm>
                  <a:off x="3065" y="2548"/>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4" y="153"/>
                      </a:moveTo>
                      <a:lnTo>
                        <a:pt x="149" y="141"/>
                      </a:lnTo>
                      <a:lnTo>
                        <a:pt x="161" y="126"/>
                      </a:lnTo>
                      <a:lnTo>
                        <a:pt x="171" y="111"/>
                      </a:lnTo>
                      <a:lnTo>
                        <a:pt x="176" y="94"/>
                      </a:lnTo>
                      <a:lnTo>
                        <a:pt x="180" y="79"/>
                      </a:lnTo>
                      <a:lnTo>
                        <a:pt x="180" y="62"/>
                      </a:lnTo>
                      <a:lnTo>
                        <a:pt x="176" y="47"/>
                      </a:lnTo>
                      <a:lnTo>
                        <a:pt x="168" y="32"/>
                      </a:lnTo>
                      <a:lnTo>
                        <a:pt x="158" y="20"/>
                      </a:lnTo>
                      <a:lnTo>
                        <a:pt x="144" y="10"/>
                      </a:lnTo>
                      <a:lnTo>
                        <a:pt x="129" y="3"/>
                      </a:lnTo>
                      <a:lnTo>
                        <a:pt x="112" y="0"/>
                      </a:lnTo>
                      <a:lnTo>
                        <a:pt x="96" y="0"/>
                      </a:lnTo>
                      <a:lnTo>
                        <a:pt x="77" y="1"/>
                      </a:lnTo>
                      <a:lnTo>
                        <a:pt x="60" y="8"/>
                      </a:lnTo>
                      <a:lnTo>
                        <a:pt x="43" y="17"/>
                      </a:lnTo>
                      <a:lnTo>
                        <a:pt x="28" y="28"/>
                      </a:lnTo>
                      <a:lnTo>
                        <a:pt x="16" y="42"/>
                      </a:lnTo>
                      <a:lnTo>
                        <a:pt x="8" y="57"/>
                      </a:lnTo>
                      <a:lnTo>
                        <a:pt x="3" y="74"/>
                      </a:lnTo>
                      <a:lnTo>
                        <a:pt x="0" y="89"/>
                      </a:lnTo>
                      <a:lnTo>
                        <a:pt x="0" y="106"/>
                      </a:lnTo>
                      <a:lnTo>
                        <a:pt x="3" y="121"/>
                      </a:lnTo>
                      <a:lnTo>
                        <a:pt x="11" y="136"/>
                      </a:lnTo>
                      <a:lnTo>
                        <a:pt x="21" y="150"/>
                      </a:lnTo>
                      <a:lnTo>
                        <a:pt x="35" y="160"/>
                      </a:lnTo>
                      <a:lnTo>
                        <a:pt x="50" y="166"/>
                      </a:lnTo>
                      <a:lnTo>
                        <a:pt x="67" y="170"/>
                      </a:lnTo>
                      <a:lnTo>
                        <a:pt x="84" y="170"/>
                      </a:lnTo>
                      <a:lnTo>
                        <a:pt x="101" y="168"/>
                      </a:lnTo>
                      <a:lnTo>
                        <a:pt x="117" y="161"/>
                      </a:lnTo>
                      <a:lnTo>
                        <a:pt x="134"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0" name="Freeform 32"/>
                <p:cNvSpPr>
                  <a:spLocks/>
                </p:cNvSpPr>
                <p:nvPr/>
              </p:nvSpPr>
              <p:spPr bwMode="auto">
                <a:xfrm>
                  <a:off x="3088" y="2706"/>
                  <a:ext cx="90" cy="85"/>
                </a:xfrm>
                <a:custGeom>
                  <a:avLst/>
                  <a:gdLst>
                    <a:gd name="T0" fmla="*/ 0 w 182"/>
                    <a:gd name="T1" fmla="*/ 1 h 170"/>
                    <a:gd name="T2" fmla="*/ 0 w 182"/>
                    <a:gd name="T3" fmla="*/ 1 h 170"/>
                    <a:gd name="T4" fmla="*/ 0 w 182"/>
                    <a:gd name="T5" fmla="*/ 1 h 170"/>
                    <a:gd name="T6" fmla="*/ 0 w 182"/>
                    <a:gd name="T7" fmla="*/ 1 h 170"/>
                    <a:gd name="T8" fmla="*/ 0 w 182"/>
                    <a:gd name="T9" fmla="*/ 1 h 170"/>
                    <a:gd name="T10" fmla="*/ 0 w 182"/>
                    <a:gd name="T11" fmla="*/ 1 h 170"/>
                    <a:gd name="T12" fmla="*/ 0 w 182"/>
                    <a:gd name="T13" fmla="*/ 1 h 170"/>
                    <a:gd name="T14" fmla="*/ 0 w 182"/>
                    <a:gd name="T15" fmla="*/ 1 h 170"/>
                    <a:gd name="T16" fmla="*/ 0 w 182"/>
                    <a:gd name="T17" fmla="*/ 1 h 170"/>
                    <a:gd name="T18" fmla="*/ 0 w 182"/>
                    <a:gd name="T19" fmla="*/ 1 h 170"/>
                    <a:gd name="T20" fmla="*/ 0 w 182"/>
                    <a:gd name="T21" fmla="*/ 1 h 170"/>
                    <a:gd name="T22" fmla="*/ 0 w 182"/>
                    <a:gd name="T23" fmla="*/ 1 h 170"/>
                    <a:gd name="T24" fmla="*/ 0 w 182"/>
                    <a:gd name="T25" fmla="*/ 1 h 170"/>
                    <a:gd name="T26" fmla="*/ 0 w 182"/>
                    <a:gd name="T27" fmla="*/ 1 h 170"/>
                    <a:gd name="T28" fmla="*/ 0 w 182"/>
                    <a:gd name="T29" fmla="*/ 1 h 170"/>
                    <a:gd name="T30" fmla="*/ 0 w 182"/>
                    <a:gd name="T31" fmla="*/ 1 h 170"/>
                    <a:gd name="T32" fmla="*/ 0 w 182"/>
                    <a:gd name="T33" fmla="*/ 1 h 170"/>
                    <a:gd name="T34" fmla="*/ 0 w 182"/>
                    <a:gd name="T35" fmla="*/ 1 h 170"/>
                    <a:gd name="T36" fmla="*/ 0 w 182"/>
                    <a:gd name="T37" fmla="*/ 1 h 170"/>
                    <a:gd name="T38" fmla="*/ 0 w 182"/>
                    <a:gd name="T39" fmla="*/ 1 h 170"/>
                    <a:gd name="T40" fmla="*/ 0 w 182"/>
                    <a:gd name="T41" fmla="*/ 0 h 170"/>
                    <a:gd name="T42" fmla="*/ 0 w 182"/>
                    <a:gd name="T43" fmla="*/ 0 h 170"/>
                    <a:gd name="T44" fmla="*/ 0 w 182"/>
                    <a:gd name="T45" fmla="*/ 1 h 170"/>
                    <a:gd name="T46" fmla="*/ 0 w 182"/>
                    <a:gd name="T47" fmla="*/ 1 h 170"/>
                    <a:gd name="T48" fmla="*/ 0 w 182"/>
                    <a:gd name="T49" fmla="*/ 1 h 170"/>
                    <a:gd name="T50" fmla="*/ 0 w 182"/>
                    <a:gd name="T51" fmla="*/ 1 h 170"/>
                    <a:gd name="T52" fmla="*/ 0 w 182"/>
                    <a:gd name="T53" fmla="*/ 1 h 170"/>
                    <a:gd name="T54" fmla="*/ 0 w 182"/>
                    <a:gd name="T55" fmla="*/ 1 h 170"/>
                    <a:gd name="T56" fmla="*/ 0 w 182"/>
                    <a:gd name="T57" fmla="*/ 1 h 170"/>
                    <a:gd name="T58" fmla="*/ 0 w 182"/>
                    <a:gd name="T59" fmla="*/ 1 h 170"/>
                    <a:gd name="T60" fmla="*/ 0 w 182"/>
                    <a:gd name="T61" fmla="*/ 1 h 170"/>
                    <a:gd name="T62" fmla="*/ 0 w 182"/>
                    <a:gd name="T63" fmla="*/ 1 h 170"/>
                    <a:gd name="T64" fmla="*/ 0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12" y="136"/>
                      </a:moveTo>
                      <a:lnTo>
                        <a:pt x="22" y="150"/>
                      </a:lnTo>
                      <a:lnTo>
                        <a:pt x="35" y="160"/>
                      </a:lnTo>
                      <a:lnTo>
                        <a:pt x="51" y="167"/>
                      </a:lnTo>
                      <a:lnTo>
                        <a:pt x="67" y="170"/>
                      </a:lnTo>
                      <a:lnTo>
                        <a:pt x="84" y="170"/>
                      </a:lnTo>
                      <a:lnTo>
                        <a:pt x="103" y="168"/>
                      </a:lnTo>
                      <a:lnTo>
                        <a:pt x="119" y="162"/>
                      </a:lnTo>
                      <a:lnTo>
                        <a:pt x="136" y="153"/>
                      </a:lnTo>
                      <a:lnTo>
                        <a:pt x="151" y="141"/>
                      </a:lnTo>
                      <a:lnTo>
                        <a:pt x="163" y="126"/>
                      </a:lnTo>
                      <a:lnTo>
                        <a:pt x="172" y="111"/>
                      </a:lnTo>
                      <a:lnTo>
                        <a:pt x="178" y="94"/>
                      </a:lnTo>
                      <a:lnTo>
                        <a:pt x="182" y="79"/>
                      </a:lnTo>
                      <a:lnTo>
                        <a:pt x="180" y="62"/>
                      </a:lnTo>
                      <a:lnTo>
                        <a:pt x="177" y="47"/>
                      </a:lnTo>
                      <a:lnTo>
                        <a:pt x="170" y="32"/>
                      </a:lnTo>
                      <a:lnTo>
                        <a:pt x="160" y="20"/>
                      </a:lnTo>
                      <a:lnTo>
                        <a:pt x="146" y="10"/>
                      </a:lnTo>
                      <a:lnTo>
                        <a:pt x="131" y="3"/>
                      </a:lnTo>
                      <a:lnTo>
                        <a:pt x="114" y="0"/>
                      </a:lnTo>
                      <a:lnTo>
                        <a:pt x="98" y="0"/>
                      </a:lnTo>
                      <a:lnTo>
                        <a:pt x="79" y="2"/>
                      </a:lnTo>
                      <a:lnTo>
                        <a:pt x="62" y="9"/>
                      </a:lnTo>
                      <a:lnTo>
                        <a:pt x="45" y="17"/>
                      </a:lnTo>
                      <a:lnTo>
                        <a:pt x="30" y="29"/>
                      </a:lnTo>
                      <a:lnTo>
                        <a:pt x="19" y="42"/>
                      </a:lnTo>
                      <a:lnTo>
                        <a:pt x="8" y="57"/>
                      </a:lnTo>
                      <a:lnTo>
                        <a:pt x="3" y="74"/>
                      </a:lnTo>
                      <a:lnTo>
                        <a:pt x="0" y="89"/>
                      </a:lnTo>
                      <a:lnTo>
                        <a:pt x="0" y="106"/>
                      </a:lnTo>
                      <a:lnTo>
                        <a:pt x="3" y="121"/>
                      </a:lnTo>
                      <a:lnTo>
                        <a:pt x="12" y="136"/>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1" name="Freeform 33"/>
                <p:cNvSpPr>
                  <a:spLocks/>
                </p:cNvSpPr>
                <p:nvPr/>
              </p:nvSpPr>
              <p:spPr bwMode="auto">
                <a:xfrm>
                  <a:off x="2966" y="265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4"/>
                      </a:moveTo>
                      <a:lnTo>
                        <a:pt x="151" y="142"/>
                      </a:lnTo>
                      <a:lnTo>
                        <a:pt x="163" y="128"/>
                      </a:lnTo>
                      <a:lnTo>
                        <a:pt x="172" y="113"/>
                      </a:lnTo>
                      <a:lnTo>
                        <a:pt x="178" y="96"/>
                      </a:lnTo>
                      <a:lnTo>
                        <a:pt x="180" y="81"/>
                      </a:lnTo>
                      <a:lnTo>
                        <a:pt x="180" y="64"/>
                      </a:lnTo>
                      <a:lnTo>
                        <a:pt x="177" y="49"/>
                      </a:lnTo>
                      <a:lnTo>
                        <a:pt x="168" y="34"/>
                      </a:lnTo>
                      <a:lnTo>
                        <a:pt x="158" y="21"/>
                      </a:lnTo>
                      <a:lnTo>
                        <a:pt x="145" y="11"/>
                      </a:lnTo>
                      <a:lnTo>
                        <a:pt x="130" y="4"/>
                      </a:lnTo>
                      <a:lnTo>
                        <a:pt x="113" y="0"/>
                      </a:lnTo>
                      <a:lnTo>
                        <a:pt x="96" y="0"/>
                      </a:lnTo>
                      <a:lnTo>
                        <a:pt x="79" y="2"/>
                      </a:lnTo>
                      <a:lnTo>
                        <a:pt x="62" y="9"/>
                      </a:lnTo>
                      <a:lnTo>
                        <a:pt x="45" y="17"/>
                      </a:lnTo>
                      <a:lnTo>
                        <a:pt x="30" y="29"/>
                      </a:lnTo>
                      <a:lnTo>
                        <a:pt x="19" y="43"/>
                      </a:lnTo>
                      <a:lnTo>
                        <a:pt x="8" y="58"/>
                      </a:lnTo>
                      <a:lnTo>
                        <a:pt x="3" y="75"/>
                      </a:lnTo>
                      <a:lnTo>
                        <a:pt x="0" y="91"/>
                      </a:lnTo>
                      <a:lnTo>
                        <a:pt x="0" y="106"/>
                      </a:lnTo>
                      <a:lnTo>
                        <a:pt x="3" y="123"/>
                      </a:lnTo>
                      <a:lnTo>
                        <a:pt x="12" y="138"/>
                      </a:lnTo>
                      <a:lnTo>
                        <a:pt x="22" y="150"/>
                      </a:lnTo>
                      <a:lnTo>
                        <a:pt x="35" y="160"/>
                      </a:lnTo>
                      <a:lnTo>
                        <a:pt x="51" y="167"/>
                      </a:lnTo>
                      <a:lnTo>
                        <a:pt x="67" y="170"/>
                      </a:lnTo>
                      <a:lnTo>
                        <a:pt x="84" y="170"/>
                      </a:lnTo>
                      <a:lnTo>
                        <a:pt x="103" y="169"/>
                      </a:lnTo>
                      <a:lnTo>
                        <a:pt x="120" y="162"/>
                      </a:lnTo>
                      <a:lnTo>
                        <a:pt x="136" y="154"/>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2" name="Freeform 34"/>
                <p:cNvSpPr>
                  <a:spLocks/>
                </p:cNvSpPr>
                <p:nvPr/>
              </p:nvSpPr>
              <p:spPr bwMode="auto">
                <a:xfrm>
                  <a:off x="3455" y="2676"/>
                  <a:ext cx="90" cy="86"/>
                </a:xfrm>
                <a:custGeom>
                  <a:avLst/>
                  <a:gdLst>
                    <a:gd name="T0" fmla="*/ 1 w 180"/>
                    <a:gd name="T1" fmla="*/ 1 h 171"/>
                    <a:gd name="T2" fmla="*/ 1 w 180"/>
                    <a:gd name="T3" fmla="*/ 1 h 171"/>
                    <a:gd name="T4" fmla="*/ 1 w 180"/>
                    <a:gd name="T5" fmla="*/ 1 h 171"/>
                    <a:gd name="T6" fmla="*/ 1 w 180"/>
                    <a:gd name="T7" fmla="*/ 1 h 171"/>
                    <a:gd name="T8" fmla="*/ 1 w 180"/>
                    <a:gd name="T9" fmla="*/ 1 h 171"/>
                    <a:gd name="T10" fmla="*/ 0 w 180"/>
                    <a:gd name="T11" fmla="*/ 1 h 171"/>
                    <a:gd name="T12" fmla="*/ 0 w 180"/>
                    <a:gd name="T13" fmla="*/ 1 h 171"/>
                    <a:gd name="T14" fmla="*/ 1 w 180"/>
                    <a:gd name="T15" fmla="*/ 1 h 171"/>
                    <a:gd name="T16" fmla="*/ 1 w 180"/>
                    <a:gd name="T17" fmla="*/ 1 h 171"/>
                    <a:gd name="T18" fmla="*/ 1 w 180"/>
                    <a:gd name="T19" fmla="*/ 1 h 171"/>
                    <a:gd name="T20" fmla="*/ 1 w 180"/>
                    <a:gd name="T21" fmla="*/ 1 h 171"/>
                    <a:gd name="T22" fmla="*/ 1 w 180"/>
                    <a:gd name="T23" fmla="*/ 1 h 171"/>
                    <a:gd name="T24" fmla="*/ 1 w 180"/>
                    <a:gd name="T25" fmla="*/ 1 h 171"/>
                    <a:gd name="T26" fmla="*/ 1 w 180"/>
                    <a:gd name="T27" fmla="*/ 1 h 171"/>
                    <a:gd name="T28" fmla="*/ 1 w 180"/>
                    <a:gd name="T29" fmla="*/ 1 h 171"/>
                    <a:gd name="T30" fmla="*/ 1 w 180"/>
                    <a:gd name="T31" fmla="*/ 1 h 171"/>
                    <a:gd name="T32" fmla="*/ 1 w 180"/>
                    <a:gd name="T33" fmla="*/ 1 h 171"/>
                    <a:gd name="T34" fmla="*/ 1 w 180"/>
                    <a:gd name="T35" fmla="*/ 1 h 171"/>
                    <a:gd name="T36" fmla="*/ 1 w 180"/>
                    <a:gd name="T37" fmla="*/ 1 h 171"/>
                    <a:gd name="T38" fmla="*/ 1 w 180"/>
                    <a:gd name="T39" fmla="*/ 1 h 171"/>
                    <a:gd name="T40" fmla="*/ 1 w 180"/>
                    <a:gd name="T41" fmla="*/ 1 h 171"/>
                    <a:gd name="T42" fmla="*/ 1 w 180"/>
                    <a:gd name="T43" fmla="*/ 1 h 171"/>
                    <a:gd name="T44" fmla="*/ 1 w 180"/>
                    <a:gd name="T45" fmla="*/ 1 h 171"/>
                    <a:gd name="T46" fmla="*/ 1 w 180"/>
                    <a:gd name="T47" fmla="*/ 1 h 171"/>
                    <a:gd name="T48" fmla="*/ 1 w 180"/>
                    <a:gd name="T49" fmla="*/ 1 h 171"/>
                    <a:gd name="T50" fmla="*/ 1 w 180"/>
                    <a:gd name="T51" fmla="*/ 1 h 171"/>
                    <a:gd name="T52" fmla="*/ 1 w 180"/>
                    <a:gd name="T53" fmla="*/ 1 h 171"/>
                    <a:gd name="T54" fmla="*/ 1 w 180"/>
                    <a:gd name="T55" fmla="*/ 1 h 171"/>
                    <a:gd name="T56" fmla="*/ 1 w 180"/>
                    <a:gd name="T57" fmla="*/ 0 h 171"/>
                    <a:gd name="T58" fmla="*/ 1 w 180"/>
                    <a:gd name="T59" fmla="*/ 0 h 171"/>
                    <a:gd name="T60" fmla="*/ 1 w 180"/>
                    <a:gd name="T61" fmla="*/ 1 h 171"/>
                    <a:gd name="T62" fmla="*/ 1 w 180"/>
                    <a:gd name="T63" fmla="*/ 1 h 171"/>
                    <a:gd name="T64" fmla="*/ 1 w 180"/>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1"/>
                    <a:gd name="T101" fmla="*/ 180 w 180"/>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1">
                      <a:moveTo>
                        <a:pt x="44" y="18"/>
                      </a:moveTo>
                      <a:lnTo>
                        <a:pt x="29" y="30"/>
                      </a:lnTo>
                      <a:lnTo>
                        <a:pt x="17" y="43"/>
                      </a:lnTo>
                      <a:lnTo>
                        <a:pt x="9" y="58"/>
                      </a:lnTo>
                      <a:lnTo>
                        <a:pt x="2" y="75"/>
                      </a:lnTo>
                      <a:lnTo>
                        <a:pt x="0" y="90"/>
                      </a:lnTo>
                      <a:lnTo>
                        <a:pt x="0" y="107"/>
                      </a:lnTo>
                      <a:lnTo>
                        <a:pt x="4" y="122"/>
                      </a:lnTo>
                      <a:lnTo>
                        <a:pt x="12" y="138"/>
                      </a:lnTo>
                      <a:lnTo>
                        <a:pt x="22" y="151"/>
                      </a:lnTo>
                      <a:lnTo>
                        <a:pt x="36" y="161"/>
                      </a:lnTo>
                      <a:lnTo>
                        <a:pt x="49" y="168"/>
                      </a:lnTo>
                      <a:lnTo>
                        <a:pt x="66" y="171"/>
                      </a:lnTo>
                      <a:lnTo>
                        <a:pt x="83" y="171"/>
                      </a:lnTo>
                      <a:lnTo>
                        <a:pt x="101" y="169"/>
                      </a:lnTo>
                      <a:lnTo>
                        <a:pt x="118" y="163"/>
                      </a:lnTo>
                      <a:lnTo>
                        <a:pt x="135" y="154"/>
                      </a:lnTo>
                      <a:lnTo>
                        <a:pt x="150" y="143"/>
                      </a:lnTo>
                      <a:lnTo>
                        <a:pt x="162" y="127"/>
                      </a:lnTo>
                      <a:lnTo>
                        <a:pt x="172" y="112"/>
                      </a:lnTo>
                      <a:lnTo>
                        <a:pt x="177" y="95"/>
                      </a:lnTo>
                      <a:lnTo>
                        <a:pt x="180" y="80"/>
                      </a:lnTo>
                      <a:lnTo>
                        <a:pt x="180" y="63"/>
                      </a:lnTo>
                      <a:lnTo>
                        <a:pt x="177" y="48"/>
                      </a:lnTo>
                      <a:lnTo>
                        <a:pt x="169" y="33"/>
                      </a:lnTo>
                      <a:lnTo>
                        <a:pt x="158" y="21"/>
                      </a:lnTo>
                      <a:lnTo>
                        <a:pt x="145" y="11"/>
                      </a:lnTo>
                      <a:lnTo>
                        <a:pt x="130" y="5"/>
                      </a:lnTo>
                      <a:lnTo>
                        <a:pt x="113" y="0"/>
                      </a:lnTo>
                      <a:lnTo>
                        <a:pt x="96" y="0"/>
                      </a:lnTo>
                      <a:lnTo>
                        <a:pt x="78" y="3"/>
                      </a:lnTo>
                      <a:lnTo>
                        <a:pt x="61" y="8"/>
                      </a:lnTo>
                      <a:lnTo>
                        <a:pt x="44" y="18"/>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3" name="Freeform 35"/>
                <p:cNvSpPr>
                  <a:spLocks/>
                </p:cNvSpPr>
                <p:nvPr/>
              </p:nvSpPr>
              <p:spPr bwMode="auto">
                <a:xfrm>
                  <a:off x="3326" y="263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3"/>
                      </a:lnTo>
                      <a:lnTo>
                        <a:pt x="179" y="96"/>
                      </a:lnTo>
                      <a:lnTo>
                        <a:pt x="180" y="79"/>
                      </a:lnTo>
                      <a:lnTo>
                        <a:pt x="180" y="64"/>
                      </a:lnTo>
                      <a:lnTo>
                        <a:pt x="177" y="47"/>
                      </a:lnTo>
                      <a:lnTo>
                        <a:pt x="168" y="32"/>
                      </a:lnTo>
                      <a:lnTo>
                        <a:pt x="158" y="20"/>
                      </a:lnTo>
                      <a:lnTo>
                        <a:pt x="145" y="10"/>
                      </a:lnTo>
                      <a:lnTo>
                        <a:pt x="131" y="3"/>
                      </a:lnTo>
                      <a:lnTo>
                        <a:pt x="115" y="0"/>
                      </a:lnTo>
                      <a:lnTo>
                        <a:pt x="98" y="0"/>
                      </a:lnTo>
                      <a:lnTo>
                        <a:pt x="79" y="2"/>
                      </a:lnTo>
                      <a:lnTo>
                        <a:pt x="62" y="8"/>
                      </a:lnTo>
                      <a:lnTo>
                        <a:pt x="46" y="17"/>
                      </a:lnTo>
                      <a:lnTo>
                        <a:pt x="30" y="29"/>
                      </a:lnTo>
                      <a:lnTo>
                        <a:pt x="19" y="42"/>
                      </a:lnTo>
                      <a:lnTo>
                        <a:pt x="9" y="57"/>
                      </a:lnTo>
                      <a:lnTo>
                        <a:pt x="4" y="74"/>
                      </a:lnTo>
                      <a:lnTo>
                        <a:pt x="0" y="91"/>
                      </a:lnTo>
                      <a:lnTo>
                        <a:pt x="0" y="106"/>
                      </a:lnTo>
                      <a:lnTo>
                        <a:pt x="4" y="123"/>
                      </a:lnTo>
                      <a:lnTo>
                        <a:pt x="12" y="138"/>
                      </a:lnTo>
                      <a:lnTo>
                        <a:pt x="22" y="150"/>
                      </a:lnTo>
                      <a:lnTo>
                        <a:pt x="36" y="160"/>
                      </a:lnTo>
                      <a:lnTo>
                        <a:pt x="51" y="167"/>
                      </a:lnTo>
                      <a:lnTo>
                        <a:pt x="68" y="170"/>
                      </a:lnTo>
                      <a:lnTo>
                        <a:pt x="84" y="170"/>
                      </a:lnTo>
                      <a:lnTo>
                        <a:pt x="103" y="168"/>
                      </a:lnTo>
                      <a:lnTo>
                        <a:pt x="120" y="162"/>
                      </a:lnTo>
                      <a:lnTo>
                        <a:pt x="136"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4" name="Freeform 36"/>
                <p:cNvSpPr>
                  <a:spLocks/>
                </p:cNvSpPr>
                <p:nvPr/>
              </p:nvSpPr>
              <p:spPr bwMode="auto">
                <a:xfrm>
                  <a:off x="3191" y="2590"/>
                  <a:ext cx="90" cy="85"/>
                </a:xfrm>
                <a:custGeom>
                  <a:avLst/>
                  <a:gdLst>
                    <a:gd name="T0" fmla="*/ 1 w 180"/>
                    <a:gd name="T1" fmla="*/ 1 h 170"/>
                    <a:gd name="T2" fmla="*/ 1 w 180"/>
                    <a:gd name="T3" fmla="*/ 1 h 170"/>
                    <a:gd name="T4" fmla="*/ 1 w 180"/>
                    <a:gd name="T5" fmla="*/ 1 h 170"/>
                    <a:gd name="T6" fmla="*/ 1 w 180"/>
                    <a:gd name="T7" fmla="*/ 1 h 170"/>
                    <a:gd name="T8" fmla="*/ 1 w 180"/>
                    <a:gd name="T9" fmla="*/ 0 h 170"/>
                    <a:gd name="T10" fmla="*/ 1 w 180"/>
                    <a:gd name="T11" fmla="*/ 0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0 w 180"/>
                    <a:gd name="T27" fmla="*/ 1 h 170"/>
                    <a:gd name="T28" fmla="*/ 0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68" y="32"/>
                      </a:moveTo>
                      <a:lnTo>
                        <a:pt x="158" y="20"/>
                      </a:lnTo>
                      <a:lnTo>
                        <a:pt x="145" y="10"/>
                      </a:lnTo>
                      <a:lnTo>
                        <a:pt x="130" y="3"/>
                      </a:lnTo>
                      <a:lnTo>
                        <a:pt x="113" y="0"/>
                      </a:lnTo>
                      <a:lnTo>
                        <a:pt x="96" y="0"/>
                      </a:lnTo>
                      <a:lnTo>
                        <a:pt x="77" y="2"/>
                      </a:lnTo>
                      <a:lnTo>
                        <a:pt x="61" y="8"/>
                      </a:lnTo>
                      <a:lnTo>
                        <a:pt x="44" y="17"/>
                      </a:lnTo>
                      <a:lnTo>
                        <a:pt x="29" y="28"/>
                      </a:lnTo>
                      <a:lnTo>
                        <a:pt x="17" y="42"/>
                      </a:lnTo>
                      <a:lnTo>
                        <a:pt x="8" y="57"/>
                      </a:lnTo>
                      <a:lnTo>
                        <a:pt x="3" y="74"/>
                      </a:lnTo>
                      <a:lnTo>
                        <a:pt x="0" y="91"/>
                      </a:lnTo>
                      <a:lnTo>
                        <a:pt x="0" y="106"/>
                      </a:lnTo>
                      <a:lnTo>
                        <a:pt x="3" y="123"/>
                      </a:lnTo>
                      <a:lnTo>
                        <a:pt x="12" y="138"/>
                      </a:lnTo>
                      <a:lnTo>
                        <a:pt x="22" y="150"/>
                      </a:lnTo>
                      <a:lnTo>
                        <a:pt x="35" y="160"/>
                      </a:lnTo>
                      <a:lnTo>
                        <a:pt x="49" y="166"/>
                      </a:lnTo>
                      <a:lnTo>
                        <a:pt x="66" y="170"/>
                      </a:lnTo>
                      <a:lnTo>
                        <a:pt x="82" y="170"/>
                      </a:lnTo>
                      <a:lnTo>
                        <a:pt x="101" y="168"/>
                      </a:lnTo>
                      <a:lnTo>
                        <a:pt x="118" y="161"/>
                      </a:lnTo>
                      <a:lnTo>
                        <a:pt x="135" y="153"/>
                      </a:lnTo>
                      <a:lnTo>
                        <a:pt x="150" y="141"/>
                      </a:lnTo>
                      <a:lnTo>
                        <a:pt x="162" y="128"/>
                      </a:lnTo>
                      <a:lnTo>
                        <a:pt x="172" y="113"/>
                      </a:lnTo>
                      <a:lnTo>
                        <a:pt x="177" y="96"/>
                      </a:lnTo>
                      <a:lnTo>
                        <a:pt x="180" y="79"/>
                      </a:lnTo>
                      <a:lnTo>
                        <a:pt x="180" y="64"/>
                      </a:lnTo>
                      <a:lnTo>
                        <a:pt x="177" y="47"/>
                      </a:lnTo>
                      <a:lnTo>
                        <a:pt x="168" y="32"/>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5" name="Freeform 37"/>
                <p:cNvSpPr>
                  <a:spLocks/>
                </p:cNvSpPr>
                <p:nvPr/>
              </p:nvSpPr>
              <p:spPr bwMode="auto">
                <a:xfrm>
                  <a:off x="3159" y="2888"/>
                  <a:ext cx="91" cy="86"/>
                </a:xfrm>
                <a:custGeom>
                  <a:avLst/>
                  <a:gdLst>
                    <a:gd name="T0" fmla="*/ 1 w 182"/>
                    <a:gd name="T1" fmla="*/ 1 h 171"/>
                    <a:gd name="T2" fmla="*/ 1 w 182"/>
                    <a:gd name="T3" fmla="*/ 1 h 171"/>
                    <a:gd name="T4" fmla="*/ 1 w 182"/>
                    <a:gd name="T5" fmla="*/ 1 h 171"/>
                    <a:gd name="T6" fmla="*/ 1 w 182"/>
                    <a:gd name="T7" fmla="*/ 1 h 171"/>
                    <a:gd name="T8" fmla="*/ 1 w 182"/>
                    <a:gd name="T9" fmla="*/ 1 h 171"/>
                    <a:gd name="T10" fmla="*/ 1 w 182"/>
                    <a:gd name="T11" fmla="*/ 1 h 171"/>
                    <a:gd name="T12" fmla="*/ 1 w 182"/>
                    <a:gd name="T13" fmla="*/ 1 h 171"/>
                    <a:gd name="T14" fmla="*/ 1 w 182"/>
                    <a:gd name="T15" fmla="*/ 1 h 171"/>
                    <a:gd name="T16" fmla="*/ 1 w 182"/>
                    <a:gd name="T17" fmla="*/ 1 h 171"/>
                    <a:gd name="T18" fmla="*/ 1 w 182"/>
                    <a:gd name="T19" fmla="*/ 1 h 171"/>
                    <a:gd name="T20" fmla="*/ 1 w 182"/>
                    <a:gd name="T21" fmla="*/ 1 h 171"/>
                    <a:gd name="T22" fmla="*/ 1 w 182"/>
                    <a:gd name="T23" fmla="*/ 1 h 171"/>
                    <a:gd name="T24" fmla="*/ 1 w 182"/>
                    <a:gd name="T25" fmla="*/ 1 h 171"/>
                    <a:gd name="T26" fmla="*/ 1 w 182"/>
                    <a:gd name="T27" fmla="*/ 1 h 171"/>
                    <a:gd name="T28" fmla="*/ 1 w 182"/>
                    <a:gd name="T29" fmla="*/ 1 h 171"/>
                    <a:gd name="T30" fmla="*/ 1 w 182"/>
                    <a:gd name="T31" fmla="*/ 1 h 171"/>
                    <a:gd name="T32" fmla="*/ 1 w 182"/>
                    <a:gd name="T33" fmla="*/ 1 h 171"/>
                    <a:gd name="T34" fmla="*/ 1 w 182"/>
                    <a:gd name="T35" fmla="*/ 1 h 171"/>
                    <a:gd name="T36" fmla="*/ 1 w 182"/>
                    <a:gd name="T37" fmla="*/ 1 h 171"/>
                    <a:gd name="T38" fmla="*/ 1 w 182"/>
                    <a:gd name="T39" fmla="*/ 1 h 171"/>
                    <a:gd name="T40" fmla="*/ 1 w 182"/>
                    <a:gd name="T41" fmla="*/ 0 h 171"/>
                    <a:gd name="T42" fmla="*/ 1 w 182"/>
                    <a:gd name="T43" fmla="*/ 0 h 171"/>
                    <a:gd name="T44" fmla="*/ 1 w 182"/>
                    <a:gd name="T45" fmla="*/ 1 h 171"/>
                    <a:gd name="T46" fmla="*/ 1 w 182"/>
                    <a:gd name="T47" fmla="*/ 1 h 171"/>
                    <a:gd name="T48" fmla="*/ 1 w 182"/>
                    <a:gd name="T49" fmla="*/ 1 h 171"/>
                    <a:gd name="T50" fmla="*/ 1 w 182"/>
                    <a:gd name="T51" fmla="*/ 1 h 171"/>
                    <a:gd name="T52" fmla="*/ 1 w 182"/>
                    <a:gd name="T53" fmla="*/ 1 h 171"/>
                    <a:gd name="T54" fmla="*/ 1 w 182"/>
                    <a:gd name="T55" fmla="*/ 1 h 171"/>
                    <a:gd name="T56" fmla="*/ 1 w 182"/>
                    <a:gd name="T57" fmla="*/ 1 h 171"/>
                    <a:gd name="T58" fmla="*/ 0 w 182"/>
                    <a:gd name="T59" fmla="*/ 1 h 171"/>
                    <a:gd name="T60" fmla="*/ 0 w 182"/>
                    <a:gd name="T61" fmla="*/ 1 h 171"/>
                    <a:gd name="T62" fmla="*/ 1 w 182"/>
                    <a:gd name="T63" fmla="*/ 1 h 171"/>
                    <a:gd name="T64" fmla="*/ 1 w 182"/>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1"/>
                    <a:gd name="T101" fmla="*/ 182 w 182"/>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1">
                      <a:moveTo>
                        <a:pt x="12" y="138"/>
                      </a:moveTo>
                      <a:lnTo>
                        <a:pt x="22" y="149"/>
                      </a:lnTo>
                      <a:lnTo>
                        <a:pt x="35" y="159"/>
                      </a:lnTo>
                      <a:lnTo>
                        <a:pt x="51" y="166"/>
                      </a:lnTo>
                      <a:lnTo>
                        <a:pt x="67" y="171"/>
                      </a:lnTo>
                      <a:lnTo>
                        <a:pt x="84" y="171"/>
                      </a:lnTo>
                      <a:lnTo>
                        <a:pt x="103" y="170"/>
                      </a:lnTo>
                      <a:lnTo>
                        <a:pt x="120" y="163"/>
                      </a:lnTo>
                      <a:lnTo>
                        <a:pt x="136" y="154"/>
                      </a:lnTo>
                      <a:lnTo>
                        <a:pt x="151" y="143"/>
                      </a:lnTo>
                      <a:lnTo>
                        <a:pt x="163" y="127"/>
                      </a:lnTo>
                      <a:lnTo>
                        <a:pt x="172" y="112"/>
                      </a:lnTo>
                      <a:lnTo>
                        <a:pt x="178" y="96"/>
                      </a:lnTo>
                      <a:lnTo>
                        <a:pt x="182" y="80"/>
                      </a:lnTo>
                      <a:lnTo>
                        <a:pt x="180" y="64"/>
                      </a:lnTo>
                      <a:lnTo>
                        <a:pt x="177" y="48"/>
                      </a:lnTo>
                      <a:lnTo>
                        <a:pt x="170" y="33"/>
                      </a:lnTo>
                      <a:lnTo>
                        <a:pt x="160" y="21"/>
                      </a:lnTo>
                      <a:lnTo>
                        <a:pt x="146" y="11"/>
                      </a:lnTo>
                      <a:lnTo>
                        <a:pt x="131" y="5"/>
                      </a:lnTo>
                      <a:lnTo>
                        <a:pt x="114" y="0"/>
                      </a:lnTo>
                      <a:lnTo>
                        <a:pt x="98" y="0"/>
                      </a:lnTo>
                      <a:lnTo>
                        <a:pt x="79" y="3"/>
                      </a:lnTo>
                      <a:lnTo>
                        <a:pt x="62" y="8"/>
                      </a:lnTo>
                      <a:lnTo>
                        <a:pt x="45" y="18"/>
                      </a:lnTo>
                      <a:lnTo>
                        <a:pt x="30" y="30"/>
                      </a:lnTo>
                      <a:lnTo>
                        <a:pt x="19" y="43"/>
                      </a:lnTo>
                      <a:lnTo>
                        <a:pt x="8" y="58"/>
                      </a:lnTo>
                      <a:lnTo>
                        <a:pt x="3" y="75"/>
                      </a:lnTo>
                      <a:lnTo>
                        <a:pt x="0" y="90"/>
                      </a:lnTo>
                      <a:lnTo>
                        <a:pt x="0" y="107"/>
                      </a:lnTo>
                      <a:lnTo>
                        <a:pt x="3" y="122"/>
                      </a:lnTo>
                      <a:lnTo>
                        <a:pt x="12" y="138"/>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6" name="Freeform 38"/>
                <p:cNvSpPr>
                  <a:spLocks/>
                </p:cNvSpPr>
                <p:nvPr/>
              </p:nvSpPr>
              <p:spPr bwMode="auto">
                <a:xfrm>
                  <a:off x="3026" y="2840"/>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6" y="17"/>
                      </a:moveTo>
                      <a:lnTo>
                        <a:pt x="30" y="28"/>
                      </a:lnTo>
                      <a:lnTo>
                        <a:pt x="19" y="42"/>
                      </a:lnTo>
                      <a:lnTo>
                        <a:pt x="9" y="57"/>
                      </a:lnTo>
                      <a:lnTo>
                        <a:pt x="4" y="74"/>
                      </a:lnTo>
                      <a:lnTo>
                        <a:pt x="0" y="91"/>
                      </a:lnTo>
                      <a:lnTo>
                        <a:pt x="0" y="106"/>
                      </a:lnTo>
                      <a:lnTo>
                        <a:pt x="4" y="123"/>
                      </a:lnTo>
                      <a:lnTo>
                        <a:pt x="12" y="138"/>
                      </a:lnTo>
                      <a:lnTo>
                        <a:pt x="22" y="149"/>
                      </a:lnTo>
                      <a:lnTo>
                        <a:pt x="36" y="160"/>
                      </a:lnTo>
                      <a:lnTo>
                        <a:pt x="51" y="166"/>
                      </a:lnTo>
                      <a:lnTo>
                        <a:pt x="68" y="170"/>
                      </a:lnTo>
                      <a:lnTo>
                        <a:pt x="84" y="170"/>
                      </a:lnTo>
                      <a:lnTo>
                        <a:pt x="101" y="168"/>
                      </a:lnTo>
                      <a:lnTo>
                        <a:pt x="118" y="161"/>
                      </a:lnTo>
                      <a:lnTo>
                        <a:pt x="135" y="153"/>
                      </a:lnTo>
                      <a:lnTo>
                        <a:pt x="150" y="141"/>
                      </a:lnTo>
                      <a:lnTo>
                        <a:pt x="162" y="128"/>
                      </a:lnTo>
                      <a:lnTo>
                        <a:pt x="172" y="112"/>
                      </a:lnTo>
                      <a:lnTo>
                        <a:pt x="177" y="96"/>
                      </a:lnTo>
                      <a:lnTo>
                        <a:pt x="180" y="80"/>
                      </a:lnTo>
                      <a:lnTo>
                        <a:pt x="180" y="64"/>
                      </a:lnTo>
                      <a:lnTo>
                        <a:pt x="177" y="48"/>
                      </a:lnTo>
                      <a:lnTo>
                        <a:pt x="168" y="33"/>
                      </a:lnTo>
                      <a:lnTo>
                        <a:pt x="158" y="20"/>
                      </a:lnTo>
                      <a:lnTo>
                        <a:pt x="145" y="10"/>
                      </a:lnTo>
                      <a:lnTo>
                        <a:pt x="130" y="3"/>
                      </a:lnTo>
                      <a:lnTo>
                        <a:pt x="113" y="0"/>
                      </a:lnTo>
                      <a:lnTo>
                        <a:pt x="96" y="0"/>
                      </a:lnTo>
                      <a:lnTo>
                        <a:pt x="79" y="1"/>
                      </a:lnTo>
                      <a:lnTo>
                        <a:pt x="62" y="8"/>
                      </a:lnTo>
                      <a:lnTo>
                        <a:pt x="46" y="17"/>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7" name="Freeform 39"/>
                <p:cNvSpPr>
                  <a:spLocks/>
                </p:cNvSpPr>
                <p:nvPr/>
              </p:nvSpPr>
              <p:spPr bwMode="auto">
                <a:xfrm>
                  <a:off x="2902" y="278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2"/>
                      </a:lnTo>
                      <a:lnTo>
                        <a:pt x="179" y="96"/>
                      </a:lnTo>
                      <a:lnTo>
                        <a:pt x="180" y="79"/>
                      </a:lnTo>
                      <a:lnTo>
                        <a:pt x="180" y="64"/>
                      </a:lnTo>
                      <a:lnTo>
                        <a:pt x="177" y="47"/>
                      </a:lnTo>
                      <a:lnTo>
                        <a:pt x="168" y="32"/>
                      </a:lnTo>
                      <a:lnTo>
                        <a:pt x="158" y="20"/>
                      </a:lnTo>
                      <a:lnTo>
                        <a:pt x="145" y="10"/>
                      </a:lnTo>
                      <a:lnTo>
                        <a:pt x="130" y="3"/>
                      </a:lnTo>
                      <a:lnTo>
                        <a:pt x="115" y="0"/>
                      </a:lnTo>
                      <a:lnTo>
                        <a:pt x="98" y="0"/>
                      </a:lnTo>
                      <a:lnTo>
                        <a:pt x="79" y="1"/>
                      </a:lnTo>
                      <a:lnTo>
                        <a:pt x="62" y="8"/>
                      </a:lnTo>
                      <a:lnTo>
                        <a:pt x="46" y="16"/>
                      </a:lnTo>
                      <a:lnTo>
                        <a:pt x="30" y="28"/>
                      </a:lnTo>
                      <a:lnTo>
                        <a:pt x="19" y="42"/>
                      </a:lnTo>
                      <a:lnTo>
                        <a:pt x="9" y="57"/>
                      </a:lnTo>
                      <a:lnTo>
                        <a:pt x="4" y="74"/>
                      </a:lnTo>
                      <a:lnTo>
                        <a:pt x="0" y="89"/>
                      </a:lnTo>
                      <a:lnTo>
                        <a:pt x="0" y="106"/>
                      </a:lnTo>
                      <a:lnTo>
                        <a:pt x="4" y="121"/>
                      </a:lnTo>
                      <a:lnTo>
                        <a:pt x="12" y="136"/>
                      </a:lnTo>
                      <a:lnTo>
                        <a:pt x="22" y="149"/>
                      </a:lnTo>
                      <a:lnTo>
                        <a:pt x="36" y="159"/>
                      </a:lnTo>
                      <a:lnTo>
                        <a:pt x="51" y="166"/>
                      </a:lnTo>
                      <a:lnTo>
                        <a:pt x="67" y="170"/>
                      </a:lnTo>
                      <a:lnTo>
                        <a:pt x="84" y="170"/>
                      </a:lnTo>
                      <a:lnTo>
                        <a:pt x="103" y="168"/>
                      </a:lnTo>
                      <a:lnTo>
                        <a:pt x="120" y="161"/>
                      </a:lnTo>
                      <a:lnTo>
                        <a:pt x="136"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8" name="Freeform 40"/>
                <p:cNvSpPr>
                  <a:spLocks/>
                </p:cNvSpPr>
                <p:nvPr/>
              </p:nvSpPr>
              <p:spPr bwMode="auto">
                <a:xfrm>
                  <a:off x="3356" y="279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5" y="17"/>
                      </a:moveTo>
                      <a:lnTo>
                        <a:pt x="30" y="28"/>
                      </a:lnTo>
                      <a:lnTo>
                        <a:pt x="18" y="42"/>
                      </a:lnTo>
                      <a:lnTo>
                        <a:pt x="8" y="57"/>
                      </a:lnTo>
                      <a:lnTo>
                        <a:pt x="3" y="74"/>
                      </a:lnTo>
                      <a:lnTo>
                        <a:pt x="0" y="91"/>
                      </a:lnTo>
                      <a:lnTo>
                        <a:pt x="0" y="106"/>
                      </a:lnTo>
                      <a:lnTo>
                        <a:pt x="3" y="123"/>
                      </a:lnTo>
                      <a:lnTo>
                        <a:pt x="12" y="138"/>
                      </a:lnTo>
                      <a:lnTo>
                        <a:pt x="22" y="150"/>
                      </a:lnTo>
                      <a:lnTo>
                        <a:pt x="35" y="160"/>
                      </a:lnTo>
                      <a:lnTo>
                        <a:pt x="50" y="166"/>
                      </a:lnTo>
                      <a:lnTo>
                        <a:pt x="67" y="170"/>
                      </a:lnTo>
                      <a:lnTo>
                        <a:pt x="84" y="170"/>
                      </a:lnTo>
                      <a:lnTo>
                        <a:pt x="102" y="168"/>
                      </a:lnTo>
                      <a:lnTo>
                        <a:pt x="119" y="161"/>
                      </a:lnTo>
                      <a:lnTo>
                        <a:pt x="136" y="153"/>
                      </a:lnTo>
                      <a:lnTo>
                        <a:pt x="151" y="141"/>
                      </a:lnTo>
                      <a:lnTo>
                        <a:pt x="163" y="128"/>
                      </a:lnTo>
                      <a:lnTo>
                        <a:pt x="171" y="113"/>
                      </a:lnTo>
                      <a:lnTo>
                        <a:pt x="178" y="96"/>
                      </a:lnTo>
                      <a:lnTo>
                        <a:pt x="180" y="81"/>
                      </a:lnTo>
                      <a:lnTo>
                        <a:pt x="180" y="64"/>
                      </a:lnTo>
                      <a:lnTo>
                        <a:pt x="176" y="49"/>
                      </a:lnTo>
                      <a:lnTo>
                        <a:pt x="168" y="33"/>
                      </a:lnTo>
                      <a:lnTo>
                        <a:pt x="158" y="20"/>
                      </a:lnTo>
                      <a:lnTo>
                        <a:pt x="144" y="10"/>
                      </a:lnTo>
                      <a:lnTo>
                        <a:pt x="129" y="3"/>
                      </a:lnTo>
                      <a:lnTo>
                        <a:pt x="113" y="0"/>
                      </a:lnTo>
                      <a:lnTo>
                        <a:pt x="96" y="0"/>
                      </a:lnTo>
                      <a:lnTo>
                        <a:pt x="79" y="1"/>
                      </a:lnTo>
                      <a:lnTo>
                        <a:pt x="62" y="8"/>
                      </a:lnTo>
                      <a:lnTo>
                        <a:pt x="45" y="17"/>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69" name="Freeform 41"/>
                <p:cNvSpPr>
                  <a:spLocks/>
                </p:cNvSpPr>
                <p:nvPr/>
              </p:nvSpPr>
              <p:spPr bwMode="auto">
                <a:xfrm>
                  <a:off x="3221" y="2752"/>
                  <a:ext cx="91" cy="85"/>
                </a:xfrm>
                <a:custGeom>
                  <a:avLst/>
                  <a:gdLst>
                    <a:gd name="T0" fmla="*/ 1 w 181"/>
                    <a:gd name="T1" fmla="*/ 1 h 170"/>
                    <a:gd name="T2" fmla="*/ 1 w 181"/>
                    <a:gd name="T3" fmla="*/ 1 h 170"/>
                    <a:gd name="T4" fmla="*/ 1 w 181"/>
                    <a:gd name="T5" fmla="*/ 1 h 170"/>
                    <a:gd name="T6" fmla="*/ 1 w 181"/>
                    <a:gd name="T7" fmla="*/ 1 h 170"/>
                    <a:gd name="T8" fmla="*/ 1 w 181"/>
                    <a:gd name="T9" fmla="*/ 1 h 170"/>
                    <a:gd name="T10" fmla="*/ 1 w 181"/>
                    <a:gd name="T11" fmla="*/ 1 h 170"/>
                    <a:gd name="T12" fmla="*/ 1 w 181"/>
                    <a:gd name="T13" fmla="*/ 1 h 170"/>
                    <a:gd name="T14" fmla="*/ 1 w 181"/>
                    <a:gd name="T15" fmla="*/ 1 h 170"/>
                    <a:gd name="T16" fmla="*/ 1 w 181"/>
                    <a:gd name="T17" fmla="*/ 1 h 170"/>
                    <a:gd name="T18" fmla="*/ 1 w 181"/>
                    <a:gd name="T19" fmla="*/ 1 h 170"/>
                    <a:gd name="T20" fmla="*/ 1 w 181"/>
                    <a:gd name="T21" fmla="*/ 1 h 170"/>
                    <a:gd name="T22" fmla="*/ 1 w 181"/>
                    <a:gd name="T23" fmla="*/ 1 h 170"/>
                    <a:gd name="T24" fmla="*/ 1 w 181"/>
                    <a:gd name="T25" fmla="*/ 0 h 170"/>
                    <a:gd name="T26" fmla="*/ 1 w 181"/>
                    <a:gd name="T27" fmla="*/ 0 h 170"/>
                    <a:gd name="T28" fmla="*/ 1 w 181"/>
                    <a:gd name="T29" fmla="*/ 1 h 170"/>
                    <a:gd name="T30" fmla="*/ 1 w 181"/>
                    <a:gd name="T31" fmla="*/ 1 h 170"/>
                    <a:gd name="T32" fmla="*/ 1 w 181"/>
                    <a:gd name="T33" fmla="*/ 1 h 170"/>
                    <a:gd name="T34" fmla="*/ 1 w 181"/>
                    <a:gd name="T35" fmla="*/ 1 h 170"/>
                    <a:gd name="T36" fmla="*/ 1 w 181"/>
                    <a:gd name="T37" fmla="*/ 1 h 170"/>
                    <a:gd name="T38" fmla="*/ 1 w 181"/>
                    <a:gd name="T39" fmla="*/ 1 h 170"/>
                    <a:gd name="T40" fmla="*/ 1 w 181"/>
                    <a:gd name="T41" fmla="*/ 1 h 170"/>
                    <a:gd name="T42" fmla="*/ 0 w 181"/>
                    <a:gd name="T43" fmla="*/ 1 h 170"/>
                    <a:gd name="T44" fmla="*/ 0 w 181"/>
                    <a:gd name="T45" fmla="*/ 1 h 170"/>
                    <a:gd name="T46" fmla="*/ 1 w 181"/>
                    <a:gd name="T47" fmla="*/ 1 h 170"/>
                    <a:gd name="T48" fmla="*/ 1 w 181"/>
                    <a:gd name="T49" fmla="*/ 1 h 170"/>
                    <a:gd name="T50" fmla="*/ 1 w 181"/>
                    <a:gd name="T51" fmla="*/ 1 h 170"/>
                    <a:gd name="T52" fmla="*/ 1 w 181"/>
                    <a:gd name="T53" fmla="*/ 1 h 170"/>
                    <a:gd name="T54" fmla="*/ 1 w 181"/>
                    <a:gd name="T55" fmla="*/ 1 h 170"/>
                    <a:gd name="T56" fmla="*/ 1 w 181"/>
                    <a:gd name="T57" fmla="*/ 1 h 170"/>
                    <a:gd name="T58" fmla="*/ 1 w 181"/>
                    <a:gd name="T59" fmla="*/ 1 h 170"/>
                    <a:gd name="T60" fmla="*/ 1 w 181"/>
                    <a:gd name="T61" fmla="*/ 1 h 170"/>
                    <a:gd name="T62" fmla="*/ 1 w 181"/>
                    <a:gd name="T63" fmla="*/ 1 h 170"/>
                    <a:gd name="T64" fmla="*/ 1 w 181"/>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170"/>
                    <a:gd name="T101" fmla="*/ 181 w 181"/>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170">
                      <a:moveTo>
                        <a:pt x="136" y="153"/>
                      </a:moveTo>
                      <a:lnTo>
                        <a:pt x="151" y="141"/>
                      </a:lnTo>
                      <a:lnTo>
                        <a:pt x="163" y="128"/>
                      </a:lnTo>
                      <a:lnTo>
                        <a:pt x="171" y="112"/>
                      </a:lnTo>
                      <a:lnTo>
                        <a:pt x="178" y="96"/>
                      </a:lnTo>
                      <a:lnTo>
                        <a:pt x="181" y="80"/>
                      </a:lnTo>
                      <a:lnTo>
                        <a:pt x="180" y="64"/>
                      </a:lnTo>
                      <a:lnTo>
                        <a:pt x="176" y="48"/>
                      </a:lnTo>
                      <a:lnTo>
                        <a:pt x="170" y="33"/>
                      </a:lnTo>
                      <a:lnTo>
                        <a:pt x="159" y="20"/>
                      </a:lnTo>
                      <a:lnTo>
                        <a:pt x="146" y="10"/>
                      </a:lnTo>
                      <a:lnTo>
                        <a:pt x="131" y="3"/>
                      </a:lnTo>
                      <a:lnTo>
                        <a:pt x="114" y="0"/>
                      </a:lnTo>
                      <a:lnTo>
                        <a:pt x="97" y="0"/>
                      </a:lnTo>
                      <a:lnTo>
                        <a:pt x="79" y="1"/>
                      </a:lnTo>
                      <a:lnTo>
                        <a:pt x="62" y="8"/>
                      </a:lnTo>
                      <a:lnTo>
                        <a:pt x="45" y="16"/>
                      </a:lnTo>
                      <a:lnTo>
                        <a:pt x="30" y="28"/>
                      </a:lnTo>
                      <a:lnTo>
                        <a:pt x="18" y="42"/>
                      </a:lnTo>
                      <a:lnTo>
                        <a:pt x="8" y="57"/>
                      </a:lnTo>
                      <a:lnTo>
                        <a:pt x="3" y="74"/>
                      </a:lnTo>
                      <a:lnTo>
                        <a:pt x="0" y="91"/>
                      </a:lnTo>
                      <a:lnTo>
                        <a:pt x="0" y="106"/>
                      </a:lnTo>
                      <a:lnTo>
                        <a:pt x="3" y="123"/>
                      </a:lnTo>
                      <a:lnTo>
                        <a:pt x="11" y="138"/>
                      </a:lnTo>
                      <a:lnTo>
                        <a:pt x="21" y="149"/>
                      </a:lnTo>
                      <a:lnTo>
                        <a:pt x="35" y="160"/>
                      </a:lnTo>
                      <a:lnTo>
                        <a:pt x="50" y="166"/>
                      </a:lnTo>
                      <a:lnTo>
                        <a:pt x="67" y="170"/>
                      </a:lnTo>
                      <a:lnTo>
                        <a:pt x="84" y="170"/>
                      </a:lnTo>
                      <a:lnTo>
                        <a:pt x="102" y="168"/>
                      </a:lnTo>
                      <a:lnTo>
                        <a:pt x="119" y="161"/>
                      </a:lnTo>
                      <a:lnTo>
                        <a:pt x="136" y="153"/>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70" name="Freeform 42"/>
                <p:cNvSpPr>
                  <a:spLocks/>
                </p:cNvSpPr>
                <p:nvPr/>
              </p:nvSpPr>
              <p:spPr bwMode="auto">
                <a:xfrm>
                  <a:off x="3286" y="2937"/>
                  <a:ext cx="91" cy="85"/>
                </a:xfrm>
                <a:custGeom>
                  <a:avLst/>
                  <a:gdLst>
                    <a:gd name="T0" fmla="*/ 1 w 182"/>
                    <a:gd name="T1" fmla="*/ 1 h 170"/>
                    <a:gd name="T2" fmla="*/ 1 w 182"/>
                    <a:gd name="T3" fmla="*/ 1 h 170"/>
                    <a:gd name="T4" fmla="*/ 1 w 182"/>
                    <a:gd name="T5" fmla="*/ 1 h 170"/>
                    <a:gd name="T6" fmla="*/ 1 w 182"/>
                    <a:gd name="T7" fmla="*/ 1 h 170"/>
                    <a:gd name="T8" fmla="*/ 1 w 182"/>
                    <a:gd name="T9" fmla="*/ 1 h 170"/>
                    <a:gd name="T10" fmla="*/ 0 w 182"/>
                    <a:gd name="T11" fmla="*/ 1 h 170"/>
                    <a:gd name="T12" fmla="*/ 0 w 182"/>
                    <a:gd name="T13" fmla="*/ 1 h 170"/>
                    <a:gd name="T14" fmla="*/ 1 w 182"/>
                    <a:gd name="T15" fmla="*/ 1 h 170"/>
                    <a:gd name="T16" fmla="*/ 1 w 182"/>
                    <a:gd name="T17" fmla="*/ 1 h 170"/>
                    <a:gd name="T18" fmla="*/ 1 w 182"/>
                    <a:gd name="T19" fmla="*/ 1 h 170"/>
                    <a:gd name="T20" fmla="*/ 1 w 182"/>
                    <a:gd name="T21" fmla="*/ 1 h 170"/>
                    <a:gd name="T22" fmla="*/ 1 w 182"/>
                    <a:gd name="T23" fmla="*/ 1 h 170"/>
                    <a:gd name="T24" fmla="*/ 1 w 182"/>
                    <a:gd name="T25" fmla="*/ 1 h 170"/>
                    <a:gd name="T26" fmla="*/ 1 w 182"/>
                    <a:gd name="T27" fmla="*/ 1 h 170"/>
                    <a:gd name="T28" fmla="*/ 1 w 182"/>
                    <a:gd name="T29" fmla="*/ 1 h 170"/>
                    <a:gd name="T30" fmla="*/ 1 w 182"/>
                    <a:gd name="T31" fmla="*/ 1 h 170"/>
                    <a:gd name="T32" fmla="*/ 1 w 182"/>
                    <a:gd name="T33" fmla="*/ 1 h 170"/>
                    <a:gd name="T34" fmla="*/ 1 w 182"/>
                    <a:gd name="T35" fmla="*/ 1 h 170"/>
                    <a:gd name="T36" fmla="*/ 1 w 182"/>
                    <a:gd name="T37" fmla="*/ 1 h 170"/>
                    <a:gd name="T38" fmla="*/ 1 w 182"/>
                    <a:gd name="T39" fmla="*/ 1 h 170"/>
                    <a:gd name="T40" fmla="*/ 1 w 182"/>
                    <a:gd name="T41" fmla="*/ 1 h 170"/>
                    <a:gd name="T42" fmla="*/ 1 w 182"/>
                    <a:gd name="T43" fmla="*/ 1 h 170"/>
                    <a:gd name="T44" fmla="*/ 1 w 182"/>
                    <a:gd name="T45" fmla="*/ 1 h 170"/>
                    <a:gd name="T46" fmla="*/ 1 w 182"/>
                    <a:gd name="T47" fmla="*/ 1 h 170"/>
                    <a:gd name="T48" fmla="*/ 1 w 182"/>
                    <a:gd name="T49" fmla="*/ 1 h 170"/>
                    <a:gd name="T50" fmla="*/ 1 w 182"/>
                    <a:gd name="T51" fmla="*/ 1 h 170"/>
                    <a:gd name="T52" fmla="*/ 1 w 182"/>
                    <a:gd name="T53" fmla="*/ 1 h 170"/>
                    <a:gd name="T54" fmla="*/ 1 w 182"/>
                    <a:gd name="T55" fmla="*/ 1 h 170"/>
                    <a:gd name="T56" fmla="*/ 1 w 182"/>
                    <a:gd name="T57" fmla="*/ 0 h 170"/>
                    <a:gd name="T58" fmla="*/ 1 w 182"/>
                    <a:gd name="T59" fmla="*/ 0 h 170"/>
                    <a:gd name="T60" fmla="*/ 1 w 182"/>
                    <a:gd name="T61" fmla="*/ 1 h 170"/>
                    <a:gd name="T62" fmla="*/ 1 w 182"/>
                    <a:gd name="T63" fmla="*/ 1 h 170"/>
                    <a:gd name="T64" fmla="*/ 1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46" y="17"/>
                      </a:moveTo>
                      <a:lnTo>
                        <a:pt x="30" y="29"/>
                      </a:lnTo>
                      <a:lnTo>
                        <a:pt x="19" y="42"/>
                      </a:lnTo>
                      <a:lnTo>
                        <a:pt x="9" y="57"/>
                      </a:lnTo>
                      <a:lnTo>
                        <a:pt x="3" y="74"/>
                      </a:lnTo>
                      <a:lnTo>
                        <a:pt x="0" y="89"/>
                      </a:lnTo>
                      <a:lnTo>
                        <a:pt x="0" y="106"/>
                      </a:lnTo>
                      <a:lnTo>
                        <a:pt x="3" y="121"/>
                      </a:lnTo>
                      <a:lnTo>
                        <a:pt x="12" y="137"/>
                      </a:lnTo>
                      <a:lnTo>
                        <a:pt x="22" y="150"/>
                      </a:lnTo>
                      <a:lnTo>
                        <a:pt x="35" y="160"/>
                      </a:lnTo>
                      <a:lnTo>
                        <a:pt x="51" y="167"/>
                      </a:lnTo>
                      <a:lnTo>
                        <a:pt x="67" y="170"/>
                      </a:lnTo>
                      <a:lnTo>
                        <a:pt x="84" y="170"/>
                      </a:lnTo>
                      <a:lnTo>
                        <a:pt x="103" y="168"/>
                      </a:lnTo>
                      <a:lnTo>
                        <a:pt x="120" y="162"/>
                      </a:lnTo>
                      <a:lnTo>
                        <a:pt x="136" y="153"/>
                      </a:lnTo>
                      <a:lnTo>
                        <a:pt x="152" y="142"/>
                      </a:lnTo>
                      <a:lnTo>
                        <a:pt x="163" y="128"/>
                      </a:lnTo>
                      <a:lnTo>
                        <a:pt x="172" y="113"/>
                      </a:lnTo>
                      <a:lnTo>
                        <a:pt x="178" y="96"/>
                      </a:lnTo>
                      <a:lnTo>
                        <a:pt x="182" y="79"/>
                      </a:lnTo>
                      <a:lnTo>
                        <a:pt x="180" y="64"/>
                      </a:lnTo>
                      <a:lnTo>
                        <a:pt x="177" y="47"/>
                      </a:lnTo>
                      <a:lnTo>
                        <a:pt x="170" y="32"/>
                      </a:lnTo>
                      <a:lnTo>
                        <a:pt x="160" y="20"/>
                      </a:lnTo>
                      <a:lnTo>
                        <a:pt x="147" y="10"/>
                      </a:lnTo>
                      <a:lnTo>
                        <a:pt x="131" y="4"/>
                      </a:lnTo>
                      <a:lnTo>
                        <a:pt x="115" y="0"/>
                      </a:lnTo>
                      <a:lnTo>
                        <a:pt x="98" y="0"/>
                      </a:lnTo>
                      <a:lnTo>
                        <a:pt x="79" y="2"/>
                      </a:lnTo>
                      <a:lnTo>
                        <a:pt x="62" y="9"/>
                      </a:lnTo>
                      <a:lnTo>
                        <a:pt x="46" y="17"/>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71" name="Freeform 43"/>
                <p:cNvSpPr>
                  <a:spLocks/>
                </p:cNvSpPr>
                <p:nvPr/>
              </p:nvSpPr>
              <p:spPr bwMode="auto">
                <a:xfrm>
                  <a:off x="2893" y="2912"/>
                  <a:ext cx="451" cy="356"/>
                </a:xfrm>
                <a:custGeom>
                  <a:avLst/>
                  <a:gdLst>
                    <a:gd name="T0" fmla="*/ 1 w 902"/>
                    <a:gd name="T1" fmla="*/ 0 h 712"/>
                    <a:gd name="T2" fmla="*/ 0 w 902"/>
                    <a:gd name="T3" fmla="*/ 1 h 712"/>
                    <a:gd name="T4" fmla="*/ 1 w 902"/>
                    <a:gd name="T5" fmla="*/ 1 h 712"/>
                    <a:gd name="T6" fmla="*/ 1 w 902"/>
                    <a:gd name="T7" fmla="*/ 1 h 712"/>
                    <a:gd name="T8" fmla="*/ 1 w 902"/>
                    <a:gd name="T9" fmla="*/ 1 h 712"/>
                    <a:gd name="T10" fmla="*/ 1 w 902"/>
                    <a:gd name="T11" fmla="*/ 1 h 712"/>
                    <a:gd name="T12" fmla="*/ 1 w 902"/>
                    <a:gd name="T13" fmla="*/ 1 h 712"/>
                    <a:gd name="T14" fmla="*/ 1 w 902"/>
                    <a:gd name="T15" fmla="*/ 1 h 712"/>
                    <a:gd name="T16" fmla="*/ 1 w 902"/>
                    <a:gd name="T17" fmla="*/ 1 h 712"/>
                    <a:gd name="T18" fmla="*/ 1 w 902"/>
                    <a:gd name="T19" fmla="*/ 1 h 712"/>
                    <a:gd name="T20" fmla="*/ 1 w 902"/>
                    <a:gd name="T21" fmla="*/ 1 h 712"/>
                    <a:gd name="T22" fmla="*/ 1 w 902"/>
                    <a:gd name="T23" fmla="*/ 1 h 712"/>
                    <a:gd name="T24" fmla="*/ 1 w 902"/>
                    <a:gd name="T25" fmla="*/ 1 h 712"/>
                    <a:gd name="T26" fmla="*/ 1 w 902"/>
                    <a:gd name="T27" fmla="*/ 1 h 712"/>
                    <a:gd name="T28" fmla="*/ 1 w 902"/>
                    <a:gd name="T29" fmla="*/ 1 h 712"/>
                    <a:gd name="T30" fmla="*/ 1 w 902"/>
                    <a:gd name="T31" fmla="*/ 1 h 712"/>
                    <a:gd name="T32" fmla="*/ 1 w 902"/>
                    <a:gd name="T33" fmla="*/ 1 h 712"/>
                    <a:gd name="T34" fmla="*/ 1 w 902"/>
                    <a:gd name="T35" fmla="*/ 1 h 712"/>
                    <a:gd name="T36" fmla="*/ 1 w 902"/>
                    <a:gd name="T37" fmla="*/ 1 h 712"/>
                    <a:gd name="T38" fmla="*/ 1 w 902"/>
                    <a:gd name="T39" fmla="*/ 1 h 712"/>
                    <a:gd name="T40" fmla="*/ 1 w 902"/>
                    <a:gd name="T41" fmla="*/ 1 h 712"/>
                    <a:gd name="T42" fmla="*/ 1 w 902"/>
                    <a:gd name="T43" fmla="*/ 1 h 712"/>
                    <a:gd name="T44" fmla="*/ 1 w 902"/>
                    <a:gd name="T45" fmla="*/ 1 h 712"/>
                    <a:gd name="T46" fmla="*/ 1 w 902"/>
                    <a:gd name="T47" fmla="*/ 1 h 712"/>
                    <a:gd name="T48" fmla="*/ 1 w 902"/>
                    <a:gd name="T49" fmla="*/ 1 h 712"/>
                    <a:gd name="T50" fmla="*/ 1 w 902"/>
                    <a:gd name="T51" fmla="*/ 1 h 712"/>
                    <a:gd name="T52" fmla="*/ 1 w 902"/>
                    <a:gd name="T53" fmla="*/ 1 h 712"/>
                    <a:gd name="T54" fmla="*/ 1 w 902"/>
                    <a:gd name="T55" fmla="*/ 1 h 712"/>
                    <a:gd name="T56" fmla="*/ 1 w 902"/>
                    <a:gd name="T57" fmla="*/ 1 h 712"/>
                    <a:gd name="T58" fmla="*/ 1 w 902"/>
                    <a:gd name="T59" fmla="*/ 1 h 712"/>
                    <a:gd name="T60" fmla="*/ 1 w 902"/>
                    <a:gd name="T61" fmla="*/ 1 h 712"/>
                    <a:gd name="T62" fmla="*/ 1 w 902"/>
                    <a:gd name="T63" fmla="*/ 1 h 712"/>
                    <a:gd name="T64" fmla="*/ 1 w 902"/>
                    <a:gd name="T65" fmla="*/ 1 h 712"/>
                    <a:gd name="T66" fmla="*/ 1 w 902"/>
                    <a:gd name="T67" fmla="*/ 1 h 712"/>
                    <a:gd name="T68" fmla="*/ 1 w 902"/>
                    <a:gd name="T69" fmla="*/ 1 h 712"/>
                    <a:gd name="T70" fmla="*/ 1 w 902"/>
                    <a:gd name="T71" fmla="*/ 1 h 712"/>
                    <a:gd name="T72" fmla="*/ 1 w 902"/>
                    <a:gd name="T73" fmla="*/ 1 h 712"/>
                    <a:gd name="T74" fmla="*/ 1 w 902"/>
                    <a:gd name="T75" fmla="*/ 1 h 712"/>
                    <a:gd name="T76" fmla="*/ 1 w 902"/>
                    <a:gd name="T77" fmla="*/ 1 h 712"/>
                    <a:gd name="T78" fmla="*/ 1 w 902"/>
                    <a:gd name="T79" fmla="*/ 1 h 712"/>
                    <a:gd name="T80" fmla="*/ 1 w 902"/>
                    <a:gd name="T81" fmla="*/ 1 h 712"/>
                    <a:gd name="T82" fmla="*/ 1 w 902"/>
                    <a:gd name="T83" fmla="*/ 1 h 712"/>
                    <a:gd name="T84" fmla="*/ 1 w 902"/>
                    <a:gd name="T85" fmla="*/ 1 h 712"/>
                    <a:gd name="T86" fmla="*/ 1 w 902"/>
                    <a:gd name="T87" fmla="*/ 1 h 712"/>
                    <a:gd name="T88" fmla="*/ 1 w 902"/>
                    <a:gd name="T89" fmla="*/ 1 h 712"/>
                    <a:gd name="T90" fmla="*/ 1 w 902"/>
                    <a:gd name="T91" fmla="*/ 1 h 712"/>
                    <a:gd name="T92" fmla="*/ 1 w 902"/>
                    <a:gd name="T93" fmla="*/ 1 h 712"/>
                    <a:gd name="T94" fmla="*/ 1 w 902"/>
                    <a:gd name="T95" fmla="*/ 1 h 712"/>
                    <a:gd name="T96" fmla="*/ 1 w 902"/>
                    <a:gd name="T97" fmla="*/ 1 h 712"/>
                    <a:gd name="T98" fmla="*/ 1 w 902"/>
                    <a:gd name="T99" fmla="*/ 0 h 7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2"/>
                    <a:gd name="T151" fmla="*/ 0 h 712"/>
                    <a:gd name="T152" fmla="*/ 902 w 902"/>
                    <a:gd name="T153" fmla="*/ 712 h 7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2" h="712">
                      <a:moveTo>
                        <a:pt x="17" y="0"/>
                      </a:moveTo>
                      <a:lnTo>
                        <a:pt x="0" y="292"/>
                      </a:lnTo>
                      <a:lnTo>
                        <a:pt x="22" y="302"/>
                      </a:lnTo>
                      <a:lnTo>
                        <a:pt x="49" y="313"/>
                      </a:lnTo>
                      <a:lnTo>
                        <a:pt x="79" y="329"/>
                      </a:lnTo>
                      <a:lnTo>
                        <a:pt x="116" y="345"/>
                      </a:lnTo>
                      <a:lnTo>
                        <a:pt x="157" y="366"/>
                      </a:lnTo>
                      <a:lnTo>
                        <a:pt x="199" y="387"/>
                      </a:lnTo>
                      <a:lnTo>
                        <a:pt x="246" y="409"/>
                      </a:lnTo>
                      <a:lnTo>
                        <a:pt x="293" y="433"/>
                      </a:lnTo>
                      <a:lnTo>
                        <a:pt x="342" y="458"/>
                      </a:lnTo>
                      <a:lnTo>
                        <a:pt x="392" y="483"/>
                      </a:lnTo>
                      <a:lnTo>
                        <a:pt x="443" y="509"/>
                      </a:lnTo>
                      <a:lnTo>
                        <a:pt x="493" y="534"/>
                      </a:lnTo>
                      <a:lnTo>
                        <a:pt x="542" y="557"/>
                      </a:lnTo>
                      <a:lnTo>
                        <a:pt x="589" y="583"/>
                      </a:lnTo>
                      <a:lnTo>
                        <a:pt x="635" y="605"/>
                      </a:lnTo>
                      <a:lnTo>
                        <a:pt x="677" y="626"/>
                      </a:lnTo>
                      <a:lnTo>
                        <a:pt x="710" y="643"/>
                      </a:lnTo>
                      <a:lnTo>
                        <a:pt x="742" y="658"/>
                      </a:lnTo>
                      <a:lnTo>
                        <a:pt x="773" y="674"/>
                      </a:lnTo>
                      <a:lnTo>
                        <a:pt x="798" y="687"/>
                      </a:lnTo>
                      <a:lnTo>
                        <a:pt x="820" y="697"/>
                      </a:lnTo>
                      <a:lnTo>
                        <a:pt x="837" y="705"/>
                      </a:lnTo>
                      <a:lnTo>
                        <a:pt x="847" y="711"/>
                      </a:lnTo>
                      <a:lnTo>
                        <a:pt x="850" y="712"/>
                      </a:lnTo>
                      <a:lnTo>
                        <a:pt x="852" y="699"/>
                      </a:lnTo>
                      <a:lnTo>
                        <a:pt x="857" y="663"/>
                      </a:lnTo>
                      <a:lnTo>
                        <a:pt x="865" y="610"/>
                      </a:lnTo>
                      <a:lnTo>
                        <a:pt x="875" y="551"/>
                      </a:lnTo>
                      <a:lnTo>
                        <a:pt x="885" y="490"/>
                      </a:lnTo>
                      <a:lnTo>
                        <a:pt x="894" y="438"/>
                      </a:lnTo>
                      <a:lnTo>
                        <a:pt x="901" y="399"/>
                      </a:lnTo>
                      <a:lnTo>
                        <a:pt x="902" y="386"/>
                      </a:lnTo>
                      <a:lnTo>
                        <a:pt x="857" y="371"/>
                      </a:lnTo>
                      <a:lnTo>
                        <a:pt x="803" y="352"/>
                      </a:lnTo>
                      <a:lnTo>
                        <a:pt x="742" y="327"/>
                      </a:lnTo>
                      <a:lnTo>
                        <a:pt x="675" y="300"/>
                      </a:lnTo>
                      <a:lnTo>
                        <a:pt x="604" y="268"/>
                      </a:lnTo>
                      <a:lnTo>
                        <a:pt x="532" y="236"/>
                      </a:lnTo>
                      <a:lnTo>
                        <a:pt x="456" y="202"/>
                      </a:lnTo>
                      <a:lnTo>
                        <a:pt x="384" y="170"/>
                      </a:lnTo>
                      <a:lnTo>
                        <a:pt x="312" y="137"/>
                      </a:lnTo>
                      <a:lnTo>
                        <a:pt x="244" y="106"/>
                      </a:lnTo>
                      <a:lnTo>
                        <a:pt x="184" y="78"/>
                      </a:lnTo>
                      <a:lnTo>
                        <a:pt x="130" y="53"/>
                      </a:lnTo>
                      <a:lnTo>
                        <a:pt x="84" y="31"/>
                      </a:lnTo>
                      <a:lnTo>
                        <a:pt x="49" y="14"/>
                      </a:lnTo>
                      <a:lnTo>
                        <a:pt x="26" y="4"/>
                      </a:lnTo>
                      <a:lnTo>
                        <a:pt x="17" y="0"/>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sp>
              <p:nvSpPr>
                <p:cNvPr id="272" name="Freeform 44"/>
                <p:cNvSpPr>
                  <a:spLocks/>
                </p:cNvSpPr>
                <p:nvPr/>
              </p:nvSpPr>
              <p:spPr bwMode="auto">
                <a:xfrm>
                  <a:off x="3183" y="2318"/>
                  <a:ext cx="543" cy="335"/>
                </a:xfrm>
                <a:custGeom>
                  <a:avLst/>
                  <a:gdLst>
                    <a:gd name="T0" fmla="*/ 1 w 1085"/>
                    <a:gd name="T1" fmla="*/ 1 h 670"/>
                    <a:gd name="T2" fmla="*/ 1 w 1085"/>
                    <a:gd name="T3" fmla="*/ 1 h 670"/>
                    <a:gd name="T4" fmla="*/ 1 w 1085"/>
                    <a:gd name="T5" fmla="*/ 1 h 670"/>
                    <a:gd name="T6" fmla="*/ 1 w 1085"/>
                    <a:gd name="T7" fmla="*/ 1 h 670"/>
                    <a:gd name="T8" fmla="*/ 1 w 1085"/>
                    <a:gd name="T9" fmla="*/ 1 h 670"/>
                    <a:gd name="T10" fmla="*/ 1 w 1085"/>
                    <a:gd name="T11" fmla="*/ 1 h 670"/>
                    <a:gd name="T12" fmla="*/ 1 w 1085"/>
                    <a:gd name="T13" fmla="*/ 1 h 670"/>
                    <a:gd name="T14" fmla="*/ 1 w 1085"/>
                    <a:gd name="T15" fmla="*/ 1 h 670"/>
                    <a:gd name="T16" fmla="*/ 1 w 1085"/>
                    <a:gd name="T17" fmla="*/ 1 h 670"/>
                    <a:gd name="T18" fmla="*/ 1 w 1085"/>
                    <a:gd name="T19" fmla="*/ 1 h 670"/>
                    <a:gd name="T20" fmla="*/ 1 w 1085"/>
                    <a:gd name="T21" fmla="*/ 1 h 670"/>
                    <a:gd name="T22" fmla="*/ 1 w 1085"/>
                    <a:gd name="T23" fmla="*/ 1 h 670"/>
                    <a:gd name="T24" fmla="*/ 1 w 1085"/>
                    <a:gd name="T25" fmla="*/ 1 h 670"/>
                    <a:gd name="T26" fmla="*/ 1 w 1085"/>
                    <a:gd name="T27" fmla="*/ 1 h 670"/>
                    <a:gd name="T28" fmla="*/ 1 w 1085"/>
                    <a:gd name="T29" fmla="*/ 1 h 670"/>
                    <a:gd name="T30" fmla="*/ 1 w 1085"/>
                    <a:gd name="T31" fmla="*/ 1 h 670"/>
                    <a:gd name="T32" fmla="*/ 1 w 1085"/>
                    <a:gd name="T33" fmla="*/ 1 h 670"/>
                    <a:gd name="T34" fmla="*/ 1 w 1085"/>
                    <a:gd name="T35" fmla="*/ 1 h 670"/>
                    <a:gd name="T36" fmla="*/ 1 w 1085"/>
                    <a:gd name="T37" fmla="*/ 1 h 670"/>
                    <a:gd name="T38" fmla="*/ 1 w 1085"/>
                    <a:gd name="T39" fmla="*/ 1 h 670"/>
                    <a:gd name="T40" fmla="*/ 1 w 1085"/>
                    <a:gd name="T41" fmla="*/ 1 h 670"/>
                    <a:gd name="T42" fmla="*/ 1 w 1085"/>
                    <a:gd name="T43" fmla="*/ 1 h 670"/>
                    <a:gd name="T44" fmla="*/ 1 w 1085"/>
                    <a:gd name="T45" fmla="*/ 1 h 670"/>
                    <a:gd name="T46" fmla="*/ 1 w 1085"/>
                    <a:gd name="T47" fmla="*/ 1 h 670"/>
                    <a:gd name="T48" fmla="*/ 1 w 1085"/>
                    <a:gd name="T49" fmla="*/ 1 h 670"/>
                    <a:gd name="T50" fmla="*/ 1 w 1085"/>
                    <a:gd name="T51" fmla="*/ 1 h 670"/>
                    <a:gd name="T52" fmla="*/ 1 w 1085"/>
                    <a:gd name="T53" fmla="*/ 1 h 670"/>
                    <a:gd name="T54" fmla="*/ 1 w 1085"/>
                    <a:gd name="T55" fmla="*/ 1 h 670"/>
                    <a:gd name="T56" fmla="*/ 1 w 1085"/>
                    <a:gd name="T57" fmla="*/ 1 h 670"/>
                    <a:gd name="T58" fmla="*/ 1 w 1085"/>
                    <a:gd name="T59" fmla="*/ 1 h 670"/>
                    <a:gd name="T60" fmla="*/ 1 w 1085"/>
                    <a:gd name="T61" fmla="*/ 1 h 670"/>
                    <a:gd name="T62" fmla="*/ 1 w 1085"/>
                    <a:gd name="T63" fmla="*/ 1 h 670"/>
                    <a:gd name="T64" fmla="*/ 1 w 1085"/>
                    <a:gd name="T65" fmla="*/ 1 h 670"/>
                    <a:gd name="T66" fmla="*/ 1 w 1085"/>
                    <a:gd name="T67" fmla="*/ 1 h 670"/>
                    <a:gd name="T68" fmla="*/ 1 w 1085"/>
                    <a:gd name="T69" fmla="*/ 1 h 670"/>
                    <a:gd name="T70" fmla="*/ 1 w 1085"/>
                    <a:gd name="T71" fmla="*/ 1 h 670"/>
                    <a:gd name="T72" fmla="*/ 1 w 1085"/>
                    <a:gd name="T73" fmla="*/ 1 h 670"/>
                    <a:gd name="T74" fmla="*/ 1 w 1085"/>
                    <a:gd name="T75" fmla="*/ 1 h 670"/>
                    <a:gd name="T76" fmla="*/ 1 w 1085"/>
                    <a:gd name="T77" fmla="*/ 1 h 670"/>
                    <a:gd name="T78" fmla="*/ 1 w 1085"/>
                    <a:gd name="T79" fmla="*/ 1 h 670"/>
                    <a:gd name="T80" fmla="*/ 1 w 1085"/>
                    <a:gd name="T81" fmla="*/ 1 h 670"/>
                    <a:gd name="T82" fmla="*/ 1 w 1085"/>
                    <a:gd name="T83" fmla="*/ 1 h 670"/>
                    <a:gd name="T84" fmla="*/ 1 w 1085"/>
                    <a:gd name="T85" fmla="*/ 1 h 670"/>
                    <a:gd name="T86" fmla="*/ 1 w 1085"/>
                    <a:gd name="T87" fmla="*/ 1 h 670"/>
                    <a:gd name="T88" fmla="*/ 1 w 1085"/>
                    <a:gd name="T89" fmla="*/ 1 h 670"/>
                    <a:gd name="T90" fmla="*/ 1 w 1085"/>
                    <a:gd name="T91" fmla="*/ 1 h 670"/>
                    <a:gd name="T92" fmla="*/ 1 w 1085"/>
                    <a:gd name="T93" fmla="*/ 1 h 670"/>
                    <a:gd name="T94" fmla="*/ 1 w 1085"/>
                    <a:gd name="T95" fmla="*/ 1 h 670"/>
                    <a:gd name="T96" fmla="*/ 1 w 1085"/>
                    <a:gd name="T97" fmla="*/ 1 h 670"/>
                    <a:gd name="T98" fmla="*/ 1 w 1085"/>
                    <a:gd name="T99" fmla="*/ 1 h 670"/>
                    <a:gd name="T100" fmla="*/ 1 w 1085"/>
                    <a:gd name="T101" fmla="*/ 1 h 6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5"/>
                    <a:gd name="T154" fmla="*/ 0 h 670"/>
                    <a:gd name="T155" fmla="*/ 1085 w 1085"/>
                    <a:gd name="T156" fmla="*/ 670 h 6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5" h="670">
                      <a:moveTo>
                        <a:pt x="190" y="41"/>
                      </a:moveTo>
                      <a:lnTo>
                        <a:pt x="190" y="155"/>
                      </a:lnTo>
                      <a:lnTo>
                        <a:pt x="234" y="167"/>
                      </a:lnTo>
                      <a:lnTo>
                        <a:pt x="283" y="180"/>
                      </a:lnTo>
                      <a:lnTo>
                        <a:pt x="340" y="196"/>
                      </a:lnTo>
                      <a:lnTo>
                        <a:pt x="400" y="211"/>
                      </a:lnTo>
                      <a:lnTo>
                        <a:pt x="464" y="229"/>
                      </a:lnTo>
                      <a:lnTo>
                        <a:pt x="530" y="246"/>
                      </a:lnTo>
                      <a:lnTo>
                        <a:pt x="595" y="263"/>
                      </a:lnTo>
                      <a:lnTo>
                        <a:pt x="661" y="281"/>
                      </a:lnTo>
                      <a:lnTo>
                        <a:pt x="723" y="298"/>
                      </a:lnTo>
                      <a:lnTo>
                        <a:pt x="782" y="313"/>
                      </a:lnTo>
                      <a:lnTo>
                        <a:pt x="836" y="328"/>
                      </a:lnTo>
                      <a:lnTo>
                        <a:pt x="883" y="342"/>
                      </a:lnTo>
                      <a:lnTo>
                        <a:pt x="922" y="354"/>
                      </a:lnTo>
                      <a:lnTo>
                        <a:pt x="951" y="362"/>
                      </a:lnTo>
                      <a:lnTo>
                        <a:pt x="969" y="367"/>
                      </a:lnTo>
                      <a:lnTo>
                        <a:pt x="976" y="371"/>
                      </a:lnTo>
                      <a:lnTo>
                        <a:pt x="966" y="413"/>
                      </a:lnTo>
                      <a:lnTo>
                        <a:pt x="957" y="456"/>
                      </a:lnTo>
                      <a:lnTo>
                        <a:pt x="951" y="498"/>
                      </a:lnTo>
                      <a:lnTo>
                        <a:pt x="940" y="542"/>
                      </a:lnTo>
                      <a:lnTo>
                        <a:pt x="932" y="539"/>
                      </a:lnTo>
                      <a:lnTo>
                        <a:pt x="922" y="534"/>
                      </a:lnTo>
                      <a:lnTo>
                        <a:pt x="913" y="530"/>
                      </a:lnTo>
                      <a:lnTo>
                        <a:pt x="903" y="527"/>
                      </a:lnTo>
                      <a:lnTo>
                        <a:pt x="895" y="524"/>
                      </a:lnTo>
                      <a:lnTo>
                        <a:pt x="885" y="519"/>
                      </a:lnTo>
                      <a:lnTo>
                        <a:pt x="876" y="515"/>
                      </a:lnTo>
                      <a:lnTo>
                        <a:pt x="866" y="512"/>
                      </a:lnTo>
                      <a:lnTo>
                        <a:pt x="870" y="493"/>
                      </a:lnTo>
                      <a:lnTo>
                        <a:pt x="873" y="473"/>
                      </a:lnTo>
                      <a:lnTo>
                        <a:pt x="878" y="455"/>
                      </a:lnTo>
                      <a:lnTo>
                        <a:pt x="883" y="436"/>
                      </a:lnTo>
                      <a:lnTo>
                        <a:pt x="885" y="423"/>
                      </a:lnTo>
                      <a:lnTo>
                        <a:pt x="885" y="409"/>
                      </a:lnTo>
                      <a:lnTo>
                        <a:pt x="882" y="397"/>
                      </a:lnTo>
                      <a:lnTo>
                        <a:pt x="876" y="386"/>
                      </a:lnTo>
                      <a:lnTo>
                        <a:pt x="870" y="377"/>
                      </a:lnTo>
                      <a:lnTo>
                        <a:pt x="861" y="367"/>
                      </a:lnTo>
                      <a:lnTo>
                        <a:pt x="850" y="362"/>
                      </a:lnTo>
                      <a:lnTo>
                        <a:pt x="838" y="357"/>
                      </a:lnTo>
                      <a:lnTo>
                        <a:pt x="824" y="355"/>
                      </a:lnTo>
                      <a:lnTo>
                        <a:pt x="813" y="355"/>
                      </a:lnTo>
                      <a:lnTo>
                        <a:pt x="799" y="359"/>
                      </a:lnTo>
                      <a:lnTo>
                        <a:pt x="789" y="364"/>
                      </a:lnTo>
                      <a:lnTo>
                        <a:pt x="779" y="371"/>
                      </a:lnTo>
                      <a:lnTo>
                        <a:pt x="770" y="379"/>
                      </a:lnTo>
                      <a:lnTo>
                        <a:pt x="764" y="391"/>
                      </a:lnTo>
                      <a:lnTo>
                        <a:pt x="759" y="403"/>
                      </a:lnTo>
                      <a:lnTo>
                        <a:pt x="754" y="419"/>
                      </a:lnTo>
                      <a:lnTo>
                        <a:pt x="750" y="435"/>
                      </a:lnTo>
                      <a:lnTo>
                        <a:pt x="745" y="450"/>
                      </a:lnTo>
                      <a:lnTo>
                        <a:pt x="742" y="466"/>
                      </a:lnTo>
                      <a:lnTo>
                        <a:pt x="733" y="463"/>
                      </a:lnTo>
                      <a:lnTo>
                        <a:pt x="725" y="461"/>
                      </a:lnTo>
                      <a:lnTo>
                        <a:pt x="717" y="458"/>
                      </a:lnTo>
                      <a:lnTo>
                        <a:pt x="710" y="455"/>
                      </a:lnTo>
                      <a:lnTo>
                        <a:pt x="701" y="453"/>
                      </a:lnTo>
                      <a:lnTo>
                        <a:pt x="693" y="450"/>
                      </a:lnTo>
                      <a:lnTo>
                        <a:pt x="685" y="448"/>
                      </a:lnTo>
                      <a:lnTo>
                        <a:pt x="676" y="445"/>
                      </a:lnTo>
                      <a:lnTo>
                        <a:pt x="678" y="433"/>
                      </a:lnTo>
                      <a:lnTo>
                        <a:pt x="681" y="419"/>
                      </a:lnTo>
                      <a:lnTo>
                        <a:pt x="685" y="408"/>
                      </a:lnTo>
                      <a:lnTo>
                        <a:pt x="690" y="396"/>
                      </a:lnTo>
                      <a:lnTo>
                        <a:pt x="696" y="371"/>
                      </a:lnTo>
                      <a:lnTo>
                        <a:pt x="691" y="347"/>
                      </a:lnTo>
                      <a:lnTo>
                        <a:pt x="678" y="325"/>
                      </a:lnTo>
                      <a:lnTo>
                        <a:pt x="658" y="310"/>
                      </a:lnTo>
                      <a:lnTo>
                        <a:pt x="644" y="307"/>
                      </a:lnTo>
                      <a:lnTo>
                        <a:pt x="632" y="305"/>
                      </a:lnTo>
                      <a:lnTo>
                        <a:pt x="619" y="307"/>
                      </a:lnTo>
                      <a:lnTo>
                        <a:pt x="607" y="308"/>
                      </a:lnTo>
                      <a:lnTo>
                        <a:pt x="597" y="315"/>
                      </a:lnTo>
                      <a:lnTo>
                        <a:pt x="587" y="322"/>
                      </a:lnTo>
                      <a:lnTo>
                        <a:pt x="579" y="332"/>
                      </a:lnTo>
                      <a:lnTo>
                        <a:pt x="572" y="344"/>
                      </a:lnTo>
                      <a:lnTo>
                        <a:pt x="565" y="359"/>
                      </a:lnTo>
                      <a:lnTo>
                        <a:pt x="560" y="374"/>
                      </a:lnTo>
                      <a:lnTo>
                        <a:pt x="555" y="389"/>
                      </a:lnTo>
                      <a:lnTo>
                        <a:pt x="552" y="406"/>
                      </a:lnTo>
                      <a:lnTo>
                        <a:pt x="545" y="404"/>
                      </a:lnTo>
                      <a:lnTo>
                        <a:pt x="538" y="401"/>
                      </a:lnTo>
                      <a:lnTo>
                        <a:pt x="530" y="399"/>
                      </a:lnTo>
                      <a:lnTo>
                        <a:pt x="523" y="396"/>
                      </a:lnTo>
                      <a:lnTo>
                        <a:pt x="516" y="394"/>
                      </a:lnTo>
                      <a:lnTo>
                        <a:pt x="508" y="392"/>
                      </a:lnTo>
                      <a:lnTo>
                        <a:pt x="501" y="389"/>
                      </a:lnTo>
                      <a:lnTo>
                        <a:pt x="495" y="387"/>
                      </a:lnTo>
                      <a:lnTo>
                        <a:pt x="498" y="374"/>
                      </a:lnTo>
                      <a:lnTo>
                        <a:pt x="503" y="360"/>
                      </a:lnTo>
                      <a:lnTo>
                        <a:pt x="506" y="347"/>
                      </a:lnTo>
                      <a:lnTo>
                        <a:pt x="510" y="334"/>
                      </a:lnTo>
                      <a:lnTo>
                        <a:pt x="511" y="320"/>
                      </a:lnTo>
                      <a:lnTo>
                        <a:pt x="510" y="308"/>
                      </a:lnTo>
                      <a:lnTo>
                        <a:pt x="505" y="297"/>
                      </a:lnTo>
                      <a:lnTo>
                        <a:pt x="500" y="285"/>
                      </a:lnTo>
                      <a:lnTo>
                        <a:pt x="491" y="275"/>
                      </a:lnTo>
                      <a:lnTo>
                        <a:pt x="481" y="268"/>
                      </a:lnTo>
                      <a:lnTo>
                        <a:pt x="471" y="261"/>
                      </a:lnTo>
                      <a:lnTo>
                        <a:pt x="458" y="258"/>
                      </a:lnTo>
                      <a:lnTo>
                        <a:pt x="444" y="256"/>
                      </a:lnTo>
                      <a:lnTo>
                        <a:pt x="432" y="258"/>
                      </a:lnTo>
                      <a:lnTo>
                        <a:pt x="420" y="263"/>
                      </a:lnTo>
                      <a:lnTo>
                        <a:pt x="409" y="268"/>
                      </a:lnTo>
                      <a:lnTo>
                        <a:pt x="399" y="276"/>
                      </a:lnTo>
                      <a:lnTo>
                        <a:pt x="392" y="286"/>
                      </a:lnTo>
                      <a:lnTo>
                        <a:pt x="385" y="297"/>
                      </a:lnTo>
                      <a:lnTo>
                        <a:pt x="382" y="310"/>
                      </a:lnTo>
                      <a:lnTo>
                        <a:pt x="380" y="322"/>
                      </a:lnTo>
                      <a:lnTo>
                        <a:pt x="377" y="332"/>
                      </a:lnTo>
                      <a:lnTo>
                        <a:pt x="373" y="342"/>
                      </a:lnTo>
                      <a:lnTo>
                        <a:pt x="370" y="352"/>
                      </a:lnTo>
                      <a:lnTo>
                        <a:pt x="362" y="350"/>
                      </a:lnTo>
                      <a:lnTo>
                        <a:pt x="353" y="349"/>
                      </a:lnTo>
                      <a:lnTo>
                        <a:pt x="345" y="345"/>
                      </a:lnTo>
                      <a:lnTo>
                        <a:pt x="338" y="344"/>
                      </a:lnTo>
                      <a:lnTo>
                        <a:pt x="330" y="342"/>
                      </a:lnTo>
                      <a:lnTo>
                        <a:pt x="321" y="339"/>
                      </a:lnTo>
                      <a:lnTo>
                        <a:pt x="313" y="337"/>
                      </a:lnTo>
                      <a:lnTo>
                        <a:pt x="304" y="335"/>
                      </a:lnTo>
                      <a:lnTo>
                        <a:pt x="309" y="318"/>
                      </a:lnTo>
                      <a:lnTo>
                        <a:pt x="313" y="302"/>
                      </a:lnTo>
                      <a:lnTo>
                        <a:pt x="316" y="286"/>
                      </a:lnTo>
                      <a:lnTo>
                        <a:pt x="320" y="270"/>
                      </a:lnTo>
                      <a:lnTo>
                        <a:pt x="320" y="256"/>
                      </a:lnTo>
                      <a:lnTo>
                        <a:pt x="318" y="244"/>
                      </a:lnTo>
                      <a:lnTo>
                        <a:pt x="314" y="233"/>
                      </a:lnTo>
                      <a:lnTo>
                        <a:pt x="308" y="221"/>
                      </a:lnTo>
                      <a:lnTo>
                        <a:pt x="299" y="212"/>
                      </a:lnTo>
                      <a:lnTo>
                        <a:pt x="289" y="204"/>
                      </a:lnTo>
                      <a:lnTo>
                        <a:pt x="279" y="199"/>
                      </a:lnTo>
                      <a:lnTo>
                        <a:pt x="266" y="196"/>
                      </a:lnTo>
                      <a:lnTo>
                        <a:pt x="252" y="196"/>
                      </a:lnTo>
                      <a:lnTo>
                        <a:pt x="240" y="197"/>
                      </a:lnTo>
                      <a:lnTo>
                        <a:pt x="229" y="201"/>
                      </a:lnTo>
                      <a:lnTo>
                        <a:pt x="217" y="207"/>
                      </a:lnTo>
                      <a:lnTo>
                        <a:pt x="208" y="216"/>
                      </a:lnTo>
                      <a:lnTo>
                        <a:pt x="200" y="226"/>
                      </a:lnTo>
                      <a:lnTo>
                        <a:pt x="195" y="236"/>
                      </a:lnTo>
                      <a:lnTo>
                        <a:pt x="192" y="249"/>
                      </a:lnTo>
                      <a:lnTo>
                        <a:pt x="188" y="261"/>
                      </a:lnTo>
                      <a:lnTo>
                        <a:pt x="187" y="275"/>
                      </a:lnTo>
                      <a:lnTo>
                        <a:pt x="183" y="286"/>
                      </a:lnTo>
                      <a:lnTo>
                        <a:pt x="180" y="300"/>
                      </a:lnTo>
                      <a:lnTo>
                        <a:pt x="170" y="297"/>
                      </a:lnTo>
                      <a:lnTo>
                        <a:pt x="161" y="295"/>
                      </a:lnTo>
                      <a:lnTo>
                        <a:pt x="151" y="291"/>
                      </a:lnTo>
                      <a:lnTo>
                        <a:pt x="143" y="290"/>
                      </a:lnTo>
                      <a:lnTo>
                        <a:pt x="134" y="286"/>
                      </a:lnTo>
                      <a:lnTo>
                        <a:pt x="124" y="285"/>
                      </a:lnTo>
                      <a:lnTo>
                        <a:pt x="116" y="281"/>
                      </a:lnTo>
                      <a:lnTo>
                        <a:pt x="106" y="280"/>
                      </a:lnTo>
                      <a:lnTo>
                        <a:pt x="111" y="244"/>
                      </a:lnTo>
                      <a:lnTo>
                        <a:pt x="116" y="209"/>
                      </a:lnTo>
                      <a:lnTo>
                        <a:pt x="121" y="174"/>
                      </a:lnTo>
                      <a:lnTo>
                        <a:pt x="126" y="138"/>
                      </a:lnTo>
                      <a:lnTo>
                        <a:pt x="131" y="140"/>
                      </a:lnTo>
                      <a:lnTo>
                        <a:pt x="138" y="142"/>
                      </a:lnTo>
                      <a:lnTo>
                        <a:pt x="145" y="143"/>
                      </a:lnTo>
                      <a:lnTo>
                        <a:pt x="153" y="147"/>
                      </a:lnTo>
                      <a:lnTo>
                        <a:pt x="163" y="148"/>
                      </a:lnTo>
                      <a:lnTo>
                        <a:pt x="171" y="150"/>
                      </a:lnTo>
                      <a:lnTo>
                        <a:pt x="182" y="153"/>
                      </a:lnTo>
                      <a:lnTo>
                        <a:pt x="190" y="155"/>
                      </a:lnTo>
                      <a:lnTo>
                        <a:pt x="190" y="41"/>
                      </a:lnTo>
                      <a:lnTo>
                        <a:pt x="160" y="32"/>
                      </a:lnTo>
                      <a:lnTo>
                        <a:pt x="131" y="26"/>
                      </a:lnTo>
                      <a:lnTo>
                        <a:pt x="104" y="19"/>
                      </a:lnTo>
                      <a:lnTo>
                        <a:pt x="82" y="12"/>
                      </a:lnTo>
                      <a:lnTo>
                        <a:pt x="64" y="7"/>
                      </a:lnTo>
                      <a:lnTo>
                        <a:pt x="49" y="4"/>
                      </a:lnTo>
                      <a:lnTo>
                        <a:pt x="40" y="0"/>
                      </a:lnTo>
                      <a:lnTo>
                        <a:pt x="37" y="0"/>
                      </a:lnTo>
                      <a:lnTo>
                        <a:pt x="32" y="44"/>
                      </a:lnTo>
                      <a:lnTo>
                        <a:pt x="22" y="148"/>
                      </a:lnTo>
                      <a:lnTo>
                        <a:pt x="10" y="266"/>
                      </a:lnTo>
                      <a:lnTo>
                        <a:pt x="0" y="355"/>
                      </a:lnTo>
                      <a:lnTo>
                        <a:pt x="1016" y="670"/>
                      </a:lnTo>
                      <a:lnTo>
                        <a:pt x="1023" y="631"/>
                      </a:lnTo>
                      <a:lnTo>
                        <a:pt x="1033" y="579"/>
                      </a:lnTo>
                      <a:lnTo>
                        <a:pt x="1043" y="517"/>
                      </a:lnTo>
                      <a:lnTo>
                        <a:pt x="1055" y="453"/>
                      </a:lnTo>
                      <a:lnTo>
                        <a:pt x="1067" y="391"/>
                      </a:lnTo>
                      <a:lnTo>
                        <a:pt x="1075" y="339"/>
                      </a:lnTo>
                      <a:lnTo>
                        <a:pt x="1082" y="302"/>
                      </a:lnTo>
                      <a:lnTo>
                        <a:pt x="1085" y="285"/>
                      </a:lnTo>
                      <a:lnTo>
                        <a:pt x="1053" y="275"/>
                      </a:lnTo>
                      <a:lnTo>
                        <a:pt x="1013" y="265"/>
                      </a:lnTo>
                      <a:lnTo>
                        <a:pt x="967" y="251"/>
                      </a:lnTo>
                      <a:lnTo>
                        <a:pt x="917" y="238"/>
                      </a:lnTo>
                      <a:lnTo>
                        <a:pt x="861" y="221"/>
                      </a:lnTo>
                      <a:lnTo>
                        <a:pt x="802" y="206"/>
                      </a:lnTo>
                      <a:lnTo>
                        <a:pt x="740" y="189"/>
                      </a:lnTo>
                      <a:lnTo>
                        <a:pt x="676" y="170"/>
                      </a:lnTo>
                      <a:lnTo>
                        <a:pt x="611" y="153"/>
                      </a:lnTo>
                      <a:lnTo>
                        <a:pt x="545" y="135"/>
                      </a:lnTo>
                      <a:lnTo>
                        <a:pt x="479" y="118"/>
                      </a:lnTo>
                      <a:lnTo>
                        <a:pt x="415" y="101"/>
                      </a:lnTo>
                      <a:lnTo>
                        <a:pt x="353" y="84"/>
                      </a:lnTo>
                      <a:lnTo>
                        <a:pt x="294" y="69"/>
                      </a:lnTo>
                      <a:lnTo>
                        <a:pt x="240" y="54"/>
                      </a:lnTo>
                      <a:lnTo>
                        <a:pt x="190" y="41"/>
                      </a:lnTo>
                      <a:close/>
                    </a:path>
                  </a:pathLst>
                </a:custGeom>
                <a:solidFill>
                  <a:srgbClr val="5F5F5F"/>
                </a:solidFill>
                <a:ln w="9525">
                  <a:noFill/>
                  <a:round/>
                  <a:headEnd/>
                  <a:tailEnd/>
                </a:ln>
              </p:spPr>
              <p:txBody>
                <a:bodyPr/>
                <a:lstStyle/>
                <a:p>
                  <a:pPr>
                    <a:defRPr/>
                  </a:pPr>
                  <a:endParaRPr lang="en-US" kern="0">
                    <a:solidFill>
                      <a:sysClr val="windowText" lastClr="000000"/>
                    </a:solidFill>
                    <a:latin typeface="Arial"/>
                  </a:endParaRPr>
                </a:p>
              </p:txBody>
            </p:sp>
          </p:grpSp>
        </p:grpSp>
        <p:sp>
          <p:nvSpPr>
            <p:cNvPr id="252" name="Text Box 570"/>
            <p:cNvSpPr txBox="1">
              <a:spLocks noChangeArrowheads="1"/>
            </p:cNvSpPr>
            <p:nvPr/>
          </p:nvSpPr>
          <p:spPr bwMode="auto">
            <a:xfrm>
              <a:off x="5038107" y="3836382"/>
              <a:ext cx="1254510" cy="350865"/>
            </a:xfrm>
            <a:prstGeom prst="rect">
              <a:avLst/>
            </a:prstGeom>
            <a:noFill/>
            <a:ln w="9525" algn="ctr">
              <a:noFill/>
              <a:miter lim="800000"/>
              <a:headEnd/>
              <a:tailEnd/>
            </a:ln>
            <a:effectLst>
              <a:glow rad="101600">
                <a:srgbClr val="4F81BD">
                  <a:satMod val="175000"/>
                  <a:alpha val="40000"/>
                </a:srgbClr>
              </a:glow>
              <a:outerShdw dist="12700" dir="2700000" algn="ctr" rotWithShape="0">
                <a:srgbClr val="9BBB59"/>
              </a:outerShdw>
            </a:effectLst>
          </p:spPr>
          <p:txBody>
            <a:bodyPr>
              <a:spAutoFit/>
            </a:bodyPr>
            <a:lstStyle/>
            <a:p>
              <a:pPr algn="ctr">
                <a:lnSpc>
                  <a:spcPct val="120000"/>
                </a:lnSpc>
                <a:defRPr/>
              </a:pPr>
              <a:r>
                <a:rPr lang="en-US" sz="1400" b="1" kern="0" dirty="0">
                  <a:solidFill>
                    <a:sysClr val="windowText" lastClr="000000"/>
                  </a:solidFill>
                  <a:effectLst>
                    <a:glow rad="101600">
                      <a:sysClr val="window" lastClr="FFFFFF">
                        <a:alpha val="40000"/>
                      </a:sysClr>
                    </a:glow>
                  </a:effectLst>
                  <a:latin typeface="Arial"/>
                  <a:cs typeface="Arial" pitchFamily="34" charset="0"/>
                </a:rPr>
                <a:t>Transaction</a:t>
              </a:r>
            </a:p>
          </p:txBody>
        </p:sp>
      </p:grpSp>
      <p:grpSp>
        <p:nvGrpSpPr>
          <p:cNvPr id="274" name="Group 433"/>
          <p:cNvGrpSpPr>
            <a:grpSpLocks/>
          </p:cNvGrpSpPr>
          <p:nvPr/>
        </p:nvGrpSpPr>
        <p:grpSpPr bwMode="auto">
          <a:xfrm>
            <a:off x="3990316" y="5205740"/>
            <a:ext cx="3683903" cy="468312"/>
            <a:chOff x="4022724" y="3836988"/>
            <a:chExt cx="3684011" cy="469075"/>
          </a:xfrm>
        </p:grpSpPr>
        <p:grpSp>
          <p:nvGrpSpPr>
            <p:cNvPr id="293" name="Group 373"/>
            <p:cNvGrpSpPr>
              <a:grpSpLocks/>
            </p:cNvGrpSpPr>
            <p:nvPr/>
          </p:nvGrpSpPr>
          <p:grpSpPr bwMode="auto">
            <a:xfrm>
              <a:off x="4022724" y="3861563"/>
              <a:ext cx="500063" cy="444500"/>
              <a:chOff x="4022725" y="3849688"/>
              <a:chExt cx="500063" cy="444500"/>
            </a:xfrm>
          </p:grpSpPr>
          <p:sp>
            <p:nvSpPr>
              <p:cNvPr id="296" name="Oval 501"/>
              <p:cNvSpPr>
                <a:spLocks noChangeArrowheads="1"/>
              </p:cNvSpPr>
              <p:nvPr/>
            </p:nvSpPr>
            <p:spPr bwMode="auto">
              <a:xfrm>
                <a:off x="4022725" y="3849688"/>
                <a:ext cx="500063" cy="439737"/>
              </a:xfrm>
              <a:prstGeom prst="ellipse">
                <a:avLst/>
              </a:prstGeom>
              <a:solidFill>
                <a:sysClr val="window" lastClr="FFFFFF"/>
              </a:solidFill>
              <a:ln w="38100" algn="ctr">
                <a:solidFill>
                  <a:srgbClr val="CC0000"/>
                </a:solidFill>
                <a:round/>
                <a:headEnd/>
                <a:tailEnd/>
              </a:ln>
            </p:spPr>
            <p:txBody>
              <a:bodyPr wrap="none" anchor="ctr"/>
              <a:lstStyle/>
              <a:p>
                <a:pPr>
                  <a:defRPr/>
                </a:pPr>
                <a:endParaRPr lang="en-US" kern="0">
                  <a:solidFill>
                    <a:sysClr val="windowText" lastClr="000000"/>
                  </a:solidFill>
                  <a:latin typeface="Arial"/>
                </a:endParaRPr>
              </a:p>
            </p:txBody>
          </p:sp>
          <p:sp>
            <p:nvSpPr>
              <p:cNvPr id="297" name="Freeform 502"/>
              <p:cNvSpPr>
                <a:spLocks/>
              </p:cNvSpPr>
              <p:nvPr/>
            </p:nvSpPr>
            <p:spPr bwMode="auto">
              <a:xfrm>
                <a:off x="4179888" y="4013200"/>
                <a:ext cx="130175" cy="104775"/>
              </a:xfrm>
              <a:custGeom>
                <a:avLst/>
                <a:gdLst>
                  <a:gd name="T0" fmla="*/ 0 w 536"/>
                  <a:gd name="T1" fmla="*/ 0 h 476"/>
                  <a:gd name="T2" fmla="*/ 0 w 536"/>
                  <a:gd name="T3" fmla="*/ 0 h 476"/>
                  <a:gd name="T4" fmla="*/ 0 w 536"/>
                  <a:gd name="T5" fmla="*/ 0 h 476"/>
                  <a:gd name="T6" fmla="*/ 0 w 536"/>
                  <a:gd name="T7" fmla="*/ 2147483647 h 476"/>
                  <a:gd name="T8" fmla="*/ 0 w 536"/>
                  <a:gd name="T9" fmla="*/ 2147483647 h 476"/>
                  <a:gd name="T10" fmla="*/ 2147483647 w 536"/>
                  <a:gd name="T11" fmla="*/ 2147483647 h 476"/>
                  <a:gd name="T12" fmla="*/ 2147483647 w 536"/>
                  <a:gd name="T13" fmla="*/ 2147483647 h 476"/>
                  <a:gd name="T14" fmla="*/ 2147483647 w 536"/>
                  <a:gd name="T15" fmla="*/ 2147483647 h 476"/>
                  <a:gd name="T16" fmla="*/ 2147483647 w 536"/>
                  <a:gd name="T17" fmla="*/ 2147483647 h 476"/>
                  <a:gd name="T18" fmla="*/ 2147483647 w 536"/>
                  <a:gd name="T19" fmla="*/ 2147483647 h 476"/>
                  <a:gd name="T20" fmla="*/ 2147483647 w 536"/>
                  <a:gd name="T21" fmla="*/ 2147483647 h 476"/>
                  <a:gd name="T22" fmla="*/ 2147483647 w 536"/>
                  <a:gd name="T23" fmla="*/ 2147483647 h 476"/>
                  <a:gd name="T24" fmla="*/ 0 w 536"/>
                  <a:gd name="T25" fmla="*/ 0 h 476"/>
                  <a:gd name="T26" fmla="*/ 0 w 536"/>
                  <a:gd name="T27" fmla="*/ 0 h 4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36"/>
                  <a:gd name="T43" fmla="*/ 0 h 476"/>
                  <a:gd name="T44" fmla="*/ 536 w 536"/>
                  <a:gd name="T45" fmla="*/ 476 h 4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36" h="476">
                    <a:moveTo>
                      <a:pt x="30" y="0"/>
                    </a:moveTo>
                    <a:cubicBezTo>
                      <a:pt x="27" y="21"/>
                      <a:pt x="29" y="13"/>
                      <a:pt x="26" y="24"/>
                    </a:cubicBezTo>
                    <a:lnTo>
                      <a:pt x="0" y="96"/>
                    </a:lnTo>
                    <a:lnTo>
                      <a:pt x="30" y="168"/>
                    </a:lnTo>
                    <a:lnTo>
                      <a:pt x="8" y="264"/>
                    </a:lnTo>
                    <a:lnTo>
                      <a:pt x="135" y="414"/>
                    </a:lnTo>
                    <a:lnTo>
                      <a:pt x="342" y="476"/>
                    </a:lnTo>
                    <a:lnTo>
                      <a:pt x="536" y="413"/>
                    </a:lnTo>
                    <a:lnTo>
                      <a:pt x="516" y="339"/>
                    </a:lnTo>
                    <a:lnTo>
                      <a:pt x="372" y="356"/>
                    </a:lnTo>
                    <a:lnTo>
                      <a:pt x="239" y="297"/>
                    </a:lnTo>
                    <a:lnTo>
                      <a:pt x="113" y="210"/>
                    </a:lnTo>
                    <a:lnTo>
                      <a:pt x="62" y="8"/>
                    </a:lnTo>
                    <a:lnTo>
                      <a:pt x="30" y="0"/>
                    </a:lnTo>
                    <a:close/>
                  </a:path>
                </a:pathLst>
              </a:custGeom>
              <a:solidFill>
                <a:srgbClr val="FF0000"/>
              </a:solidFill>
              <a:ln w="9525">
                <a:noFill/>
                <a:round/>
                <a:headEnd/>
                <a:tailEnd/>
              </a:ln>
            </p:spPr>
            <p:txBody>
              <a:bodyPr/>
              <a:lstStyle/>
              <a:p>
                <a:pPr>
                  <a:defRPr/>
                </a:pPr>
                <a:endParaRPr lang="en-US" kern="0">
                  <a:solidFill>
                    <a:sysClr val="windowText" lastClr="000000"/>
                  </a:solidFill>
                  <a:latin typeface="Arial"/>
                </a:endParaRPr>
              </a:p>
            </p:txBody>
          </p:sp>
          <p:sp>
            <p:nvSpPr>
              <p:cNvPr id="298" name="Freeform 503"/>
              <p:cNvSpPr>
                <a:spLocks/>
              </p:cNvSpPr>
              <p:nvPr/>
            </p:nvSpPr>
            <p:spPr bwMode="auto">
              <a:xfrm>
                <a:off x="4081463" y="4030663"/>
                <a:ext cx="250825" cy="201612"/>
              </a:xfrm>
              <a:custGeom>
                <a:avLst/>
                <a:gdLst>
                  <a:gd name="T0" fmla="*/ 2147483647 w 1026"/>
                  <a:gd name="T1" fmla="*/ 0 h 931"/>
                  <a:gd name="T2" fmla="*/ 2147483647 w 1026"/>
                  <a:gd name="T3" fmla="*/ 0 h 931"/>
                  <a:gd name="T4" fmla="*/ 0 w 1026"/>
                  <a:gd name="T5" fmla="*/ 2147483647 h 931"/>
                  <a:gd name="T6" fmla="*/ 0 w 1026"/>
                  <a:gd name="T7" fmla="*/ 2147483647 h 931"/>
                  <a:gd name="T8" fmla="*/ 0 w 1026"/>
                  <a:gd name="T9" fmla="*/ 2147483647 h 931"/>
                  <a:gd name="T10" fmla="*/ 2147483647 w 1026"/>
                  <a:gd name="T11" fmla="*/ 2147483647 h 931"/>
                  <a:gd name="T12" fmla="*/ 2147483647 w 1026"/>
                  <a:gd name="T13" fmla="*/ 2147483647 h 931"/>
                  <a:gd name="T14" fmla="*/ 2147483647 w 1026"/>
                  <a:gd name="T15" fmla="*/ 2147483647 h 931"/>
                  <a:gd name="T16" fmla="*/ 2147483647 w 1026"/>
                  <a:gd name="T17" fmla="*/ 2147483647 h 931"/>
                  <a:gd name="T18" fmla="*/ 2147483647 w 1026"/>
                  <a:gd name="T19" fmla="*/ 2147483647 h 931"/>
                  <a:gd name="T20" fmla="*/ 2147483647 w 1026"/>
                  <a:gd name="T21" fmla="*/ 2147483647 h 931"/>
                  <a:gd name="T22" fmla="*/ 2147483647 w 1026"/>
                  <a:gd name="T23" fmla="*/ 2147483647 h 931"/>
                  <a:gd name="T24" fmla="*/ 2147483647 w 1026"/>
                  <a:gd name="T25" fmla="*/ 2147483647 h 931"/>
                  <a:gd name="T26" fmla="*/ 2147483647 w 1026"/>
                  <a:gd name="T27" fmla="*/ 2147483647 h 931"/>
                  <a:gd name="T28" fmla="*/ 2147483647 w 1026"/>
                  <a:gd name="T29" fmla="*/ 2147483647 h 931"/>
                  <a:gd name="T30" fmla="*/ 2147483647 w 1026"/>
                  <a:gd name="T31" fmla="*/ 2147483647 h 931"/>
                  <a:gd name="T32" fmla="*/ 2147483647 w 1026"/>
                  <a:gd name="T33" fmla="*/ 2147483647 h 931"/>
                  <a:gd name="T34" fmla="*/ 2147483647 w 1026"/>
                  <a:gd name="T35" fmla="*/ 2147483647 h 931"/>
                  <a:gd name="T36" fmla="*/ 2147483647 w 1026"/>
                  <a:gd name="T37" fmla="*/ 2147483647 h 931"/>
                  <a:gd name="T38" fmla="*/ 2147483647 w 1026"/>
                  <a:gd name="T39" fmla="*/ 2147483647 h 931"/>
                  <a:gd name="T40" fmla="*/ 2147483647 w 1026"/>
                  <a:gd name="T41" fmla="*/ 2147483647 h 931"/>
                  <a:gd name="T42" fmla="*/ 2147483647 w 1026"/>
                  <a:gd name="T43" fmla="*/ 0 h 931"/>
                  <a:gd name="T44" fmla="*/ 2147483647 w 1026"/>
                  <a:gd name="T45" fmla="*/ 0 h 9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26"/>
                  <a:gd name="T70" fmla="*/ 0 h 931"/>
                  <a:gd name="T71" fmla="*/ 1026 w 1026"/>
                  <a:gd name="T72" fmla="*/ 931 h 9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26" h="931">
                    <a:moveTo>
                      <a:pt x="371" y="0"/>
                    </a:moveTo>
                    <a:lnTo>
                      <a:pt x="181" y="55"/>
                    </a:lnTo>
                    <a:lnTo>
                      <a:pt x="55" y="205"/>
                    </a:lnTo>
                    <a:lnTo>
                      <a:pt x="0" y="481"/>
                    </a:lnTo>
                    <a:lnTo>
                      <a:pt x="8" y="749"/>
                    </a:lnTo>
                    <a:lnTo>
                      <a:pt x="252" y="844"/>
                    </a:lnTo>
                    <a:lnTo>
                      <a:pt x="568" y="931"/>
                    </a:lnTo>
                    <a:lnTo>
                      <a:pt x="728" y="639"/>
                    </a:lnTo>
                    <a:lnTo>
                      <a:pt x="402" y="568"/>
                    </a:lnTo>
                    <a:lnTo>
                      <a:pt x="355" y="497"/>
                    </a:lnTo>
                    <a:lnTo>
                      <a:pt x="702" y="489"/>
                    </a:lnTo>
                    <a:lnTo>
                      <a:pt x="955" y="505"/>
                    </a:lnTo>
                    <a:lnTo>
                      <a:pt x="1026" y="481"/>
                    </a:lnTo>
                    <a:lnTo>
                      <a:pt x="939" y="252"/>
                    </a:lnTo>
                    <a:lnTo>
                      <a:pt x="929" y="342"/>
                    </a:lnTo>
                    <a:lnTo>
                      <a:pt x="772" y="394"/>
                    </a:lnTo>
                    <a:lnTo>
                      <a:pt x="674" y="402"/>
                    </a:lnTo>
                    <a:lnTo>
                      <a:pt x="581" y="348"/>
                    </a:lnTo>
                    <a:lnTo>
                      <a:pt x="528" y="323"/>
                    </a:lnTo>
                    <a:lnTo>
                      <a:pt x="426" y="229"/>
                    </a:lnTo>
                    <a:lnTo>
                      <a:pt x="410" y="134"/>
                    </a:lnTo>
                    <a:lnTo>
                      <a:pt x="434" y="71"/>
                    </a:lnTo>
                    <a:lnTo>
                      <a:pt x="371" y="0"/>
                    </a:lnTo>
                    <a:close/>
                  </a:path>
                </a:pathLst>
              </a:custGeom>
              <a:solidFill>
                <a:srgbClr val="D1BABA"/>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299" name="Freeform 504"/>
              <p:cNvSpPr>
                <a:spLocks/>
              </p:cNvSpPr>
              <p:nvPr/>
            </p:nvSpPr>
            <p:spPr bwMode="auto">
              <a:xfrm rot="1684349" flipH="1">
                <a:off x="4238625" y="4170363"/>
                <a:ext cx="31750" cy="74612"/>
              </a:xfrm>
              <a:custGeom>
                <a:avLst/>
                <a:gdLst>
                  <a:gd name="T0" fmla="*/ 0 w 164"/>
                  <a:gd name="T1" fmla="*/ 0 h 466"/>
                  <a:gd name="T2" fmla="*/ 0 w 164"/>
                  <a:gd name="T3" fmla="*/ 0 h 466"/>
                  <a:gd name="T4" fmla="*/ 0 w 164"/>
                  <a:gd name="T5" fmla="*/ 2147483647 h 466"/>
                  <a:gd name="T6" fmla="*/ 0 w 164"/>
                  <a:gd name="T7" fmla="*/ 2147483647 h 466"/>
                  <a:gd name="T8" fmla="*/ 0 w 164"/>
                  <a:gd name="T9" fmla="*/ 0 h 466"/>
                  <a:gd name="T10" fmla="*/ 0 w 164"/>
                  <a:gd name="T11" fmla="*/ 0 h 466"/>
                  <a:gd name="T12" fmla="*/ 0 60000 65536"/>
                  <a:gd name="T13" fmla="*/ 0 60000 65536"/>
                  <a:gd name="T14" fmla="*/ 0 60000 65536"/>
                  <a:gd name="T15" fmla="*/ 0 60000 65536"/>
                  <a:gd name="T16" fmla="*/ 0 60000 65536"/>
                  <a:gd name="T17" fmla="*/ 0 60000 65536"/>
                  <a:gd name="T18" fmla="*/ 0 w 164"/>
                  <a:gd name="T19" fmla="*/ 0 h 466"/>
                  <a:gd name="T20" fmla="*/ 164 w 164"/>
                  <a:gd name="T21" fmla="*/ 466 h 466"/>
                </a:gdLst>
                <a:ahLst/>
                <a:cxnLst>
                  <a:cxn ang="T12">
                    <a:pos x="T0" y="T1"/>
                  </a:cxn>
                  <a:cxn ang="T13">
                    <a:pos x="T2" y="T3"/>
                  </a:cxn>
                  <a:cxn ang="T14">
                    <a:pos x="T4" y="T5"/>
                  </a:cxn>
                  <a:cxn ang="T15">
                    <a:pos x="T6" y="T7"/>
                  </a:cxn>
                  <a:cxn ang="T16">
                    <a:pos x="T8" y="T9"/>
                  </a:cxn>
                  <a:cxn ang="T17">
                    <a:pos x="T10" y="T11"/>
                  </a:cxn>
                </a:cxnLst>
                <a:rect l="T18" t="T19" r="T20" b="T21"/>
                <a:pathLst>
                  <a:path w="164" h="466">
                    <a:moveTo>
                      <a:pt x="164" y="13"/>
                    </a:moveTo>
                    <a:lnTo>
                      <a:pt x="22" y="0"/>
                    </a:lnTo>
                    <a:lnTo>
                      <a:pt x="0" y="464"/>
                    </a:lnTo>
                    <a:lnTo>
                      <a:pt x="137" y="466"/>
                    </a:lnTo>
                    <a:lnTo>
                      <a:pt x="164" y="13"/>
                    </a:lnTo>
                    <a:close/>
                  </a:path>
                </a:pathLst>
              </a:custGeom>
              <a:solidFill>
                <a:srgbClr val="96ABBA"/>
              </a:solidFill>
              <a:ln w="9525">
                <a:noFill/>
                <a:round/>
                <a:headEnd/>
                <a:tailEnd/>
              </a:ln>
            </p:spPr>
            <p:txBody>
              <a:bodyPr/>
              <a:lstStyle/>
              <a:p>
                <a:pPr>
                  <a:defRPr/>
                </a:pPr>
                <a:endParaRPr lang="en-US" kern="0">
                  <a:solidFill>
                    <a:sysClr val="windowText" lastClr="000000"/>
                  </a:solidFill>
                  <a:latin typeface="Arial"/>
                </a:endParaRPr>
              </a:p>
            </p:txBody>
          </p:sp>
          <p:sp>
            <p:nvSpPr>
              <p:cNvPr id="300" name="Freeform 505"/>
              <p:cNvSpPr>
                <a:spLocks/>
              </p:cNvSpPr>
              <p:nvPr/>
            </p:nvSpPr>
            <p:spPr bwMode="auto">
              <a:xfrm rot="1684349" flipH="1">
                <a:off x="4254500" y="4225925"/>
                <a:ext cx="55563" cy="15875"/>
              </a:xfrm>
              <a:custGeom>
                <a:avLst/>
                <a:gdLst>
                  <a:gd name="T0" fmla="*/ 0 w 296"/>
                  <a:gd name="T1" fmla="*/ 0 h 100"/>
                  <a:gd name="T2" fmla="*/ 0 w 296"/>
                  <a:gd name="T3" fmla="*/ 0 h 100"/>
                  <a:gd name="T4" fmla="*/ 0 w 296"/>
                  <a:gd name="T5" fmla="*/ 0 h 100"/>
                  <a:gd name="T6" fmla="*/ 0 w 296"/>
                  <a:gd name="T7" fmla="*/ 0 h 100"/>
                  <a:gd name="T8" fmla="*/ 0 w 296"/>
                  <a:gd name="T9" fmla="*/ 0 h 100"/>
                  <a:gd name="T10" fmla="*/ 0 w 296"/>
                  <a:gd name="T11" fmla="*/ 0 h 100"/>
                  <a:gd name="T12" fmla="*/ 0 w 296"/>
                  <a:gd name="T13" fmla="*/ 0 h 100"/>
                  <a:gd name="T14" fmla="*/ 0 w 296"/>
                  <a:gd name="T15" fmla="*/ 0 h 100"/>
                  <a:gd name="T16" fmla="*/ 0 w 296"/>
                  <a:gd name="T17" fmla="*/ 0 h 100"/>
                  <a:gd name="T18" fmla="*/ 0 w 296"/>
                  <a:gd name="T19" fmla="*/ 0 h 100"/>
                  <a:gd name="T20" fmla="*/ 0 w 296"/>
                  <a:gd name="T21" fmla="*/ 0 h 100"/>
                  <a:gd name="T22" fmla="*/ 0 w 296"/>
                  <a:gd name="T23" fmla="*/ 0 h 100"/>
                  <a:gd name="T24" fmla="*/ 0 w 296"/>
                  <a:gd name="T25" fmla="*/ 0 h 100"/>
                  <a:gd name="T26" fmla="*/ 0 w 296"/>
                  <a:gd name="T27" fmla="*/ 0 h 100"/>
                  <a:gd name="T28" fmla="*/ 0 w 296"/>
                  <a:gd name="T29" fmla="*/ 0 h 100"/>
                  <a:gd name="T30" fmla="*/ 0 w 296"/>
                  <a:gd name="T31" fmla="*/ 0 h 100"/>
                  <a:gd name="T32" fmla="*/ 0 w 296"/>
                  <a:gd name="T33" fmla="*/ 0 h 100"/>
                  <a:gd name="T34" fmla="*/ 0 w 296"/>
                  <a:gd name="T35" fmla="*/ 0 h 100"/>
                  <a:gd name="T36" fmla="*/ 0 w 296"/>
                  <a:gd name="T37" fmla="*/ 0 h 100"/>
                  <a:gd name="T38" fmla="*/ 0 w 296"/>
                  <a:gd name="T39" fmla="*/ 0 h 100"/>
                  <a:gd name="T40" fmla="*/ 0 w 296"/>
                  <a:gd name="T41" fmla="*/ 0 h 100"/>
                  <a:gd name="T42" fmla="*/ 0 w 296"/>
                  <a:gd name="T43" fmla="*/ 0 h 100"/>
                  <a:gd name="T44" fmla="*/ 0 w 296"/>
                  <a:gd name="T45" fmla="*/ 0 h 100"/>
                  <a:gd name="T46" fmla="*/ 0 w 296"/>
                  <a:gd name="T47" fmla="*/ 0 h 100"/>
                  <a:gd name="T48" fmla="*/ 0 w 296"/>
                  <a:gd name="T49" fmla="*/ 0 h 100"/>
                  <a:gd name="T50" fmla="*/ 2147483647 w 296"/>
                  <a:gd name="T51" fmla="*/ 0 h 100"/>
                  <a:gd name="T52" fmla="*/ 2147483647 w 296"/>
                  <a:gd name="T53" fmla="*/ 0 h 100"/>
                  <a:gd name="T54" fmla="*/ 2147483647 w 296"/>
                  <a:gd name="T55" fmla="*/ 0 h 100"/>
                  <a:gd name="T56" fmla="*/ 2147483647 w 296"/>
                  <a:gd name="T57" fmla="*/ 0 h 100"/>
                  <a:gd name="T58" fmla="*/ 2147483647 w 296"/>
                  <a:gd name="T59" fmla="*/ 0 h 100"/>
                  <a:gd name="T60" fmla="*/ 2147483647 w 296"/>
                  <a:gd name="T61" fmla="*/ 0 h 100"/>
                  <a:gd name="T62" fmla="*/ 2147483647 w 296"/>
                  <a:gd name="T63" fmla="*/ 0 h 100"/>
                  <a:gd name="T64" fmla="*/ 2147483647 w 296"/>
                  <a:gd name="T65" fmla="*/ 0 h 100"/>
                  <a:gd name="T66" fmla="*/ 2147483647 w 296"/>
                  <a:gd name="T67" fmla="*/ 0 h 100"/>
                  <a:gd name="T68" fmla="*/ 2147483647 w 296"/>
                  <a:gd name="T69" fmla="*/ 0 h 100"/>
                  <a:gd name="T70" fmla="*/ 2147483647 w 296"/>
                  <a:gd name="T71" fmla="*/ 0 h 100"/>
                  <a:gd name="T72" fmla="*/ 0 w 296"/>
                  <a:gd name="T73" fmla="*/ 0 h 100"/>
                  <a:gd name="T74" fmla="*/ 0 w 296"/>
                  <a:gd name="T75" fmla="*/ 0 h 100"/>
                  <a:gd name="T76" fmla="*/ 0 w 296"/>
                  <a:gd name="T77" fmla="*/ 0 h 100"/>
                  <a:gd name="T78" fmla="*/ 0 w 296"/>
                  <a:gd name="T79" fmla="*/ 0 h 100"/>
                  <a:gd name="T80" fmla="*/ 0 w 296"/>
                  <a:gd name="T81" fmla="*/ 0 h 100"/>
                  <a:gd name="T82" fmla="*/ 0 w 296"/>
                  <a:gd name="T83" fmla="*/ 0 h 100"/>
                  <a:gd name="T84" fmla="*/ 0 w 296"/>
                  <a:gd name="T85" fmla="*/ 0 h 100"/>
                  <a:gd name="T86" fmla="*/ 0 w 296"/>
                  <a:gd name="T87" fmla="*/ 0 h 100"/>
                  <a:gd name="T88" fmla="*/ 0 w 296"/>
                  <a:gd name="T89" fmla="*/ 0 h 100"/>
                  <a:gd name="T90" fmla="*/ 0 w 296"/>
                  <a:gd name="T91" fmla="*/ 0 h 100"/>
                  <a:gd name="T92" fmla="*/ 0 w 296"/>
                  <a:gd name="T93" fmla="*/ 0 h 100"/>
                  <a:gd name="T94" fmla="*/ 0 w 296"/>
                  <a:gd name="T95" fmla="*/ 0 h 100"/>
                  <a:gd name="T96" fmla="*/ 0 w 296"/>
                  <a:gd name="T97" fmla="*/ 0 h 100"/>
                  <a:gd name="T98" fmla="*/ 0 w 296"/>
                  <a:gd name="T99" fmla="*/ 0 h 100"/>
                  <a:gd name="T100" fmla="*/ 0 w 296"/>
                  <a:gd name="T101" fmla="*/ 0 h 100"/>
                  <a:gd name="T102" fmla="*/ 0 w 296"/>
                  <a:gd name="T103" fmla="*/ 0 h 100"/>
                  <a:gd name="T104" fmla="*/ 0 w 296"/>
                  <a:gd name="T105" fmla="*/ 0 h 100"/>
                  <a:gd name="T106" fmla="*/ 0 w 296"/>
                  <a:gd name="T107" fmla="*/ 0 h 100"/>
                  <a:gd name="T108" fmla="*/ 0 w 296"/>
                  <a:gd name="T109" fmla="*/ 0 h 100"/>
                  <a:gd name="T110" fmla="*/ 0 w 296"/>
                  <a:gd name="T111" fmla="*/ 0 h 100"/>
                  <a:gd name="T112" fmla="*/ 0 w 296"/>
                  <a:gd name="T113" fmla="*/ 0 h 100"/>
                  <a:gd name="T114" fmla="*/ 0 w 296"/>
                  <a:gd name="T115" fmla="*/ 0 h 100"/>
                  <a:gd name="T116" fmla="*/ 0 w 296"/>
                  <a:gd name="T117" fmla="*/ 0 h 100"/>
                  <a:gd name="T118" fmla="*/ 0 w 296"/>
                  <a:gd name="T119" fmla="*/ 0 h 1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6"/>
                  <a:gd name="T181" fmla="*/ 0 h 100"/>
                  <a:gd name="T182" fmla="*/ 296 w 296"/>
                  <a:gd name="T183" fmla="*/ 100 h 1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6" h="100">
                    <a:moveTo>
                      <a:pt x="0" y="0"/>
                    </a:moveTo>
                    <a:lnTo>
                      <a:pt x="2" y="0"/>
                    </a:lnTo>
                    <a:lnTo>
                      <a:pt x="3" y="1"/>
                    </a:lnTo>
                    <a:lnTo>
                      <a:pt x="7" y="1"/>
                    </a:lnTo>
                    <a:lnTo>
                      <a:pt x="10" y="3"/>
                    </a:lnTo>
                    <a:lnTo>
                      <a:pt x="14" y="4"/>
                    </a:lnTo>
                    <a:lnTo>
                      <a:pt x="16" y="4"/>
                    </a:lnTo>
                    <a:lnTo>
                      <a:pt x="19" y="5"/>
                    </a:lnTo>
                    <a:lnTo>
                      <a:pt x="22" y="5"/>
                    </a:lnTo>
                    <a:lnTo>
                      <a:pt x="24" y="8"/>
                    </a:lnTo>
                    <a:lnTo>
                      <a:pt x="27" y="8"/>
                    </a:lnTo>
                    <a:lnTo>
                      <a:pt x="31" y="9"/>
                    </a:lnTo>
                    <a:lnTo>
                      <a:pt x="33" y="9"/>
                    </a:lnTo>
                    <a:lnTo>
                      <a:pt x="37" y="10"/>
                    </a:lnTo>
                    <a:lnTo>
                      <a:pt x="40" y="12"/>
                    </a:lnTo>
                    <a:lnTo>
                      <a:pt x="44" y="13"/>
                    </a:lnTo>
                    <a:lnTo>
                      <a:pt x="48" y="14"/>
                    </a:lnTo>
                    <a:lnTo>
                      <a:pt x="53" y="16"/>
                    </a:lnTo>
                    <a:lnTo>
                      <a:pt x="57" y="17"/>
                    </a:lnTo>
                    <a:lnTo>
                      <a:pt x="61" y="17"/>
                    </a:lnTo>
                    <a:lnTo>
                      <a:pt x="66" y="18"/>
                    </a:lnTo>
                    <a:lnTo>
                      <a:pt x="70" y="20"/>
                    </a:lnTo>
                    <a:lnTo>
                      <a:pt x="76" y="21"/>
                    </a:lnTo>
                    <a:lnTo>
                      <a:pt x="80" y="24"/>
                    </a:lnTo>
                    <a:lnTo>
                      <a:pt x="85" y="25"/>
                    </a:lnTo>
                    <a:lnTo>
                      <a:pt x="90" y="26"/>
                    </a:lnTo>
                    <a:lnTo>
                      <a:pt x="95" y="28"/>
                    </a:lnTo>
                    <a:lnTo>
                      <a:pt x="101" y="29"/>
                    </a:lnTo>
                    <a:lnTo>
                      <a:pt x="106" y="30"/>
                    </a:lnTo>
                    <a:lnTo>
                      <a:pt x="112" y="32"/>
                    </a:lnTo>
                    <a:lnTo>
                      <a:pt x="116" y="33"/>
                    </a:lnTo>
                    <a:lnTo>
                      <a:pt x="123" y="34"/>
                    </a:lnTo>
                    <a:lnTo>
                      <a:pt x="128" y="36"/>
                    </a:lnTo>
                    <a:lnTo>
                      <a:pt x="135" y="37"/>
                    </a:lnTo>
                    <a:lnTo>
                      <a:pt x="140" y="38"/>
                    </a:lnTo>
                    <a:lnTo>
                      <a:pt x="147" y="39"/>
                    </a:lnTo>
                    <a:lnTo>
                      <a:pt x="153" y="41"/>
                    </a:lnTo>
                    <a:lnTo>
                      <a:pt x="159" y="43"/>
                    </a:lnTo>
                    <a:lnTo>
                      <a:pt x="165" y="45"/>
                    </a:lnTo>
                    <a:lnTo>
                      <a:pt x="172" y="46"/>
                    </a:lnTo>
                    <a:lnTo>
                      <a:pt x="178" y="47"/>
                    </a:lnTo>
                    <a:lnTo>
                      <a:pt x="185" y="49"/>
                    </a:lnTo>
                    <a:lnTo>
                      <a:pt x="191" y="50"/>
                    </a:lnTo>
                    <a:lnTo>
                      <a:pt x="198" y="51"/>
                    </a:lnTo>
                    <a:lnTo>
                      <a:pt x="205" y="53"/>
                    </a:lnTo>
                    <a:lnTo>
                      <a:pt x="211" y="54"/>
                    </a:lnTo>
                    <a:lnTo>
                      <a:pt x="218" y="55"/>
                    </a:lnTo>
                    <a:lnTo>
                      <a:pt x="226" y="57"/>
                    </a:lnTo>
                    <a:lnTo>
                      <a:pt x="232" y="59"/>
                    </a:lnTo>
                    <a:lnTo>
                      <a:pt x="239" y="61"/>
                    </a:lnTo>
                    <a:lnTo>
                      <a:pt x="246" y="62"/>
                    </a:lnTo>
                    <a:lnTo>
                      <a:pt x="252" y="63"/>
                    </a:lnTo>
                    <a:lnTo>
                      <a:pt x="260" y="63"/>
                    </a:lnTo>
                    <a:lnTo>
                      <a:pt x="268" y="66"/>
                    </a:lnTo>
                    <a:lnTo>
                      <a:pt x="274" y="66"/>
                    </a:lnTo>
                    <a:lnTo>
                      <a:pt x="281" y="68"/>
                    </a:lnTo>
                    <a:lnTo>
                      <a:pt x="289" y="68"/>
                    </a:lnTo>
                    <a:lnTo>
                      <a:pt x="296" y="70"/>
                    </a:lnTo>
                    <a:lnTo>
                      <a:pt x="293" y="100"/>
                    </a:lnTo>
                    <a:lnTo>
                      <a:pt x="292" y="100"/>
                    </a:lnTo>
                    <a:lnTo>
                      <a:pt x="290" y="99"/>
                    </a:lnTo>
                    <a:lnTo>
                      <a:pt x="286" y="99"/>
                    </a:lnTo>
                    <a:lnTo>
                      <a:pt x="282" y="97"/>
                    </a:lnTo>
                    <a:lnTo>
                      <a:pt x="280" y="96"/>
                    </a:lnTo>
                    <a:lnTo>
                      <a:pt x="276" y="96"/>
                    </a:lnTo>
                    <a:lnTo>
                      <a:pt x="273" y="96"/>
                    </a:lnTo>
                    <a:lnTo>
                      <a:pt x="271" y="95"/>
                    </a:lnTo>
                    <a:lnTo>
                      <a:pt x="267" y="95"/>
                    </a:lnTo>
                    <a:lnTo>
                      <a:pt x="263" y="93"/>
                    </a:lnTo>
                    <a:lnTo>
                      <a:pt x="259" y="92"/>
                    </a:lnTo>
                    <a:lnTo>
                      <a:pt x="255" y="92"/>
                    </a:lnTo>
                    <a:lnTo>
                      <a:pt x="249" y="91"/>
                    </a:lnTo>
                    <a:lnTo>
                      <a:pt x="246" y="89"/>
                    </a:lnTo>
                    <a:lnTo>
                      <a:pt x="240" y="88"/>
                    </a:lnTo>
                    <a:lnTo>
                      <a:pt x="235" y="88"/>
                    </a:lnTo>
                    <a:lnTo>
                      <a:pt x="230" y="87"/>
                    </a:lnTo>
                    <a:lnTo>
                      <a:pt x="224" y="86"/>
                    </a:lnTo>
                    <a:lnTo>
                      <a:pt x="219" y="84"/>
                    </a:lnTo>
                    <a:lnTo>
                      <a:pt x="214" y="83"/>
                    </a:lnTo>
                    <a:lnTo>
                      <a:pt x="209" y="82"/>
                    </a:lnTo>
                    <a:lnTo>
                      <a:pt x="202" y="82"/>
                    </a:lnTo>
                    <a:lnTo>
                      <a:pt x="195" y="79"/>
                    </a:lnTo>
                    <a:lnTo>
                      <a:pt x="190" y="79"/>
                    </a:lnTo>
                    <a:lnTo>
                      <a:pt x="184" y="76"/>
                    </a:lnTo>
                    <a:lnTo>
                      <a:pt x="178" y="76"/>
                    </a:lnTo>
                    <a:lnTo>
                      <a:pt x="172" y="75"/>
                    </a:lnTo>
                    <a:lnTo>
                      <a:pt x="166" y="74"/>
                    </a:lnTo>
                    <a:lnTo>
                      <a:pt x="160" y="72"/>
                    </a:lnTo>
                    <a:lnTo>
                      <a:pt x="153" y="71"/>
                    </a:lnTo>
                    <a:lnTo>
                      <a:pt x="147" y="70"/>
                    </a:lnTo>
                    <a:lnTo>
                      <a:pt x="141" y="68"/>
                    </a:lnTo>
                    <a:lnTo>
                      <a:pt x="135" y="67"/>
                    </a:lnTo>
                    <a:lnTo>
                      <a:pt x="128" y="66"/>
                    </a:lnTo>
                    <a:lnTo>
                      <a:pt x="123" y="63"/>
                    </a:lnTo>
                    <a:lnTo>
                      <a:pt x="116" y="63"/>
                    </a:lnTo>
                    <a:lnTo>
                      <a:pt x="110" y="62"/>
                    </a:lnTo>
                    <a:lnTo>
                      <a:pt x="105" y="59"/>
                    </a:lnTo>
                    <a:lnTo>
                      <a:pt x="98" y="58"/>
                    </a:lnTo>
                    <a:lnTo>
                      <a:pt x="93" y="57"/>
                    </a:lnTo>
                    <a:lnTo>
                      <a:pt x="86" y="55"/>
                    </a:lnTo>
                    <a:lnTo>
                      <a:pt x="81" y="54"/>
                    </a:lnTo>
                    <a:lnTo>
                      <a:pt x="74" y="53"/>
                    </a:lnTo>
                    <a:lnTo>
                      <a:pt x="70" y="51"/>
                    </a:lnTo>
                    <a:lnTo>
                      <a:pt x="64" y="50"/>
                    </a:lnTo>
                    <a:lnTo>
                      <a:pt x="58" y="49"/>
                    </a:lnTo>
                    <a:lnTo>
                      <a:pt x="53" y="47"/>
                    </a:lnTo>
                    <a:lnTo>
                      <a:pt x="48" y="46"/>
                    </a:lnTo>
                    <a:lnTo>
                      <a:pt x="44" y="45"/>
                    </a:lnTo>
                    <a:lnTo>
                      <a:pt x="40" y="43"/>
                    </a:lnTo>
                    <a:lnTo>
                      <a:pt x="35" y="42"/>
                    </a:lnTo>
                    <a:lnTo>
                      <a:pt x="31" y="41"/>
                    </a:lnTo>
                    <a:lnTo>
                      <a:pt x="27" y="39"/>
                    </a:lnTo>
                    <a:lnTo>
                      <a:pt x="23" y="38"/>
                    </a:lnTo>
                    <a:lnTo>
                      <a:pt x="19" y="37"/>
                    </a:lnTo>
                    <a:lnTo>
                      <a:pt x="16" y="37"/>
                    </a:lnTo>
                    <a:lnTo>
                      <a:pt x="12" y="34"/>
                    </a:lnTo>
                    <a:lnTo>
                      <a:pt x="10" y="34"/>
                    </a:lnTo>
                    <a:lnTo>
                      <a:pt x="7" y="33"/>
                    </a:lnTo>
                    <a:lnTo>
                      <a:pt x="6" y="33"/>
                    </a:lnTo>
                    <a:lnTo>
                      <a:pt x="0" y="0"/>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301" name="Freeform 506"/>
              <p:cNvSpPr>
                <a:spLocks/>
              </p:cNvSpPr>
              <p:nvPr/>
            </p:nvSpPr>
            <p:spPr bwMode="auto">
              <a:xfrm>
                <a:off x="4214813" y="4164013"/>
                <a:ext cx="69850" cy="82550"/>
              </a:xfrm>
              <a:custGeom>
                <a:avLst/>
                <a:gdLst>
                  <a:gd name="T0" fmla="*/ 2147483647 w 289"/>
                  <a:gd name="T1" fmla="*/ 0 h 378"/>
                  <a:gd name="T2" fmla="*/ 2147483647 w 289"/>
                  <a:gd name="T3" fmla="*/ 0 h 378"/>
                  <a:gd name="T4" fmla="*/ 2147483647 w 289"/>
                  <a:gd name="T5" fmla="*/ 2147483647 h 378"/>
                  <a:gd name="T6" fmla="*/ 2147483647 w 289"/>
                  <a:gd name="T7" fmla="*/ 2147483647 h 378"/>
                  <a:gd name="T8" fmla="*/ 2147483647 w 289"/>
                  <a:gd name="T9" fmla="*/ 2147483647 h 378"/>
                  <a:gd name="T10" fmla="*/ 2147483647 w 289"/>
                  <a:gd name="T11" fmla="*/ 2147483647 h 378"/>
                  <a:gd name="T12" fmla="*/ 2147483647 w 289"/>
                  <a:gd name="T13" fmla="*/ 2147483647 h 378"/>
                  <a:gd name="T14" fmla="*/ 2147483647 w 289"/>
                  <a:gd name="T15" fmla="*/ 2147483647 h 378"/>
                  <a:gd name="T16" fmla="*/ 2147483647 w 289"/>
                  <a:gd name="T17" fmla="*/ 2147483647 h 378"/>
                  <a:gd name="T18" fmla="*/ 2147483647 w 289"/>
                  <a:gd name="T19" fmla="*/ 2147483647 h 378"/>
                  <a:gd name="T20" fmla="*/ 2147483647 w 289"/>
                  <a:gd name="T21" fmla="*/ 2147483647 h 378"/>
                  <a:gd name="T22" fmla="*/ 2147483647 w 289"/>
                  <a:gd name="T23" fmla="*/ 2147483647 h 378"/>
                  <a:gd name="T24" fmla="*/ 2147483647 w 289"/>
                  <a:gd name="T25" fmla="*/ 2147483647 h 378"/>
                  <a:gd name="T26" fmla="*/ 0 w 289"/>
                  <a:gd name="T27" fmla="*/ 2147483647 h 378"/>
                  <a:gd name="T28" fmla="*/ 0 w 289"/>
                  <a:gd name="T29" fmla="*/ 2147483647 h 378"/>
                  <a:gd name="T30" fmla="*/ 0 w 289"/>
                  <a:gd name="T31" fmla="*/ 2147483647 h 378"/>
                  <a:gd name="T32" fmla="*/ 0 w 289"/>
                  <a:gd name="T33" fmla="*/ 2147483647 h 378"/>
                  <a:gd name="T34" fmla="*/ 0 w 289"/>
                  <a:gd name="T35" fmla="*/ 2147483647 h 378"/>
                  <a:gd name="T36" fmla="*/ 0 w 289"/>
                  <a:gd name="T37" fmla="*/ 2147483647 h 378"/>
                  <a:gd name="T38" fmla="*/ 0 w 289"/>
                  <a:gd name="T39" fmla="*/ 2147483647 h 378"/>
                  <a:gd name="T40" fmla="*/ 0 w 289"/>
                  <a:gd name="T41" fmla="*/ 2147483647 h 378"/>
                  <a:gd name="T42" fmla="*/ 0 w 289"/>
                  <a:gd name="T43" fmla="*/ 2147483647 h 378"/>
                  <a:gd name="T44" fmla="*/ 0 w 289"/>
                  <a:gd name="T45" fmla="*/ 2147483647 h 378"/>
                  <a:gd name="T46" fmla="*/ 0 w 289"/>
                  <a:gd name="T47" fmla="*/ 2147483647 h 378"/>
                  <a:gd name="T48" fmla="*/ 0 w 289"/>
                  <a:gd name="T49" fmla="*/ 2147483647 h 378"/>
                  <a:gd name="T50" fmla="*/ 0 w 289"/>
                  <a:gd name="T51" fmla="*/ 2147483647 h 378"/>
                  <a:gd name="T52" fmla="*/ 0 w 289"/>
                  <a:gd name="T53" fmla="*/ 2147483647 h 378"/>
                  <a:gd name="T54" fmla="*/ 0 w 289"/>
                  <a:gd name="T55" fmla="*/ 2147483647 h 378"/>
                  <a:gd name="T56" fmla="*/ 0 w 289"/>
                  <a:gd name="T57" fmla="*/ 2147483647 h 378"/>
                  <a:gd name="T58" fmla="*/ 0 w 289"/>
                  <a:gd name="T59" fmla="*/ 2147483647 h 378"/>
                  <a:gd name="T60" fmla="*/ 0 w 289"/>
                  <a:gd name="T61" fmla="*/ 2147483647 h 378"/>
                  <a:gd name="T62" fmla="*/ 0 w 289"/>
                  <a:gd name="T63" fmla="*/ 2147483647 h 378"/>
                  <a:gd name="T64" fmla="*/ 0 w 289"/>
                  <a:gd name="T65" fmla="*/ 2147483647 h 378"/>
                  <a:gd name="T66" fmla="*/ 0 w 289"/>
                  <a:gd name="T67" fmla="*/ 2147483647 h 378"/>
                  <a:gd name="T68" fmla="*/ 0 w 289"/>
                  <a:gd name="T69" fmla="*/ 2147483647 h 378"/>
                  <a:gd name="T70" fmla="*/ 0 w 289"/>
                  <a:gd name="T71" fmla="*/ 2147483647 h 378"/>
                  <a:gd name="T72" fmla="*/ 0 w 289"/>
                  <a:gd name="T73" fmla="*/ 2147483647 h 378"/>
                  <a:gd name="T74" fmla="*/ 0 w 289"/>
                  <a:gd name="T75" fmla="*/ 2147483647 h 378"/>
                  <a:gd name="T76" fmla="*/ 0 w 289"/>
                  <a:gd name="T77" fmla="*/ 2147483647 h 378"/>
                  <a:gd name="T78" fmla="*/ 0 w 289"/>
                  <a:gd name="T79" fmla="*/ 2147483647 h 378"/>
                  <a:gd name="T80" fmla="*/ 0 w 289"/>
                  <a:gd name="T81" fmla="*/ 2147483647 h 378"/>
                  <a:gd name="T82" fmla="*/ 0 w 289"/>
                  <a:gd name="T83" fmla="*/ 2147483647 h 378"/>
                  <a:gd name="T84" fmla="*/ 0 w 289"/>
                  <a:gd name="T85" fmla="*/ 2147483647 h 378"/>
                  <a:gd name="T86" fmla="*/ 0 w 289"/>
                  <a:gd name="T87" fmla="*/ 2147483647 h 378"/>
                  <a:gd name="T88" fmla="*/ 0 w 289"/>
                  <a:gd name="T89" fmla="*/ 2147483647 h 378"/>
                  <a:gd name="T90" fmla="*/ 0 w 289"/>
                  <a:gd name="T91" fmla="*/ 2147483647 h 378"/>
                  <a:gd name="T92" fmla="*/ 0 w 289"/>
                  <a:gd name="T93" fmla="*/ 2147483647 h 378"/>
                  <a:gd name="T94" fmla="*/ 0 w 289"/>
                  <a:gd name="T95" fmla="*/ 2147483647 h 378"/>
                  <a:gd name="T96" fmla="*/ 0 w 289"/>
                  <a:gd name="T97" fmla="*/ 2147483647 h 378"/>
                  <a:gd name="T98" fmla="*/ 0 w 289"/>
                  <a:gd name="T99" fmla="*/ 2147483647 h 378"/>
                  <a:gd name="T100" fmla="*/ 0 w 289"/>
                  <a:gd name="T101" fmla="*/ 2147483647 h 378"/>
                  <a:gd name="T102" fmla="*/ 0 w 289"/>
                  <a:gd name="T103" fmla="*/ 2147483647 h 378"/>
                  <a:gd name="T104" fmla="*/ 0 w 289"/>
                  <a:gd name="T105" fmla="*/ 2147483647 h 378"/>
                  <a:gd name="T106" fmla="*/ 0 w 289"/>
                  <a:gd name="T107" fmla="*/ 2147483647 h 378"/>
                  <a:gd name="T108" fmla="*/ 0 w 289"/>
                  <a:gd name="T109" fmla="*/ 2147483647 h 378"/>
                  <a:gd name="T110" fmla="*/ 0 w 289"/>
                  <a:gd name="T111" fmla="*/ 2147483647 h 378"/>
                  <a:gd name="T112" fmla="*/ 2147483647 w 289"/>
                  <a:gd name="T113" fmla="*/ 2147483647 h 378"/>
                  <a:gd name="T114" fmla="*/ 2147483647 w 289"/>
                  <a:gd name="T115" fmla="*/ 0 h 378"/>
                  <a:gd name="T116" fmla="*/ 2147483647 w 289"/>
                  <a:gd name="T117" fmla="*/ 0 h 378"/>
                  <a:gd name="T118" fmla="*/ 2147483647 w 289"/>
                  <a:gd name="T119" fmla="*/ 0 h 378"/>
                  <a:gd name="T120" fmla="*/ 2147483647 w 289"/>
                  <a:gd name="T121" fmla="*/ 0 h 378"/>
                  <a:gd name="T122" fmla="*/ 2147483647 w 289"/>
                  <a:gd name="T123" fmla="*/ 0 h 3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9"/>
                  <a:gd name="T187" fmla="*/ 0 h 378"/>
                  <a:gd name="T188" fmla="*/ 289 w 289"/>
                  <a:gd name="T189" fmla="*/ 378 h 37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9" h="378">
                    <a:moveTo>
                      <a:pt x="201" y="0"/>
                    </a:moveTo>
                    <a:lnTo>
                      <a:pt x="289" y="30"/>
                    </a:lnTo>
                    <a:lnTo>
                      <a:pt x="133" y="378"/>
                    </a:lnTo>
                    <a:lnTo>
                      <a:pt x="130" y="377"/>
                    </a:lnTo>
                    <a:lnTo>
                      <a:pt x="128" y="376"/>
                    </a:lnTo>
                    <a:lnTo>
                      <a:pt x="127" y="375"/>
                    </a:lnTo>
                    <a:lnTo>
                      <a:pt x="125" y="374"/>
                    </a:lnTo>
                    <a:lnTo>
                      <a:pt x="122" y="372"/>
                    </a:lnTo>
                    <a:lnTo>
                      <a:pt x="119" y="371"/>
                    </a:lnTo>
                    <a:lnTo>
                      <a:pt x="116" y="369"/>
                    </a:lnTo>
                    <a:lnTo>
                      <a:pt x="114" y="368"/>
                    </a:lnTo>
                    <a:lnTo>
                      <a:pt x="113" y="368"/>
                    </a:lnTo>
                    <a:lnTo>
                      <a:pt x="111" y="366"/>
                    </a:lnTo>
                    <a:lnTo>
                      <a:pt x="108" y="366"/>
                    </a:lnTo>
                    <a:lnTo>
                      <a:pt x="107" y="365"/>
                    </a:lnTo>
                    <a:lnTo>
                      <a:pt x="105" y="364"/>
                    </a:lnTo>
                    <a:lnTo>
                      <a:pt x="103" y="363"/>
                    </a:lnTo>
                    <a:lnTo>
                      <a:pt x="100" y="362"/>
                    </a:lnTo>
                    <a:lnTo>
                      <a:pt x="99" y="361"/>
                    </a:lnTo>
                    <a:lnTo>
                      <a:pt x="96" y="360"/>
                    </a:lnTo>
                    <a:lnTo>
                      <a:pt x="94" y="359"/>
                    </a:lnTo>
                    <a:lnTo>
                      <a:pt x="92" y="357"/>
                    </a:lnTo>
                    <a:lnTo>
                      <a:pt x="90" y="356"/>
                    </a:lnTo>
                    <a:lnTo>
                      <a:pt x="87" y="355"/>
                    </a:lnTo>
                    <a:lnTo>
                      <a:pt x="85" y="354"/>
                    </a:lnTo>
                    <a:lnTo>
                      <a:pt x="83" y="353"/>
                    </a:lnTo>
                    <a:lnTo>
                      <a:pt x="79" y="351"/>
                    </a:lnTo>
                    <a:lnTo>
                      <a:pt x="77" y="349"/>
                    </a:lnTo>
                    <a:lnTo>
                      <a:pt x="74" y="348"/>
                    </a:lnTo>
                    <a:lnTo>
                      <a:pt x="71" y="346"/>
                    </a:lnTo>
                    <a:lnTo>
                      <a:pt x="69" y="344"/>
                    </a:lnTo>
                    <a:lnTo>
                      <a:pt x="66" y="343"/>
                    </a:lnTo>
                    <a:lnTo>
                      <a:pt x="64" y="341"/>
                    </a:lnTo>
                    <a:lnTo>
                      <a:pt x="60" y="339"/>
                    </a:lnTo>
                    <a:lnTo>
                      <a:pt x="58" y="338"/>
                    </a:lnTo>
                    <a:lnTo>
                      <a:pt x="55" y="337"/>
                    </a:lnTo>
                    <a:lnTo>
                      <a:pt x="51" y="335"/>
                    </a:lnTo>
                    <a:lnTo>
                      <a:pt x="49" y="333"/>
                    </a:lnTo>
                    <a:lnTo>
                      <a:pt x="46" y="332"/>
                    </a:lnTo>
                    <a:lnTo>
                      <a:pt x="43" y="330"/>
                    </a:lnTo>
                    <a:lnTo>
                      <a:pt x="41" y="327"/>
                    </a:lnTo>
                    <a:lnTo>
                      <a:pt x="37" y="325"/>
                    </a:lnTo>
                    <a:lnTo>
                      <a:pt x="35" y="324"/>
                    </a:lnTo>
                    <a:lnTo>
                      <a:pt x="31" y="320"/>
                    </a:lnTo>
                    <a:lnTo>
                      <a:pt x="28" y="319"/>
                    </a:lnTo>
                    <a:lnTo>
                      <a:pt x="25" y="317"/>
                    </a:lnTo>
                    <a:lnTo>
                      <a:pt x="21" y="315"/>
                    </a:lnTo>
                    <a:lnTo>
                      <a:pt x="18" y="314"/>
                    </a:lnTo>
                    <a:lnTo>
                      <a:pt x="16" y="310"/>
                    </a:lnTo>
                    <a:lnTo>
                      <a:pt x="12" y="308"/>
                    </a:lnTo>
                    <a:lnTo>
                      <a:pt x="10" y="307"/>
                    </a:lnTo>
                    <a:lnTo>
                      <a:pt x="7" y="304"/>
                    </a:lnTo>
                    <a:lnTo>
                      <a:pt x="3" y="302"/>
                    </a:lnTo>
                    <a:lnTo>
                      <a:pt x="0" y="300"/>
                    </a:lnTo>
                    <a:lnTo>
                      <a:pt x="33" y="309"/>
                    </a:lnTo>
                    <a:lnTo>
                      <a:pt x="118" y="345"/>
                    </a:lnTo>
                    <a:lnTo>
                      <a:pt x="253" y="43"/>
                    </a:lnTo>
                    <a:lnTo>
                      <a:pt x="177" y="16"/>
                    </a:lnTo>
                    <a:lnTo>
                      <a:pt x="187" y="7"/>
                    </a:lnTo>
                    <a:lnTo>
                      <a:pt x="192" y="1"/>
                    </a:lnTo>
                    <a:lnTo>
                      <a:pt x="201" y="0"/>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302" name="Freeform 507"/>
              <p:cNvSpPr>
                <a:spLocks/>
              </p:cNvSpPr>
              <p:nvPr/>
            </p:nvSpPr>
            <p:spPr bwMode="auto">
              <a:xfrm rot="1684349" flipH="1">
                <a:off x="4364038" y="4151313"/>
                <a:ext cx="4762" cy="22225"/>
              </a:xfrm>
              <a:custGeom>
                <a:avLst/>
                <a:gdLst>
                  <a:gd name="T0" fmla="*/ 0 w 29"/>
                  <a:gd name="T1" fmla="*/ 0 h 134"/>
                  <a:gd name="T2" fmla="*/ 0 w 29"/>
                  <a:gd name="T3" fmla="*/ 0 h 134"/>
                  <a:gd name="T4" fmla="*/ 0 w 29"/>
                  <a:gd name="T5" fmla="*/ 0 h 134"/>
                  <a:gd name="T6" fmla="*/ 0 w 29"/>
                  <a:gd name="T7" fmla="*/ 0 h 134"/>
                  <a:gd name="T8" fmla="*/ 0 w 29"/>
                  <a:gd name="T9" fmla="*/ 0 h 134"/>
                  <a:gd name="T10" fmla="*/ 0 w 29"/>
                  <a:gd name="T11" fmla="*/ 0 h 134"/>
                  <a:gd name="T12" fmla="*/ 0 60000 65536"/>
                  <a:gd name="T13" fmla="*/ 0 60000 65536"/>
                  <a:gd name="T14" fmla="*/ 0 60000 65536"/>
                  <a:gd name="T15" fmla="*/ 0 60000 65536"/>
                  <a:gd name="T16" fmla="*/ 0 60000 65536"/>
                  <a:gd name="T17" fmla="*/ 0 60000 65536"/>
                  <a:gd name="T18" fmla="*/ 0 w 29"/>
                  <a:gd name="T19" fmla="*/ 0 h 134"/>
                  <a:gd name="T20" fmla="*/ 29 w 29"/>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29" h="134">
                    <a:moveTo>
                      <a:pt x="2" y="6"/>
                    </a:moveTo>
                    <a:lnTo>
                      <a:pt x="0" y="134"/>
                    </a:lnTo>
                    <a:lnTo>
                      <a:pt x="21" y="121"/>
                    </a:lnTo>
                    <a:lnTo>
                      <a:pt x="29" y="0"/>
                    </a:lnTo>
                    <a:lnTo>
                      <a:pt x="2" y="6"/>
                    </a:lnTo>
                    <a:close/>
                  </a:path>
                </a:pathLst>
              </a:custGeom>
              <a:solidFill>
                <a:srgbClr val="FFFFFF"/>
              </a:solidFill>
              <a:ln w="9525">
                <a:noFill/>
                <a:round/>
                <a:headEnd/>
                <a:tailEnd/>
              </a:ln>
            </p:spPr>
            <p:txBody>
              <a:bodyPr/>
              <a:lstStyle/>
              <a:p>
                <a:pPr>
                  <a:defRPr/>
                </a:pPr>
                <a:endParaRPr lang="en-US" kern="0">
                  <a:solidFill>
                    <a:sysClr val="windowText" lastClr="000000"/>
                  </a:solidFill>
                  <a:latin typeface="Arial"/>
                </a:endParaRPr>
              </a:p>
            </p:txBody>
          </p:sp>
          <p:sp>
            <p:nvSpPr>
              <p:cNvPr id="303" name="Freeform 508"/>
              <p:cNvSpPr>
                <a:spLocks/>
              </p:cNvSpPr>
              <p:nvPr/>
            </p:nvSpPr>
            <p:spPr bwMode="auto">
              <a:xfrm>
                <a:off x="4265613" y="4167188"/>
                <a:ext cx="109537" cy="76200"/>
              </a:xfrm>
              <a:custGeom>
                <a:avLst/>
                <a:gdLst>
                  <a:gd name="T0" fmla="*/ 0 w 457"/>
                  <a:gd name="T1" fmla="*/ 0 h 346"/>
                  <a:gd name="T2" fmla="*/ 2147483647 w 457"/>
                  <a:gd name="T3" fmla="*/ 0 h 346"/>
                  <a:gd name="T4" fmla="*/ 2147483647 w 457"/>
                  <a:gd name="T5" fmla="*/ 0 h 346"/>
                  <a:gd name="T6" fmla="*/ 2147483647 w 457"/>
                  <a:gd name="T7" fmla="*/ 0 h 346"/>
                  <a:gd name="T8" fmla="*/ 2147483647 w 457"/>
                  <a:gd name="T9" fmla="*/ 0 h 346"/>
                  <a:gd name="T10" fmla="*/ 2147483647 w 457"/>
                  <a:gd name="T11" fmla="*/ 0 h 346"/>
                  <a:gd name="T12" fmla="*/ 2147483647 w 457"/>
                  <a:gd name="T13" fmla="*/ 0 h 346"/>
                  <a:gd name="T14" fmla="*/ 2147483647 w 457"/>
                  <a:gd name="T15" fmla="*/ 0 h 346"/>
                  <a:gd name="T16" fmla="*/ 2147483647 w 457"/>
                  <a:gd name="T17" fmla="*/ 2147483647 h 346"/>
                  <a:gd name="T18" fmla="*/ 2147483647 w 457"/>
                  <a:gd name="T19" fmla="*/ 2147483647 h 346"/>
                  <a:gd name="T20" fmla="*/ 2147483647 w 457"/>
                  <a:gd name="T21" fmla="*/ 2147483647 h 346"/>
                  <a:gd name="T22" fmla="*/ 2147483647 w 457"/>
                  <a:gd name="T23" fmla="*/ 2147483647 h 346"/>
                  <a:gd name="T24" fmla="*/ 2147483647 w 457"/>
                  <a:gd name="T25" fmla="*/ 2147483647 h 346"/>
                  <a:gd name="T26" fmla="*/ 2147483647 w 457"/>
                  <a:gd name="T27" fmla="*/ 2147483647 h 346"/>
                  <a:gd name="T28" fmla="*/ 2147483647 w 457"/>
                  <a:gd name="T29" fmla="*/ 2147483647 h 346"/>
                  <a:gd name="T30" fmla="*/ 2147483647 w 457"/>
                  <a:gd name="T31" fmla="*/ 2147483647 h 346"/>
                  <a:gd name="T32" fmla="*/ 2147483647 w 457"/>
                  <a:gd name="T33" fmla="*/ 2147483647 h 346"/>
                  <a:gd name="T34" fmla="*/ 2147483647 w 457"/>
                  <a:gd name="T35" fmla="*/ 2147483647 h 346"/>
                  <a:gd name="T36" fmla="*/ 0 w 457"/>
                  <a:gd name="T37" fmla="*/ 2147483647 h 346"/>
                  <a:gd name="T38" fmla="*/ 0 w 457"/>
                  <a:gd name="T39" fmla="*/ 2147483647 h 346"/>
                  <a:gd name="T40" fmla="*/ 0 w 457"/>
                  <a:gd name="T41" fmla="*/ 0 h 346"/>
                  <a:gd name="T42" fmla="*/ 0 w 457"/>
                  <a:gd name="T43" fmla="*/ 0 h 3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346"/>
                  <a:gd name="T68" fmla="*/ 457 w 457"/>
                  <a:gd name="T69" fmla="*/ 346 h 34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346">
                    <a:moveTo>
                      <a:pt x="69" y="38"/>
                    </a:moveTo>
                    <a:lnTo>
                      <a:pt x="160" y="39"/>
                    </a:lnTo>
                    <a:lnTo>
                      <a:pt x="267" y="52"/>
                    </a:lnTo>
                    <a:lnTo>
                      <a:pt x="401" y="0"/>
                    </a:lnTo>
                    <a:lnTo>
                      <a:pt x="457" y="91"/>
                    </a:lnTo>
                    <a:lnTo>
                      <a:pt x="429" y="112"/>
                    </a:lnTo>
                    <a:lnTo>
                      <a:pt x="367" y="64"/>
                    </a:lnTo>
                    <a:lnTo>
                      <a:pt x="276" y="100"/>
                    </a:lnTo>
                    <a:lnTo>
                      <a:pt x="440" y="127"/>
                    </a:lnTo>
                    <a:lnTo>
                      <a:pt x="443" y="173"/>
                    </a:lnTo>
                    <a:lnTo>
                      <a:pt x="433" y="212"/>
                    </a:lnTo>
                    <a:lnTo>
                      <a:pt x="418" y="245"/>
                    </a:lnTo>
                    <a:lnTo>
                      <a:pt x="404" y="281"/>
                    </a:lnTo>
                    <a:lnTo>
                      <a:pt x="379" y="325"/>
                    </a:lnTo>
                    <a:lnTo>
                      <a:pt x="301" y="340"/>
                    </a:lnTo>
                    <a:lnTo>
                      <a:pt x="266" y="328"/>
                    </a:lnTo>
                    <a:lnTo>
                      <a:pt x="216" y="322"/>
                    </a:lnTo>
                    <a:lnTo>
                      <a:pt x="176" y="346"/>
                    </a:lnTo>
                    <a:lnTo>
                      <a:pt x="70" y="317"/>
                    </a:lnTo>
                    <a:lnTo>
                      <a:pt x="0" y="237"/>
                    </a:lnTo>
                    <a:lnTo>
                      <a:pt x="69" y="38"/>
                    </a:lnTo>
                    <a:close/>
                  </a:path>
                </a:pathLst>
              </a:custGeom>
              <a:solidFill>
                <a:srgbClr val="F2C1A5"/>
              </a:solidFill>
              <a:ln w="9525" cap="flat" cmpd="sng">
                <a:noFill/>
                <a:prstDash val="solid"/>
                <a:round/>
                <a:headEnd type="none" w="med" len="med"/>
                <a:tailEnd type="none" w="med" len="med"/>
              </a:ln>
            </p:spPr>
            <p:txBody>
              <a:bodyPr/>
              <a:lstStyle/>
              <a:p>
                <a:pPr>
                  <a:defRPr/>
                </a:pPr>
                <a:endParaRPr lang="en-US" kern="0">
                  <a:solidFill>
                    <a:sysClr val="windowText" lastClr="000000"/>
                  </a:solidFill>
                  <a:latin typeface="Arial"/>
                </a:endParaRPr>
              </a:p>
            </p:txBody>
          </p:sp>
          <p:sp>
            <p:nvSpPr>
              <p:cNvPr id="304" name="Freeform 509"/>
              <p:cNvSpPr>
                <a:spLocks/>
              </p:cNvSpPr>
              <p:nvPr/>
            </p:nvSpPr>
            <p:spPr bwMode="auto">
              <a:xfrm rot="1684349" flipH="1">
                <a:off x="4232275" y="4164013"/>
                <a:ext cx="41275" cy="82550"/>
              </a:xfrm>
              <a:custGeom>
                <a:avLst/>
                <a:gdLst>
                  <a:gd name="T0" fmla="*/ 0 w 229"/>
                  <a:gd name="T1" fmla="*/ 0 h 512"/>
                  <a:gd name="T2" fmla="*/ 0 w 229"/>
                  <a:gd name="T3" fmla="*/ 0 h 512"/>
                  <a:gd name="T4" fmla="*/ 0 w 229"/>
                  <a:gd name="T5" fmla="*/ 2147483647 h 512"/>
                  <a:gd name="T6" fmla="*/ 0 w 229"/>
                  <a:gd name="T7" fmla="*/ 2147483647 h 512"/>
                  <a:gd name="T8" fmla="*/ 0 w 229"/>
                  <a:gd name="T9" fmla="*/ 2147483647 h 512"/>
                  <a:gd name="T10" fmla="*/ 0 w 229"/>
                  <a:gd name="T11" fmla="*/ 2147483647 h 512"/>
                  <a:gd name="T12" fmla="*/ 0 w 229"/>
                  <a:gd name="T13" fmla="*/ 2147483647 h 512"/>
                  <a:gd name="T14" fmla="*/ 0 w 229"/>
                  <a:gd name="T15" fmla="*/ 2147483647 h 512"/>
                  <a:gd name="T16" fmla="*/ 0 w 229"/>
                  <a:gd name="T17" fmla="*/ 2147483647 h 512"/>
                  <a:gd name="T18" fmla="*/ 0 w 229"/>
                  <a:gd name="T19" fmla="*/ 2147483647 h 512"/>
                  <a:gd name="T20" fmla="*/ 0 w 229"/>
                  <a:gd name="T21" fmla="*/ 2147483647 h 512"/>
                  <a:gd name="T22" fmla="*/ 0 w 229"/>
                  <a:gd name="T23" fmla="*/ 2147483647 h 512"/>
                  <a:gd name="T24" fmla="*/ 0 w 229"/>
                  <a:gd name="T25" fmla="*/ 2147483647 h 512"/>
                  <a:gd name="T26" fmla="*/ 0 w 229"/>
                  <a:gd name="T27" fmla="*/ 2147483647 h 512"/>
                  <a:gd name="T28" fmla="*/ 0 w 229"/>
                  <a:gd name="T29" fmla="*/ 2147483647 h 512"/>
                  <a:gd name="T30" fmla="*/ 0 w 229"/>
                  <a:gd name="T31" fmla="*/ 2147483647 h 512"/>
                  <a:gd name="T32" fmla="*/ 0 w 229"/>
                  <a:gd name="T33" fmla="*/ 2147483647 h 512"/>
                  <a:gd name="T34" fmla="*/ 0 w 229"/>
                  <a:gd name="T35" fmla="*/ 2147483647 h 512"/>
                  <a:gd name="T36" fmla="*/ 0 w 229"/>
                  <a:gd name="T37" fmla="*/ 2147483647 h 512"/>
                  <a:gd name="T38" fmla="*/ 0 w 229"/>
                  <a:gd name="T39" fmla="*/ 2147483647 h 512"/>
                  <a:gd name="T40" fmla="*/ 0 w 229"/>
                  <a:gd name="T41" fmla="*/ 2147483647 h 512"/>
                  <a:gd name="T42" fmla="*/ 0 w 229"/>
                  <a:gd name="T43" fmla="*/ 2147483647 h 512"/>
                  <a:gd name="T44" fmla="*/ 0 w 229"/>
                  <a:gd name="T45" fmla="*/ 2147483647 h 512"/>
                  <a:gd name="T46" fmla="*/ 0 w 229"/>
                  <a:gd name="T47" fmla="*/ 2147483647 h 512"/>
                  <a:gd name="T48" fmla="*/ 0 w 229"/>
                  <a:gd name="T49" fmla="*/ 2147483647 h 512"/>
                  <a:gd name="T50" fmla="*/ 0 w 229"/>
                  <a:gd name="T51" fmla="*/ 2147483647 h 512"/>
                  <a:gd name="T52" fmla="*/ 0 w 229"/>
                  <a:gd name="T53" fmla="*/ 2147483647 h 512"/>
                  <a:gd name="T54" fmla="*/ 0 w 229"/>
                  <a:gd name="T55" fmla="*/ 2147483647 h 512"/>
                  <a:gd name="T56" fmla="*/ 0 w 229"/>
                  <a:gd name="T57" fmla="*/ 2147483647 h 512"/>
                  <a:gd name="T58" fmla="*/ 0 w 229"/>
                  <a:gd name="T59" fmla="*/ 2147483647 h 512"/>
                  <a:gd name="T60" fmla="*/ 0 w 229"/>
                  <a:gd name="T61" fmla="*/ 2147483647 h 512"/>
                  <a:gd name="T62" fmla="*/ 0 w 229"/>
                  <a:gd name="T63" fmla="*/ 2147483647 h 512"/>
                  <a:gd name="T64" fmla="*/ 0 w 229"/>
                  <a:gd name="T65" fmla="*/ 2147483647 h 512"/>
                  <a:gd name="T66" fmla="*/ 0 w 229"/>
                  <a:gd name="T67" fmla="*/ 2147483647 h 512"/>
                  <a:gd name="T68" fmla="*/ 0 w 229"/>
                  <a:gd name="T69" fmla="*/ 2147483647 h 512"/>
                  <a:gd name="T70" fmla="*/ 0 w 229"/>
                  <a:gd name="T71" fmla="*/ 2147483647 h 512"/>
                  <a:gd name="T72" fmla="*/ 0 w 229"/>
                  <a:gd name="T73" fmla="*/ 2147483647 h 512"/>
                  <a:gd name="T74" fmla="*/ 0 w 229"/>
                  <a:gd name="T75" fmla="*/ 2147483647 h 512"/>
                  <a:gd name="T76" fmla="*/ 0 w 229"/>
                  <a:gd name="T77" fmla="*/ 2147483647 h 512"/>
                  <a:gd name="T78" fmla="*/ 0 w 229"/>
                  <a:gd name="T79" fmla="*/ 2147483647 h 512"/>
                  <a:gd name="T80" fmla="*/ 0 w 229"/>
                  <a:gd name="T81" fmla="*/ 2147483647 h 512"/>
                  <a:gd name="T82" fmla="*/ 0 w 229"/>
                  <a:gd name="T83" fmla="*/ 2147483647 h 512"/>
                  <a:gd name="T84" fmla="*/ 0 w 229"/>
                  <a:gd name="T85" fmla="*/ 2147483647 h 512"/>
                  <a:gd name="T86" fmla="*/ 0 w 229"/>
                  <a:gd name="T87" fmla="*/ 2147483647 h 512"/>
                  <a:gd name="T88" fmla="*/ 0 w 229"/>
                  <a:gd name="T89" fmla="*/ 2147483647 h 512"/>
                  <a:gd name="T90" fmla="*/ 0 w 229"/>
                  <a:gd name="T91" fmla="*/ 2147483647 h 512"/>
                  <a:gd name="T92" fmla="*/ 0 w 229"/>
                  <a:gd name="T93" fmla="*/ 2147483647 h 512"/>
                  <a:gd name="T94" fmla="*/ 0 w 229"/>
                  <a:gd name="T95" fmla="*/ 2147483647 h 512"/>
                  <a:gd name="T96" fmla="*/ 0 w 229"/>
                  <a:gd name="T97" fmla="*/ 2147483647 h 512"/>
                  <a:gd name="T98" fmla="*/ 0 w 229"/>
                  <a:gd name="T99" fmla="*/ 2147483647 h 512"/>
                  <a:gd name="T100" fmla="*/ 0 w 229"/>
                  <a:gd name="T101" fmla="*/ 2147483647 h 512"/>
                  <a:gd name="T102" fmla="*/ 0 w 229"/>
                  <a:gd name="T103" fmla="*/ 2147483647 h 512"/>
                  <a:gd name="T104" fmla="*/ 0 w 229"/>
                  <a:gd name="T105" fmla="*/ 2147483647 h 512"/>
                  <a:gd name="T106" fmla="*/ 0 w 229"/>
                  <a:gd name="T107" fmla="*/ 2147483647 h 512"/>
                  <a:gd name="T108" fmla="*/ 0 w 229"/>
                  <a:gd name="T109" fmla="*/ 2147483647 h 512"/>
                  <a:gd name="T110" fmla="*/ 0 w 229"/>
                  <a:gd name="T111" fmla="*/ 2147483647 h 512"/>
                  <a:gd name="T112" fmla="*/ 0 w 229"/>
                  <a:gd name="T113" fmla="*/ 2147483647 h 512"/>
                  <a:gd name="T114" fmla="*/ 0 w 229"/>
                  <a:gd name="T115" fmla="*/ 0 h 512"/>
                  <a:gd name="T116" fmla="*/ 0 w 229"/>
                  <a:gd name="T117" fmla="*/ 0 h 512"/>
                  <a:gd name="T118" fmla="*/ 0 w 229"/>
                  <a:gd name="T119" fmla="*/ 0 h 512"/>
                  <a:gd name="T120" fmla="*/ 0 w 229"/>
                  <a:gd name="T121" fmla="*/ 0 h 51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9"/>
                  <a:gd name="T184" fmla="*/ 0 h 512"/>
                  <a:gd name="T185" fmla="*/ 229 w 229"/>
                  <a:gd name="T186" fmla="*/ 512 h 51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9" h="512">
                    <a:moveTo>
                      <a:pt x="229" y="22"/>
                    </a:moveTo>
                    <a:lnTo>
                      <a:pt x="33" y="0"/>
                    </a:lnTo>
                    <a:lnTo>
                      <a:pt x="0" y="509"/>
                    </a:lnTo>
                    <a:lnTo>
                      <a:pt x="4" y="509"/>
                    </a:lnTo>
                    <a:lnTo>
                      <a:pt x="5" y="509"/>
                    </a:lnTo>
                    <a:lnTo>
                      <a:pt x="8" y="509"/>
                    </a:lnTo>
                    <a:lnTo>
                      <a:pt x="11" y="509"/>
                    </a:lnTo>
                    <a:lnTo>
                      <a:pt x="16" y="511"/>
                    </a:lnTo>
                    <a:lnTo>
                      <a:pt x="20" y="511"/>
                    </a:lnTo>
                    <a:lnTo>
                      <a:pt x="24" y="511"/>
                    </a:lnTo>
                    <a:lnTo>
                      <a:pt x="26" y="511"/>
                    </a:lnTo>
                    <a:lnTo>
                      <a:pt x="29" y="511"/>
                    </a:lnTo>
                    <a:lnTo>
                      <a:pt x="32" y="511"/>
                    </a:lnTo>
                    <a:lnTo>
                      <a:pt x="34" y="511"/>
                    </a:lnTo>
                    <a:lnTo>
                      <a:pt x="37" y="511"/>
                    </a:lnTo>
                    <a:lnTo>
                      <a:pt x="40" y="511"/>
                    </a:lnTo>
                    <a:lnTo>
                      <a:pt x="42" y="511"/>
                    </a:lnTo>
                    <a:lnTo>
                      <a:pt x="46" y="511"/>
                    </a:lnTo>
                    <a:lnTo>
                      <a:pt x="49" y="511"/>
                    </a:lnTo>
                    <a:lnTo>
                      <a:pt x="53" y="511"/>
                    </a:lnTo>
                    <a:lnTo>
                      <a:pt x="55" y="511"/>
                    </a:lnTo>
                    <a:lnTo>
                      <a:pt x="59" y="512"/>
                    </a:lnTo>
                    <a:lnTo>
                      <a:pt x="62" y="511"/>
                    </a:lnTo>
                    <a:lnTo>
                      <a:pt x="66" y="511"/>
                    </a:lnTo>
                    <a:lnTo>
                      <a:pt x="70" y="511"/>
                    </a:lnTo>
                    <a:lnTo>
                      <a:pt x="73" y="511"/>
                    </a:lnTo>
                    <a:lnTo>
                      <a:pt x="76" y="511"/>
                    </a:lnTo>
                    <a:lnTo>
                      <a:pt x="80" y="511"/>
                    </a:lnTo>
                    <a:lnTo>
                      <a:pt x="84" y="511"/>
                    </a:lnTo>
                    <a:lnTo>
                      <a:pt x="88" y="511"/>
                    </a:lnTo>
                    <a:lnTo>
                      <a:pt x="92" y="511"/>
                    </a:lnTo>
                    <a:lnTo>
                      <a:pt x="96" y="511"/>
                    </a:lnTo>
                    <a:lnTo>
                      <a:pt x="100" y="509"/>
                    </a:lnTo>
                    <a:lnTo>
                      <a:pt x="105" y="509"/>
                    </a:lnTo>
                    <a:lnTo>
                      <a:pt x="109" y="509"/>
                    </a:lnTo>
                    <a:lnTo>
                      <a:pt x="113" y="509"/>
                    </a:lnTo>
                    <a:lnTo>
                      <a:pt x="119" y="509"/>
                    </a:lnTo>
                    <a:lnTo>
                      <a:pt x="123" y="509"/>
                    </a:lnTo>
                    <a:lnTo>
                      <a:pt x="127" y="509"/>
                    </a:lnTo>
                    <a:lnTo>
                      <a:pt x="132" y="508"/>
                    </a:lnTo>
                    <a:lnTo>
                      <a:pt x="136" y="508"/>
                    </a:lnTo>
                    <a:lnTo>
                      <a:pt x="141" y="508"/>
                    </a:lnTo>
                    <a:lnTo>
                      <a:pt x="145" y="507"/>
                    </a:lnTo>
                    <a:lnTo>
                      <a:pt x="150" y="507"/>
                    </a:lnTo>
                    <a:lnTo>
                      <a:pt x="154" y="507"/>
                    </a:lnTo>
                    <a:lnTo>
                      <a:pt x="159" y="507"/>
                    </a:lnTo>
                    <a:lnTo>
                      <a:pt x="165" y="505"/>
                    </a:lnTo>
                    <a:lnTo>
                      <a:pt x="169" y="505"/>
                    </a:lnTo>
                    <a:lnTo>
                      <a:pt x="174" y="504"/>
                    </a:lnTo>
                    <a:lnTo>
                      <a:pt x="179" y="504"/>
                    </a:lnTo>
                    <a:lnTo>
                      <a:pt x="183" y="503"/>
                    </a:lnTo>
                    <a:lnTo>
                      <a:pt x="188" y="503"/>
                    </a:lnTo>
                    <a:lnTo>
                      <a:pt x="194" y="503"/>
                    </a:lnTo>
                    <a:lnTo>
                      <a:pt x="199" y="502"/>
                    </a:lnTo>
                    <a:lnTo>
                      <a:pt x="203" y="474"/>
                    </a:lnTo>
                    <a:lnTo>
                      <a:pt x="36" y="479"/>
                    </a:lnTo>
                    <a:lnTo>
                      <a:pt x="66" y="39"/>
                    </a:lnTo>
                    <a:lnTo>
                      <a:pt x="229" y="55"/>
                    </a:lnTo>
                    <a:lnTo>
                      <a:pt x="229" y="22"/>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05" name="Freeform 510"/>
              <p:cNvSpPr>
                <a:spLocks/>
              </p:cNvSpPr>
              <p:nvPr/>
            </p:nvSpPr>
            <p:spPr bwMode="auto">
              <a:xfrm rot="1684349" flipH="1">
                <a:off x="4237038" y="4157663"/>
                <a:ext cx="12700" cy="87312"/>
              </a:xfrm>
              <a:custGeom>
                <a:avLst/>
                <a:gdLst>
                  <a:gd name="T0" fmla="*/ 0 w 65"/>
                  <a:gd name="T1" fmla="*/ 0 h 540"/>
                  <a:gd name="T2" fmla="*/ 0 w 65"/>
                  <a:gd name="T3" fmla="*/ 2147483647 h 540"/>
                  <a:gd name="T4" fmla="*/ 0 w 65"/>
                  <a:gd name="T5" fmla="*/ 2147483647 h 540"/>
                  <a:gd name="T6" fmla="*/ 0 w 65"/>
                  <a:gd name="T7" fmla="*/ 0 h 540"/>
                  <a:gd name="T8" fmla="*/ 0 w 65"/>
                  <a:gd name="T9" fmla="*/ 0 h 540"/>
                  <a:gd name="T10" fmla="*/ 0 w 65"/>
                  <a:gd name="T11" fmla="*/ 0 h 540"/>
                  <a:gd name="T12" fmla="*/ 0 60000 65536"/>
                  <a:gd name="T13" fmla="*/ 0 60000 65536"/>
                  <a:gd name="T14" fmla="*/ 0 60000 65536"/>
                  <a:gd name="T15" fmla="*/ 0 60000 65536"/>
                  <a:gd name="T16" fmla="*/ 0 60000 65536"/>
                  <a:gd name="T17" fmla="*/ 0 60000 65536"/>
                  <a:gd name="T18" fmla="*/ 0 w 65"/>
                  <a:gd name="T19" fmla="*/ 0 h 540"/>
                  <a:gd name="T20" fmla="*/ 65 w 65"/>
                  <a:gd name="T21" fmla="*/ 540 h 540"/>
                </a:gdLst>
                <a:ahLst/>
                <a:cxnLst>
                  <a:cxn ang="T12">
                    <a:pos x="T0" y="T1"/>
                  </a:cxn>
                  <a:cxn ang="T13">
                    <a:pos x="T2" y="T3"/>
                  </a:cxn>
                  <a:cxn ang="T14">
                    <a:pos x="T4" y="T5"/>
                  </a:cxn>
                  <a:cxn ang="T15">
                    <a:pos x="T6" y="T7"/>
                  </a:cxn>
                  <a:cxn ang="T16">
                    <a:pos x="T8" y="T9"/>
                  </a:cxn>
                  <a:cxn ang="T17">
                    <a:pos x="T10" y="T11"/>
                  </a:cxn>
                </a:cxnLst>
                <a:rect l="T18" t="T19" r="T20" b="T21"/>
                <a:pathLst>
                  <a:path w="65" h="540">
                    <a:moveTo>
                      <a:pt x="24" y="0"/>
                    </a:moveTo>
                    <a:lnTo>
                      <a:pt x="0" y="540"/>
                    </a:lnTo>
                    <a:lnTo>
                      <a:pt x="47" y="535"/>
                    </a:lnTo>
                    <a:lnTo>
                      <a:pt x="65" y="7"/>
                    </a:lnTo>
                    <a:lnTo>
                      <a:pt x="24"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06" name="Freeform 511"/>
              <p:cNvSpPr>
                <a:spLocks/>
              </p:cNvSpPr>
              <p:nvPr/>
            </p:nvSpPr>
            <p:spPr bwMode="auto">
              <a:xfrm>
                <a:off x="4132263" y="3959225"/>
                <a:ext cx="41275" cy="34925"/>
              </a:xfrm>
              <a:custGeom>
                <a:avLst/>
                <a:gdLst>
                  <a:gd name="T0" fmla="*/ 0 w 208"/>
                  <a:gd name="T1" fmla="*/ 0 h 194"/>
                  <a:gd name="T2" fmla="*/ 0 w 208"/>
                  <a:gd name="T3" fmla="*/ 0 h 194"/>
                  <a:gd name="T4" fmla="*/ 2147483647 w 208"/>
                  <a:gd name="T5" fmla="*/ 0 h 194"/>
                  <a:gd name="T6" fmla="*/ 2147483647 w 208"/>
                  <a:gd name="T7" fmla="*/ 0 h 194"/>
                  <a:gd name="T8" fmla="*/ 0 w 208"/>
                  <a:gd name="T9" fmla="*/ 0 h 194"/>
                  <a:gd name="T10" fmla="*/ 0 w 208"/>
                  <a:gd name="T11" fmla="*/ 0 h 194"/>
                  <a:gd name="T12" fmla="*/ 0 w 208"/>
                  <a:gd name="T13" fmla="*/ 0 h 194"/>
                  <a:gd name="T14" fmla="*/ 0 w 208"/>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208"/>
                  <a:gd name="T25" fmla="*/ 0 h 194"/>
                  <a:gd name="T26" fmla="*/ 208 w 208"/>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8" h="194">
                    <a:moveTo>
                      <a:pt x="6" y="46"/>
                    </a:moveTo>
                    <a:lnTo>
                      <a:pt x="113" y="0"/>
                    </a:lnTo>
                    <a:lnTo>
                      <a:pt x="208" y="29"/>
                    </a:lnTo>
                    <a:lnTo>
                      <a:pt x="208" y="131"/>
                    </a:lnTo>
                    <a:lnTo>
                      <a:pt x="134" y="185"/>
                    </a:lnTo>
                    <a:lnTo>
                      <a:pt x="0" y="194"/>
                    </a:lnTo>
                    <a:lnTo>
                      <a:pt x="6" y="46"/>
                    </a:lnTo>
                    <a:close/>
                  </a:path>
                </a:pathLst>
              </a:custGeom>
              <a:solidFill>
                <a:srgbClr val="666666"/>
              </a:solidFill>
              <a:ln w="9525">
                <a:noFill/>
                <a:round/>
                <a:headEnd/>
                <a:tailEnd/>
              </a:ln>
            </p:spPr>
            <p:txBody>
              <a:bodyPr/>
              <a:lstStyle/>
              <a:p>
                <a:pPr>
                  <a:defRPr/>
                </a:pPr>
                <a:endParaRPr lang="en-US" kern="0">
                  <a:solidFill>
                    <a:sysClr val="windowText" lastClr="000000"/>
                  </a:solidFill>
                  <a:latin typeface="Arial"/>
                </a:endParaRPr>
              </a:p>
            </p:txBody>
          </p:sp>
          <p:sp>
            <p:nvSpPr>
              <p:cNvPr id="307" name="Freeform 512"/>
              <p:cNvSpPr>
                <a:spLocks/>
              </p:cNvSpPr>
              <p:nvPr/>
            </p:nvSpPr>
            <p:spPr bwMode="auto">
              <a:xfrm>
                <a:off x="4173538" y="3906838"/>
                <a:ext cx="177800" cy="157162"/>
              </a:xfrm>
              <a:custGeom>
                <a:avLst/>
                <a:gdLst>
                  <a:gd name="T0" fmla="*/ 0 w 891"/>
                  <a:gd name="T1" fmla="*/ 0 h 857"/>
                  <a:gd name="T2" fmla="*/ 2147483647 w 891"/>
                  <a:gd name="T3" fmla="*/ 0 h 857"/>
                  <a:gd name="T4" fmla="*/ 2147483647 w 891"/>
                  <a:gd name="T5" fmla="*/ 0 h 857"/>
                  <a:gd name="T6" fmla="*/ 2147483647 w 891"/>
                  <a:gd name="T7" fmla="*/ 0 h 857"/>
                  <a:gd name="T8" fmla="*/ 2147483647 w 891"/>
                  <a:gd name="T9" fmla="*/ 2147483647 h 857"/>
                  <a:gd name="T10" fmla="*/ 2147483647 w 891"/>
                  <a:gd name="T11" fmla="*/ 2147483647 h 857"/>
                  <a:gd name="T12" fmla="*/ 2147483647 w 891"/>
                  <a:gd name="T13" fmla="*/ 2147483647 h 857"/>
                  <a:gd name="T14" fmla="*/ 2147483647 w 891"/>
                  <a:gd name="T15" fmla="*/ 2147483647 h 857"/>
                  <a:gd name="T16" fmla="*/ 0 w 891"/>
                  <a:gd name="T17" fmla="*/ 2147483647 h 857"/>
                  <a:gd name="T18" fmla="*/ 0 w 891"/>
                  <a:gd name="T19" fmla="*/ 2147483647 h 857"/>
                  <a:gd name="T20" fmla="*/ 0 w 891"/>
                  <a:gd name="T21" fmla="*/ 0 h 857"/>
                  <a:gd name="T22" fmla="*/ 0 w 891"/>
                  <a:gd name="T23" fmla="*/ 0 h 8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91"/>
                  <a:gd name="T37" fmla="*/ 0 h 857"/>
                  <a:gd name="T38" fmla="*/ 891 w 891"/>
                  <a:gd name="T39" fmla="*/ 857 h 8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91" h="857">
                    <a:moveTo>
                      <a:pt x="97" y="219"/>
                    </a:moveTo>
                    <a:lnTo>
                      <a:pt x="199" y="103"/>
                    </a:lnTo>
                    <a:lnTo>
                      <a:pt x="555" y="0"/>
                    </a:lnTo>
                    <a:lnTo>
                      <a:pt x="794" y="55"/>
                    </a:lnTo>
                    <a:lnTo>
                      <a:pt x="891" y="268"/>
                    </a:lnTo>
                    <a:lnTo>
                      <a:pt x="876" y="502"/>
                    </a:lnTo>
                    <a:lnTo>
                      <a:pt x="819" y="736"/>
                    </a:lnTo>
                    <a:lnTo>
                      <a:pt x="363" y="857"/>
                    </a:lnTo>
                    <a:lnTo>
                      <a:pt x="15" y="412"/>
                    </a:lnTo>
                    <a:lnTo>
                      <a:pt x="0" y="302"/>
                    </a:lnTo>
                    <a:lnTo>
                      <a:pt x="97" y="219"/>
                    </a:lnTo>
                    <a:close/>
                  </a:path>
                </a:pathLst>
              </a:custGeom>
              <a:solidFill>
                <a:srgbClr val="E4815E"/>
              </a:solidFill>
              <a:ln w="9525">
                <a:noFill/>
                <a:round/>
                <a:headEnd/>
                <a:tailEnd/>
              </a:ln>
            </p:spPr>
            <p:txBody>
              <a:bodyPr/>
              <a:lstStyle/>
              <a:p>
                <a:pPr>
                  <a:defRPr/>
                </a:pPr>
                <a:endParaRPr lang="en-US" kern="0">
                  <a:solidFill>
                    <a:sysClr val="windowText" lastClr="000000"/>
                  </a:solidFill>
                  <a:latin typeface="Arial"/>
                </a:endParaRPr>
              </a:p>
            </p:txBody>
          </p:sp>
          <p:sp>
            <p:nvSpPr>
              <p:cNvPr id="308" name="Freeform 513"/>
              <p:cNvSpPr>
                <a:spLocks/>
              </p:cNvSpPr>
              <p:nvPr/>
            </p:nvSpPr>
            <p:spPr bwMode="auto">
              <a:xfrm>
                <a:off x="4151313" y="3868738"/>
                <a:ext cx="185737" cy="96837"/>
              </a:xfrm>
              <a:custGeom>
                <a:avLst/>
                <a:gdLst>
                  <a:gd name="T0" fmla="*/ 0 w 932"/>
                  <a:gd name="T1" fmla="*/ 2147483647 h 522"/>
                  <a:gd name="T2" fmla="*/ 0 w 932"/>
                  <a:gd name="T3" fmla="*/ 2147483647 h 522"/>
                  <a:gd name="T4" fmla="*/ 2147483647 w 932"/>
                  <a:gd name="T5" fmla="*/ 2147483647 h 522"/>
                  <a:gd name="T6" fmla="*/ 2147483647 w 932"/>
                  <a:gd name="T7" fmla="*/ 2147483647 h 522"/>
                  <a:gd name="T8" fmla="*/ 2147483647 w 932"/>
                  <a:gd name="T9" fmla="*/ 2147483647 h 522"/>
                  <a:gd name="T10" fmla="*/ 2147483647 w 932"/>
                  <a:gd name="T11" fmla="*/ 2147483647 h 522"/>
                  <a:gd name="T12" fmla="*/ 2147483647 w 932"/>
                  <a:gd name="T13" fmla="*/ 0 h 522"/>
                  <a:gd name="T14" fmla="*/ 2147483647 w 932"/>
                  <a:gd name="T15" fmla="*/ 0 h 522"/>
                  <a:gd name="T16" fmla="*/ 2147483647 w 932"/>
                  <a:gd name="T17" fmla="*/ 0 h 522"/>
                  <a:gd name="T18" fmla="*/ 2147483647 w 932"/>
                  <a:gd name="T19" fmla="*/ 0 h 522"/>
                  <a:gd name="T20" fmla="*/ 0 w 932"/>
                  <a:gd name="T21" fmla="*/ 0 h 522"/>
                  <a:gd name="T22" fmla="*/ 0 w 932"/>
                  <a:gd name="T23" fmla="*/ 2147483647 h 522"/>
                  <a:gd name="T24" fmla="*/ 0 w 932"/>
                  <a:gd name="T25" fmla="*/ 2147483647 h 522"/>
                  <a:gd name="T26" fmla="*/ 0 w 932"/>
                  <a:gd name="T27" fmla="*/ 2147483647 h 522"/>
                  <a:gd name="T28" fmla="*/ 0 w 932"/>
                  <a:gd name="T29" fmla="*/ 2147483647 h 5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2"/>
                  <a:gd name="T46" fmla="*/ 0 h 522"/>
                  <a:gd name="T47" fmla="*/ 932 w 932"/>
                  <a:gd name="T48" fmla="*/ 522 h 5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2" h="522">
                    <a:moveTo>
                      <a:pt x="0" y="488"/>
                    </a:moveTo>
                    <a:lnTo>
                      <a:pt x="160" y="522"/>
                    </a:lnTo>
                    <a:lnTo>
                      <a:pt x="272" y="338"/>
                    </a:lnTo>
                    <a:lnTo>
                      <a:pt x="382" y="308"/>
                    </a:lnTo>
                    <a:lnTo>
                      <a:pt x="548" y="233"/>
                    </a:lnTo>
                    <a:lnTo>
                      <a:pt x="932" y="254"/>
                    </a:lnTo>
                    <a:lnTo>
                      <a:pt x="787" y="41"/>
                    </a:lnTo>
                    <a:lnTo>
                      <a:pt x="514" y="0"/>
                    </a:lnTo>
                    <a:lnTo>
                      <a:pt x="403" y="0"/>
                    </a:lnTo>
                    <a:lnTo>
                      <a:pt x="261" y="34"/>
                    </a:lnTo>
                    <a:lnTo>
                      <a:pt x="143" y="123"/>
                    </a:lnTo>
                    <a:lnTo>
                      <a:pt x="40" y="315"/>
                    </a:lnTo>
                    <a:lnTo>
                      <a:pt x="21" y="397"/>
                    </a:lnTo>
                    <a:lnTo>
                      <a:pt x="0" y="488"/>
                    </a:lnTo>
                    <a:close/>
                  </a:path>
                </a:pathLst>
              </a:custGeom>
              <a:solidFill>
                <a:srgbClr val="666666"/>
              </a:solidFill>
              <a:ln w="9525">
                <a:noFill/>
                <a:round/>
                <a:headEnd/>
                <a:tailEnd/>
              </a:ln>
            </p:spPr>
            <p:txBody>
              <a:bodyPr/>
              <a:lstStyle/>
              <a:p>
                <a:pPr>
                  <a:defRPr/>
                </a:pPr>
                <a:endParaRPr lang="en-US" kern="0">
                  <a:solidFill>
                    <a:sysClr val="windowText" lastClr="000000"/>
                  </a:solidFill>
                  <a:latin typeface="Arial"/>
                </a:endParaRPr>
              </a:p>
            </p:txBody>
          </p:sp>
          <p:sp>
            <p:nvSpPr>
              <p:cNvPr id="309" name="Freeform 514"/>
              <p:cNvSpPr>
                <a:spLocks/>
              </p:cNvSpPr>
              <p:nvPr/>
            </p:nvSpPr>
            <p:spPr bwMode="auto">
              <a:xfrm>
                <a:off x="4129088" y="3871913"/>
                <a:ext cx="161925" cy="112712"/>
              </a:xfrm>
              <a:custGeom>
                <a:avLst/>
                <a:gdLst>
                  <a:gd name="T0" fmla="*/ 0 w 808"/>
                  <a:gd name="T1" fmla="*/ 2147483647 h 610"/>
                  <a:gd name="T2" fmla="*/ 0 w 808"/>
                  <a:gd name="T3" fmla="*/ 2147483647 h 610"/>
                  <a:gd name="T4" fmla="*/ 0 w 808"/>
                  <a:gd name="T5" fmla="*/ 2147483647 h 610"/>
                  <a:gd name="T6" fmla="*/ 2147483647 w 808"/>
                  <a:gd name="T7" fmla="*/ 2147483647 h 610"/>
                  <a:gd name="T8" fmla="*/ 2147483647 w 808"/>
                  <a:gd name="T9" fmla="*/ 2147483647 h 610"/>
                  <a:gd name="T10" fmla="*/ 2147483647 w 808"/>
                  <a:gd name="T11" fmla="*/ 2147483647 h 610"/>
                  <a:gd name="T12" fmla="*/ 2147483647 w 808"/>
                  <a:gd name="T13" fmla="*/ 2147483647 h 610"/>
                  <a:gd name="T14" fmla="*/ 2147483647 w 808"/>
                  <a:gd name="T15" fmla="*/ 2147483647 h 610"/>
                  <a:gd name="T16" fmla="*/ 2147483647 w 808"/>
                  <a:gd name="T17" fmla="*/ 0 h 610"/>
                  <a:gd name="T18" fmla="*/ 2147483647 w 808"/>
                  <a:gd name="T19" fmla="*/ 0 h 610"/>
                  <a:gd name="T20" fmla="*/ 2147483647 w 808"/>
                  <a:gd name="T21" fmla="*/ 0 h 610"/>
                  <a:gd name="T22" fmla="*/ 2147483647 w 808"/>
                  <a:gd name="T23" fmla="*/ 0 h 610"/>
                  <a:gd name="T24" fmla="*/ 2147483647 w 808"/>
                  <a:gd name="T25" fmla="*/ 0 h 610"/>
                  <a:gd name="T26" fmla="*/ 2147483647 w 808"/>
                  <a:gd name="T27" fmla="*/ 0 h 610"/>
                  <a:gd name="T28" fmla="*/ 2147483647 w 808"/>
                  <a:gd name="T29" fmla="*/ 0 h 610"/>
                  <a:gd name="T30" fmla="*/ 2147483647 w 808"/>
                  <a:gd name="T31" fmla="*/ 0 h 610"/>
                  <a:gd name="T32" fmla="*/ 2147483647 w 808"/>
                  <a:gd name="T33" fmla="*/ 0 h 610"/>
                  <a:gd name="T34" fmla="*/ 2147483647 w 808"/>
                  <a:gd name="T35" fmla="*/ 0 h 610"/>
                  <a:gd name="T36" fmla="*/ 2147483647 w 808"/>
                  <a:gd name="T37" fmla="*/ 0 h 610"/>
                  <a:gd name="T38" fmla="*/ 2147483647 w 808"/>
                  <a:gd name="T39" fmla="*/ 0 h 610"/>
                  <a:gd name="T40" fmla="*/ 0 w 808"/>
                  <a:gd name="T41" fmla="*/ 2147483647 h 610"/>
                  <a:gd name="T42" fmla="*/ 0 w 808"/>
                  <a:gd name="T43" fmla="*/ 2147483647 h 610"/>
                  <a:gd name="T44" fmla="*/ 0 w 808"/>
                  <a:gd name="T45" fmla="*/ 2147483647 h 610"/>
                  <a:gd name="T46" fmla="*/ 0 w 808"/>
                  <a:gd name="T47" fmla="*/ 2147483647 h 610"/>
                  <a:gd name="T48" fmla="*/ 0 w 808"/>
                  <a:gd name="T49" fmla="*/ 2147483647 h 61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8"/>
                  <a:gd name="T76" fmla="*/ 0 h 610"/>
                  <a:gd name="T77" fmla="*/ 808 w 808"/>
                  <a:gd name="T78" fmla="*/ 610 h 61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8" h="610">
                    <a:moveTo>
                      <a:pt x="0" y="591"/>
                    </a:moveTo>
                    <a:lnTo>
                      <a:pt x="68" y="610"/>
                    </a:lnTo>
                    <a:lnTo>
                      <a:pt x="82" y="555"/>
                    </a:lnTo>
                    <a:lnTo>
                      <a:pt x="192" y="487"/>
                    </a:lnTo>
                    <a:lnTo>
                      <a:pt x="179" y="397"/>
                    </a:lnTo>
                    <a:lnTo>
                      <a:pt x="240" y="255"/>
                    </a:lnTo>
                    <a:lnTo>
                      <a:pt x="268" y="336"/>
                    </a:lnTo>
                    <a:lnTo>
                      <a:pt x="350" y="226"/>
                    </a:lnTo>
                    <a:lnTo>
                      <a:pt x="418" y="144"/>
                    </a:lnTo>
                    <a:lnTo>
                      <a:pt x="466" y="220"/>
                    </a:lnTo>
                    <a:lnTo>
                      <a:pt x="500" y="144"/>
                    </a:lnTo>
                    <a:lnTo>
                      <a:pt x="610" y="84"/>
                    </a:lnTo>
                    <a:lnTo>
                      <a:pt x="679" y="144"/>
                    </a:lnTo>
                    <a:lnTo>
                      <a:pt x="698" y="76"/>
                    </a:lnTo>
                    <a:lnTo>
                      <a:pt x="787" y="42"/>
                    </a:lnTo>
                    <a:lnTo>
                      <a:pt x="808" y="8"/>
                    </a:lnTo>
                    <a:lnTo>
                      <a:pt x="582" y="0"/>
                    </a:lnTo>
                    <a:lnTo>
                      <a:pt x="445" y="0"/>
                    </a:lnTo>
                    <a:lnTo>
                      <a:pt x="308" y="55"/>
                    </a:lnTo>
                    <a:lnTo>
                      <a:pt x="205" y="152"/>
                    </a:lnTo>
                    <a:lnTo>
                      <a:pt x="110" y="405"/>
                    </a:lnTo>
                    <a:lnTo>
                      <a:pt x="110" y="473"/>
                    </a:lnTo>
                    <a:lnTo>
                      <a:pt x="48" y="498"/>
                    </a:lnTo>
                    <a:lnTo>
                      <a:pt x="0" y="591"/>
                    </a:lnTo>
                    <a:close/>
                  </a:path>
                </a:pathLst>
              </a:custGeom>
              <a:solidFill>
                <a:srgbClr val="B2B2B2"/>
              </a:solidFill>
              <a:ln w="9525">
                <a:noFill/>
                <a:round/>
                <a:headEnd/>
                <a:tailEnd/>
              </a:ln>
            </p:spPr>
            <p:txBody>
              <a:bodyPr/>
              <a:lstStyle/>
              <a:p>
                <a:pPr>
                  <a:defRPr/>
                </a:pPr>
                <a:endParaRPr lang="en-US" kern="0">
                  <a:solidFill>
                    <a:sysClr val="windowText" lastClr="000000"/>
                  </a:solidFill>
                  <a:latin typeface="Arial"/>
                </a:endParaRPr>
              </a:p>
            </p:txBody>
          </p:sp>
          <p:sp>
            <p:nvSpPr>
              <p:cNvPr id="310" name="Freeform 515"/>
              <p:cNvSpPr>
                <a:spLocks/>
              </p:cNvSpPr>
              <p:nvPr/>
            </p:nvSpPr>
            <p:spPr bwMode="auto">
              <a:xfrm>
                <a:off x="4184650" y="3987800"/>
                <a:ext cx="160338" cy="103188"/>
              </a:xfrm>
              <a:custGeom>
                <a:avLst/>
                <a:gdLst>
                  <a:gd name="T0" fmla="*/ 0 w 808"/>
                  <a:gd name="T1" fmla="*/ 0 h 563"/>
                  <a:gd name="T2" fmla="*/ 0 w 808"/>
                  <a:gd name="T3" fmla="*/ 0 h 563"/>
                  <a:gd name="T4" fmla="*/ 2147483647 w 808"/>
                  <a:gd name="T5" fmla="*/ 0 h 563"/>
                  <a:gd name="T6" fmla="*/ 2147483647 w 808"/>
                  <a:gd name="T7" fmla="*/ 0 h 563"/>
                  <a:gd name="T8" fmla="*/ 2147483647 w 808"/>
                  <a:gd name="T9" fmla="*/ 0 h 563"/>
                  <a:gd name="T10" fmla="*/ 2147483647 w 808"/>
                  <a:gd name="T11" fmla="*/ 2147483647 h 563"/>
                  <a:gd name="T12" fmla="*/ 2147483647 w 808"/>
                  <a:gd name="T13" fmla="*/ 0 h 563"/>
                  <a:gd name="T14" fmla="*/ 2147483647 w 808"/>
                  <a:gd name="T15" fmla="*/ 2147483647 h 563"/>
                  <a:gd name="T16" fmla="*/ 2147483647 w 808"/>
                  <a:gd name="T17" fmla="*/ 2147483647 h 563"/>
                  <a:gd name="T18" fmla="*/ 2147483647 w 808"/>
                  <a:gd name="T19" fmla="*/ 2147483647 h 563"/>
                  <a:gd name="T20" fmla="*/ 2147483647 w 808"/>
                  <a:gd name="T21" fmla="*/ 2147483647 h 563"/>
                  <a:gd name="T22" fmla="*/ 0 w 808"/>
                  <a:gd name="T23" fmla="*/ 2147483647 h 563"/>
                  <a:gd name="T24" fmla="*/ 0 w 808"/>
                  <a:gd name="T25" fmla="*/ 0 h 563"/>
                  <a:gd name="T26" fmla="*/ 0 w 808"/>
                  <a:gd name="T27" fmla="*/ 0 h 563"/>
                  <a:gd name="T28" fmla="*/ 0 w 808"/>
                  <a:gd name="T29" fmla="*/ 0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08"/>
                  <a:gd name="T46" fmla="*/ 0 h 563"/>
                  <a:gd name="T47" fmla="*/ 808 w 808"/>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08" h="563">
                    <a:moveTo>
                      <a:pt x="0" y="0"/>
                    </a:moveTo>
                    <a:lnTo>
                      <a:pt x="150" y="82"/>
                    </a:lnTo>
                    <a:lnTo>
                      <a:pt x="308" y="205"/>
                    </a:lnTo>
                    <a:lnTo>
                      <a:pt x="500" y="165"/>
                    </a:lnTo>
                    <a:lnTo>
                      <a:pt x="663" y="219"/>
                    </a:lnTo>
                    <a:lnTo>
                      <a:pt x="692" y="268"/>
                    </a:lnTo>
                    <a:lnTo>
                      <a:pt x="808" y="158"/>
                    </a:lnTo>
                    <a:lnTo>
                      <a:pt x="719" y="371"/>
                    </a:lnTo>
                    <a:lnTo>
                      <a:pt x="684" y="479"/>
                    </a:lnTo>
                    <a:lnTo>
                      <a:pt x="597" y="563"/>
                    </a:lnTo>
                    <a:lnTo>
                      <a:pt x="411" y="563"/>
                    </a:lnTo>
                    <a:lnTo>
                      <a:pt x="110" y="411"/>
                    </a:lnTo>
                    <a:lnTo>
                      <a:pt x="26" y="144"/>
                    </a:lnTo>
                    <a:lnTo>
                      <a:pt x="0" y="0"/>
                    </a:lnTo>
                    <a:close/>
                  </a:path>
                </a:pathLst>
              </a:custGeom>
              <a:solidFill>
                <a:srgbClr val="A38C8C"/>
              </a:solidFill>
              <a:ln w="9525">
                <a:noFill/>
                <a:round/>
                <a:headEnd/>
                <a:tailEnd/>
              </a:ln>
            </p:spPr>
            <p:txBody>
              <a:bodyPr/>
              <a:lstStyle/>
              <a:p>
                <a:pPr>
                  <a:defRPr/>
                </a:pPr>
                <a:endParaRPr lang="en-US" kern="0">
                  <a:solidFill>
                    <a:sysClr val="windowText" lastClr="000000"/>
                  </a:solidFill>
                  <a:latin typeface="Arial"/>
                </a:endParaRPr>
              </a:p>
            </p:txBody>
          </p:sp>
          <p:sp>
            <p:nvSpPr>
              <p:cNvPr id="311" name="Freeform 516"/>
              <p:cNvSpPr>
                <a:spLocks/>
              </p:cNvSpPr>
              <p:nvPr/>
            </p:nvSpPr>
            <p:spPr bwMode="auto">
              <a:xfrm>
                <a:off x="4216400" y="3949700"/>
                <a:ext cx="63500" cy="36513"/>
              </a:xfrm>
              <a:custGeom>
                <a:avLst/>
                <a:gdLst>
                  <a:gd name="T0" fmla="*/ 0 w 321"/>
                  <a:gd name="T1" fmla="*/ 0 h 200"/>
                  <a:gd name="T2" fmla="*/ 2147483647 w 321"/>
                  <a:gd name="T3" fmla="*/ 0 h 200"/>
                  <a:gd name="T4" fmla="*/ 0 w 321"/>
                  <a:gd name="T5" fmla="*/ 0 h 200"/>
                  <a:gd name="T6" fmla="*/ 0 w 321"/>
                  <a:gd name="T7" fmla="*/ 0 h 200"/>
                  <a:gd name="T8" fmla="*/ 0 w 321"/>
                  <a:gd name="T9" fmla="*/ 0 h 200"/>
                  <a:gd name="T10" fmla="*/ 0 w 321"/>
                  <a:gd name="T11" fmla="*/ 0 h 200"/>
                  <a:gd name="T12" fmla="*/ 0 60000 65536"/>
                  <a:gd name="T13" fmla="*/ 0 60000 65536"/>
                  <a:gd name="T14" fmla="*/ 0 60000 65536"/>
                  <a:gd name="T15" fmla="*/ 0 60000 65536"/>
                  <a:gd name="T16" fmla="*/ 0 60000 65536"/>
                  <a:gd name="T17" fmla="*/ 0 60000 65536"/>
                  <a:gd name="T18" fmla="*/ 0 w 321"/>
                  <a:gd name="T19" fmla="*/ 0 h 200"/>
                  <a:gd name="T20" fmla="*/ 321 w 321"/>
                  <a:gd name="T21" fmla="*/ 200 h 200"/>
                </a:gdLst>
                <a:ahLst/>
                <a:cxnLst>
                  <a:cxn ang="T12">
                    <a:pos x="T0" y="T1"/>
                  </a:cxn>
                  <a:cxn ang="T13">
                    <a:pos x="T2" y="T3"/>
                  </a:cxn>
                  <a:cxn ang="T14">
                    <a:pos x="T4" y="T5"/>
                  </a:cxn>
                  <a:cxn ang="T15">
                    <a:pos x="T6" y="T7"/>
                  </a:cxn>
                  <a:cxn ang="T16">
                    <a:pos x="T8" y="T9"/>
                  </a:cxn>
                  <a:cxn ang="T17">
                    <a:pos x="T10" y="T11"/>
                  </a:cxn>
                </a:cxnLst>
                <a:rect l="T18" t="T19" r="T20" b="T21"/>
                <a:pathLst>
                  <a:path w="321" h="200">
                    <a:moveTo>
                      <a:pt x="41" y="21"/>
                    </a:moveTo>
                    <a:lnTo>
                      <a:pt x="321" y="0"/>
                    </a:lnTo>
                    <a:lnTo>
                      <a:pt x="205" y="200"/>
                    </a:lnTo>
                    <a:lnTo>
                      <a:pt x="0" y="89"/>
                    </a:lnTo>
                    <a:lnTo>
                      <a:pt x="41" y="21"/>
                    </a:lnTo>
                    <a:close/>
                  </a:path>
                </a:pathLst>
              </a:custGeom>
              <a:solidFill>
                <a:srgbClr val="FFF280"/>
              </a:solidFill>
              <a:ln w="9525">
                <a:noFill/>
                <a:round/>
                <a:headEnd/>
                <a:tailEnd/>
              </a:ln>
            </p:spPr>
            <p:txBody>
              <a:bodyPr/>
              <a:lstStyle/>
              <a:p>
                <a:pPr>
                  <a:defRPr/>
                </a:pPr>
                <a:endParaRPr lang="en-US" kern="0">
                  <a:solidFill>
                    <a:sysClr val="windowText" lastClr="000000"/>
                  </a:solidFill>
                  <a:latin typeface="Arial"/>
                </a:endParaRPr>
              </a:p>
            </p:txBody>
          </p:sp>
          <p:sp>
            <p:nvSpPr>
              <p:cNvPr id="312" name="Freeform 517"/>
              <p:cNvSpPr>
                <a:spLocks/>
              </p:cNvSpPr>
              <p:nvPr/>
            </p:nvSpPr>
            <p:spPr bwMode="auto">
              <a:xfrm>
                <a:off x="4306888" y="3952875"/>
                <a:ext cx="49212" cy="30163"/>
              </a:xfrm>
              <a:custGeom>
                <a:avLst/>
                <a:gdLst>
                  <a:gd name="T0" fmla="*/ 0 w 253"/>
                  <a:gd name="T1" fmla="*/ 0 h 165"/>
                  <a:gd name="T2" fmla="*/ 2147483647 w 253"/>
                  <a:gd name="T3" fmla="*/ 0 h 165"/>
                  <a:gd name="T4" fmla="*/ 2147483647 w 253"/>
                  <a:gd name="T5" fmla="*/ 0 h 165"/>
                  <a:gd name="T6" fmla="*/ 0 w 253"/>
                  <a:gd name="T7" fmla="*/ 0 h 165"/>
                  <a:gd name="T8" fmla="*/ 0 w 253"/>
                  <a:gd name="T9" fmla="*/ 0 h 165"/>
                  <a:gd name="T10" fmla="*/ 0 w 253"/>
                  <a:gd name="T11" fmla="*/ 0 h 165"/>
                  <a:gd name="T12" fmla="*/ 0 w 253"/>
                  <a:gd name="T13" fmla="*/ 0 h 165"/>
                  <a:gd name="T14" fmla="*/ 0 60000 65536"/>
                  <a:gd name="T15" fmla="*/ 0 60000 65536"/>
                  <a:gd name="T16" fmla="*/ 0 60000 65536"/>
                  <a:gd name="T17" fmla="*/ 0 60000 65536"/>
                  <a:gd name="T18" fmla="*/ 0 60000 65536"/>
                  <a:gd name="T19" fmla="*/ 0 60000 65536"/>
                  <a:gd name="T20" fmla="*/ 0 60000 65536"/>
                  <a:gd name="T21" fmla="*/ 0 w 253"/>
                  <a:gd name="T22" fmla="*/ 0 h 165"/>
                  <a:gd name="T23" fmla="*/ 253 w 253"/>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3" h="165">
                    <a:moveTo>
                      <a:pt x="40" y="0"/>
                    </a:moveTo>
                    <a:lnTo>
                      <a:pt x="253" y="29"/>
                    </a:lnTo>
                    <a:lnTo>
                      <a:pt x="226" y="144"/>
                    </a:lnTo>
                    <a:lnTo>
                      <a:pt x="34" y="165"/>
                    </a:lnTo>
                    <a:lnTo>
                      <a:pt x="0" y="48"/>
                    </a:lnTo>
                    <a:lnTo>
                      <a:pt x="40" y="0"/>
                    </a:lnTo>
                    <a:close/>
                  </a:path>
                </a:pathLst>
              </a:custGeom>
              <a:solidFill>
                <a:srgbClr val="FFF280"/>
              </a:solidFill>
              <a:ln w="9525">
                <a:noFill/>
                <a:round/>
                <a:headEnd/>
                <a:tailEnd/>
              </a:ln>
            </p:spPr>
            <p:txBody>
              <a:bodyPr/>
              <a:lstStyle/>
              <a:p>
                <a:pPr>
                  <a:defRPr/>
                </a:pPr>
                <a:endParaRPr lang="en-US" kern="0">
                  <a:solidFill>
                    <a:sysClr val="windowText" lastClr="000000"/>
                  </a:solidFill>
                  <a:latin typeface="Arial"/>
                </a:endParaRPr>
              </a:p>
            </p:txBody>
          </p:sp>
          <p:sp>
            <p:nvSpPr>
              <p:cNvPr id="313" name="Freeform 518"/>
              <p:cNvSpPr>
                <a:spLocks/>
              </p:cNvSpPr>
              <p:nvPr/>
            </p:nvSpPr>
            <p:spPr bwMode="auto">
              <a:xfrm>
                <a:off x="4175125" y="3940175"/>
                <a:ext cx="190500" cy="49213"/>
              </a:xfrm>
              <a:custGeom>
                <a:avLst/>
                <a:gdLst>
                  <a:gd name="T0" fmla="*/ 0 w 954"/>
                  <a:gd name="T1" fmla="*/ 0 h 273"/>
                  <a:gd name="T2" fmla="*/ 0 w 954"/>
                  <a:gd name="T3" fmla="*/ 0 h 273"/>
                  <a:gd name="T4" fmla="*/ 2147483647 w 954"/>
                  <a:gd name="T5" fmla="*/ 0 h 273"/>
                  <a:gd name="T6" fmla="*/ 2147483647 w 954"/>
                  <a:gd name="T7" fmla="*/ 0 h 273"/>
                  <a:gd name="T8" fmla="*/ 2147483647 w 954"/>
                  <a:gd name="T9" fmla="*/ 0 h 273"/>
                  <a:gd name="T10" fmla="*/ 2147483647 w 954"/>
                  <a:gd name="T11" fmla="*/ 0 h 273"/>
                  <a:gd name="T12" fmla="*/ 2147483647 w 954"/>
                  <a:gd name="T13" fmla="*/ 0 h 273"/>
                  <a:gd name="T14" fmla="*/ 2147483647 w 954"/>
                  <a:gd name="T15" fmla="*/ 2147483647 h 273"/>
                  <a:gd name="T16" fmla="*/ 2147483647 w 954"/>
                  <a:gd name="T17" fmla="*/ 0 h 273"/>
                  <a:gd name="T18" fmla="*/ 2147483647 w 954"/>
                  <a:gd name="T19" fmla="*/ 0 h 273"/>
                  <a:gd name="T20" fmla="*/ 2147483647 w 954"/>
                  <a:gd name="T21" fmla="*/ 0 h 273"/>
                  <a:gd name="T22" fmla="*/ 2147483647 w 954"/>
                  <a:gd name="T23" fmla="*/ 0 h 273"/>
                  <a:gd name="T24" fmla="*/ 2147483647 w 954"/>
                  <a:gd name="T25" fmla="*/ 0 h 273"/>
                  <a:gd name="T26" fmla="*/ 2147483647 w 954"/>
                  <a:gd name="T27" fmla="*/ 0 h 273"/>
                  <a:gd name="T28" fmla="*/ 2147483647 w 954"/>
                  <a:gd name="T29" fmla="*/ 0 h 273"/>
                  <a:gd name="T30" fmla="*/ 2147483647 w 954"/>
                  <a:gd name="T31" fmla="*/ 0 h 273"/>
                  <a:gd name="T32" fmla="*/ 2147483647 w 954"/>
                  <a:gd name="T33" fmla="*/ 0 h 273"/>
                  <a:gd name="T34" fmla="*/ 2147483647 w 954"/>
                  <a:gd name="T35" fmla="*/ 0 h 273"/>
                  <a:gd name="T36" fmla="*/ 2147483647 w 954"/>
                  <a:gd name="T37" fmla="*/ 0 h 273"/>
                  <a:gd name="T38" fmla="*/ 2147483647 w 954"/>
                  <a:gd name="T39" fmla="*/ 0 h 273"/>
                  <a:gd name="T40" fmla="*/ 2147483647 w 954"/>
                  <a:gd name="T41" fmla="*/ 0 h 273"/>
                  <a:gd name="T42" fmla="*/ 2147483647 w 954"/>
                  <a:gd name="T43" fmla="*/ 0 h 273"/>
                  <a:gd name="T44" fmla="*/ 2147483647 w 954"/>
                  <a:gd name="T45" fmla="*/ 0 h 273"/>
                  <a:gd name="T46" fmla="*/ 0 w 954"/>
                  <a:gd name="T47" fmla="*/ 0 h 273"/>
                  <a:gd name="T48" fmla="*/ 0 w 954"/>
                  <a:gd name="T49" fmla="*/ 0 h 2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4"/>
                  <a:gd name="T76" fmla="*/ 0 h 273"/>
                  <a:gd name="T77" fmla="*/ 954 w 954"/>
                  <a:gd name="T78" fmla="*/ 273 h 2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4" h="273">
                    <a:moveTo>
                      <a:pt x="0" y="123"/>
                    </a:moveTo>
                    <a:lnTo>
                      <a:pt x="78" y="45"/>
                    </a:lnTo>
                    <a:lnTo>
                      <a:pt x="289" y="5"/>
                    </a:lnTo>
                    <a:lnTo>
                      <a:pt x="584" y="0"/>
                    </a:lnTo>
                    <a:lnTo>
                      <a:pt x="846" y="40"/>
                    </a:lnTo>
                    <a:lnTo>
                      <a:pt x="933" y="66"/>
                    </a:lnTo>
                    <a:lnTo>
                      <a:pt x="954" y="159"/>
                    </a:lnTo>
                    <a:lnTo>
                      <a:pt x="873" y="273"/>
                    </a:lnTo>
                    <a:lnTo>
                      <a:pt x="770" y="226"/>
                    </a:lnTo>
                    <a:lnTo>
                      <a:pt x="861" y="207"/>
                    </a:lnTo>
                    <a:lnTo>
                      <a:pt x="861" y="138"/>
                    </a:lnTo>
                    <a:lnTo>
                      <a:pt x="806" y="108"/>
                    </a:lnTo>
                    <a:lnTo>
                      <a:pt x="810" y="154"/>
                    </a:lnTo>
                    <a:lnTo>
                      <a:pt x="779" y="159"/>
                    </a:lnTo>
                    <a:lnTo>
                      <a:pt x="753" y="144"/>
                    </a:lnTo>
                    <a:lnTo>
                      <a:pt x="779" y="87"/>
                    </a:lnTo>
                    <a:lnTo>
                      <a:pt x="717" y="81"/>
                    </a:lnTo>
                    <a:lnTo>
                      <a:pt x="568" y="62"/>
                    </a:lnTo>
                    <a:lnTo>
                      <a:pt x="373" y="87"/>
                    </a:lnTo>
                    <a:lnTo>
                      <a:pt x="407" y="123"/>
                    </a:lnTo>
                    <a:lnTo>
                      <a:pt x="373" y="171"/>
                    </a:lnTo>
                    <a:lnTo>
                      <a:pt x="336" y="150"/>
                    </a:lnTo>
                    <a:lnTo>
                      <a:pt x="319" y="93"/>
                    </a:lnTo>
                    <a:lnTo>
                      <a:pt x="0" y="123"/>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14" name="Freeform 519"/>
              <p:cNvSpPr>
                <a:spLocks/>
              </p:cNvSpPr>
              <p:nvPr/>
            </p:nvSpPr>
            <p:spPr bwMode="auto">
              <a:xfrm>
                <a:off x="4264025" y="4165600"/>
                <a:ext cx="119063" cy="77788"/>
              </a:xfrm>
              <a:custGeom>
                <a:avLst/>
                <a:gdLst>
                  <a:gd name="T0" fmla="*/ 2147483647 w 489"/>
                  <a:gd name="T1" fmla="*/ 0 h 362"/>
                  <a:gd name="T2" fmla="*/ 2147483647 w 489"/>
                  <a:gd name="T3" fmla="*/ 0 h 362"/>
                  <a:gd name="T4" fmla="*/ 2147483647 w 489"/>
                  <a:gd name="T5" fmla="*/ 0 h 362"/>
                  <a:gd name="T6" fmla="*/ 2147483647 w 489"/>
                  <a:gd name="T7" fmla="*/ 2147483647 h 362"/>
                  <a:gd name="T8" fmla="*/ 2147483647 w 489"/>
                  <a:gd name="T9" fmla="*/ 0 h 362"/>
                  <a:gd name="T10" fmla="*/ 2147483647 w 489"/>
                  <a:gd name="T11" fmla="*/ 0 h 362"/>
                  <a:gd name="T12" fmla="*/ 2147483647 w 489"/>
                  <a:gd name="T13" fmla="*/ 2147483647 h 362"/>
                  <a:gd name="T14" fmla="*/ 2147483647 w 489"/>
                  <a:gd name="T15" fmla="*/ 2147483647 h 362"/>
                  <a:gd name="T16" fmla="*/ 2147483647 w 489"/>
                  <a:gd name="T17" fmla="*/ 2147483647 h 362"/>
                  <a:gd name="T18" fmla="*/ 2147483647 w 489"/>
                  <a:gd name="T19" fmla="*/ 2147483647 h 362"/>
                  <a:gd name="T20" fmla="*/ 2147483647 w 489"/>
                  <a:gd name="T21" fmla="*/ 2147483647 h 362"/>
                  <a:gd name="T22" fmla="*/ 2147483647 w 489"/>
                  <a:gd name="T23" fmla="*/ 2147483647 h 362"/>
                  <a:gd name="T24" fmla="*/ 2147483647 w 489"/>
                  <a:gd name="T25" fmla="*/ 2147483647 h 362"/>
                  <a:gd name="T26" fmla="*/ 2147483647 w 489"/>
                  <a:gd name="T27" fmla="*/ 2147483647 h 362"/>
                  <a:gd name="T28" fmla="*/ 2147483647 w 489"/>
                  <a:gd name="T29" fmla="*/ 2147483647 h 362"/>
                  <a:gd name="T30" fmla="*/ 2147483647 w 489"/>
                  <a:gd name="T31" fmla="*/ 2147483647 h 362"/>
                  <a:gd name="T32" fmla="*/ 2147483647 w 489"/>
                  <a:gd name="T33" fmla="*/ 2147483647 h 362"/>
                  <a:gd name="T34" fmla="*/ 2147483647 w 489"/>
                  <a:gd name="T35" fmla="*/ 2147483647 h 362"/>
                  <a:gd name="T36" fmla="*/ 0 w 489"/>
                  <a:gd name="T37" fmla="*/ 2147483647 h 362"/>
                  <a:gd name="T38" fmla="*/ 0 w 489"/>
                  <a:gd name="T39" fmla="*/ 2147483647 h 362"/>
                  <a:gd name="T40" fmla="*/ 0 w 489"/>
                  <a:gd name="T41" fmla="*/ 2147483647 h 362"/>
                  <a:gd name="T42" fmla="*/ 0 w 489"/>
                  <a:gd name="T43" fmla="*/ 2147483647 h 362"/>
                  <a:gd name="T44" fmla="*/ 2147483647 w 489"/>
                  <a:gd name="T45" fmla="*/ 2147483647 h 362"/>
                  <a:gd name="T46" fmla="*/ 2147483647 w 489"/>
                  <a:gd name="T47" fmla="*/ 2147483647 h 362"/>
                  <a:gd name="T48" fmla="*/ 2147483647 w 489"/>
                  <a:gd name="T49" fmla="*/ 2147483647 h 362"/>
                  <a:gd name="T50" fmla="*/ 2147483647 w 489"/>
                  <a:gd name="T51" fmla="*/ 2147483647 h 362"/>
                  <a:gd name="T52" fmla="*/ 2147483647 w 489"/>
                  <a:gd name="T53" fmla="*/ 2147483647 h 362"/>
                  <a:gd name="T54" fmla="*/ 2147483647 w 489"/>
                  <a:gd name="T55" fmla="*/ 2147483647 h 362"/>
                  <a:gd name="T56" fmla="*/ 2147483647 w 489"/>
                  <a:gd name="T57" fmla="*/ 2147483647 h 362"/>
                  <a:gd name="T58" fmla="*/ 2147483647 w 489"/>
                  <a:gd name="T59" fmla="*/ 2147483647 h 362"/>
                  <a:gd name="T60" fmla="*/ 2147483647 w 489"/>
                  <a:gd name="T61" fmla="*/ 2147483647 h 362"/>
                  <a:gd name="T62" fmla="*/ 2147483647 w 489"/>
                  <a:gd name="T63" fmla="*/ 2147483647 h 362"/>
                  <a:gd name="T64" fmla="*/ 2147483647 w 489"/>
                  <a:gd name="T65" fmla="*/ 2147483647 h 362"/>
                  <a:gd name="T66" fmla="*/ 2147483647 w 489"/>
                  <a:gd name="T67" fmla="*/ 2147483647 h 362"/>
                  <a:gd name="T68" fmla="*/ 2147483647 w 489"/>
                  <a:gd name="T69" fmla="*/ 0 h 362"/>
                  <a:gd name="T70" fmla="*/ 2147483647 w 489"/>
                  <a:gd name="T71" fmla="*/ 0 h 362"/>
                  <a:gd name="T72" fmla="*/ 2147483647 w 489"/>
                  <a:gd name="T73" fmla="*/ 0 h 362"/>
                  <a:gd name="T74" fmla="*/ 2147483647 w 489"/>
                  <a:gd name="T75" fmla="*/ 0 h 362"/>
                  <a:gd name="T76" fmla="*/ 2147483647 w 489"/>
                  <a:gd name="T77" fmla="*/ 0 h 362"/>
                  <a:gd name="T78" fmla="*/ 2147483647 w 489"/>
                  <a:gd name="T79" fmla="*/ 0 h 362"/>
                  <a:gd name="T80" fmla="*/ 2147483647 w 489"/>
                  <a:gd name="T81" fmla="*/ 0 h 362"/>
                  <a:gd name="T82" fmla="*/ 2147483647 w 489"/>
                  <a:gd name="T83" fmla="*/ 0 h 362"/>
                  <a:gd name="T84" fmla="*/ 2147483647 w 489"/>
                  <a:gd name="T85" fmla="*/ 0 h 362"/>
                  <a:gd name="T86" fmla="*/ 2147483647 w 489"/>
                  <a:gd name="T87" fmla="*/ 0 h 362"/>
                  <a:gd name="T88" fmla="*/ 2147483647 w 489"/>
                  <a:gd name="T89" fmla="*/ 0 h 362"/>
                  <a:gd name="T90" fmla="*/ 0 w 489"/>
                  <a:gd name="T91" fmla="*/ 0 h 3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89"/>
                  <a:gd name="T139" fmla="*/ 0 h 362"/>
                  <a:gd name="T140" fmla="*/ 489 w 489"/>
                  <a:gd name="T141" fmla="*/ 362 h 3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89" h="362">
                    <a:moveTo>
                      <a:pt x="87" y="33"/>
                    </a:moveTo>
                    <a:lnTo>
                      <a:pt x="214" y="42"/>
                    </a:lnTo>
                    <a:lnTo>
                      <a:pt x="288" y="48"/>
                    </a:lnTo>
                    <a:lnTo>
                      <a:pt x="376" y="12"/>
                    </a:lnTo>
                    <a:lnTo>
                      <a:pt x="409" y="0"/>
                    </a:lnTo>
                    <a:lnTo>
                      <a:pt x="478" y="99"/>
                    </a:lnTo>
                    <a:lnTo>
                      <a:pt x="489" y="125"/>
                    </a:lnTo>
                    <a:lnTo>
                      <a:pt x="448" y="140"/>
                    </a:lnTo>
                    <a:lnTo>
                      <a:pt x="429" y="137"/>
                    </a:lnTo>
                    <a:lnTo>
                      <a:pt x="417" y="128"/>
                    </a:lnTo>
                    <a:lnTo>
                      <a:pt x="367" y="84"/>
                    </a:lnTo>
                    <a:lnTo>
                      <a:pt x="300" y="125"/>
                    </a:lnTo>
                    <a:lnTo>
                      <a:pt x="310" y="122"/>
                    </a:lnTo>
                    <a:lnTo>
                      <a:pt x="394" y="140"/>
                    </a:lnTo>
                    <a:lnTo>
                      <a:pt x="445" y="149"/>
                    </a:lnTo>
                    <a:lnTo>
                      <a:pt x="462" y="165"/>
                    </a:lnTo>
                    <a:lnTo>
                      <a:pt x="462" y="194"/>
                    </a:lnTo>
                    <a:lnTo>
                      <a:pt x="444" y="200"/>
                    </a:lnTo>
                    <a:lnTo>
                      <a:pt x="439" y="213"/>
                    </a:lnTo>
                    <a:lnTo>
                      <a:pt x="448" y="248"/>
                    </a:lnTo>
                    <a:lnTo>
                      <a:pt x="438" y="264"/>
                    </a:lnTo>
                    <a:lnTo>
                      <a:pt x="421" y="278"/>
                    </a:lnTo>
                    <a:lnTo>
                      <a:pt x="408" y="285"/>
                    </a:lnTo>
                    <a:lnTo>
                      <a:pt x="418" y="306"/>
                    </a:lnTo>
                    <a:lnTo>
                      <a:pt x="414" y="320"/>
                    </a:lnTo>
                    <a:lnTo>
                      <a:pt x="406" y="330"/>
                    </a:lnTo>
                    <a:lnTo>
                      <a:pt x="396" y="342"/>
                    </a:lnTo>
                    <a:lnTo>
                      <a:pt x="384" y="351"/>
                    </a:lnTo>
                    <a:lnTo>
                      <a:pt x="366" y="357"/>
                    </a:lnTo>
                    <a:lnTo>
                      <a:pt x="337" y="359"/>
                    </a:lnTo>
                    <a:lnTo>
                      <a:pt x="319" y="362"/>
                    </a:lnTo>
                    <a:lnTo>
                      <a:pt x="292" y="362"/>
                    </a:lnTo>
                    <a:lnTo>
                      <a:pt x="252" y="348"/>
                    </a:lnTo>
                    <a:lnTo>
                      <a:pt x="232" y="348"/>
                    </a:lnTo>
                    <a:lnTo>
                      <a:pt x="219" y="341"/>
                    </a:lnTo>
                    <a:lnTo>
                      <a:pt x="202" y="344"/>
                    </a:lnTo>
                    <a:lnTo>
                      <a:pt x="130" y="356"/>
                    </a:lnTo>
                    <a:lnTo>
                      <a:pt x="49" y="330"/>
                    </a:lnTo>
                    <a:lnTo>
                      <a:pt x="22" y="285"/>
                    </a:lnTo>
                    <a:lnTo>
                      <a:pt x="0" y="267"/>
                    </a:lnTo>
                    <a:lnTo>
                      <a:pt x="9" y="245"/>
                    </a:lnTo>
                    <a:lnTo>
                      <a:pt x="40" y="282"/>
                    </a:lnTo>
                    <a:lnTo>
                      <a:pt x="52" y="305"/>
                    </a:lnTo>
                    <a:lnTo>
                      <a:pt x="82" y="336"/>
                    </a:lnTo>
                    <a:lnTo>
                      <a:pt x="136" y="344"/>
                    </a:lnTo>
                    <a:lnTo>
                      <a:pt x="202" y="330"/>
                    </a:lnTo>
                    <a:lnTo>
                      <a:pt x="225" y="327"/>
                    </a:lnTo>
                    <a:lnTo>
                      <a:pt x="241" y="330"/>
                    </a:lnTo>
                    <a:lnTo>
                      <a:pt x="270" y="339"/>
                    </a:lnTo>
                    <a:lnTo>
                      <a:pt x="306" y="347"/>
                    </a:lnTo>
                    <a:lnTo>
                      <a:pt x="334" y="345"/>
                    </a:lnTo>
                    <a:lnTo>
                      <a:pt x="358" y="345"/>
                    </a:lnTo>
                    <a:lnTo>
                      <a:pt x="375" y="330"/>
                    </a:lnTo>
                    <a:lnTo>
                      <a:pt x="385" y="323"/>
                    </a:lnTo>
                    <a:lnTo>
                      <a:pt x="394" y="306"/>
                    </a:lnTo>
                    <a:lnTo>
                      <a:pt x="384" y="284"/>
                    </a:lnTo>
                    <a:lnTo>
                      <a:pt x="306" y="264"/>
                    </a:lnTo>
                    <a:lnTo>
                      <a:pt x="393" y="273"/>
                    </a:lnTo>
                    <a:lnTo>
                      <a:pt x="418" y="261"/>
                    </a:lnTo>
                    <a:lnTo>
                      <a:pt x="423" y="233"/>
                    </a:lnTo>
                    <a:lnTo>
                      <a:pt x="409" y="206"/>
                    </a:lnTo>
                    <a:lnTo>
                      <a:pt x="354" y="197"/>
                    </a:lnTo>
                    <a:lnTo>
                      <a:pt x="421" y="197"/>
                    </a:lnTo>
                    <a:lnTo>
                      <a:pt x="441" y="182"/>
                    </a:lnTo>
                    <a:lnTo>
                      <a:pt x="436" y="167"/>
                    </a:lnTo>
                    <a:lnTo>
                      <a:pt x="409" y="153"/>
                    </a:lnTo>
                    <a:lnTo>
                      <a:pt x="378" y="152"/>
                    </a:lnTo>
                    <a:lnTo>
                      <a:pt x="343" y="144"/>
                    </a:lnTo>
                    <a:lnTo>
                      <a:pt x="310" y="134"/>
                    </a:lnTo>
                    <a:lnTo>
                      <a:pt x="289" y="125"/>
                    </a:lnTo>
                    <a:lnTo>
                      <a:pt x="274" y="123"/>
                    </a:lnTo>
                    <a:lnTo>
                      <a:pt x="309" y="96"/>
                    </a:lnTo>
                    <a:lnTo>
                      <a:pt x="352" y="77"/>
                    </a:lnTo>
                    <a:lnTo>
                      <a:pt x="370" y="74"/>
                    </a:lnTo>
                    <a:lnTo>
                      <a:pt x="414" y="98"/>
                    </a:lnTo>
                    <a:lnTo>
                      <a:pt x="441" y="128"/>
                    </a:lnTo>
                    <a:lnTo>
                      <a:pt x="465" y="119"/>
                    </a:lnTo>
                    <a:lnTo>
                      <a:pt x="469" y="105"/>
                    </a:lnTo>
                    <a:lnTo>
                      <a:pt x="453" y="83"/>
                    </a:lnTo>
                    <a:lnTo>
                      <a:pt x="432" y="60"/>
                    </a:lnTo>
                    <a:lnTo>
                      <a:pt x="417" y="35"/>
                    </a:lnTo>
                    <a:lnTo>
                      <a:pt x="400" y="18"/>
                    </a:lnTo>
                    <a:lnTo>
                      <a:pt x="379" y="27"/>
                    </a:lnTo>
                    <a:lnTo>
                      <a:pt x="348" y="41"/>
                    </a:lnTo>
                    <a:lnTo>
                      <a:pt x="304" y="57"/>
                    </a:lnTo>
                    <a:lnTo>
                      <a:pt x="283" y="63"/>
                    </a:lnTo>
                    <a:lnTo>
                      <a:pt x="246" y="65"/>
                    </a:lnTo>
                    <a:lnTo>
                      <a:pt x="214" y="65"/>
                    </a:lnTo>
                    <a:lnTo>
                      <a:pt x="181" y="57"/>
                    </a:lnTo>
                    <a:lnTo>
                      <a:pt x="141" y="57"/>
                    </a:lnTo>
                    <a:lnTo>
                      <a:pt x="114" y="53"/>
                    </a:lnTo>
                    <a:lnTo>
                      <a:pt x="94" y="53"/>
                    </a:lnTo>
                    <a:lnTo>
                      <a:pt x="87" y="33"/>
                    </a:lnTo>
                    <a:close/>
                  </a:path>
                </a:pathLst>
              </a:custGeom>
              <a:solidFill>
                <a:sysClr val="windowText" lastClr="000000"/>
              </a:solidFill>
              <a:ln w="9525">
                <a:solidFill>
                  <a:sysClr val="windowText" lastClr="000000"/>
                </a:solidFill>
                <a:round/>
                <a:headEnd/>
                <a:tailEnd/>
              </a:ln>
            </p:spPr>
            <p:txBody>
              <a:bodyPr/>
              <a:lstStyle/>
              <a:p>
                <a:pPr>
                  <a:defRPr/>
                </a:pPr>
                <a:endParaRPr lang="en-US" kern="0">
                  <a:solidFill>
                    <a:sysClr val="windowText" lastClr="000000"/>
                  </a:solidFill>
                  <a:latin typeface="Arial"/>
                </a:endParaRPr>
              </a:p>
            </p:txBody>
          </p:sp>
          <p:sp>
            <p:nvSpPr>
              <p:cNvPr id="315" name="Freeform 520"/>
              <p:cNvSpPr>
                <a:spLocks/>
              </p:cNvSpPr>
              <p:nvPr/>
            </p:nvSpPr>
            <p:spPr bwMode="auto">
              <a:xfrm>
                <a:off x="4175125" y="3946525"/>
                <a:ext cx="185738" cy="79375"/>
              </a:xfrm>
              <a:custGeom>
                <a:avLst/>
                <a:gdLst>
                  <a:gd name="T0" fmla="*/ 0 w 758"/>
                  <a:gd name="T1" fmla="*/ 0 h 369"/>
                  <a:gd name="T2" fmla="*/ 2147483647 w 758"/>
                  <a:gd name="T3" fmla="*/ 0 h 369"/>
                  <a:gd name="T4" fmla="*/ 2147483647 w 758"/>
                  <a:gd name="T5" fmla="*/ 2147483647 h 369"/>
                  <a:gd name="T6" fmla="*/ 2147483647 w 758"/>
                  <a:gd name="T7" fmla="*/ 2147483647 h 369"/>
                  <a:gd name="T8" fmla="*/ 2147483647 w 758"/>
                  <a:gd name="T9" fmla="*/ 2147483647 h 369"/>
                  <a:gd name="T10" fmla="*/ 2147483647 w 758"/>
                  <a:gd name="T11" fmla="*/ 0 h 369"/>
                  <a:gd name="T12" fmla="*/ 2147483647 w 758"/>
                  <a:gd name="T13" fmla="*/ 2147483647 h 369"/>
                  <a:gd name="T14" fmla="*/ 2147483647 w 758"/>
                  <a:gd name="T15" fmla="*/ 2147483647 h 369"/>
                  <a:gd name="T16" fmla="*/ 2147483647 w 758"/>
                  <a:gd name="T17" fmla="*/ 2147483647 h 369"/>
                  <a:gd name="T18" fmla="*/ 2147483647 w 758"/>
                  <a:gd name="T19" fmla="*/ 2147483647 h 369"/>
                  <a:gd name="T20" fmla="*/ 2147483647 w 758"/>
                  <a:gd name="T21" fmla="*/ 2147483647 h 369"/>
                  <a:gd name="T22" fmla="*/ 2147483647 w 758"/>
                  <a:gd name="T23" fmla="*/ 2147483647 h 369"/>
                  <a:gd name="T24" fmla="*/ 2147483647 w 758"/>
                  <a:gd name="T25" fmla="*/ 2147483647 h 369"/>
                  <a:gd name="T26" fmla="*/ 2147483647 w 758"/>
                  <a:gd name="T27" fmla="*/ 2147483647 h 369"/>
                  <a:gd name="T28" fmla="*/ 2147483647 w 758"/>
                  <a:gd name="T29" fmla="*/ 2147483647 h 369"/>
                  <a:gd name="T30" fmla="*/ 2147483647 w 758"/>
                  <a:gd name="T31" fmla="*/ 2147483647 h 369"/>
                  <a:gd name="T32" fmla="*/ 2147483647 w 758"/>
                  <a:gd name="T33" fmla="*/ 2147483647 h 369"/>
                  <a:gd name="T34" fmla="*/ 2147483647 w 758"/>
                  <a:gd name="T35" fmla="*/ 2147483647 h 369"/>
                  <a:gd name="T36" fmla="*/ 2147483647 w 758"/>
                  <a:gd name="T37" fmla="*/ 2147483647 h 369"/>
                  <a:gd name="T38" fmla="*/ 2147483647 w 758"/>
                  <a:gd name="T39" fmla="*/ 2147483647 h 369"/>
                  <a:gd name="T40" fmla="*/ 2147483647 w 758"/>
                  <a:gd name="T41" fmla="*/ 0 h 369"/>
                  <a:gd name="T42" fmla="*/ 2147483647 w 758"/>
                  <a:gd name="T43" fmla="*/ 0 h 369"/>
                  <a:gd name="T44" fmla="*/ 2147483647 w 758"/>
                  <a:gd name="T45" fmla="*/ 0 h 369"/>
                  <a:gd name="T46" fmla="*/ 2147483647 w 758"/>
                  <a:gd name="T47" fmla="*/ 0 h 369"/>
                  <a:gd name="T48" fmla="*/ 2147483647 w 758"/>
                  <a:gd name="T49" fmla="*/ 0 h 369"/>
                  <a:gd name="T50" fmla="*/ 2147483647 w 758"/>
                  <a:gd name="T51" fmla="*/ 0 h 369"/>
                  <a:gd name="T52" fmla="*/ 2147483647 w 758"/>
                  <a:gd name="T53" fmla="*/ 2147483647 h 369"/>
                  <a:gd name="T54" fmla="*/ 2147483647 w 758"/>
                  <a:gd name="T55" fmla="*/ 0 h 369"/>
                  <a:gd name="T56" fmla="*/ 0 w 758"/>
                  <a:gd name="T57" fmla="*/ 0 h 369"/>
                  <a:gd name="T58" fmla="*/ 0 w 758"/>
                  <a:gd name="T59" fmla="*/ 0 h 369"/>
                  <a:gd name="T60" fmla="*/ 0 w 758"/>
                  <a:gd name="T61" fmla="*/ 0 h 3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58"/>
                  <a:gd name="T94" fmla="*/ 0 h 369"/>
                  <a:gd name="T95" fmla="*/ 758 w 758"/>
                  <a:gd name="T96" fmla="*/ 369 h 3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58" h="369">
                    <a:moveTo>
                      <a:pt x="17" y="110"/>
                    </a:moveTo>
                    <a:lnTo>
                      <a:pt x="144" y="118"/>
                    </a:lnTo>
                    <a:lnTo>
                      <a:pt x="215" y="217"/>
                    </a:lnTo>
                    <a:lnTo>
                      <a:pt x="371" y="222"/>
                    </a:lnTo>
                    <a:lnTo>
                      <a:pt x="428" y="156"/>
                    </a:lnTo>
                    <a:lnTo>
                      <a:pt x="526" y="92"/>
                    </a:lnTo>
                    <a:lnTo>
                      <a:pt x="550" y="176"/>
                    </a:lnTo>
                    <a:lnTo>
                      <a:pt x="588" y="202"/>
                    </a:lnTo>
                    <a:lnTo>
                      <a:pt x="597" y="299"/>
                    </a:lnTo>
                    <a:lnTo>
                      <a:pt x="538" y="326"/>
                    </a:lnTo>
                    <a:lnTo>
                      <a:pt x="445" y="295"/>
                    </a:lnTo>
                    <a:lnTo>
                      <a:pt x="469" y="338"/>
                    </a:lnTo>
                    <a:lnTo>
                      <a:pt x="546" y="369"/>
                    </a:lnTo>
                    <a:lnTo>
                      <a:pt x="602" y="343"/>
                    </a:lnTo>
                    <a:lnTo>
                      <a:pt x="627" y="308"/>
                    </a:lnTo>
                    <a:lnTo>
                      <a:pt x="618" y="228"/>
                    </a:lnTo>
                    <a:lnTo>
                      <a:pt x="686" y="277"/>
                    </a:lnTo>
                    <a:lnTo>
                      <a:pt x="758" y="135"/>
                    </a:lnTo>
                    <a:lnTo>
                      <a:pt x="694" y="149"/>
                    </a:lnTo>
                    <a:lnTo>
                      <a:pt x="618" y="149"/>
                    </a:lnTo>
                    <a:lnTo>
                      <a:pt x="568" y="83"/>
                    </a:lnTo>
                    <a:lnTo>
                      <a:pt x="605" y="36"/>
                    </a:lnTo>
                    <a:lnTo>
                      <a:pt x="504" y="0"/>
                    </a:lnTo>
                    <a:lnTo>
                      <a:pt x="449" y="3"/>
                    </a:lnTo>
                    <a:lnTo>
                      <a:pt x="407" y="31"/>
                    </a:lnTo>
                    <a:lnTo>
                      <a:pt x="381" y="92"/>
                    </a:lnTo>
                    <a:lnTo>
                      <a:pt x="296" y="159"/>
                    </a:lnTo>
                    <a:lnTo>
                      <a:pt x="195" y="36"/>
                    </a:lnTo>
                    <a:lnTo>
                      <a:pt x="0" y="74"/>
                    </a:lnTo>
                    <a:lnTo>
                      <a:pt x="17" y="11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16" name="Freeform 521"/>
              <p:cNvSpPr>
                <a:spLocks/>
              </p:cNvSpPr>
              <p:nvPr/>
            </p:nvSpPr>
            <p:spPr bwMode="auto">
              <a:xfrm rot="1684349" flipH="1">
                <a:off x="4359275" y="4154488"/>
                <a:ext cx="11113" cy="46037"/>
              </a:xfrm>
              <a:custGeom>
                <a:avLst/>
                <a:gdLst>
                  <a:gd name="T0" fmla="*/ 0 w 64"/>
                  <a:gd name="T1" fmla="*/ 2147483647 h 276"/>
                  <a:gd name="T2" fmla="*/ 0 w 64"/>
                  <a:gd name="T3" fmla="*/ 2147483647 h 276"/>
                  <a:gd name="T4" fmla="*/ 0 w 64"/>
                  <a:gd name="T5" fmla="*/ 0 h 276"/>
                  <a:gd name="T6" fmla="*/ 0 w 64"/>
                  <a:gd name="T7" fmla="*/ 0 h 276"/>
                  <a:gd name="T8" fmla="*/ 0 w 64"/>
                  <a:gd name="T9" fmla="*/ 0 h 276"/>
                  <a:gd name="T10" fmla="*/ 0 w 64"/>
                  <a:gd name="T11" fmla="*/ 0 h 276"/>
                  <a:gd name="T12" fmla="*/ 0 w 64"/>
                  <a:gd name="T13" fmla="*/ 0 h 276"/>
                  <a:gd name="T14" fmla="*/ 0 w 64"/>
                  <a:gd name="T15" fmla="*/ 0 h 276"/>
                  <a:gd name="T16" fmla="*/ 0 w 64"/>
                  <a:gd name="T17" fmla="*/ 0 h 276"/>
                  <a:gd name="T18" fmla="*/ 0 w 64"/>
                  <a:gd name="T19" fmla="*/ 0 h 276"/>
                  <a:gd name="T20" fmla="*/ 0 w 64"/>
                  <a:gd name="T21" fmla="*/ 0 h 276"/>
                  <a:gd name="T22" fmla="*/ 0 w 64"/>
                  <a:gd name="T23" fmla="*/ 0 h 276"/>
                  <a:gd name="T24" fmla="*/ 0 w 64"/>
                  <a:gd name="T25" fmla="*/ 0 h 276"/>
                  <a:gd name="T26" fmla="*/ 0 w 64"/>
                  <a:gd name="T27" fmla="*/ 0 h 276"/>
                  <a:gd name="T28" fmla="*/ 0 w 64"/>
                  <a:gd name="T29" fmla="*/ 0 h 276"/>
                  <a:gd name="T30" fmla="*/ 0 w 64"/>
                  <a:gd name="T31" fmla="*/ 0 h 276"/>
                  <a:gd name="T32" fmla="*/ 0 w 64"/>
                  <a:gd name="T33" fmla="*/ 0 h 276"/>
                  <a:gd name="T34" fmla="*/ 0 w 64"/>
                  <a:gd name="T35" fmla="*/ 0 h 276"/>
                  <a:gd name="T36" fmla="*/ 0 w 64"/>
                  <a:gd name="T37" fmla="*/ 0 h 276"/>
                  <a:gd name="T38" fmla="*/ 0 w 64"/>
                  <a:gd name="T39" fmla="*/ 0 h 276"/>
                  <a:gd name="T40" fmla="*/ 0 w 64"/>
                  <a:gd name="T41" fmla="*/ 0 h 276"/>
                  <a:gd name="T42" fmla="*/ 0 w 64"/>
                  <a:gd name="T43" fmla="*/ 0 h 276"/>
                  <a:gd name="T44" fmla="*/ 0 w 64"/>
                  <a:gd name="T45" fmla="*/ 0 h 276"/>
                  <a:gd name="T46" fmla="*/ 0 w 64"/>
                  <a:gd name="T47" fmla="*/ 0 h 276"/>
                  <a:gd name="T48" fmla="*/ 0 w 64"/>
                  <a:gd name="T49" fmla="*/ 0 h 276"/>
                  <a:gd name="T50" fmla="*/ 0 w 64"/>
                  <a:gd name="T51" fmla="*/ 0 h 276"/>
                  <a:gd name="T52" fmla="*/ 0 w 64"/>
                  <a:gd name="T53" fmla="*/ 0 h 276"/>
                  <a:gd name="T54" fmla="*/ 0 w 64"/>
                  <a:gd name="T55" fmla="*/ 0 h 276"/>
                  <a:gd name="T56" fmla="*/ 0 w 64"/>
                  <a:gd name="T57" fmla="*/ 0 h 276"/>
                  <a:gd name="T58" fmla="*/ 0 w 64"/>
                  <a:gd name="T59" fmla="*/ 0 h 276"/>
                  <a:gd name="T60" fmla="*/ 0 w 64"/>
                  <a:gd name="T61" fmla="*/ 0 h 276"/>
                  <a:gd name="T62" fmla="*/ 0 w 64"/>
                  <a:gd name="T63" fmla="*/ 0 h 276"/>
                  <a:gd name="T64" fmla="*/ 0 w 64"/>
                  <a:gd name="T65" fmla="*/ 0 h 276"/>
                  <a:gd name="T66" fmla="*/ 0 w 64"/>
                  <a:gd name="T67" fmla="*/ 0 h 276"/>
                  <a:gd name="T68" fmla="*/ 0 w 64"/>
                  <a:gd name="T69" fmla="*/ 0 h 276"/>
                  <a:gd name="T70" fmla="*/ 0 w 64"/>
                  <a:gd name="T71" fmla="*/ 0 h 276"/>
                  <a:gd name="T72" fmla="*/ 0 w 64"/>
                  <a:gd name="T73" fmla="*/ 0 h 276"/>
                  <a:gd name="T74" fmla="*/ 0 w 64"/>
                  <a:gd name="T75" fmla="*/ 0 h 276"/>
                  <a:gd name="T76" fmla="*/ 0 w 64"/>
                  <a:gd name="T77" fmla="*/ 0 h 276"/>
                  <a:gd name="T78" fmla="*/ 0 w 64"/>
                  <a:gd name="T79" fmla="*/ 0 h 276"/>
                  <a:gd name="T80" fmla="*/ 0 w 64"/>
                  <a:gd name="T81" fmla="*/ 0 h 276"/>
                  <a:gd name="T82" fmla="*/ 0 w 64"/>
                  <a:gd name="T83" fmla="*/ 0 h 276"/>
                  <a:gd name="T84" fmla="*/ 0 w 64"/>
                  <a:gd name="T85" fmla="*/ 0 h 2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4"/>
                  <a:gd name="T130" fmla="*/ 0 h 276"/>
                  <a:gd name="T131" fmla="*/ 64 w 64"/>
                  <a:gd name="T132" fmla="*/ 276 h 2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4" h="276">
                    <a:moveTo>
                      <a:pt x="2" y="244"/>
                    </a:moveTo>
                    <a:lnTo>
                      <a:pt x="64" y="276"/>
                    </a:lnTo>
                    <a:lnTo>
                      <a:pt x="64" y="274"/>
                    </a:lnTo>
                    <a:lnTo>
                      <a:pt x="63" y="272"/>
                    </a:lnTo>
                    <a:lnTo>
                      <a:pt x="63" y="269"/>
                    </a:lnTo>
                    <a:lnTo>
                      <a:pt x="63" y="265"/>
                    </a:lnTo>
                    <a:lnTo>
                      <a:pt x="63" y="261"/>
                    </a:lnTo>
                    <a:lnTo>
                      <a:pt x="61" y="256"/>
                    </a:lnTo>
                    <a:lnTo>
                      <a:pt x="61" y="250"/>
                    </a:lnTo>
                    <a:lnTo>
                      <a:pt x="60" y="248"/>
                    </a:lnTo>
                    <a:lnTo>
                      <a:pt x="60" y="245"/>
                    </a:lnTo>
                    <a:lnTo>
                      <a:pt x="60" y="241"/>
                    </a:lnTo>
                    <a:lnTo>
                      <a:pt x="60" y="239"/>
                    </a:lnTo>
                    <a:lnTo>
                      <a:pt x="59" y="235"/>
                    </a:lnTo>
                    <a:lnTo>
                      <a:pt x="59" y="232"/>
                    </a:lnTo>
                    <a:lnTo>
                      <a:pt x="58" y="228"/>
                    </a:lnTo>
                    <a:lnTo>
                      <a:pt x="58" y="225"/>
                    </a:lnTo>
                    <a:lnTo>
                      <a:pt x="58" y="222"/>
                    </a:lnTo>
                    <a:lnTo>
                      <a:pt x="58" y="218"/>
                    </a:lnTo>
                    <a:lnTo>
                      <a:pt x="56" y="215"/>
                    </a:lnTo>
                    <a:lnTo>
                      <a:pt x="56" y="211"/>
                    </a:lnTo>
                    <a:lnTo>
                      <a:pt x="56" y="207"/>
                    </a:lnTo>
                    <a:lnTo>
                      <a:pt x="56" y="204"/>
                    </a:lnTo>
                    <a:lnTo>
                      <a:pt x="56" y="199"/>
                    </a:lnTo>
                    <a:lnTo>
                      <a:pt x="56" y="197"/>
                    </a:lnTo>
                    <a:lnTo>
                      <a:pt x="55" y="193"/>
                    </a:lnTo>
                    <a:lnTo>
                      <a:pt x="55" y="189"/>
                    </a:lnTo>
                    <a:lnTo>
                      <a:pt x="54" y="185"/>
                    </a:lnTo>
                    <a:lnTo>
                      <a:pt x="54" y="182"/>
                    </a:lnTo>
                    <a:lnTo>
                      <a:pt x="54" y="177"/>
                    </a:lnTo>
                    <a:lnTo>
                      <a:pt x="54" y="174"/>
                    </a:lnTo>
                    <a:lnTo>
                      <a:pt x="52" y="170"/>
                    </a:lnTo>
                    <a:lnTo>
                      <a:pt x="52" y="168"/>
                    </a:lnTo>
                    <a:lnTo>
                      <a:pt x="52" y="164"/>
                    </a:lnTo>
                    <a:lnTo>
                      <a:pt x="51" y="160"/>
                    </a:lnTo>
                    <a:lnTo>
                      <a:pt x="51" y="157"/>
                    </a:lnTo>
                    <a:lnTo>
                      <a:pt x="51" y="153"/>
                    </a:lnTo>
                    <a:lnTo>
                      <a:pt x="51" y="150"/>
                    </a:lnTo>
                    <a:lnTo>
                      <a:pt x="50" y="146"/>
                    </a:lnTo>
                    <a:lnTo>
                      <a:pt x="50" y="144"/>
                    </a:lnTo>
                    <a:lnTo>
                      <a:pt x="50" y="141"/>
                    </a:lnTo>
                    <a:lnTo>
                      <a:pt x="50" y="139"/>
                    </a:lnTo>
                    <a:lnTo>
                      <a:pt x="48" y="135"/>
                    </a:lnTo>
                    <a:lnTo>
                      <a:pt x="48" y="132"/>
                    </a:lnTo>
                    <a:lnTo>
                      <a:pt x="48" y="131"/>
                    </a:lnTo>
                    <a:lnTo>
                      <a:pt x="48" y="125"/>
                    </a:lnTo>
                    <a:lnTo>
                      <a:pt x="48" y="121"/>
                    </a:lnTo>
                    <a:lnTo>
                      <a:pt x="47" y="119"/>
                    </a:lnTo>
                    <a:lnTo>
                      <a:pt x="47" y="116"/>
                    </a:lnTo>
                    <a:lnTo>
                      <a:pt x="47" y="114"/>
                    </a:lnTo>
                    <a:lnTo>
                      <a:pt x="47" y="112"/>
                    </a:lnTo>
                    <a:lnTo>
                      <a:pt x="47" y="111"/>
                    </a:lnTo>
                    <a:lnTo>
                      <a:pt x="47" y="108"/>
                    </a:lnTo>
                    <a:lnTo>
                      <a:pt x="47" y="106"/>
                    </a:lnTo>
                    <a:lnTo>
                      <a:pt x="47" y="103"/>
                    </a:lnTo>
                    <a:lnTo>
                      <a:pt x="47" y="99"/>
                    </a:lnTo>
                    <a:lnTo>
                      <a:pt x="47" y="96"/>
                    </a:lnTo>
                    <a:lnTo>
                      <a:pt x="48" y="92"/>
                    </a:lnTo>
                    <a:lnTo>
                      <a:pt x="48" y="89"/>
                    </a:lnTo>
                    <a:lnTo>
                      <a:pt x="48" y="83"/>
                    </a:lnTo>
                    <a:lnTo>
                      <a:pt x="48" y="78"/>
                    </a:lnTo>
                    <a:lnTo>
                      <a:pt x="48" y="74"/>
                    </a:lnTo>
                    <a:lnTo>
                      <a:pt x="48" y="69"/>
                    </a:lnTo>
                    <a:lnTo>
                      <a:pt x="48" y="64"/>
                    </a:lnTo>
                    <a:lnTo>
                      <a:pt x="50" y="58"/>
                    </a:lnTo>
                    <a:lnTo>
                      <a:pt x="50" y="54"/>
                    </a:lnTo>
                    <a:lnTo>
                      <a:pt x="50" y="49"/>
                    </a:lnTo>
                    <a:lnTo>
                      <a:pt x="50" y="44"/>
                    </a:lnTo>
                    <a:lnTo>
                      <a:pt x="50" y="39"/>
                    </a:lnTo>
                    <a:lnTo>
                      <a:pt x="51" y="35"/>
                    </a:lnTo>
                    <a:lnTo>
                      <a:pt x="51" y="29"/>
                    </a:lnTo>
                    <a:lnTo>
                      <a:pt x="51" y="25"/>
                    </a:lnTo>
                    <a:lnTo>
                      <a:pt x="51" y="20"/>
                    </a:lnTo>
                    <a:lnTo>
                      <a:pt x="51" y="17"/>
                    </a:lnTo>
                    <a:lnTo>
                      <a:pt x="51" y="13"/>
                    </a:lnTo>
                    <a:lnTo>
                      <a:pt x="51" y="10"/>
                    </a:lnTo>
                    <a:lnTo>
                      <a:pt x="51" y="7"/>
                    </a:lnTo>
                    <a:lnTo>
                      <a:pt x="52" y="6"/>
                    </a:lnTo>
                    <a:lnTo>
                      <a:pt x="52" y="2"/>
                    </a:lnTo>
                    <a:lnTo>
                      <a:pt x="52" y="0"/>
                    </a:lnTo>
                    <a:lnTo>
                      <a:pt x="0" y="12"/>
                    </a:lnTo>
                    <a:lnTo>
                      <a:pt x="0" y="141"/>
                    </a:lnTo>
                    <a:lnTo>
                      <a:pt x="2" y="244"/>
                    </a:lnTo>
                    <a:close/>
                  </a:path>
                </a:pathLst>
              </a:custGeom>
              <a:solidFill>
                <a:srgbClr val="993300"/>
              </a:solidFill>
              <a:ln w="9525">
                <a:noFill/>
                <a:round/>
                <a:headEnd/>
                <a:tailEnd/>
              </a:ln>
            </p:spPr>
            <p:txBody>
              <a:bodyPr/>
              <a:lstStyle/>
              <a:p>
                <a:pPr>
                  <a:defRPr/>
                </a:pPr>
                <a:endParaRPr lang="en-US" kern="0">
                  <a:solidFill>
                    <a:sysClr val="windowText" lastClr="000000"/>
                  </a:solidFill>
                  <a:latin typeface="Arial"/>
                </a:endParaRPr>
              </a:p>
            </p:txBody>
          </p:sp>
          <p:sp>
            <p:nvSpPr>
              <p:cNvPr id="317" name="Freeform 522"/>
              <p:cNvSpPr>
                <a:spLocks/>
              </p:cNvSpPr>
              <p:nvPr/>
            </p:nvSpPr>
            <p:spPr bwMode="auto">
              <a:xfrm rot="1684349" flipH="1">
                <a:off x="4367213" y="4157663"/>
                <a:ext cx="7937" cy="41275"/>
              </a:xfrm>
              <a:custGeom>
                <a:avLst/>
                <a:gdLst>
                  <a:gd name="T0" fmla="*/ 0 w 42"/>
                  <a:gd name="T1" fmla="*/ 0 h 245"/>
                  <a:gd name="T2" fmla="*/ 0 w 42"/>
                  <a:gd name="T3" fmla="*/ 0 h 245"/>
                  <a:gd name="T4" fmla="*/ 0 w 42"/>
                  <a:gd name="T5" fmla="*/ 0 h 245"/>
                  <a:gd name="T6" fmla="*/ 0 w 42"/>
                  <a:gd name="T7" fmla="*/ 0 h 245"/>
                  <a:gd name="T8" fmla="*/ 0 w 42"/>
                  <a:gd name="T9" fmla="*/ 0 h 245"/>
                  <a:gd name="T10" fmla="*/ 0 w 42"/>
                  <a:gd name="T11" fmla="*/ 0 h 245"/>
                  <a:gd name="T12" fmla="*/ 0 w 42"/>
                  <a:gd name="T13" fmla="*/ 0 h 245"/>
                  <a:gd name="T14" fmla="*/ 0 w 42"/>
                  <a:gd name="T15" fmla="*/ 0 h 245"/>
                  <a:gd name="T16" fmla="*/ 0 w 42"/>
                  <a:gd name="T17" fmla="*/ 0 h 245"/>
                  <a:gd name="T18" fmla="*/ 0 w 42"/>
                  <a:gd name="T19" fmla="*/ 0 h 245"/>
                  <a:gd name="T20" fmla="*/ 0 w 42"/>
                  <a:gd name="T21" fmla="*/ 0 h 245"/>
                  <a:gd name="T22" fmla="*/ 0 w 42"/>
                  <a:gd name="T23" fmla="*/ 0 h 245"/>
                  <a:gd name="T24" fmla="*/ 0 w 42"/>
                  <a:gd name="T25" fmla="*/ 0 h 245"/>
                  <a:gd name="T26" fmla="*/ 0 w 42"/>
                  <a:gd name="T27" fmla="*/ 0 h 245"/>
                  <a:gd name="T28" fmla="*/ 0 w 42"/>
                  <a:gd name="T29" fmla="*/ 0 h 245"/>
                  <a:gd name="T30" fmla="*/ 0 w 42"/>
                  <a:gd name="T31" fmla="*/ 0 h 245"/>
                  <a:gd name="T32" fmla="*/ 0 w 42"/>
                  <a:gd name="T33" fmla="*/ 0 h 245"/>
                  <a:gd name="T34" fmla="*/ 0 w 42"/>
                  <a:gd name="T35" fmla="*/ 0 h 245"/>
                  <a:gd name="T36" fmla="*/ 0 w 42"/>
                  <a:gd name="T37" fmla="*/ 0 h 245"/>
                  <a:gd name="T38" fmla="*/ 0 w 42"/>
                  <a:gd name="T39" fmla="*/ 0 h 245"/>
                  <a:gd name="T40" fmla="*/ 0 w 42"/>
                  <a:gd name="T41" fmla="*/ 0 h 245"/>
                  <a:gd name="T42" fmla="*/ 0 w 42"/>
                  <a:gd name="T43" fmla="*/ 0 h 245"/>
                  <a:gd name="T44" fmla="*/ 0 w 42"/>
                  <a:gd name="T45" fmla="*/ 0 h 245"/>
                  <a:gd name="T46" fmla="*/ 0 w 42"/>
                  <a:gd name="T47" fmla="*/ 0 h 245"/>
                  <a:gd name="T48" fmla="*/ 0 w 42"/>
                  <a:gd name="T49" fmla="*/ 0 h 245"/>
                  <a:gd name="T50" fmla="*/ 0 w 42"/>
                  <a:gd name="T51" fmla="*/ 0 h 245"/>
                  <a:gd name="T52" fmla="*/ 0 w 42"/>
                  <a:gd name="T53" fmla="*/ 0 h 245"/>
                  <a:gd name="T54" fmla="*/ 0 w 42"/>
                  <a:gd name="T55" fmla="*/ 0 h 245"/>
                  <a:gd name="T56" fmla="*/ 0 w 42"/>
                  <a:gd name="T57" fmla="*/ 0 h 245"/>
                  <a:gd name="T58" fmla="*/ 0 w 42"/>
                  <a:gd name="T59" fmla="*/ 0 h 245"/>
                  <a:gd name="T60" fmla="*/ 0 w 42"/>
                  <a:gd name="T61" fmla="*/ 0 h 245"/>
                  <a:gd name="T62" fmla="*/ 0 w 42"/>
                  <a:gd name="T63" fmla="*/ 0 h 245"/>
                  <a:gd name="T64" fmla="*/ 0 w 42"/>
                  <a:gd name="T65" fmla="*/ 0 h 245"/>
                  <a:gd name="T66" fmla="*/ 0 w 42"/>
                  <a:gd name="T67" fmla="*/ 0 h 245"/>
                  <a:gd name="T68" fmla="*/ 0 w 42"/>
                  <a:gd name="T69" fmla="*/ 0 h 245"/>
                  <a:gd name="T70" fmla="*/ 0 w 42"/>
                  <a:gd name="T71" fmla="*/ 0 h 245"/>
                  <a:gd name="T72" fmla="*/ 0 w 42"/>
                  <a:gd name="T73" fmla="*/ 0 h 245"/>
                  <a:gd name="T74" fmla="*/ 0 w 42"/>
                  <a:gd name="T75" fmla="*/ 0 h 245"/>
                  <a:gd name="T76" fmla="*/ 0 w 42"/>
                  <a:gd name="T77" fmla="*/ 0 h 245"/>
                  <a:gd name="T78" fmla="*/ 0 w 42"/>
                  <a:gd name="T79" fmla="*/ 0 h 245"/>
                  <a:gd name="T80" fmla="*/ 0 w 42"/>
                  <a:gd name="T81" fmla="*/ 0 h 245"/>
                  <a:gd name="T82" fmla="*/ 0 w 42"/>
                  <a:gd name="T83" fmla="*/ 0 h 245"/>
                  <a:gd name="T84" fmla="*/ 0 w 42"/>
                  <a:gd name="T85" fmla="*/ 0 h 245"/>
                  <a:gd name="T86" fmla="*/ 0 w 42"/>
                  <a:gd name="T87" fmla="*/ 0 h 245"/>
                  <a:gd name="T88" fmla="*/ 0 w 42"/>
                  <a:gd name="T89" fmla="*/ 0 h 245"/>
                  <a:gd name="T90" fmla="*/ 0 w 42"/>
                  <a:gd name="T91" fmla="*/ 0 h 245"/>
                  <a:gd name="T92" fmla="*/ 0 w 42"/>
                  <a:gd name="T93" fmla="*/ 0 h 245"/>
                  <a:gd name="T94" fmla="*/ 0 w 42"/>
                  <a:gd name="T95" fmla="*/ 0 h 245"/>
                  <a:gd name="T96" fmla="*/ 0 w 42"/>
                  <a:gd name="T97" fmla="*/ 0 h 245"/>
                  <a:gd name="T98" fmla="*/ 0 w 42"/>
                  <a:gd name="T99" fmla="*/ 0 h 245"/>
                  <a:gd name="T100" fmla="*/ 0 w 42"/>
                  <a:gd name="T101" fmla="*/ 0 h 245"/>
                  <a:gd name="T102" fmla="*/ 0 w 42"/>
                  <a:gd name="T103" fmla="*/ 0 h 245"/>
                  <a:gd name="T104" fmla="*/ 0 w 42"/>
                  <a:gd name="T105" fmla="*/ 0 h 245"/>
                  <a:gd name="T106" fmla="*/ 0 w 42"/>
                  <a:gd name="T107" fmla="*/ 0 h 245"/>
                  <a:gd name="T108" fmla="*/ 0 w 42"/>
                  <a:gd name="T109" fmla="*/ 0 h 245"/>
                  <a:gd name="T110" fmla="*/ 0 w 42"/>
                  <a:gd name="T111" fmla="*/ 0 h 245"/>
                  <a:gd name="T112" fmla="*/ 0 w 42"/>
                  <a:gd name="T113" fmla="*/ 0 h 245"/>
                  <a:gd name="T114" fmla="*/ 0 w 42"/>
                  <a:gd name="T115" fmla="*/ 0 h 24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2"/>
                  <a:gd name="T175" fmla="*/ 0 h 245"/>
                  <a:gd name="T176" fmla="*/ 42 w 42"/>
                  <a:gd name="T177" fmla="*/ 245 h 24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2" h="245">
                    <a:moveTo>
                      <a:pt x="31" y="0"/>
                    </a:moveTo>
                    <a:lnTo>
                      <a:pt x="31" y="0"/>
                    </a:lnTo>
                    <a:lnTo>
                      <a:pt x="31" y="3"/>
                    </a:lnTo>
                    <a:lnTo>
                      <a:pt x="30" y="4"/>
                    </a:lnTo>
                    <a:lnTo>
                      <a:pt x="30" y="6"/>
                    </a:lnTo>
                    <a:lnTo>
                      <a:pt x="30" y="9"/>
                    </a:lnTo>
                    <a:lnTo>
                      <a:pt x="30" y="13"/>
                    </a:lnTo>
                    <a:lnTo>
                      <a:pt x="30" y="18"/>
                    </a:lnTo>
                    <a:lnTo>
                      <a:pt x="30" y="24"/>
                    </a:lnTo>
                    <a:lnTo>
                      <a:pt x="29" y="26"/>
                    </a:lnTo>
                    <a:lnTo>
                      <a:pt x="29" y="29"/>
                    </a:lnTo>
                    <a:lnTo>
                      <a:pt x="29" y="32"/>
                    </a:lnTo>
                    <a:lnTo>
                      <a:pt x="29" y="35"/>
                    </a:lnTo>
                    <a:lnTo>
                      <a:pt x="29" y="38"/>
                    </a:lnTo>
                    <a:lnTo>
                      <a:pt x="29" y="42"/>
                    </a:lnTo>
                    <a:lnTo>
                      <a:pt x="29" y="45"/>
                    </a:lnTo>
                    <a:lnTo>
                      <a:pt x="29" y="49"/>
                    </a:lnTo>
                    <a:lnTo>
                      <a:pt x="29" y="53"/>
                    </a:lnTo>
                    <a:lnTo>
                      <a:pt x="29" y="57"/>
                    </a:lnTo>
                    <a:lnTo>
                      <a:pt x="29" y="60"/>
                    </a:lnTo>
                    <a:lnTo>
                      <a:pt x="29" y="64"/>
                    </a:lnTo>
                    <a:lnTo>
                      <a:pt x="29" y="68"/>
                    </a:lnTo>
                    <a:lnTo>
                      <a:pt x="29" y="74"/>
                    </a:lnTo>
                    <a:lnTo>
                      <a:pt x="29" y="78"/>
                    </a:lnTo>
                    <a:lnTo>
                      <a:pt x="29" y="83"/>
                    </a:lnTo>
                    <a:lnTo>
                      <a:pt x="29" y="87"/>
                    </a:lnTo>
                    <a:lnTo>
                      <a:pt x="29" y="91"/>
                    </a:lnTo>
                    <a:lnTo>
                      <a:pt x="29" y="96"/>
                    </a:lnTo>
                    <a:lnTo>
                      <a:pt x="29" y="100"/>
                    </a:lnTo>
                    <a:lnTo>
                      <a:pt x="29" y="105"/>
                    </a:lnTo>
                    <a:lnTo>
                      <a:pt x="29" y="111"/>
                    </a:lnTo>
                    <a:lnTo>
                      <a:pt x="29" y="114"/>
                    </a:lnTo>
                    <a:lnTo>
                      <a:pt x="30" y="120"/>
                    </a:lnTo>
                    <a:lnTo>
                      <a:pt x="30" y="125"/>
                    </a:lnTo>
                    <a:lnTo>
                      <a:pt x="30" y="130"/>
                    </a:lnTo>
                    <a:lnTo>
                      <a:pt x="30" y="134"/>
                    </a:lnTo>
                    <a:lnTo>
                      <a:pt x="30" y="141"/>
                    </a:lnTo>
                    <a:lnTo>
                      <a:pt x="30" y="146"/>
                    </a:lnTo>
                    <a:lnTo>
                      <a:pt x="31" y="151"/>
                    </a:lnTo>
                    <a:lnTo>
                      <a:pt x="31" y="157"/>
                    </a:lnTo>
                    <a:lnTo>
                      <a:pt x="31" y="162"/>
                    </a:lnTo>
                    <a:lnTo>
                      <a:pt x="31" y="166"/>
                    </a:lnTo>
                    <a:lnTo>
                      <a:pt x="33" y="172"/>
                    </a:lnTo>
                    <a:lnTo>
                      <a:pt x="33" y="176"/>
                    </a:lnTo>
                    <a:lnTo>
                      <a:pt x="34" y="183"/>
                    </a:lnTo>
                    <a:lnTo>
                      <a:pt x="34" y="188"/>
                    </a:lnTo>
                    <a:lnTo>
                      <a:pt x="34" y="193"/>
                    </a:lnTo>
                    <a:lnTo>
                      <a:pt x="35" y="199"/>
                    </a:lnTo>
                    <a:lnTo>
                      <a:pt x="35" y="204"/>
                    </a:lnTo>
                    <a:lnTo>
                      <a:pt x="35" y="209"/>
                    </a:lnTo>
                    <a:lnTo>
                      <a:pt x="37" y="215"/>
                    </a:lnTo>
                    <a:lnTo>
                      <a:pt x="38" y="218"/>
                    </a:lnTo>
                    <a:lnTo>
                      <a:pt x="38" y="225"/>
                    </a:lnTo>
                    <a:lnTo>
                      <a:pt x="39" y="230"/>
                    </a:lnTo>
                    <a:lnTo>
                      <a:pt x="41" y="234"/>
                    </a:lnTo>
                    <a:lnTo>
                      <a:pt x="41" y="240"/>
                    </a:lnTo>
                    <a:lnTo>
                      <a:pt x="42" y="245"/>
                    </a:lnTo>
                    <a:lnTo>
                      <a:pt x="9" y="236"/>
                    </a:lnTo>
                    <a:lnTo>
                      <a:pt x="9" y="234"/>
                    </a:lnTo>
                    <a:lnTo>
                      <a:pt x="8" y="232"/>
                    </a:lnTo>
                    <a:lnTo>
                      <a:pt x="8" y="230"/>
                    </a:lnTo>
                    <a:lnTo>
                      <a:pt x="8" y="226"/>
                    </a:lnTo>
                    <a:lnTo>
                      <a:pt x="8" y="222"/>
                    </a:lnTo>
                    <a:lnTo>
                      <a:pt x="6" y="217"/>
                    </a:lnTo>
                    <a:lnTo>
                      <a:pt x="6" y="212"/>
                    </a:lnTo>
                    <a:lnTo>
                      <a:pt x="6" y="208"/>
                    </a:lnTo>
                    <a:lnTo>
                      <a:pt x="5" y="205"/>
                    </a:lnTo>
                    <a:lnTo>
                      <a:pt x="5" y="203"/>
                    </a:lnTo>
                    <a:lnTo>
                      <a:pt x="5" y="199"/>
                    </a:lnTo>
                    <a:lnTo>
                      <a:pt x="5" y="196"/>
                    </a:lnTo>
                    <a:lnTo>
                      <a:pt x="5" y="192"/>
                    </a:lnTo>
                    <a:lnTo>
                      <a:pt x="4" y="190"/>
                    </a:lnTo>
                    <a:lnTo>
                      <a:pt x="4" y="186"/>
                    </a:lnTo>
                    <a:lnTo>
                      <a:pt x="4" y="182"/>
                    </a:lnTo>
                    <a:lnTo>
                      <a:pt x="2" y="178"/>
                    </a:lnTo>
                    <a:lnTo>
                      <a:pt x="2" y="174"/>
                    </a:lnTo>
                    <a:lnTo>
                      <a:pt x="2" y="170"/>
                    </a:lnTo>
                    <a:lnTo>
                      <a:pt x="2" y="166"/>
                    </a:lnTo>
                    <a:lnTo>
                      <a:pt x="2" y="162"/>
                    </a:lnTo>
                    <a:lnTo>
                      <a:pt x="2" y="157"/>
                    </a:lnTo>
                    <a:lnTo>
                      <a:pt x="2" y="153"/>
                    </a:lnTo>
                    <a:lnTo>
                      <a:pt x="1" y="149"/>
                    </a:lnTo>
                    <a:lnTo>
                      <a:pt x="1" y="143"/>
                    </a:lnTo>
                    <a:lnTo>
                      <a:pt x="1" y="139"/>
                    </a:lnTo>
                    <a:lnTo>
                      <a:pt x="1" y="134"/>
                    </a:lnTo>
                    <a:lnTo>
                      <a:pt x="0" y="129"/>
                    </a:lnTo>
                    <a:lnTo>
                      <a:pt x="0" y="125"/>
                    </a:lnTo>
                    <a:lnTo>
                      <a:pt x="0" y="120"/>
                    </a:lnTo>
                    <a:lnTo>
                      <a:pt x="0" y="116"/>
                    </a:lnTo>
                    <a:lnTo>
                      <a:pt x="0" y="111"/>
                    </a:lnTo>
                    <a:lnTo>
                      <a:pt x="0" y="105"/>
                    </a:lnTo>
                    <a:lnTo>
                      <a:pt x="0" y="100"/>
                    </a:lnTo>
                    <a:lnTo>
                      <a:pt x="0" y="96"/>
                    </a:lnTo>
                    <a:lnTo>
                      <a:pt x="0" y="91"/>
                    </a:lnTo>
                    <a:lnTo>
                      <a:pt x="0" y="85"/>
                    </a:lnTo>
                    <a:lnTo>
                      <a:pt x="0" y="82"/>
                    </a:lnTo>
                    <a:lnTo>
                      <a:pt x="0" y="76"/>
                    </a:lnTo>
                    <a:lnTo>
                      <a:pt x="0" y="71"/>
                    </a:lnTo>
                    <a:lnTo>
                      <a:pt x="0" y="66"/>
                    </a:lnTo>
                    <a:lnTo>
                      <a:pt x="0" y="62"/>
                    </a:lnTo>
                    <a:lnTo>
                      <a:pt x="0" y="57"/>
                    </a:lnTo>
                    <a:lnTo>
                      <a:pt x="0" y="51"/>
                    </a:lnTo>
                    <a:lnTo>
                      <a:pt x="0" y="47"/>
                    </a:lnTo>
                    <a:lnTo>
                      <a:pt x="0" y="42"/>
                    </a:lnTo>
                    <a:lnTo>
                      <a:pt x="0" y="37"/>
                    </a:lnTo>
                    <a:lnTo>
                      <a:pt x="0" y="32"/>
                    </a:lnTo>
                    <a:lnTo>
                      <a:pt x="1" y="28"/>
                    </a:lnTo>
                    <a:lnTo>
                      <a:pt x="1" y="22"/>
                    </a:lnTo>
                    <a:lnTo>
                      <a:pt x="1" y="18"/>
                    </a:lnTo>
                    <a:lnTo>
                      <a:pt x="1" y="13"/>
                    </a:lnTo>
                    <a:lnTo>
                      <a:pt x="2" y="9"/>
                    </a:lnTo>
                    <a:lnTo>
                      <a:pt x="2" y="5"/>
                    </a:lnTo>
                    <a:lnTo>
                      <a:pt x="4" y="0"/>
                    </a:lnTo>
                    <a:lnTo>
                      <a:pt x="31"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18" name="Freeform 523"/>
              <p:cNvSpPr>
                <a:spLocks/>
              </p:cNvSpPr>
              <p:nvPr/>
            </p:nvSpPr>
            <p:spPr bwMode="auto">
              <a:xfrm rot="1684349" flipH="1">
                <a:off x="4356100" y="4151313"/>
                <a:ext cx="7938" cy="49212"/>
              </a:xfrm>
              <a:custGeom>
                <a:avLst/>
                <a:gdLst>
                  <a:gd name="T0" fmla="*/ 0 w 42"/>
                  <a:gd name="T1" fmla="*/ 0 h 311"/>
                  <a:gd name="T2" fmla="*/ 0 w 42"/>
                  <a:gd name="T3" fmla="*/ 0 h 311"/>
                  <a:gd name="T4" fmla="*/ 0 w 42"/>
                  <a:gd name="T5" fmla="*/ 0 h 311"/>
                  <a:gd name="T6" fmla="*/ 0 w 42"/>
                  <a:gd name="T7" fmla="*/ 0 h 311"/>
                  <a:gd name="T8" fmla="*/ 0 w 42"/>
                  <a:gd name="T9" fmla="*/ 0 h 311"/>
                  <a:gd name="T10" fmla="*/ 0 w 42"/>
                  <a:gd name="T11" fmla="*/ 0 h 311"/>
                  <a:gd name="T12" fmla="*/ 0 w 42"/>
                  <a:gd name="T13" fmla="*/ 0 h 311"/>
                  <a:gd name="T14" fmla="*/ 0 w 42"/>
                  <a:gd name="T15" fmla="*/ 0 h 311"/>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311"/>
                  <a:gd name="T26" fmla="*/ 42 w 42"/>
                  <a:gd name="T27" fmla="*/ 311 h 3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311">
                    <a:moveTo>
                      <a:pt x="3" y="8"/>
                    </a:moveTo>
                    <a:lnTo>
                      <a:pt x="0" y="167"/>
                    </a:lnTo>
                    <a:lnTo>
                      <a:pt x="18" y="296"/>
                    </a:lnTo>
                    <a:lnTo>
                      <a:pt x="42" y="311"/>
                    </a:lnTo>
                    <a:lnTo>
                      <a:pt x="21" y="166"/>
                    </a:lnTo>
                    <a:lnTo>
                      <a:pt x="35" y="0"/>
                    </a:lnTo>
                    <a:lnTo>
                      <a:pt x="3" y="8"/>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19" name="Freeform 524"/>
              <p:cNvSpPr>
                <a:spLocks/>
              </p:cNvSpPr>
              <p:nvPr/>
            </p:nvSpPr>
            <p:spPr bwMode="auto">
              <a:xfrm>
                <a:off x="4087813" y="3962400"/>
                <a:ext cx="58737" cy="60325"/>
              </a:xfrm>
              <a:custGeom>
                <a:avLst/>
                <a:gdLst>
                  <a:gd name="T0" fmla="*/ 2147483647 w 299"/>
                  <a:gd name="T1" fmla="*/ 0 h 331"/>
                  <a:gd name="T2" fmla="*/ 0 w 299"/>
                  <a:gd name="T3" fmla="*/ 0 h 331"/>
                  <a:gd name="T4" fmla="*/ 0 w 299"/>
                  <a:gd name="T5" fmla="*/ 0 h 331"/>
                  <a:gd name="T6" fmla="*/ 0 w 299"/>
                  <a:gd name="T7" fmla="*/ 0 h 331"/>
                  <a:gd name="T8" fmla="*/ 0 w 299"/>
                  <a:gd name="T9" fmla="*/ 0 h 331"/>
                  <a:gd name="T10" fmla="*/ 0 w 299"/>
                  <a:gd name="T11" fmla="*/ 0 h 331"/>
                  <a:gd name="T12" fmla="*/ 0 w 299"/>
                  <a:gd name="T13" fmla="*/ 0 h 331"/>
                  <a:gd name="T14" fmla="*/ 0 w 299"/>
                  <a:gd name="T15" fmla="*/ 2147483647 h 331"/>
                  <a:gd name="T16" fmla="*/ 0 w 299"/>
                  <a:gd name="T17" fmla="*/ 2147483647 h 331"/>
                  <a:gd name="T18" fmla="*/ 0 w 299"/>
                  <a:gd name="T19" fmla="*/ 2147483647 h 331"/>
                  <a:gd name="T20" fmla="*/ 2147483647 w 299"/>
                  <a:gd name="T21" fmla="*/ 0 h 331"/>
                  <a:gd name="T22" fmla="*/ 2147483647 w 299"/>
                  <a:gd name="T23" fmla="*/ 0 h 331"/>
                  <a:gd name="T24" fmla="*/ 2147483647 w 299"/>
                  <a:gd name="T25" fmla="*/ 0 h 331"/>
                  <a:gd name="T26" fmla="*/ 2147483647 w 299"/>
                  <a:gd name="T27" fmla="*/ 0 h 331"/>
                  <a:gd name="T28" fmla="*/ 2147483647 w 299"/>
                  <a:gd name="T29" fmla="*/ 0 h 3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9"/>
                  <a:gd name="T46" fmla="*/ 0 h 331"/>
                  <a:gd name="T47" fmla="*/ 299 w 299"/>
                  <a:gd name="T48" fmla="*/ 331 h 3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9" h="331">
                    <a:moveTo>
                      <a:pt x="253" y="0"/>
                    </a:moveTo>
                    <a:lnTo>
                      <a:pt x="139" y="0"/>
                    </a:lnTo>
                    <a:lnTo>
                      <a:pt x="52" y="109"/>
                    </a:lnTo>
                    <a:lnTo>
                      <a:pt x="0" y="162"/>
                    </a:lnTo>
                    <a:lnTo>
                      <a:pt x="93" y="172"/>
                    </a:lnTo>
                    <a:lnTo>
                      <a:pt x="185" y="120"/>
                    </a:lnTo>
                    <a:lnTo>
                      <a:pt x="154" y="202"/>
                    </a:lnTo>
                    <a:lnTo>
                      <a:pt x="166" y="253"/>
                    </a:lnTo>
                    <a:lnTo>
                      <a:pt x="129" y="331"/>
                    </a:lnTo>
                    <a:lnTo>
                      <a:pt x="221" y="286"/>
                    </a:lnTo>
                    <a:lnTo>
                      <a:pt x="283" y="183"/>
                    </a:lnTo>
                    <a:lnTo>
                      <a:pt x="253" y="84"/>
                    </a:lnTo>
                    <a:lnTo>
                      <a:pt x="299" y="0"/>
                    </a:lnTo>
                    <a:lnTo>
                      <a:pt x="253"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20" name="Freeform 525"/>
              <p:cNvSpPr>
                <a:spLocks/>
              </p:cNvSpPr>
              <p:nvPr/>
            </p:nvSpPr>
            <p:spPr bwMode="auto">
              <a:xfrm>
                <a:off x="4132263" y="3956050"/>
                <a:ext cx="50800" cy="39688"/>
              </a:xfrm>
              <a:custGeom>
                <a:avLst/>
                <a:gdLst>
                  <a:gd name="T0" fmla="*/ 0 w 253"/>
                  <a:gd name="T1" fmla="*/ 0 h 223"/>
                  <a:gd name="T2" fmla="*/ 0 w 253"/>
                  <a:gd name="T3" fmla="*/ 0 h 223"/>
                  <a:gd name="T4" fmla="*/ 2147483647 w 253"/>
                  <a:gd name="T5" fmla="*/ 0 h 223"/>
                  <a:gd name="T6" fmla="*/ 2147483647 w 253"/>
                  <a:gd name="T7" fmla="*/ 0 h 223"/>
                  <a:gd name="T8" fmla="*/ 2147483647 w 253"/>
                  <a:gd name="T9" fmla="*/ 0 h 223"/>
                  <a:gd name="T10" fmla="*/ 0 w 253"/>
                  <a:gd name="T11" fmla="*/ 0 h 223"/>
                  <a:gd name="T12" fmla="*/ 0 w 253"/>
                  <a:gd name="T13" fmla="*/ 0 h 223"/>
                  <a:gd name="T14" fmla="*/ 0 w 253"/>
                  <a:gd name="T15" fmla="*/ 0 h 223"/>
                  <a:gd name="T16" fmla="*/ 0 w 253"/>
                  <a:gd name="T17" fmla="*/ 0 h 223"/>
                  <a:gd name="T18" fmla="*/ 2147483647 w 253"/>
                  <a:gd name="T19" fmla="*/ 0 h 223"/>
                  <a:gd name="T20" fmla="*/ 2147483647 w 253"/>
                  <a:gd name="T21" fmla="*/ 0 h 223"/>
                  <a:gd name="T22" fmla="*/ 0 w 253"/>
                  <a:gd name="T23" fmla="*/ 0 h 223"/>
                  <a:gd name="T24" fmla="*/ 0 w 253"/>
                  <a:gd name="T25" fmla="*/ 0 h 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3"/>
                  <a:gd name="T40" fmla="*/ 0 h 223"/>
                  <a:gd name="T41" fmla="*/ 253 w 253"/>
                  <a:gd name="T42" fmla="*/ 223 h 2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3" h="223">
                    <a:moveTo>
                      <a:pt x="52" y="48"/>
                    </a:moveTo>
                    <a:lnTo>
                      <a:pt x="69" y="12"/>
                    </a:lnTo>
                    <a:lnTo>
                      <a:pt x="181" y="0"/>
                    </a:lnTo>
                    <a:lnTo>
                      <a:pt x="253" y="69"/>
                    </a:lnTo>
                    <a:lnTo>
                      <a:pt x="232" y="166"/>
                    </a:lnTo>
                    <a:lnTo>
                      <a:pt x="124" y="223"/>
                    </a:lnTo>
                    <a:lnTo>
                      <a:pt x="0" y="208"/>
                    </a:lnTo>
                    <a:lnTo>
                      <a:pt x="156" y="171"/>
                    </a:lnTo>
                    <a:lnTo>
                      <a:pt x="109" y="126"/>
                    </a:lnTo>
                    <a:lnTo>
                      <a:pt x="196" y="105"/>
                    </a:lnTo>
                    <a:lnTo>
                      <a:pt x="172" y="42"/>
                    </a:lnTo>
                    <a:lnTo>
                      <a:pt x="52" y="48"/>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21" name="Freeform 526"/>
              <p:cNvSpPr>
                <a:spLocks/>
              </p:cNvSpPr>
              <p:nvPr/>
            </p:nvSpPr>
            <p:spPr bwMode="auto">
              <a:xfrm>
                <a:off x="4175125" y="3986213"/>
                <a:ext cx="177800" cy="134937"/>
              </a:xfrm>
              <a:custGeom>
                <a:avLst/>
                <a:gdLst>
                  <a:gd name="T0" fmla="*/ 2147483647 w 735"/>
                  <a:gd name="T1" fmla="*/ 0 h 628"/>
                  <a:gd name="T2" fmla="*/ 2147483647 w 735"/>
                  <a:gd name="T3" fmla="*/ 0 h 628"/>
                  <a:gd name="T4" fmla="*/ 2147483647 w 735"/>
                  <a:gd name="T5" fmla="*/ 2147483647 h 628"/>
                  <a:gd name="T6" fmla="*/ 2147483647 w 735"/>
                  <a:gd name="T7" fmla="*/ 2147483647 h 628"/>
                  <a:gd name="T8" fmla="*/ 2147483647 w 735"/>
                  <a:gd name="T9" fmla="*/ 2147483647 h 628"/>
                  <a:gd name="T10" fmla="*/ 2147483647 w 735"/>
                  <a:gd name="T11" fmla="*/ 2147483647 h 628"/>
                  <a:gd name="T12" fmla="*/ 2147483647 w 735"/>
                  <a:gd name="T13" fmla="*/ 2147483647 h 628"/>
                  <a:gd name="T14" fmla="*/ 2147483647 w 735"/>
                  <a:gd name="T15" fmla="*/ 2147483647 h 628"/>
                  <a:gd name="T16" fmla="*/ 2147483647 w 735"/>
                  <a:gd name="T17" fmla="*/ 2147483647 h 628"/>
                  <a:gd name="T18" fmla="*/ 2147483647 w 735"/>
                  <a:gd name="T19" fmla="*/ 2147483647 h 628"/>
                  <a:gd name="T20" fmla="*/ 0 w 735"/>
                  <a:gd name="T21" fmla="*/ 2147483647 h 628"/>
                  <a:gd name="T22" fmla="*/ 0 w 735"/>
                  <a:gd name="T23" fmla="*/ 2147483647 h 628"/>
                  <a:gd name="T24" fmla="*/ 0 w 735"/>
                  <a:gd name="T25" fmla="*/ 2147483647 h 628"/>
                  <a:gd name="T26" fmla="*/ 0 w 735"/>
                  <a:gd name="T27" fmla="*/ 2147483647 h 628"/>
                  <a:gd name="T28" fmla="*/ 0 w 735"/>
                  <a:gd name="T29" fmla="*/ 2147483647 h 628"/>
                  <a:gd name="T30" fmla="*/ 0 w 735"/>
                  <a:gd name="T31" fmla="*/ 2147483647 h 628"/>
                  <a:gd name="T32" fmla="*/ 0 w 735"/>
                  <a:gd name="T33" fmla="*/ 0 h 628"/>
                  <a:gd name="T34" fmla="*/ 0 w 735"/>
                  <a:gd name="T35" fmla="*/ 2147483647 h 628"/>
                  <a:gd name="T36" fmla="*/ 0 w 735"/>
                  <a:gd name="T37" fmla="*/ 2147483647 h 628"/>
                  <a:gd name="T38" fmla="*/ 0 w 735"/>
                  <a:gd name="T39" fmla="*/ 2147483647 h 628"/>
                  <a:gd name="T40" fmla="*/ 0 w 735"/>
                  <a:gd name="T41" fmla="*/ 2147483647 h 628"/>
                  <a:gd name="T42" fmla="*/ 0 w 735"/>
                  <a:gd name="T43" fmla="*/ 2147483647 h 628"/>
                  <a:gd name="T44" fmla="*/ 0 w 735"/>
                  <a:gd name="T45" fmla="*/ 2147483647 h 628"/>
                  <a:gd name="T46" fmla="*/ 2147483647 w 735"/>
                  <a:gd name="T47" fmla="*/ 2147483647 h 628"/>
                  <a:gd name="T48" fmla="*/ 2147483647 w 735"/>
                  <a:gd name="T49" fmla="*/ 2147483647 h 628"/>
                  <a:gd name="T50" fmla="*/ 2147483647 w 735"/>
                  <a:gd name="T51" fmla="*/ 2147483647 h 628"/>
                  <a:gd name="T52" fmla="*/ 2147483647 w 735"/>
                  <a:gd name="T53" fmla="*/ 2147483647 h 628"/>
                  <a:gd name="T54" fmla="*/ 2147483647 w 735"/>
                  <a:gd name="T55" fmla="*/ 2147483647 h 628"/>
                  <a:gd name="T56" fmla="*/ 2147483647 w 735"/>
                  <a:gd name="T57" fmla="*/ 2147483647 h 628"/>
                  <a:gd name="T58" fmla="*/ 2147483647 w 735"/>
                  <a:gd name="T59" fmla="*/ 2147483647 h 628"/>
                  <a:gd name="T60" fmla="*/ 2147483647 w 735"/>
                  <a:gd name="T61" fmla="*/ 2147483647 h 628"/>
                  <a:gd name="T62" fmla="*/ 2147483647 w 735"/>
                  <a:gd name="T63" fmla="*/ 2147483647 h 628"/>
                  <a:gd name="T64" fmla="*/ 2147483647 w 735"/>
                  <a:gd name="T65" fmla="*/ 2147483647 h 628"/>
                  <a:gd name="T66" fmla="*/ 2147483647 w 735"/>
                  <a:gd name="T67" fmla="*/ 2147483647 h 628"/>
                  <a:gd name="T68" fmla="*/ 2147483647 w 735"/>
                  <a:gd name="T69" fmla="*/ 2147483647 h 628"/>
                  <a:gd name="T70" fmla="*/ 2147483647 w 735"/>
                  <a:gd name="T71" fmla="*/ 2147483647 h 628"/>
                  <a:gd name="T72" fmla="*/ 2147483647 w 735"/>
                  <a:gd name="T73" fmla="*/ 2147483647 h 628"/>
                  <a:gd name="T74" fmla="*/ 2147483647 w 735"/>
                  <a:gd name="T75" fmla="*/ 0 h 628"/>
                  <a:gd name="T76" fmla="*/ 2147483647 w 735"/>
                  <a:gd name="T77" fmla="*/ 0 h 628"/>
                  <a:gd name="T78" fmla="*/ 2147483647 w 735"/>
                  <a:gd name="T79" fmla="*/ 0 h 6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35"/>
                  <a:gd name="T121" fmla="*/ 0 h 628"/>
                  <a:gd name="T122" fmla="*/ 735 w 735"/>
                  <a:gd name="T123" fmla="*/ 628 h 62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35" h="628">
                    <a:moveTo>
                      <a:pt x="735" y="0"/>
                    </a:moveTo>
                    <a:lnTo>
                      <a:pt x="730" y="97"/>
                    </a:lnTo>
                    <a:lnTo>
                      <a:pt x="683" y="233"/>
                    </a:lnTo>
                    <a:lnTo>
                      <a:pt x="646" y="352"/>
                    </a:lnTo>
                    <a:lnTo>
                      <a:pt x="612" y="439"/>
                    </a:lnTo>
                    <a:lnTo>
                      <a:pt x="558" y="482"/>
                    </a:lnTo>
                    <a:lnTo>
                      <a:pt x="572" y="551"/>
                    </a:lnTo>
                    <a:lnTo>
                      <a:pt x="444" y="610"/>
                    </a:lnTo>
                    <a:lnTo>
                      <a:pt x="313" y="628"/>
                    </a:lnTo>
                    <a:lnTo>
                      <a:pt x="143" y="549"/>
                    </a:lnTo>
                    <a:lnTo>
                      <a:pt x="25" y="426"/>
                    </a:lnTo>
                    <a:lnTo>
                      <a:pt x="0" y="324"/>
                    </a:lnTo>
                    <a:lnTo>
                      <a:pt x="0" y="294"/>
                    </a:lnTo>
                    <a:lnTo>
                      <a:pt x="25" y="268"/>
                    </a:lnTo>
                    <a:lnTo>
                      <a:pt x="3" y="215"/>
                    </a:lnTo>
                    <a:lnTo>
                      <a:pt x="3" y="145"/>
                    </a:lnTo>
                    <a:lnTo>
                      <a:pt x="55" y="80"/>
                    </a:lnTo>
                    <a:lnTo>
                      <a:pt x="67" y="132"/>
                    </a:lnTo>
                    <a:lnTo>
                      <a:pt x="46" y="184"/>
                    </a:lnTo>
                    <a:lnTo>
                      <a:pt x="46" y="238"/>
                    </a:lnTo>
                    <a:lnTo>
                      <a:pt x="92" y="334"/>
                    </a:lnTo>
                    <a:lnTo>
                      <a:pt x="46" y="324"/>
                    </a:lnTo>
                    <a:lnTo>
                      <a:pt x="46" y="395"/>
                    </a:lnTo>
                    <a:lnTo>
                      <a:pt x="136" y="496"/>
                    </a:lnTo>
                    <a:lnTo>
                      <a:pt x="232" y="557"/>
                    </a:lnTo>
                    <a:lnTo>
                      <a:pt x="368" y="580"/>
                    </a:lnTo>
                    <a:lnTo>
                      <a:pt x="537" y="540"/>
                    </a:lnTo>
                    <a:lnTo>
                      <a:pt x="527" y="486"/>
                    </a:lnTo>
                    <a:lnTo>
                      <a:pt x="376" y="505"/>
                    </a:lnTo>
                    <a:lnTo>
                      <a:pt x="257" y="431"/>
                    </a:lnTo>
                    <a:lnTo>
                      <a:pt x="161" y="369"/>
                    </a:lnTo>
                    <a:lnTo>
                      <a:pt x="338" y="457"/>
                    </a:lnTo>
                    <a:lnTo>
                      <a:pt x="440" y="474"/>
                    </a:lnTo>
                    <a:lnTo>
                      <a:pt x="519" y="465"/>
                    </a:lnTo>
                    <a:lnTo>
                      <a:pt x="599" y="401"/>
                    </a:lnTo>
                    <a:lnTo>
                      <a:pt x="612" y="317"/>
                    </a:lnTo>
                    <a:lnTo>
                      <a:pt x="692" y="154"/>
                    </a:lnTo>
                    <a:lnTo>
                      <a:pt x="697" y="66"/>
                    </a:lnTo>
                    <a:lnTo>
                      <a:pt x="735"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22" name="Freeform 527"/>
              <p:cNvSpPr>
                <a:spLocks/>
              </p:cNvSpPr>
              <p:nvPr/>
            </p:nvSpPr>
            <p:spPr bwMode="auto">
              <a:xfrm>
                <a:off x="4257675" y="4033838"/>
                <a:ext cx="50800" cy="34925"/>
              </a:xfrm>
              <a:custGeom>
                <a:avLst/>
                <a:gdLst>
                  <a:gd name="T0" fmla="*/ 0 w 258"/>
                  <a:gd name="T1" fmla="*/ 0 h 198"/>
                  <a:gd name="T2" fmla="*/ 0 w 258"/>
                  <a:gd name="T3" fmla="*/ 0 h 198"/>
                  <a:gd name="T4" fmla="*/ 2147483647 w 258"/>
                  <a:gd name="T5" fmla="*/ 0 h 198"/>
                  <a:gd name="T6" fmla="*/ 2147483647 w 258"/>
                  <a:gd name="T7" fmla="*/ 0 h 198"/>
                  <a:gd name="T8" fmla="*/ 0 w 258"/>
                  <a:gd name="T9" fmla="*/ 0 h 198"/>
                  <a:gd name="T10" fmla="*/ 0 w 258"/>
                  <a:gd name="T11" fmla="*/ 0 h 198"/>
                  <a:gd name="T12" fmla="*/ 0 w 258"/>
                  <a:gd name="T13" fmla="*/ 0 h 198"/>
                  <a:gd name="T14" fmla="*/ 0 w 258"/>
                  <a:gd name="T15" fmla="*/ 0 h 198"/>
                  <a:gd name="T16" fmla="*/ 0 w 258"/>
                  <a:gd name="T17" fmla="*/ 0 h 198"/>
                  <a:gd name="T18" fmla="*/ 0 w 258"/>
                  <a:gd name="T19" fmla="*/ 0 h 198"/>
                  <a:gd name="T20" fmla="*/ 0 w 258"/>
                  <a:gd name="T21" fmla="*/ 0 h 198"/>
                  <a:gd name="T22" fmla="*/ 0 w 258"/>
                  <a:gd name="T23" fmla="*/ 0 h 1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98"/>
                  <a:gd name="T38" fmla="*/ 258 w 258"/>
                  <a:gd name="T39" fmla="*/ 198 h 1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98">
                    <a:moveTo>
                      <a:pt x="0" y="42"/>
                    </a:moveTo>
                    <a:lnTo>
                      <a:pt x="89" y="0"/>
                    </a:lnTo>
                    <a:lnTo>
                      <a:pt x="222" y="36"/>
                    </a:lnTo>
                    <a:lnTo>
                      <a:pt x="258" y="90"/>
                    </a:lnTo>
                    <a:lnTo>
                      <a:pt x="161" y="84"/>
                    </a:lnTo>
                    <a:lnTo>
                      <a:pt x="47" y="93"/>
                    </a:lnTo>
                    <a:lnTo>
                      <a:pt x="68" y="150"/>
                    </a:lnTo>
                    <a:lnTo>
                      <a:pt x="171" y="181"/>
                    </a:lnTo>
                    <a:lnTo>
                      <a:pt x="99" y="198"/>
                    </a:lnTo>
                    <a:lnTo>
                      <a:pt x="21" y="156"/>
                    </a:lnTo>
                    <a:lnTo>
                      <a:pt x="0" y="42"/>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23" name="Freeform 528"/>
              <p:cNvSpPr>
                <a:spLocks/>
              </p:cNvSpPr>
              <p:nvPr/>
            </p:nvSpPr>
            <p:spPr bwMode="auto">
              <a:xfrm>
                <a:off x="4154488" y="4043363"/>
                <a:ext cx="211137" cy="123825"/>
              </a:xfrm>
              <a:custGeom>
                <a:avLst/>
                <a:gdLst>
                  <a:gd name="T0" fmla="*/ 2147483647 w 867"/>
                  <a:gd name="T1" fmla="*/ 2147483647 h 577"/>
                  <a:gd name="T2" fmla="*/ 0 w 867"/>
                  <a:gd name="T3" fmla="*/ 2147483647 h 577"/>
                  <a:gd name="T4" fmla="*/ 2147483647 w 867"/>
                  <a:gd name="T5" fmla="*/ 2147483647 h 577"/>
                  <a:gd name="T6" fmla="*/ 2147483647 w 867"/>
                  <a:gd name="T7" fmla="*/ 2147483647 h 577"/>
                  <a:gd name="T8" fmla="*/ 2147483647 w 867"/>
                  <a:gd name="T9" fmla="*/ 2147483647 h 577"/>
                  <a:gd name="T10" fmla="*/ 2147483647 w 867"/>
                  <a:gd name="T11" fmla="*/ 0 h 577"/>
                  <a:gd name="T12" fmla="*/ 2147483647 w 867"/>
                  <a:gd name="T13" fmla="*/ 0 h 577"/>
                  <a:gd name="T14" fmla="*/ 2147483647 w 867"/>
                  <a:gd name="T15" fmla="*/ 0 h 577"/>
                  <a:gd name="T16" fmla="*/ 2147483647 w 867"/>
                  <a:gd name="T17" fmla="*/ 2147483647 h 577"/>
                  <a:gd name="T18" fmla="*/ 2147483647 w 867"/>
                  <a:gd name="T19" fmla="*/ 2147483647 h 577"/>
                  <a:gd name="T20" fmla="*/ 2147483647 w 867"/>
                  <a:gd name="T21" fmla="*/ 2147483647 h 577"/>
                  <a:gd name="T22" fmla="*/ 2147483647 w 867"/>
                  <a:gd name="T23" fmla="*/ 2147483647 h 577"/>
                  <a:gd name="T24" fmla="*/ 2147483647 w 867"/>
                  <a:gd name="T25" fmla="*/ 2147483647 h 577"/>
                  <a:gd name="T26" fmla="*/ 0 w 867"/>
                  <a:gd name="T27" fmla="*/ 2147483647 h 577"/>
                  <a:gd name="T28" fmla="*/ 0 w 867"/>
                  <a:gd name="T29" fmla="*/ 2147483647 h 577"/>
                  <a:gd name="T30" fmla="*/ 0 w 867"/>
                  <a:gd name="T31" fmla="*/ 0 h 577"/>
                  <a:gd name="T32" fmla="*/ 0 w 867"/>
                  <a:gd name="T33" fmla="*/ 2147483647 h 577"/>
                  <a:gd name="T34" fmla="*/ 0 w 867"/>
                  <a:gd name="T35" fmla="*/ 2147483647 h 577"/>
                  <a:gd name="T36" fmla="*/ 0 w 867"/>
                  <a:gd name="T37" fmla="*/ 2147483647 h 577"/>
                  <a:gd name="T38" fmla="*/ 2147483647 w 867"/>
                  <a:gd name="T39" fmla="*/ 2147483647 h 5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67"/>
                  <a:gd name="T61" fmla="*/ 0 h 577"/>
                  <a:gd name="T62" fmla="*/ 867 w 867"/>
                  <a:gd name="T63" fmla="*/ 577 h 5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67" h="577">
                    <a:moveTo>
                      <a:pt x="392" y="577"/>
                    </a:moveTo>
                    <a:lnTo>
                      <a:pt x="75" y="466"/>
                    </a:lnTo>
                    <a:lnTo>
                      <a:pt x="684" y="478"/>
                    </a:lnTo>
                    <a:lnTo>
                      <a:pt x="832" y="412"/>
                    </a:lnTo>
                    <a:lnTo>
                      <a:pt x="867" y="250"/>
                    </a:lnTo>
                    <a:lnTo>
                      <a:pt x="845" y="100"/>
                    </a:lnTo>
                    <a:lnTo>
                      <a:pt x="777" y="0"/>
                    </a:lnTo>
                    <a:lnTo>
                      <a:pt x="810" y="117"/>
                    </a:lnTo>
                    <a:lnTo>
                      <a:pt x="810" y="232"/>
                    </a:lnTo>
                    <a:lnTo>
                      <a:pt x="786" y="368"/>
                    </a:lnTo>
                    <a:lnTo>
                      <a:pt x="625" y="427"/>
                    </a:lnTo>
                    <a:lnTo>
                      <a:pt x="335" y="430"/>
                    </a:lnTo>
                    <a:lnTo>
                      <a:pt x="155" y="408"/>
                    </a:lnTo>
                    <a:lnTo>
                      <a:pt x="86" y="345"/>
                    </a:lnTo>
                    <a:lnTo>
                      <a:pt x="73" y="225"/>
                    </a:lnTo>
                    <a:lnTo>
                      <a:pt x="27" y="117"/>
                    </a:lnTo>
                    <a:lnTo>
                      <a:pt x="33" y="364"/>
                    </a:lnTo>
                    <a:lnTo>
                      <a:pt x="0" y="471"/>
                    </a:lnTo>
                    <a:lnTo>
                      <a:pt x="41" y="529"/>
                    </a:lnTo>
                    <a:lnTo>
                      <a:pt x="392" y="577"/>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24" name="AutoShape 529"/>
              <p:cNvSpPr>
                <a:spLocks noChangeArrowheads="1"/>
              </p:cNvSpPr>
              <p:nvPr/>
            </p:nvSpPr>
            <p:spPr bwMode="auto">
              <a:xfrm rot="1334941">
                <a:off x="4386263" y="4094163"/>
                <a:ext cx="7937" cy="9525"/>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25" name="AutoShape 530"/>
              <p:cNvSpPr>
                <a:spLocks noChangeArrowheads="1"/>
              </p:cNvSpPr>
              <p:nvPr/>
            </p:nvSpPr>
            <p:spPr bwMode="auto">
              <a:xfrm rot="1334941">
                <a:off x="4392613" y="4098925"/>
                <a:ext cx="9525" cy="7938"/>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26" name="AutoShape 531"/>
              <p:cNvSpPr>
                <a:spLocks noChangeArrowheads="1"/>
              </p:cNvSpPr>
              <p:nvPr/>
            </p:nvSpPr>
            <p:spPr bwMode="auto">
              <a:xfrm rot="998158">
                <a:off x="4402138" y="4100513"/>
                <a:ext cx="7937" cy="9525"/>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27" name="AutoShape 532"/>
              <p:cNvSpPr>
                <a:spLocks noChangeArrowheads="1"/>
              </p:cNvSpPr>
              <p:nvPr/>
            </p:nvSpPr>
            <p:spPr bwMode="auto">
              <a:xfrm>
                <a:off x="4410075" y="4102100"/>
                <a:ext cx="11113" cy="9525"/>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28" name="AutoShape 533"/>
              <p:cNvSpPr>
                <a:spLocks noChangeArrowheads="1"/>
              </p:cNvSpPr>
              <p:nvPr/>
            </p:nvSpPr>
            <p:spPr bwMode="auto">
              <a:xfrm>
                <a:off x="4421188" y="4103688"/>
                <a:ext cx="11112" cy="9525"/>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29" name="AutoShape 534"/>
              <p:cNvSpPr>
                <a:spLocks noChangeArrowheads="1"/>
              </p:cNvSpPr>
              <p:nvPr/>
            </p:nvSpPr>
            <p:spPr bwMode="auto">
              <a:xfrm rot="-842174">
                <a:off x="4432300" y="4102100"/>
                <a:ext cx="9525" cy="9525"/>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30" name="AutoShape 535"/>
              <p:cNvSpPr>
                <a:spLocks noChangeArrowheads="1"/>
              </p:cNvSpPr>
              <p:nvPr/>
            </p:nvSpPr>
            <p:spPr bwMode="auto">
              <a:xfrm rot="-1128257">
                <a:off x="4440238" y="4100513"/>
                <a:ext cx="7937" cy="9525"/>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sp>
            <p:nvSpPr>
              <p:cNvPr id="331" name="AutoShape 536"/>
              <p:cNvSpPr>
                <a:spLocks noChangeArrowheads="1"/>
              </p:cNvSpPr>
              <p:nvPr/>
            </p:nvSpPr>
            <p:spPr bwMode="auto">
              <a:xfrm rot="-1414076">
                <a:off x="4446588" y="4094163"/>
                <a:ext cx="6350" cy="11112"/>
              </a:xfrm>
              <a:prstGeom prst="roundRect">
                <a:avLst>
                  <a:gd name="adj" fmla="val 16667"/>
                </a:avLst>
              </a:prstGeom>
              <a:solidFill>
                <a:sysClr val="window" lastClr="FFFFFF"/>
              </a:solidFill>
              <a:ln w="3175">
                <a:solidFill>
                  <a:srgbClr val="EEECE1"/>
                </a:solidFill>
                <a:round/>
                <a:headEnd/>
                <a:tailEnd/>
              </a:ln>
            </p:spPr>
            <p:txBody>
              <a:bodyPr wrap="none" anchor="ctr"/>
              <a:lstStyle/>
              <a:p>
                <a:pPr>
                  <a:defRPr/>
                </a:pPr>
                <a:endParaRPr lang="en-US" kern="0">
                  <a:solidFill>
                    <a:sysClr val="windowText" lastClr="000000"/>
                  </a:solidFill>
                  <a:latin typeface="Arial"/>
                </a:endParaRPr>
              </a:p>
            </p:txBody>
          </p:sp>
          <p:grpSp>
            <p:nvGrpSpPr>
              <p:cNvPr id="294" name="Group 537"/>
              <p:cNvGrpSpPr>
                <a:grpSpLocks/>
              </p:cNvGrpSpPr>
              <p:nvPr/>
            </p:nvGrpSpPr>
            <p:grpSpPr bwMode="auto">
              <a:xfrm>
                <a:off x="4437063" y="4022725"/>
                <a:ext cx="19050" cy="25400"/>
                <a:chOff x="576" y="2688"/>
                <a:chExt cx="192" cy="336"/>
              </a:xfrm>
            </p:grpSpPr>
            <p:sp>
              <p:nvSpPr>
                <p:cNvPr id="355" name="Oval 538"/>
                <p:cNvSpPr>
                  <a:spLocks noChangeArrowheads="1"/>
                </p:cNvSpPr>
                <p:nvPr/>
              </p:nvSpPr>
              <p:spPr bwMode="auto">
                <a:xfrm>
                  <a:off x="576" y="2688"/>
                  <a:ext cx="192" cy="336"/>
                </a:xfrm>
                <a:prstGeom prst="ellipse">
                  <a:avLst/>
                </a:prstGeom>
                <a:solidFill>
                  <a:srgbClr val="4F81BD"/>
                </a:solidFill>
                <a:ln w="6350">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356" name="Oval 539"/>
                <p:cNvSpPr>
                  <a:spLocks noChangeArrowheads="1"/>
                </p:cNvSpPr>
                <p:nvPr/>
              </p:nvSpPr>
              <p:spPr bwMode="auto">
                <a:xfrm>
                  <a:off x="654" y="2806"/>
                  <a:ext cx="48" cy="96"/>
                </a:xfrm>
                <a:prstGeom prst="ellipse">
                  <a:avLst/>
                </a:prstGeom>
                <a:solidFill>
                  <a:sysClr val="windowText" lastClr="000000"/>
                </a:solidFill>
                <a:ln w="6350">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grpSp>
          <p:sp>
            <p:nvSpPr>
              <p:cNvPr id="333" name="Freeform 540"/>
              <p:cNvSpPr>
                <a:spLocks/>
              </p:cNvSpPr>
              <p:nvPr/>
            </p:nvSpPr>
            <p:spPr bwMode="auto">
              <a:xfrm>
                <a:off x="4075113" y="4030663"/>
                <a:ext cx="146050" cy="204787"/>
              </a:xfrm>
              <a:custGeom>
                <a:avLst/>
                <a:gdLst>
                  <a:gd name="T0" fmla="*/ 2147483647 w 603"/>
                  <a:gd name="T1" fmla="*/ 0 h 947"/>
                  <a:gd name="T2" fmla="*/ 2147483647 w 603"/>
                  <a:gd name="T3" fmla="*/ 0 h 947"/>
                  <a:gd name="T4" fmla="*/ 2147483647 w 603"/>
                  <a:gd name="T5" fmla="*/ 0 h 947"/>
                  <a:gd name="T6" fmla="*/ 0 w 603"/>
                  <a:gd name="T7" fmla="*/ 2147483647 h 947"/>
                  <a:gd name="T8" fmla="*/ 0 w 603"/>
                  <a:gd name="T9" fmla="*/ 2147483647 h 947"/>
                  <a:gd name="T10" fmla="*/ 0 w 603"/>
                  <a:gd name="T11" fmla="*/ 2147483647 h 947"/>
                  <a:gd name="T12" fmla="*/ 0 w 603"/>
                  <a:gd name="T13" fmla="*/ 2147483647 h 947"/>
                  <a:gd name="T14" fmla="*/ 2147483647 w 603"/>
                  <a:gd name="T15" fmla="*/ 2147483647 h 947"/>
                  <a:gd name="T16" fmla="*/ 2147483647 w 603"/>
                  <a:gd name="T17" fmla="*/ 2147483647 h 947"/>
                  <a:gd name="T18" fmla="*/ 2147483647 w 603"/>
                  <a:gd name="T19" fmla="*/ 2147483647 h 947"/>
                  <a:gd name="T20" fmla="*/ 2147483647 w 603"/>
                  <a:gd name="T21" fmla="*/ 2147483647 h 947"/>
                  <a:gd name="T22" fmla="*/ 2147483647 w 603"/>
                  <a:gd name="T23" fmla="*/ 2147483647 h 947"/>
                  <a:gd name="T24" fmla="*/ 2147483647 w 603"/>
                  <a:gd name="T25" fmla="*/ 2147483647 h 947"/>
                  <a:gd name="T26" fmla="*/ 2147483647 w 603"/>
                  <a:gd name="T27" fmla="*/ 2147483647 h 947"/>
                  <a:gd name="T28" fmla="*/ 2147483647 w 603"/>
                  <a:gd name="T29" fmla="*/ 2147483647 h 947"/>
                  <a:gd name="T30" fmla="*/ 2147483647 w 603"/>
                  <a:gd name="T31" fmla="*/ 2147483647 h 947"/>
                  <a:gd name="T32" fmla="*/ 2147483647 w 603"/>
                  <a:gd name="T33" fmla="*/ 2147483647 h 947"/>
                  <a:gd name="T34" fmla="*/ 2147483647 w 603"/>
                  <a:gd name="T35" fmla="*/ 2147483647 h 947"/>
                  <a:gd name="T36" fmla="*/ 2147483647 w 603"/>
                  <a:gd name="T37" fmla="*/ 2147483647 h 947"/>
                  <a:gd name="T38" fmla="*/ 2147483647 w 603"/>
                  <a:gd name="T39" fmla="*/ 2147483647 h 947"/>
                  <a:gd name="T40" fmla="*/ 0 w 603"/>
                  <a:gd name="T41" fmla="*/ 2147483647 h 947"/>
                  <a:gd name="T42" fmla="*/ 0 w 603"/>
                  <a:gd name="T43" fmla="*/ 2147483647 h 947"/>
                  <a:gd name="T44" fmla="*/ 2147483647 w 603"/>
                  <a:gd name="T45" fmla="*/ 2147483647 h 947"/>
                  <a:gd name="T46" fmla="*/ 0 w 603"/>
                  <a:gd name="T47" fmla="*/ 2147483647 h 947"/>
                  <a:gd name="T48" fmla="*/ 0 w 603"/>
                  <a:gd name="T49" fmla="*/ 2147483647 h 947"/>
                  <a:gd name="T50" fmla="*/ 0 w 603"/>
                  <a:gd name="T51" fmla="*/ 2147483647 h 947"/>
                  <a:gd name="T52" fmla="*/ 0 w 603"/>
                  <a:gd name="T53" fmla="*/ 2147483647 h 947"/>
                  <a:gd name="T54" fmla="*/ 2147483647 w 603"/>
                  <a:gd name="T55" fmla="*/ 2147483647 h 947"/>
                  <a:gd name="T56" fmla="*/ 0 w 603"/>
                  <a:gd name="T57" fmla="*/ 2147483647 h 947"/>
                  <a:gd name="T58" fmla="*/ 0 w 603"/>
                  <a:gd name="T59" fmla="*/ 2147483647 h 947"/>
                  <a:gd name="T60" fmla="*/ 0 w 603"/>
                  <a:gd name="T61" fmla="*/ 2147483647 h 947"/>
                  <a:gd name="T62" fmla="*/ 2147483647 w 603"/>
                  <a:gd name="T63" fmla="*/ 2147483647 h 947"/>
                  <a:gd name="T64" fmla="*/ 2147483647 w 603"/>
                  <a:gd name="T65" fmla="*/ 2147483647 h 947"/>
                  <a:gd name="T66" fmla="*/ 2147483647 w 603"/>
                  <a:gd name="T67" fmla="*/ 2147483647 h 947"/>
                  <a:gd name="T68" fmla="*/ 0 w 603"/>
                  <a:gd name="T69" fmla="*/ 2147483647 h 947"/>
                  <a:gd name="T70" fmla="*/ 0 w 603"/>
                  <a:gd name="T71" fmla="*/ 2147483647 h 947"/>
                  <a:gd name="T72" fmla="*/ 2147483647 w 603"/>
                  <a:gd name="T73" fmla="*/ 2147483647 h 947"/>
                  <a:gd name="T74" fmla="*/ 2147483647 w 603"/>
                  <a:gd name="T75" fmla="*/ 2147483647 h 947"/>
                  <a:gd name="T76" fmla="*/ 2147483647 w 603"/>
                  <a:gd name="T77" fmla="*/ 2147483647 h 947"/>
                  <a:gd name="T78" fmla="*/ 2147483647 w 603"/>
                  <a:gd name="T79" fmla="*/ 2147483647 h 947"/>
                  <a:gd name="T80" fmla="*/ 2147483647 w 603"/>
                  <a:gd name="T81" fmla="*/ 0 h 947"/>
                  <a:gd name="T82" fmla="*/ 2147483647 w 603"/>
                  <a:gd name="T83" fmla="*/ 0 h 947"/>
                  <a:gd name="T84" fmla="*/ 2147483647 w 603"/>
                  <a:gd name="T85" fmla="*/ 0 h 947"/>
                  <a:gd name="T86" fmla="*/ 2147483647 w 603"/>
                  <a:gd name="T87" fmla="*/ 2147483647 h 947"/>
                  <a:gd name="T88" fmla="*/ 2147483647 w 603"/>
                  <a:gd name="T89" fmla="*/ 0 h 947"/>
                  <a:gd name="T90" fmla="*/ 2147483647 w 603"/>
                  <a:gd name="T91" fmla="*/ 0 h 947"/>
                  <a:gd name="T92" fmla="*/ 2147483647 w 603"/>
                  <a:gd name="T93" fmla="*/ 0 h 94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03"/>
                  <a:gd name="T142" fmla="*/ 0 h 947"/>
                  <a:gd name="T143" fmla="*/ 603 w 603"/>
                  <a:gd name="T144" fmla="*/ 947 h 94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03" h="947">
                    <a:moveTo>
                      <a:pt x="411" y="0"/>
                    </a:moveTo>
                    <a:lnTo>
                      <a:pt x="292" y="0"/>
                    </a:lnTo>
                    <a:lnTo>
                      <a:pt x="197" y="47"/>
                    </a:lnTo>
                    <a:lnTo>
                      <a:pt x="103" y="142"/>
                    </a:lnTo>
                    <a:lnTo>
                      <a:pt x="40" y="300"/>
                    </a:lnTo>
                    <a:lnTo>
                      <a:pt x="0" y="513"/>
                    </a:lnTo>
                    <a:lnTo>
                      <a:pt x="16" y="781"/>
                    </a:lnTo>
                    <a:lnTo>
                      <a:pt x="197" y="836"/>
                    </a:lnTo>
                    <a:lnTo>
                      <a:pt x="592" y="947"/>
                    </a:lnTo>
                    <a:lnTo>
                      <a:pt x="603" y="928"/>
                    </a:lnTo>
                    <a:lnTo>
                      <a:pt x="514" y="907"/>
                    </a:lnTo>
                    <a:lnTo>
                      <a:pt x="516" y="846"/>
                    </a:lnTo>
                    <a:lnTo>
                      <a:pt x="555" y="738"/>
                    </a:lnTo>
                    <a:lnTo>
                      <a:pt x="510" y="802"/>
                    </a:lnTo>
                    <a:lnTo>
                      <a:pt x="481" y="891"/>
                    </a:lnTo>
                    <a:lnTo>
                      <a:pt x="234" y="813"/>
                    </a:lnTo>
                    <a:lnTo>
                      <a:pt x="250" y="748"/>
                    </a:lnTo>
                    <a:lnTo>
                      <a:pt x="346" y="675"/>
                    </a:lnTo>
                    <a:lnTo>
                      <a:pt x="229" y="729"/>
                    </a:lnTo>
                    <a:lnTo>
                      <a:pt x="169" y="802"/>
                    </a:lnTo>
                    <a:lnTo>
                      <a:pt x="43" y="772"/>
                    </a:lnTo>
                    <a:lnTo>
                      <a:pt x="108" y="696"/>
                    </a:lnTo>
                    <a:lnTo>
                      <a:pt x="222" y="636"/>
                    </a:lnTo>
                    <a:lnTo>
                      <a:pt x="85" y="682"/>
                    </a:lnTo>
                    <a:lnTo>
                      <a:pt x="34" y="729"/>
                    </a:lnTo>
                    <a:lnTo>
                      <a:pt x="24" y="591"/>
                    </a:lnTo>
                    <a:lnTo>
                      <a:pt x="97" y="541"/>
                    </a:lnTo>
                    <a:lnTo>
                      <a:pt x="186" y="556"/>
                    </a:lnTo>
                    <a:lnTo>
                      <a:pt x="112" y="522"/>
                    </a:lnTo>
                    <a:lnTo>
                      <a:pt x="21" y="531"/>
                    </a:lnTo>
                    <a:lnTo>
                      <a:pt x="55" y="339"/>
                    </a:lnTo>
                    <a:lnTo>
                      <a:pt x="160" y="352"/>
                    </a:lnTo>
                    <a:lnTo>
                      <a:pt x="265" y="426"/>
                    </a:lnTo>
                    <a:lnTo>
                      <a:pt x="177" y="334"/>
                    </a:lnTo>
                    <a:lnTo>
                      <a:pt x="75" y="307"/>
                    </a:lnTo>
                    <a:lnTo>
                      <a:pt x="93" y="220"/>
                    </a:lnTo>
                    <a:lnTo>
                      <a:pt x="177" y="235"/>
                    </a:lnTo>
                    <a:lnTo>
                      <a:pt x="258" y="324"/>
                    </a:lnTo>
                    <a:lnTo>
                      <a:pt x="198" y="226"/>
                    </a:lnTo>
                    <a:lnTo>
                      <a:pt x="114" y="184"/>
                    </a:lnTo>
                    <a:lnTo>
                      <a:pt x="157" y="120"/>
                    </a:lnTo>
                    <a:lnTo>
                      <a:pt x="208" y="78"/>
                    </a:lnTo>
                    <a:lnTo>
                      <a:pt x="247" y="123"/>
                    </a:lnTo>
                    <a:lnTo>
                      <a:pt x="288" y="222"/>
                    </a:lnTo>
                    <a:lnTo>
                      <a:pt x="285" y="112"/>
                    </a:lnTo>
                    <a:lnTo>
                      <a:pt x="252" y="58"/>
                    </a:lnTo>
                    <a:lnTo>
                      <a:pt x="411" y="0"/>
                    </a:lnTo>
                    <a:close/>
                  </a:path>
                </a:pathLst>
              </a:custGeom>
              <a:solidFill>
                <a:sysClr val="windowText" lastClr="000000"/>
              </a:solidFill>
              <a:ln w="9525">
                <a:solidFill>
                  <a:sysClr val="windowText" lastClr="000000"/>
                </a:solidFill>
                <a:round/>
                <a:headEnd/>
                <a:tailEnd/>
              </a:ln>
            </p:spPr>
            <p:txBody>
              <a:bodyPr/>
              <a:lstStyle/>
              <a:p>
                <a:pPr>
                  <a:defRPr/>
                </a:pPr>
                <a:endParaRPr lang="en-US" kern="0">
                  <a:solidFill>
                    <a:sysClr val="windowText" lastClr="000000"/>
                  </a:solidFill>
                  <a:latin typeface="Arial"/>
                </a:endParaRPr>
              </a:p>
            </p:txBody>
          </p:sp>
          <p:sp>
            <p:nvSpPr>
              <p:cNvPr id="334" name="Line 541"/>
              <p:cNvSpPr>
                <a:spLocks noChangeShapeType="1"/>
              </p:cNvSpPr>
              <p:nvPr/>
            </p:nvSpPr>
            <p:spPr bwMode="auto">
              <a:xfrm flipH="1">
                <a:off x="4067175" y="3941763"/>
                <a:ext cx="414338" cy="265112"/>
              </a:xfrm>
              <a:prstGeom prst="line">
                <a:avLst/>
              </a:prstGeom>
              <a:noFill/>
              <a:ln w="38100">
                <a:solidFill>
                  <a:srgbClr val="CC0000"/>
                </a:solidFill>
                <a:round/>
                <a:headEnd/>
                <a:tailEnd/>
              </a:ln>
            </p:spPr>
            <p:txBody>
              <a:bodyPr wrap="none" anchor="ctr"/>
              <a:lstStyle/>
              <a:p>
                <a:pPr>
                  <a:defRPr/>
                </a:pPr>
                <a:endParaRPr lang="en-US" kern="0">
                  <a:solidFill>
                    <a:sysClr val="windowText" lastClr="000000"/>
                  </a:solidFill>
                  <a:latin typeface="Arial"/>
                </a:endParaRPr>
              </a:p>
            </p:txBody>
          </p:sp>
          <p:grpSp>
            <p:nvGrpSpPr>
              <p:cNvPr id="332" name="Group 542"/>
              <p:cNvGrpSpPr>
                <a:grpSpLocks/>
              </p:cNvGrpSpPr>
              <p:nvPr/>
            </p:nvGrpSpPr>
            <p:grpSpPr bwMode="auto">
              <a:xfrm>
                <a:off x="4362450" y="4025900"/>
                <a:ext cx="23813" cy="25400"/>
                <a:chOff x="576" y="2688"/>
                <a:chExt cx="192" cy="336"/>
              </a:xfrm>
            </p:grpSpPr>
            <p:sp>
              <p:nvSpPr>
                <p:cNvPr id="353" name="Oval 543"/>
                <p:cNvSpPr>
                  <a:spLocks noChangeArrowheads="1"/>
                </p:cNvSpPr>
                <p:nvPr/>
              </p:nvSpPr>
              <p:spPr bwMode="auto">
                <a:xfrm>
                  <a:off x="576" y="2688"/>
                  <a:ext cx="192" cy="336"/>
                </a:xfrm>
                <a:prstGeom prst="ellipse">
                  <a:avLst/>
                </a:prstGeom>
                <a:solidFill>
                  <a:srgbClr val="4F81BD"/>
                </a:solidFill>
                <a:ln w="6350">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sp>
              <p:nvSpPr>
                <p:cNvPr id="354" name="Oval 544"/>
                <p:cNvSpPr>
                  <a:spLocks noChangeArrowheads="1"/>
                </p:cNvSpPr>
                <p:nvPr/>
              </p:nvSpPr>
              <p:spPr bwMode="auto">
                <a:xfrm>
                  <a:off x="654" y="2806"/>
                  <a:ext cx="48" cy="96"/>
                </a:xfrm>
                <a:prstGeom prst="ellipse">
                  <a:avLst/>
                </a:prstGeom>
                <a:solidFill>
                  <a:sysClr val="windowText" lastClr="000000"/>
                </a:solidFill>
                <a:ln w="6350">
                  <a:solidFill>
                    <a:sysClr val="windowText" lastClr="000000"/>
                  </a:solidFill>
                  <a:round/>
                  <a:headEnd/>
                  <a:tailEnd/>
                </a:ln>
              </p:spPr>
              <p:txBody>
                <a:bodyPr wrap="none" anchor="ctr"/>
                <a:lstStyle/>
                <a:p>
                  <a:pPr>
                    <a:defRPr/>
                  </a:pPr>
                  <a:endParaRPr lang="en-US" kern="0">
                    <a:solidFill>
                      <a:sysClr val="windowText" lastClr="000000"/>
                    </a:solidFill>
                    <a:latin typeface="Arial"/>
                  </a:endParaRPr>
                </a:p>
              </p:txBody>
            </p:sp>
          </p:grpSp>
          <p:sp>
            <p:nvSpPr>
              <p:cNvPr id="336" name="Freeform 545"/>
              <p:cNvSpPr>
                <a:spLocks noEditPoints="1"/>
              </p:cNvSpPr>
              <p:nvPr/>
            </p:nvSpPr>
            <p:spPr bwMode="auto">
              <a:xfrm rot="2283780">
                <a:off x="4262438" y="3921125"/>
                <a:ext cx="260350" cy="234950"/>
              </a:xfrm>
              <a:custGeom>
                <a:avLst/>
                <a:gdLst>
                  <a:gd name="T0" fmla="*/ 0 w 1262"/>
                  <a:gd name="T1" fmla="*/ 2147483647 h 1230"/>
                  <a:gd name="T2" fmla="*/ 0 w 1262"/>
                  <a:gd name="T3" fmla="*/ 2147483647 h 1230"/>
                  <a:gd name="T4" fmla="*/ 0 w 1262"/>
                  <a:gd name="T5" fmla="*/ 2147483647 h 1230"/>
                  <a:gd name="T6" fmla="*/ 2147483647 w 1262"/>
                  <a:gd name="T7" fmla="*/ 2147483647 h 1230"/>
                  <a:gd name="T8" fmla="*/ 2147483647 w 1262"/>
                  <a:gd name="T9" fmla="*/ 2147483647 h 1230"/>
                  <a:gd name="T10" fmla="*/ 2147483647 w 1262"/>
                  <a:gd name="T11" fmla="*/ 2147483647 h 1230"/>
                  <a:gd name="T12" fmla="*/ 2147483647 w 1262"/>
                  <a:gd name="T13" fmla="*/ 2147483647 h 1230"/>
                  <a:gd name="T14" fmla="*/ 2147483647 w 1262"/>
                  <a:gd name="T15" fmla="*/ 0 h 1230"/>
                  <a:gd name="T16" fmla="*/ 2147483647 w 1262"/>
                  <a:gd name="T17" fmla="*/ 0 h 1230"/>
                  <a:gd name="T18" fmla="*/ 2147483647 w 1262"/>
                  <a:gd name="T19" fmla="*/ 0 h 1230"/>
                  <a:gd name="T20" fmla="*/ 2147483647 w 1262"/>
                  <a:gd name="T21" fmla="*/ 0 h 1230"/>
                  <a:gd name="T22" fmla="*/ 2147483647 w 1262"/>
                  <a:gd name="T23" fmla="*/ 2147483647 h 1230"/>
                  <a:gd name="T24" fmla="*/ 2147483647 w 1262"/>
                  <a:gd name="T25" fmla="*/ 2147483647 h 1230"/>
                  <a:gd name="T26" fmla="*/ 2147483647 w 1262"/>
                  <a:gd name="T27" fmla="*/ 2147483647 h 1230"/>
                  <a:gd name="T28" fmla="*/ 2147483647 w 1262"/>
                  <a:gd name="T29" fmla="*/ 2147483647 h 1230"/>
                  <a:gd name="T30" fmla="*/ 2147483647 w 1262"/>
                  <a:gd name="T31" fmla="*/ 2147483647 h 1230"/>
                  <a:gd name="T32" fmla="*/ 2147483647 w 1262"/>
                  <a:gd name="T33" fmla="*/ 2147483647 h 1230"/>
                  <a:gd name="T34" fmla="*/ 2147483647 w 1262"/>
                  <a:gd name="T35" fmla="*/ 2147483647 h 1230"/>
                  <a:gd name="T36" fmla="*/ 2147483647 w 1262"/>
                  <a:gd name="T37" fmla="*/ 2147483647 h 1230"/>
                  <a:gd name="T38" fmla="*/ 2147483647 w 1262"/>
                  <a:gd name="T39" fmla="*/ 2147483647 h 1230"/>
                  <a:gd name="T40" fmla="*/ 2147483647 w 1262"/>
                  <a:gd name="T41" fmla="*/ 2147483647 h 1230"/>
                  <a:gd name="T42" fmla="*/ 2147483647 w 1262"/>
                  <a:gd name="T43" fmla="*/ 2147483647 h 1230"/>
                  <a:gd name="T44" fmla="*/ 2147483647 w 1262"/>
                  <a:gd name="T45" fmla="*/ 2147483647 h 1230"/>
                  <a:gd name="T46" fmla="*/ 2147483647 w 1262"/>
                  <a:gd name="T47" fmla="*/ 2147483647 h 1230"/>
                  <a:gd name="T48" fmla="*/ 2147483647 w 1262"/>
                  <a:gd name="T49" fmla="*/ 2147483647 h 1230"/>
                  <a:gd name="T50" fmla="*/ 2147483647 w 1262"/>
                  <a:gd name="T51" fmla="*/ 2147483647 h 1230"/>
                  <a:gd name="T52" fmla="*/ 2147483647 w 1262"/>
                  <a:gd name="T53" fmla="*/ 2147483647 h 1230"/>
                  <a:gd name="T54" fmla="*/ 2147483647 w 1262"/>
                  <a:gd name="T55" fmla="*/ 2147483647 h 1230"/>
                  <a:gd name="T56" fmla="*/ 2147483647 w 1262"/>
                  <a:gd name="T57" fmla="*/ 2147483647 h 1230"/>
                  <a:gd name="T58" fmla="*/ 2147483647 w 1262"/>
                  <a:gd name="T59" fmla="*/ 2147483647 h 1230"/>
                  <a:gd name="T60" fmla="*/ 2147483647 w 1262"/>
                  <a:gd name="T61" fmla="*/ 2147483647 h 1230"/>
                  <a:gd name="T62" fmla="*/ 2147483647 w 1262"/>
                  <a:gd name="T63" fmla="*/ 2147483647 h 1230"/>
                  <a:gd name="T64" fmla="*/ 2147483647 w 1262"/>
                  <a:gd name="T65" fmla="*/ 2147483647 h 1230"/>
                  <a:gd name="T66" fmla="*/ 2147483647 w 1262"/>
                  <a:gd name="T67" fmla="*/ 2147483647 h 1230"/>
                  <a:gd name="T68" fmla="*/ 2147483647 w 1262"/>
                  <a:gd name="T69" fmla="*/ 2147483647 h 1230"/>
                  <a:gd name="T70" fmla="*/ 2147483647 w 1262"/>
                  <a:gd name="T71" fmla="*/ 2147483647 h 1230"/>
                  <a:gd name="T72" fmla="*/ 0 w 1262"/>
                  <a:gd name="T73" fmla="*/ 2147483647 h 1230"/>
                  <a:gd name="T74" fmla="*/ 0 w 1262"/>
                  <a:gd name="T75" fmla="*/ 2147483647 h 1230"/>
                  <a:gd name="T76" fmla="*/ 2147483647 w 1262"/>
                  <a:gd name="T77" fmla="*/ 2147483647 h 1230"/>
                  <a:gd name="T78" fmla="*/ 2147483647 w 1262"/>
                  <a:gd name="T79" fmla="*/ 2147483647 h 1230"/>
                  <a:gd name="T80" fmla="*/ 2147483647 w 1262"/>
                  <a:gd name="T81" fmla="*/ 2147483647 h 1230"/>
                  <a:gd name="T82" fmla="*/ 2147483647 w 1262"/>
                  <a:gd name="T83" fmla="*/ 2147483647 h 1230"/>
                  <a:gd name="T84" fmla="*/ 2147483647 w 1262"/>
                  <a:gd name="T85" fmla="*/ 2147483647 h 1230"/>
                  <a:gd name="T86" fmla="*/ 2147483647 w 1262"/>
                  <a:gd name="T87" fmla="*/ 2147483647 h 1230"/>
                  <a:gd name="T88" fmla="*/ 2147483647 w 1262"/>
                  <a:gd name="T89" fmla="*/ 2147483647 h 1230"/>
                  <a:gd name="T90" fmla="*/ 2147483647 w 1262"/>
                  <a:gd name="T91" fmla="*/ 2147483647 h 1230"/>
                  <a:gd name="T92" fmla="*/ 2147483647 w 1262"/>
                  <a:gd name="T93" fmla="*/ 2147483647 h 1230"/>
                  <a:gd name="T94" fmla="*/ 2147483647 w 1262"/>
                  <a:gd name="T95" fmla="*/ 2147483647 h 1230"/>
                  <a:gd name="T96" fmla="*/ 2147483647 w 1262"/>
                  <a:gd name="T97" fmla="*/ 2147483647 h 1230"/>
                  <a:gd name="T98" fmla="*/ 2147483647 w 1262"/>
                  <a:gd name="T99" fmla="*/ 2147483647 h 1230"/>
                  <a:gd name="T100" fmla="*/ 2147483647 w 1262"/>
                  <a:gd name="T101" fmla="*/ 2147483647 h 1230"/>
                  <a:gd name="T102" fmla="*/ 2147483647 w 1262"/>
                  <a:gd name="T103" fmla="*/ 2147483647 h 1230"/>
                  <a:gd name="T104" fmla="*/ 2147483647 w 1262"/>
                  <a:gd name="T105" fmla="*/ 2147483647 h 1230"/>
                  <a:gd name="T106" fmla="*/ 2147483647 w 1262"/>
                  <a:gd name="T107" fmla="*/ 2147483647 h 1230"/>
                  <a:gd name="T108" fmla="*/ 2147483647 w 1262"/>
                  <a:gd name="T109" fmla="*/ 2147483647 h 1230"/>
                  <a:gd name="T110" fmla="*/ 2147483647 w 1262"/>
                  <a:gd name="T111" fmla="*/ 2147483647 h 1230"/>
                  <a:gd name="T112" fmla="*/ 2147483647 w 1262"/>
                  <a:gd name="T113" fmla="*/ 2147483647 h 1230"/>
                  <a:gd name="T114" fmla="*/ 2147483647 w 1262"/>
                  <a:gd name="T115" fmla="*/ 2147483647 h 1230"/>
                  <a:gd name="T116" fmla="*/ 2147483647 w 1262"/>
                  <a:gd name="T117" fmla="*/ 2147483647 h 12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62"/>
                  <a:gd name="T178" fmla="*/ 0 h 1230"/>
                  <a:gd name="T179" fmla="*/ 1262 w 1262"/>
                  <a:gd name="T180" fmla="*/ 1230 h 123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62" h="1230">
                    <a:moveTo>
                      <a:pt x="0" y="573"/>
                    </a:moveTo>
                    <a:lnTo>
                      <a:pt x="2" y="573"/>
                    </a:lnTo>
                    <a:lnTo>
                      <a:pt x="3" y="573"/>
                    </a:lnTo>
                    <a:lnTo>
                      <a:pt x="8" y="571"/>
                    </a:lnTo>
                    <a:lnTo>
                      <a:pt x="14" y="570"/>
                    </a:lnTo>
                    <a:lnTo>
                      <a:pt x="22" y="568"/>
                    </a:lnTo>
                    <a:lnTo>
                      <a:pt x="31" y="567"/>
                    </a:lnTo>
                    <a:lnTo>
                      <a:pt x="42" y="564"/>
                    </a:lnTo>
                    <a:lnTo>
                      <a:pt x="54" y="560"/>
                    </a:lnTo>
                    <a:lnTo>
                      <a:pt x="62" y="557"/>
                    </a:lnTo>
                    <a:lnTo>
                      <a:pt x="69" y="556"/>
                    </a:lnTo>
                    <a:lnTo>
                      <a:pt x="78" y="553"/>
                    </a:lnTo>
                    <a:lnTo>
                      <a:pt x="88" y="551"/>
                    </a:lnTo>
                    <a:lnTo>
                      <a:pt x="98" y="548"/>
                    </a:lnTo>
                    <a:lnTo>
                      <a:pt x="108" y="544"/>
                    </a:lnTo>
                    <a:lnTo>
                      <a:pt x="120" y="540"/>
                    </a:lnTo>
                    <a:lnTo>
                      <a:pt x="131" y="537"/>
                    </a:lnTo>
                    <a:lnTo>
                      <a:pt x="143" y="533"/>
                    </a:lnTo>
                    <a:lnTo>
                      <a:pt x="155" y="530"/>
                    </a:lnTo>
                    <a:lnTo>
                      <a:pt x="168" y="525"/>
                    </a:lnTo>
                    <a:lnTo>
                      <a:pt x="181" y="520"/>
                    </a:lnTo>
                    <a:lnTo>
                      <a:pt x="200" y="513"/>
                    </a:lnTo>
                    <a:lnTo>
                      <a:pt x="220" y="505"/>
                    </a:lnTo>
                    <a:lnTo>
                      <a:pt x="238" y="497"/>
                    </a:lnTo>
                    <a:lnTo>
                      <a:pt x="258" y="490"/>
                    </a:lnTo>
                    <a:lnTo>
                      <a:pt x="278" y="480"/>
                    </a:lnTo>
                    <a:lnTo>
                      <a:pt x="298" y="471"/>
                    </a:lnTo>
                    <a:lnTo>
                      <a:pt x="318" y="462"/>
                    </a:lnTo>
                    <a:lnTo>
                      <a:pt x="338" y="453"/>
                    </a:lnTo>
                    <a:lnTo>
                      <a:pt x="357" y="442"/>
                    </a:lnTo>
                    <a:lnTo>
                      <a:pt x="375" y="433"/>
                    </a:lnTo>
                    <a:lnTo>
                      <a:pt x="394" y="420"/>
                    </a:lnTo>
                    <a:lnTo>
                      <a:pt x="412" y="410"/>
                    </a:lnTo>
                    <a:lnTo>
                      <a:pt x="429" y="397"/>
                    </a:lnTo>
                    <a:lnTo>
                      <a:pt x="446" y="385"/>
                    </a:lnTo>
                    <a:lnTo>
                      <a:pt x="463" y="373"/>
                    </a:lnTo>
                    <a:lnTo>
                      <a:pt x="478" y="359"/>
                    </a:lnTo>
                    <a:lnTo>
                      <a:pt x="530" y="302"/>
                    </a:lnTo>
                    <a:lnTo>
                      <a:pt x="570" y="242"/>
                    </a:lnTo>
                    <a:lnTo>
                      <a:pt x="600" y="182"/>
                    </a:lnTo>
                    <a:lnTo>
                      <a:pt x="621" y="125"/>
                    </a:lnTo>
                    <a:lnTo>
                      <a:pt x="633" y="76"/>
                    </a:lnTo>
                    <a:lnTo>
                      <a:pt x="641" y="36"/>
                    </a:lnTo>
                    <a:lnTo>
                      <a:pt x="644" y="10"/>
                    </a:lnTo>
                    <a:lnTo>
                      <a:pt x="644" y="0"/>
                    </a:lnTo>
                    <a:lnTo>
                      <a:pt x="647" y="3"/>
                    </a:lnTo>
                    <a:lnTo>
                      <a:pt x="655" y="11"/>
                    </a:lnTo>
                    <a:lnTo>
                      <a:pt x="666" y="22"/>
                    </a:lnTo>
                    <a:lnTo>
                      <a:pt x="683" y="37"/>
                    </a:lnTo>
                    <a:lnTo>
                      <a:pt x="700" y="56"/>
                    </a:lnTo>
                    <a:lnTo>
                      <a:pt x="721" y="76"/>
                    </a:lnTo>
                    <a:lnTo>
                      <a:pt x="743" y="97"/>
                    </a:lnTo>
                    <a:lnTo>
                      <a:pt x="766" y="120"/>
                    </a:lnTo>
                    <a:lnTo>
                      <a:pt x="789" y="145"/>
                    </a:lnTo>
                    <a:lnTo>
                      <a:pt x="812" y="168"/>
                    </a:lnTo>
                    <a:lnTo>
                      <a:pt x="832" y="191"/>
                    </a:lnTo>
                    <a:lnTo>
                      <a:pt x="852" y="213"/>
                    </a:lnTo>
                    <a:lnTo>
                      <a:pt x="869" y="231"/>
                    </a:lnTo>
                    <a:lnTo>
                      <a:pt x="883" y="248"/>
                    </a:lnTo>
                    <a:lnTo>
                      <a:pt x="892" y="260"/>
                    </a:lnTo>
                    <a:lnTo>
                      <a:pt x="896" y="270"/>
                    </a:lnTo>
                    <a:lnTo>
                      <a:pt x="901" y="285"/>
                    </a:lnTo>
                    <a:lnTo>
                      <a:pt x="906" y="300"/>
                    </a:lnTo>
                    <a:lnTo>
                      <a:pt x="910" y="317"/>
                    </a:lnTo>
                    <a:lnTo>
                      <a:pt x="918" y="333"/>
                    </a:lnTo>
                    <a:lnTo>
                      <a:pt x="926" y="348"/>
                    </a:lnTo>
                    <a:lnTo>
                      <a:pt x="935" y="360"/>
                    </a:lnTo>
                    <a:lnTo>
                      <a:pt x="946" y="371"/>
                    </a:lnTo>
                    <a:lnTo>
                      <a:pt x="961" y="377"/>
                    </a:lnTo>
                    <a:lnTo>
                      <a:pt x="969" y="379"/>
                    </a:lnTo>
                    <a:lnTo>
                      <a:pt x="976" y="382"/>
                    </a:lnTo>
                    <a:lnTo>
                      <a:pt x="984" y="384"/>
                    </a:lnTo>
                    <a:lnTo>
                      <a:pt x="992" y="387"/>
                    </a:lnTo>
                    <a:lnTo>
                      <a:pt x="999" y="390"/>
                    </a:lnTo>
                    <a:lnTo>
                      <a:pt x="1006" y="394"/>
                    </a:lnTo>
                    <a:lnTo>
                      <a:pt x="1013" y="399"/>
                    </a:lnTo>
                    <a:lnTo>
                      <a:pt x="1021" y="405"/>
                    </a:lnTo>
                    <a:lnTo>
                      <a:pt x="1029" y="411"/>
                    </a:lnTo>
                    <a:lnTo>
                      <a:pt x="1036" y="419"/>
                    </a:lnTo>
                    <a:lnTo>
                      <a:pt x="1044" y="428"/>
                    </a:lnTo>
                    <a:lnTo>
                      <a:pt x="1053" y="439"/>
                    </a:lnTo>
                    <a:lnTo>
                      <a:pt x="1062" y="451"/>
                    </a:lnTo>
                    <a:lnTo>
                      <a:pt x="1073" y="465"/>
                    </a:lnTo>
                    <a:lnTo>
                      <a:pt x="1084" y="482"/>
                    </a:lnTo>
                    <a:lnTo>
                      <a:pt x="1095" y="502"/>
                    </a:lnTo>
                    <a:lnTo>
                      <a:pt x="1101" y="514"/>
                    </a:lnTo>
                    <a:lnTo>
                      <a:pt x="1107" y="527"/>
                    </a:lnTo>
                    <a:lnTo>
                      <a:pt x="1113" y="540"/>
                    </a:lnTo>
                    <a:lnTo>
                      <a:pt x="1119" y="553"/>
                    </a:lnTo>
                    <a:lnTo>
                      <a:pt x="1125" y="568"/>
                    </a:lnTo>
                    <a:lnTo>
                      <a:pt x="1130" y="584"/>
                    </a:lnTo>
                    <a:lnTo>
                      <a:pt x="1136" y="599"/>
                    </a:lnTo>
                    <a:lnTo>
                      <a:pt x="1141" y="614"/>
                    </a:lnTo>
                    <a:lnTo>
                      <a:pt x="1152" y="656"/>
                    </a:lnTo>
                    <a:lnTo>
                      <a:pt x="1162" y="699"/>
                    </a:lnTo>
                    <a:lnTo>
                      <a:pt x="1173" y="742"/>
                    </a:lnTo>
                    <a:lnTo>
                      <a:pt x="1182" y="782"/>
                    </a:lnTo>
                    <a:lnTo>
                      <a:pt x="1192" y="819"/>
                    </a:lnTo>
                    <a:lnTo>
                      <a:pt x="1202" y="851"/>
                    </a:lnTo>
                    <a:lnTo>
                      <a:pt x="1213" y="877"/>
                    </a:lnTo>
                    <a:lnTo>
                      <a:pt x="1225" y="897"/>
                    </a:lnTo>
                    <a:lnTo>
                      <a:pt x="1241" y="921"/>
                    </a:lnTo>
                    <a:lnTo>
                      <a:pt x="1253" y="945"/>
                    </a:lnTo>
                    <a:lnTo>
                      <a:pt x="1261" y="970"/>
                    </a:lnTo>
                    <a:lnTo>
                      <a:pt x="1262" y="993"/>
                    </a:lnTo>
                    <a:lnTo>
                      <a:pt x="1261" y="1005"/>
                    </a:lnTo>
                    <a:lnTo>
                      <a:pt x="1258" y="1018"/>
                    </a:lnTo>
                    <a:lnTo>
                      <a:pt x="1252" y="1030"/>
                    </a:lnTo>
                    <a:lnTo>
                      <a:pt x="1244" y="1041"/>
                    </a:lnTo>
                    <a:lnTo>
                      <a:pt x="1233" y="1051"/>
                    </a:lnTo>
                    <a:lnTo>
                      <a:pt x="1221" y="1061"/>
                    </a:lnTo>
                    <a:lnTo>
                      <a:pt x="1205" y="1070"/>
                    </a:lnTo>
                    <a:lnTo>
                      <a:pt x="1189" y="1079"/>
                    </a:lnTo>
                    <a:lnTo>
                      <a:pt x="1173" y="1087"/>
                    </a:lnTo>
                    <a:lnTo>
                      <a:pt x="1156" y="1093"/>
                    </a:lnTo>
                    <a:lnTo>
                      <a:pt x="1141" y="1101"/>
                    </a:lnTo>
                    <a:lnTo>
                      <a:pt x="1124" y="1108"/>
                    </a:lnTo>
                    <a:lnTo>
                      <a:pt x="1109" y="1116"/>
                    </a:lnTo>
                    <a:lnTo>
                      <a:pt x="1092" y="1124"/>
                    </a:lnTo>
                    <a:lnTo>
                      <a:pt x="1075" y="1131"/>
                    </a:lnTo>
                    <a:lnTo>
                      <a:pt x="1058" y="1139"/>
                    </a:lnTo>
                    <a:lnTo>
                      <a:pt x="1041" y="1148"/>
                    </a:lnTo>
                    <a:lnTo>
                      <a:pt x="1022" y="1156"/>
                    </a:lnTo>
                    <a:lnTo>
                      <a:pt x="1006" y="1164"/>
                    </a:lnTo>
                    <a:lnTo>
                      <a:pt x="987" y="1171"/>
                    </a:lnTo>
                    <a:lnTo>
                      <a:pt x="970" y="1179"/>
                    </a:lnTo>
                    <a:lnTo>
                      <a:pt x="952" y="1185"/>
                    </a:lnTo>
                    <a:lnTo>
                      <a:pt x="935" y="1191"/>
                    </a:lnTo>
                    <a:lnTo>
                      <a:pt x="916" y="1198"/>
                    </a:lnTo>
                    <a:lnTo>
                      <a:pt x="898" y="1204"/>
                    </a:lnTo>
                    <a:lnTo>
                      <a:pt x="881" y="1210"/>
                    </a:lnTo>
                    <a:lnTo>
                      <a:pt x="863" y="1215"/>
                    </a:lnTo>
                    <a:lnTo>
                      <a:pt x="844" y="1219"/>
                    </a:lnTo>
                    <a:lnTo>
                      <a:pt x="827" y="1222"/>
                    </a:lnTo>
                    <a:lnTo>
                      <a:pt x="809" y="1225"/>
                    </a:lnTo>
                    <a:lnTo>
                      <a:pt x="790" y="1228"/>
                    </a:lnTo>
                    <a:lnTo>
                      <a:pt x="772" y="1230"/>
                    </a:lnTo>
                    <a:lnTo>
                      <a:pt x="761" y="1230"/>
                    </a:lnTo>
                    <a:lnTo>
                      <a:pt x="752" y="1230"/>
                    </a:lnTo>
                    <a:lnTo>
                      <a:pt x="741" y="1230"/>
                    </a:lnTo>
                    <a:lnTo>
                      <a:pt x="732" y="1230"/>
                    </a:lnTo>
                    <a:lnTo>
                      <a:pt x="721" y="1230"/>
                    </a:lnTo>
                    <a:lnTo>
                      <a:pt x="710" y="1228"/>
                    </a:lnTo>
                    <a:lnTo>
                      <a:pt x="701" y="1227"/>
                    </a:lnTo>
                    <a:lnTo>
                      <a:pt x="690" y="1225"/>
                    </a:lnTo>
                    <a:lnTo>
                      <a:pt x="683" y="1224"/>
                    </a:lnTo>
                    <a:lnTo>
                      <a:pt x="675" y="1222"/>
                    </a:lnTo>
                    <a:lnTo>
                      <a:pt x="667" y="1219"/>
                    </a:lnTo>
                    <a:lnTo>
                      <a:pt x="660" y="1218"/>
                    </a:lnTo>
                    <a:lnTo>
                      <a:pt x="652" y="1215"/>
                    </a:lnTo>
                    <a:lnTo>
                      <a:pt x="644" y="1213"/>
                    </a:lnTo>
                    <a:lnTo>
                      <a:pt x="637" y="1210"/>
                    </a:lnTo>
                    <a:lnTo>
                      <a:pt x="629" y="1207"/>
                    </a:lnTo>
                    <a:lnTo>
                      <a:pt x="612" y="1198"/>
                    </a:lnTo>
                    <a:lnTo>
                      <a:pt x="597" y="1185"/>
                    </a:lnTo>
                    <a:lnTo>
                      <a:pt x="583" y="1170"/>
                    </a:lnTo>
                    <a:lnTo>
                      <a:pt x="567" y="1151"/>
                    </a:lnTo>
                    <a:lnTo>
                      <a:pt x="552" y="1133"/>
                    </a:lnTo>
                    <a:lnTo>
                      <a:pt x="534" y="1114"/>
                    </a:lnTo>
                    <a:lnTo>
                      <a:pt x="515" y="1094"/>
                    </a:lnTo>
                    <a:lnTo>
                      <a:pt x="494" y="1078"/>
                    </a:lnTo>
                    <a:lnTo>
                      <a:pt x="483" y="1071"/>
                    </a:lnTo>
                    <a:lnTo>
                      <a:pt x="466" y="1062"/>
                    </a:lnTo>
                    <a:lnTo>
                      <a:pt x="446" y="1053"/>
                    </a:lnTo>
                    <a:lnTo>
                      <a:pt x="424" y="1041"/>
                    </a:lnTo>
                    <a:lnTo>
                      <a:pt x="400" y="1028"/>
                    </a:lnTo>
                    <a:lnTo>
                      <a:pt x="378" y="1016"/>
                    </a:lnTo>
                    <a:lnTo>
                      <a:pt x="358" y="1002"/>
                    </a:lnTo>
                    <a:lnTo>
                      <a:pt x="341" y="988"/>
                    </a:lnTo>
                    <a:lnTo>
                      <a:pt x="323" y="971"/>
                    </a:lnTo>
                    <a:lnTo>
                      <a:pt x="308" y="951"/>
                    </a:lnTo>
                    <a:lnTo>
                      <a:pt x="295" y="930"/>
                    </a:lnTo>
                    <a:lnTo>
                      <a:pt x="284" y="908"/>
                    </a:lnTo>
                    <a:lnTo>
                      <a:pt x="275" y="888"/>
                    </a:lnTo>
                    <a:lnTo>
                      <a:pt x="266" y="868"/>
                    </a:lnTo>
                    <a:lnTo>
                      <a:pt x="257" y="850"/>
                    </a:lnTo>
                    <a:lnTo>
                      <a:pt x="249" y="836"/>
                    </a:lnTo>
                    <a:lnTo>
                      <a:pt x="237" y="819"/>
                    </a:lnTo>
                    <a:lnTo>
                      <a:pt x="226" y="802"/>
                    </a:lnTo>
                    <a:lnTo>
                      <a:pt x="214" y="787"/>
                    </a:lnTo>
                    <a:lnTo>
                      <a:pt x="201" y="770"/>
                    </a:lnTo>
                    <a:lnTo>
                      <a:pt x="189" y="756"/>
                    </a:lnTo>
                    <a:lnTo>
                      <a:pt x="177" y="741"/>
                    </a:lnTo>
                    <a:lnTo>
                      <a:pt x="166" y="727"/>
                    </a:lnTo>
                    <a:lnTo>
                      <a:pt x="154" y="714"/>
                    </a:lnTo>
                    <a:lnTo>
                      <a:pt x="126" y="685"/>
                    </a:lnTo>
                    <a:lnTo>
                      <a:pt x="98" y="657"/>
                    </a:lnTo>
                    <a:lnTo>
                      <a:pt x="72" y="633"/>
                    </a:lnTo>
                    <a:lnTo>
                      <a:pt x="49" y="613"/>
                    </a:lnTo>
                    <a:lnTo>
                      <a:pt x="29" y="596"/>
                    </a:lnTo>
                    <a:lnTo>
                      <a:pt x="14" y="584"/>
                    </a:lnTo>
                    <a:lnTo>
                      <a:pt x="3" y="576"/>
                    </a:lnTo>
                    <a:lnTo>
                      <a:pt x="0" y="573"/>
                    </a:lnTo>
                    <a:close/>
                    <a:moveTo>
                      <a:pt x="787" y="910"/>
                    </a:moveTo>
                    <a:lnTo>
                      <a:pt x="784" y="914"/>
                    </a:lnTo>
                    <a:lnTo>
                      <a:pt x="789" y="919"/>
                    </a:lnTo>
                    <a:lnTo>
                      <a:pt x="798" y="922"/>
                    </a:lnTo>
                    <a:lnTo>
                      <a:pt x="813" y="925"/>
                    </a:lnTo>
                    <a:lnTo>
                      <a:pt x="830" y="927"/>
                    </a:lnTo>
                    <a:lnTo>
                      <a:pt x="847" y="928"/>
                    </a:lnTo>
                    <a:lnTo>
                      <a:pt x="866" y="928"/>
                    </a:lnTo>
                    <a:lnTo>
                      <a:pt x="881" y="928"/>
                    </a:lnTo>
                    <a:lnTo>
                      <a:pt x="899" y="927"/>
                    </a:lnTo>
                    <a:lnTo>
                      <a:pt x="923" y="922"/>
                    </a:lnTo>
                    <a:lnTo>
                      <a:pt x="949" y="916"/>
                    </a:lnTo>
                    <a:lnTo>
                      <a:pt x="976" y="907"/>
                    </a:lnTo>
                    <a:lnTo>
                      <a:pt x="1006" y="894"/>
                    </a:lnTo>
                    <a:lnTo>
                      <a:pt x="1033" y="877"/>
                    </a:lnTo>
                    <a:lnTo>
                      <a:pt x="1058" y="857"/>
                    </a:lnTo>
                    <a:lnTo>
                      <a:pt x="1079" y="833"/>
                    </a:lnTo>
                    <a:lnTo>
                      <a:pt x="1095" y="805"/>
                    </a:lnTo>
                    <a:lnTo>
                      <a:pt x="1102" y="779"/>
                    </a:lnTo>
                    <a:lnTo>
                      <a:pt x="1105" y="753"/>
                    </a:lnTo>
                    <a:lnTo>
                      <a:pt x="1104" y="730"/>
                    </a:lnTo>
                    <a:lnTo>
                      <a:pt x="1099" y="711"/>
                    </a:lnTo>
                    <a:lnTo>
                      <a:pt x="1092" y="696"/>
                    </a:lnTo>
                    <a:lnTo>
                      <a:pt x="1082" y="685"/>
                    </a:lnTo>
                    <a:lnTo>
                      <a:pt x="1073" y="682"/>
                    </a:lnTo>
                    <a:lnTo>
                      <a:pt x="1064" y="685"/>
                    </a:lnTo>
                    <a:lnTo>
                      <a:pt x="1058" y="693"/>
                    </a:lnTo>
                    <a:lnTo>
                      <a:pt x="1052" y="707"/>
                    </a:lnTo>
                    <a:lnTo>
                      <a:pt x="1046" y="722"/>
                    </a:lnTo>
                    <a:lnTo>
                      <a:pt x="1036" y="742"/>
                    </a:lnTo>
                    <a:lnTo>
                      <a:pt x="1024" y="764"/>
                    </a:lnTo>
                    <a:lnTo>
                      <a:pt x="1007" y="785"/>
                    </a:lnTo>
                    <a:lnTo>
                      <a:pt x="984" y="808"/>
                    </a:lnTo>
                    <a:lnTo>
                      <a:pt x="959" y="827"/>
                    </a:lnTo>
                    <a:lnTo>
                      <a:pt x="932" y="845"/>
                    </a:lnTo>
                    <a:lnTo>
                      <a:pt x="903" y="861"/>
                    </a:lnTo>
                    <a:lnTo>
                      <a:pt x="872" y="873"/>
                    </a:lnTo>
                    <a:lnTo>
                      <a:pt x="843" y="885"/>
                    </a:lnTo>
                    <a:lnTo>
                      <a:pt x="818" y="894"/>
                    </a:lnTo>
                    <a:lnTo>
                      <a:pt x="800" y="904"/>
                    </a:lnTo>
                    <a:lnTo>
                      <a:pt x="787" y="910"/>
                    </a:lnTo>
                    <a:close/>
                    <a:moveTo>
                      <a:pt x="756" y="482"/>
                    </a:moveTo>
                    <a:lnTo>
                      <a:pt x="833" y="479"/>
                    </a:lnTo>
                    <a:lnTo>
                      <a:pt x="850" y="471"/>
                    </a:lnTo>
                    <a:lnTo>
                      <a:pt x="864" y="464"/>
                    </a:lnTo>
                    <a:lnTo>
                      <a:pt x="872" y="453"/>
                    </a:lnTo>
                    <a:lnTo>
                      <a:pt x="875" y="444"/>
                    </a:lnTo>
                    <a:lnTo>
                      <a:pt x="879" y="427"/>
                    </a:lnTo>
                    <a:lnTo>
                      <a:pt x="887" y="416"/>
                    </a:lnTo>
                    <a:lnTo>
                      <a:pt x="896" y="411"/>
                    </a:lnTo>
                    <a:lnTo>
                      <a:pt x="899" y="410"/>
                    </a:lnTo>
                    <a:lnTo>
                      <a:pt x="896" y="404"/>
                    </a:lnTo>
                    <a:lnTo>
                      <a:pt x="889" y="397"/>
                    </a:lnTo>
                    <a:lnTo>
                      <a:pt x="878" y="391"/>
                    </a:lnTo>
                    <a:lnTo>
                      <a:pt x="864" y="388"/>
                    </a:lnTo>
                    <a:lnTo>
                      <a:pt x="849" y="388"/>
                    </a:lnTo>
                    <a:lnTo>
                      <a:pt x="832" y="390"/>
                    </a:lnTo>
                    <a:lnTo>
                      <a:pt x="816" y="396"/>
                    </a:lnTo>
                    <a:lnTo>
                      <a:pt x="801" y="407"/>
                    </a:lnTo>
                    <a:lnTo>
                      <a:pt x="795" y="416"/>
                    </a:lnTo>
                    <a:lnTo>
                      <a:pt x="787" y="428"/>
                    </a:lnTo>
                    <a:lnTo>
                      <a:pt x="783" y="440"/>
                    </a:lnTo>
                    <a:lnTo>
                      <a:pt x="778" y="450"/>
                    </a:lnTo>
                    <a:lnTo>
                      <a:pt x="770" y="462"/>
                    </a:lnTo>
                    <a:lnTo>
                      <a:pt x="763" y="473"/>
                    </a:lnTo>
                    <a:lnTo>
                      <a:pt x="758" y="479"/>
                    </a:lnTo>
                    <a:lnTo>
                      <a:pt x="756" y="482"/>
                    </a:lnTo>
                    <a:close/>
                    <a:moveTo>
                      <a:pt x="503" y="788"/>
                    </a:moveTo>
                    <a:lnTo>
                      <a:pt x="506" y="782"/>
                    </a:lnTo>
                    <a:lnTo>
                      <a:pt x="512" y="768"/>
                    </a:lnTo>
                    <a:lnTo>
                      <a:pt x="524" y="748"/>
                    </a:lnTo>
                    <a:lnTo>
                      <a:pt x="540" y="725"/>
                    </a:lnTo>
                    <a:lnTo>
                      <a:pt x="549" y="717"/>
                    </a:lnTo>
                    <a:lnTo>
                      <a:pt x="558" y="713"/>
                    </a:lnTo>
                    <a:lnTo>
                      <a:pt x="569" y="708"/>
                    </a:lnTo>
                    <a:lnTo>
                      <a:pt x="581" y="705"/>
                    </a:lnTo>
                    <a:lnTo>
                      <a:pt x="593" y="701"/>
                    </a:lnTo>
                    <a:lnTo>
                      <a:pt x="606" y="694"/>
                    </a:lnTo>
                    <a:lnTo>
                      <a:pt x="618" y="685"/>
                    </a:lnTo>
                    <a:lnTo>
                      <a:pt x="630" y="671"/>
                    </a:lnTo>
                    <a:lnTo>
                      <a:pt x="646" y="637"/>
                    </a:lnTo>
                    <a:lnTo>
                      <a:pt x="646" y="602"/>
                    </a:lnTo>
                    <a:lnTo>
                      <a:pt x="641" y="574"/>
                    </a:lnTo>
                    <a:lnTo>
                      <a:pt x="638" y="564"/>
                    </a:lnTo>
                    <a:lnTo>
                      <a:pt x="638" y="565"/>
                    </a:lnTo>
                    <a:lnTo>
                      <a:pt x="635" y="568"/>
                    </a:lnTo>
                    <a:lnTo>
                      <a:pt x="629" y="574"/>
                    </a:lnTo>
                    <a:lnTo>
                      <a:pt x="617" y="587"/>
                    </a:lnTo>
                    <a:lnTo>
                      <a:pt x="607" y="593"/>
                    </a:lnTo>
                    <a:lnTo>
                      <a:pt x="597" y="597"/>
                    </a:lnTo>
                    <a:lnTo>
                      <a:pt x="583" y="599"/>
                    </a:lnTo>
                    <a:lnTo>
                      <a:pt x="569" y="602"/>
                    </a:lnTo>
                    <a:lnTo>
                      <a:pt x="555" y="607"/>
                    </a:lnTo>
                    <a:lnTo>
                      <a:pt x="543" y="613"/>
                    </a:lnTo>
                    <a:lnTo>
                      <a:pt x="530" y="622"/>
                    </a:lnTo>
                    <a:lnTo>
                      <a:pt x="520" y="637"/>
                    </a:lnTo>
                    <a:lnTo>
                      <a:pt x="507" y="681"/>
                    </a:lnTo>
                    <a:lnTo>
                      <a:pt x="503" y="730"/>
                    </a:lnTo>
                    <a:lnTo>
                      <a:pt x="503" y="771"/>
                    </a:lnTo>
                    <a:lnTo>
                      <a:pt x="503" y="788"/>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37" name="Freeform 546"/>
              <p:cNvSpPr>
                <a:spLocks noEditPoints="1"/>
              </p:cNvSpPr>
              <p:nvPr/>
            </p:nvSpPr>
            <p:spPr bwMode="auto">
              <a:xfrm rot="2283780">
                <a:off x="4267200" y="3927475"/>
                <a:ext cx="250825" cy="223838"/>
              </a:xfrm>
              <a:custGeom>
                <a:avLst/>
                <a:gdLst>
                  <a:gd name="T0" fmla="*/ 0 w 1227"/>
                  <a:gd name="T1" fmla="*/ 2147483647 h 1196"/>
                  <a:gd name="T2" fmla="*/ 0 w 1227"/>
                  <a:gd name="T3" fmla="*/ 2147483647 h 1196"/>
                  <a:gd name="T4" fmla="*/ 2147483647 w 1227"/>
                  <a:gd name="T5" fmla="*/ 2147483647 h 1196"/>
                  <a:gd name="T6" fmla="*/ 2147483647 w 1227"/>
                  <a:gd name="T7" fmla="*/ 2147483647 h 1196"/>
                  <a:gd name="T8" fmla="*/ 2147483647 w 1227"/>
                  <a:gd name="T9" fmla="*/ 0 h 1196"/>
                  <a:gd name="T10" fmla="*/ 2147483647 w 1227"/>
                  <a:gd name="T11" fmla="*/ 0 h 1196"/>
                  <a:gd name="T12" fmla="*/ 2147483647 w 1227"/>
                  <a:gd name="T13" fmla="*/ 0 h 1196"/>
                  <a:gd name="T14" fmla="*/ 2147483647 w 1227"/>
                  <a:gd name="T15" fmla="*/ 2147483647 h 1196"/>
                  <a:gd name="T16" fmla="*/ 2147483647 w 1227"/>
                  <a:gd name="T17" fmla="*/ 2147483647 h 1196"/>
                  <a:gd name="T18" fmla="*/ 2147483647 w 1227"/>
                  <a:gd name="T19" fmla="*/ 2147483647 h 1196"/>
                  <a:gd name="T20" fmla="*/ 2147483647 w 1227"/>
                  <a:gd name="T21" fmla="*/ 2147483647 h 1196"/>
                  <a:gd name="T22" fmla="*/ 2147483647 w 1227"/>
                  <a:gd name="T23" fmla="*/ 2147483647 h 1196"/>
                  <a:gd name="T24" fmla="*/ 2147483647 w 1227"/>
                  <a:gd name="T25" fmla="*/ 2147483647 h 1196"/>
                  <a:gd name="T26" fmla="*/ 2147483647 w 1227"/>
                  <a:gd name="T27" fmla="*/ 2147483647 h 1196"/>
                  <a:gd name="T28" fmla="*/ 2147483647 w 1227"/>
                  <a:gd name="T29" fmla="*/ 2147483647 h 1196"/>
                  <a:gd name="T30" fmla="*/ 2147483647 w 1227"/>
                  <a:gd name="T31" fmla="*/ 2147483647 h 1196"/>
                  <a:gd name="T32" fmla="*/ 2147483647 w 1227"/>
                  <a:gd name="T33" fmla="*/ 2147483647 h 1196"/>
                  <a:gd name="T34" fmla="*/ 2147483647 w 1227"/>
                  <a:gd name="T35" fmla="*/ 2147483647 h 1196"/>
                  <a:gd name="T36" fmla="*/ 2147483647 w 1227"/>
                  <a:gd name="T37" fmla="*/ 2147483647 h 1196"/>
                  <a:gd name="T38" fmla="*/ 2147483647 w 1227"/>
                  <a:gd name="T39" fmla="*/ 2147483647 h 1196"/>
                  <a:gd name="T40" fmla="*/ 2147483647 w 1227"/>
                  <a:gd name="T41" fmla="*/ 2147483647 h 1196"/>
                  <a:gd name="T42" fmla="*/ 2147483647 w 1227"/>
                  <a:gd name="T43" fmla="*/ 2147483647 h 1196"/>
                  <a:gd name="T44" fmla="*/ 2147483647 w 1227"/>
                  <a:gd name="T45" fmla="*/ 2147483647 h 1196"/>
                  <a:gd name="T46" fmla="*/ 2147483647 w 1227"/>
                  <a:gd name="T47" fmla="*/ 2147483647 h 1196"/>
                  <a:gd name="T48" fmla="*/ 2147483647 w 1227"/>
                  <a:gd name="T49" fmla="*/ 2147483647 h 1196"/>
                  <a:gd name="T50" fmla="*/ 2147483647 w 1227"/>
                  <a:gd name="T51" fmla="*/ 2147483647 h 1196"/>
                  <a:gd name="T52" fmla="*/ 2147483647 w 1227"/>
                  <a:gd name="T53" fmla="*/ 2147483647 h 1196"/>
                  <a:gd name="T54" fmla="*/ 0 w 1227"/>
                  <a:gd name="T55" fmla="*/ 2147483647 h 1196"/>
                  <a:gd name="T56" fmla="*/ 0 w 1227"/>
                  <a:gd name="T57" fmla="*/ 2147483647 h 1196"/>
                  <a:gd name="T58" fmla="*/ 0 w 1227"/>
                  <a:gd name="T59" fmla="*/ 2147483647 h 1196"/>
                  <a:gd name="T60" fmla="*/ 2147483647 w 1227"/>
                  <a:gd name="T61" fmla="*/ 2147483647 h 1196"/>
                  <a:gd name="T62" fmla="*/ 2147483647 w 1227"/>
                  <a:gd name="T63" fmla="*/ 2147483647 h 1196"/>
                  <a:gd name="T64" fmla="*/ 2147483647 w 1227"/>
                  <a:gd name="T65" fmla="*/ 2147483647 h 1196"/>
                  <a:gd name="T66" fmla="*/ 2147483647 w 1227"/>
                  <a:gd name="T67" fmla="*/ 2147483647 h 1196"/>
                  <a:gd name="T68" fmla="*/ 2147483647 w 1227"/>
                  <a:gd name="T69" fmla="*/ 2147483647 h 1196"/>
                  <a:gd name="T70" fmla="*/ 2147483647 w 1227"/>
                  <a:gd name="T71" fmla="*/ 2147483647 h 1196"/>
                  <a:gd name="T72" fmla="*/ 2147483647 w 1227"/>
                  <a:gd name="T73" fmla="*/ 2147483647 h 1196"/>
                  <a:gd name="T74" fmla="*/ 2147483647 w 1227"/>
                  <a:gd name="T75" fmla="*/ 2147483647 h 1196"/>
                  <a:gd name="T76" fmla="*/ 2147483647 w 1227"/>
                  <a:gd name="T77" fmla="*/ 2147483647 h 1196"/>
                  <a:gd name="T78" fmla="*/ 2147483647 w 1227"/>
                  <a:gd name="T79" fmla="*/ 2147483647 h 1196"/>
                  <a:gd name="T80" fmla="*/ 2147483647 w 1227"/>
                  <a:gd name="T81" fmla="*/ 2147483647 h 1196"/>
                  <a:gd name="T82" fmla="*/ 2147483647 w 1227"/>
                  <a:gd name="T83" fmla="*/ 2147483647 h 1196"/>
                  <a:gd name="T84" fmla="*/ 2147483647 w 1227"/>
                  <a:gd name="T85" fmla="*/ 2147483647 h 1196"/>
                  <a:gd name="T86" fmla="*/ 2147483647 w 1227"/>
                  <a:gd name="T87" fmla="*/ 2147483647 h 1196"/>
                  <a:gd name="T88" fmla="*/ 2147483647 w 1227"/>
                  <a:gd name="T89" fmla="*/ 2147483647 h 1196"/>
                  <a:gd name="T90" fmla="*/ 2147483647 w 1227"/>
                  <a:gd name="T91" fmla="*/ 2147483647 h 1196"/>
                  <a:gd name="T92" fmla="*/ 2147483647 w 1227"/>
                  <a:gd name="T93" fmla="*/ 2147483647 h 1196"/>
                  <a:gd name="T94" fmla="*/ 2147483647 w 1227"/>
                  <a:gd name="T95" fmla="*/ 2147483647 h 1196"/>
                  <a:gd name="T96" fmla="*/ 2147483647 w 1227"/>
                  <a:gd name="T97" fmla="*/ 2147483647 h 1196"/>
                  <a:gd name="T98" fmla="*/ 2147483647 w 1227"/>
                  <a:gd name="T99" fmla="*/ 2147483647 h 1196"/>
                  <a:gd name="T100" fmla="*/ 2147483647 w 1227"/>
                  <a:gd name="T101" fmla="*/ 2147483647 h 1196"/>
                  <a:gd name="T102" fmla="*/ 2147483647 w 1227"/>
                  <a:gd name="T103" fmla="*/ 2147483647 h 1196"/>
                  <a:gd name="T104" fmla="*/ 2147483647 w 1227"/>
                  <a:gd name="T105" fmla="*/ 2147483647 h 1196"/>
                  <a:gd name="T106" fmla="*/ 2147483647 w 1227"/>
                  <a:gd name="T107" fmla="*/ 2147483647 h 1196"/>
                  <a:gd name="T108" fmla="*/ 2147483647 w 1227"/>
                  <a:gd name="T109" fmla="*/ 2147483647 h 1196"/>
                  <a:gd name="T110" fmla="*/ 2147483647 w 1227"/>
                  <a:gd name="T111" fmla="*/ 2147483647 h 1196"/>
                  <a:gd name="T112" fmla="*/ 2147483647 w 1227"/>
                  <a:gd name="T113" fmla="*/ 2147483647 h 11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7"/>
                  <a:gd name="T172" fmla="*/ 0 h 1196"/>
                  <a:gd name="T173" fmla="*/ 1227 w 1227"/>
                  <a:gd name="T174" fmla="*/ 1196 h 11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7" h="1196">
                    <a:moveTo>
                      <a:pt x="0" y="561"/>
                    </a:moveTo>
                    <a:lnTo>
                      <a:pt x="3" y="561"/>
                    </a:lnTo>
                    <a:lnTo>
                      <a:pt x="14" y="558"/>
                    </a:lnTo>
                    <a:lnTo>
                      <a:pt x="29" y="555"/>
                    </a:lnTo>
                    <a:lnTo>
                      <a:pt x="51" y="549"/>
                    </a:lnTo>
                    <a:lnTo>
                      <a:pt x="77" y="541"/>
                    </a:lnTo>
                    <a:lnTo>
                      <a:pt x="106" y="534"/>
                    </a:lnTo>
                    <a:lnTo>
                      <a:pt x="138" y="523"/>
                    </a:lnTo>
                    <a:lnTo>
                      <a:pt x="174" y="511"/>
                    </a:lnTo>
                    <a:lnTo>
                      <a:pt x="211" y="497"/>
                    </a:lnTo>
                    <a:lnTo>
                      <a:pt x="249" y="481"/>
                    </a:lnTo>
                    <a:lnTo>
                      <a:pt x="288" y="465"/>
                    </a:lnTo>
                    <a:lnTo>
                      <a:pt x="326" y="446"/>
                    </a:lnTo>
                    <a:lnTo>
                      <a:pt x="364" y="425"/>
                    </a:lnTo>
                    <a:lnTo>
                      <a:pt x="400" y="403"/>
                    </a:lnTo>
                    <a:lnTo>
                      <a:pt x="434" y="378"/>
                    </a:lnTo>
                    <a:lnTo>
                      <a:pt x="464" y="352"/>
                    </a:lnTo>
                    <a:lnTo>
                      <a:pt x="517" y="295"/>
                    </a:lnTo>
                    <a:lnTo>
                      <a:pt x="555" y="237"/>
                    </a:lnTo>
                    <a:lnTo>
                      <a:pt x="584" y="178"/>
                    </a:lnTo>
                    <a:lnTo>
                      <a:pt x="604" y="123"/>
                    </a:lnTo>
                    <a:lnTo>
                      <a:pt x="617" y="74"/>
                    </a:lnTo>
                    <a:lnTo>
                      <a:pt x="624" y="35"/>
                    </a:lnTo>
                    <a:lnTo>
                      <a:pt x="627" y="9"/>
                    </a:lnTo>
                    <a:lnTo>
                      <a:pt x="627" y="0"/>
                    </a:lnTo>
                    <a:lnTo>
                      <a:pt x="637" y="9"/>
                    </a:lnTo>
                    <a:lnTo>
                      <a:pt x="661" y="34"/>
                    </a:lnTo>
                    <a:lnTo>
                      <a:pt x="698" y="71"/>
                    </a:lnTo>
                    <a:lnTo>
                      <a:pt x="740" y="112"/>
                    </a:lnTo>
                    <a:lnTo>
                      <a:pt x="781" y="155"/>
                    </a:lnTo>
                    <a:lnTo>
                      <a:pt x="818" y="197"/>
                    </a:lnTo>
                    <a:lnTo>
                      <a:pt x="846" y="229"/>
                    </a:lnTo>
                    <a:lnTo>
                      <a:pt x="860" y="251"/>
                    </a:lnTo>
                    <a:lnTo>
                      <a:pt x="864" y="266"/>
                    </a:lnTo>
                    <a:lnTo>
                      <a:pt x="869" y="281"/>
                    </a:lnTo>
                    <a:lnTo>
                      <a:pt x="873" y="298"/>
                    </a:lnTo>
                    <a:lnTo>
                      <a:pt x="880" y="315"/>
                    </a:lnTo>
                    <a:lnTo>
                      <a:pt x="887" y="331"/>
                    </a:lnTo>
                    <a:lnTo>
                      <a:pt x="896" y="344"/>
                    </a:lnTo>
                    <a:lnTo>
                      <a:pt x="909" y="355"/>
                    </a:lnTo>
                    <a:lnTo>
                      <a:pt x="923" y="361"/>
                    </a:lnTo>
                    <a:lnTo>
                      <a:pt x="938" y="366"/>
                    </a:lnTo>
                    <a:lnTo>
                      <a:pt x="953" y="371"/>
                    </a:lnTo>
                    <a:lnTo>
                      <a:pt x="967" y="377"/>
                    </a:lnTo>
                    <a:lnTo>
                      <a:pt x="983" y="386"/>
                    </a:lnTo>
                    <a:lnTo>
                      <a:pt x="998" y="400"/>
                    </a:lnTo>
                    <a:lnTo>
                      <a:pt x="1015" y="420"/>
                    </a:lnTo>
                    <a:lnTo>
                      <a:pt x="1035" y="446"/>
                    </a:lnTo>
                    <a:lnTo>
                      <a:pt x="1056" y="480"/>
                    </a:lnTo>
                    <a:lnTo>
                      <a:pt x="1078" y="525"/>
                    </a:lnTo>
                    <a:lnTo>
                      <a:pt x="1098" y="577"/>
                    </a:lnTo>
                    <a:lnTo>
                      <a:pt x="1113" y="634"/>
                    </a:lnTo>
                    <a:lnTo>
                      <a:pt x="1129" y="692"/>
                    </a:lnTo>
                    <a:lnTo>
                      <a:pt x="1141" y="749"/>
                    </a:lnTo>
                    <a:lnTo>
                      <a:pt x="1155" y="800"/>
                    </a:lnTo>
                    <a:lnTo>
                      <a:pt x="1170" y="842"/>
                    </a:lnTo>
                    <a:lnTo>
                      <a:pt x="1186" y="871"/>
                    </a:lnTo>
                    <a:lnTo>
                      <a:pt x="1202" y="894"/>
                    </a:lnTo>
                    <a:lnTo>
                      <a:pt x="1215" y="917"/>
                    </a:lnTo>
                    <a:lnTo>
                      <a:pt x="1224" y="942"/>
                    </a:lnTo>
                    <a:lnTo>
                      <a:pt x="1227" y="966"/>
                    </a:lnTo>
                    <a:lnTo>
                      <a:pt x="1222" y="991"/>
                    </a:lnTo>
                    <a:lnTo>
                      <a:pt x="1210" y="1014"/>
                    </a:lnTo>
                    <a:lnTo>
                      <a:pt x="1189" y="1034"/>
                    </a:lnTo>
                    <a:lnTo>
                      <a:pt x="1156" y="1052"/>
                    </a:lnTo>
                    <a:lnTo>
                      <a:pt x="1126" y="1066"/>
                    </a:lnTo>
                    <a:lnTo>
                      <a:pt x="1093" y="1080"/>
                    </a:lnTo>
                    <a:lnTo>
                      <a:pt x="1061" y="1095"/>
                    </a:lnTo>
                    <a:lnTo>
                      <a:pt x="1027" y="1111"/>
                    </a:lnTo>
                    <a:lnTo>
                      <a:pt x="993" y="1126"/>
                    </a:lnTo>
                    <a:lnTo>
                      <a:pt x="958" y="1142"/>
                    </a:lnTo>
                    <a:lnTo>
                      <a:pt x="924" y="1155"/>
                    </a:lnTo>
                    <a:lnTo>
                      <a:pt x="889" y="1168"/>
                    </a:lnTo>
                    <a:lnTo>
                      <a:pt x="853" y="1179"/>
                    </a:lnTo>
                    <a:lnTo>
                      <a:pt x="816" y="1186"/>
                    </a:lnTo>
                    <a:lnTo>
                      <a:pt x="781" y="1192"/>
                    </a:lnTo>
                    <a:lnTo>
                      <a:pt x="746" y="1196"/>
                    </a:lnTo>
                    <a:lnTo>
                      <a:pt x="710" y="1196"/>
                    </a:lnTo>
                    <a:lnTo>
                      <a:pt x="675" y="1192"/>
                    </a:lnTo>
                    <a:lnTo>
                      <a:pt x="640" y="1185"/>
                    </a:lnTo>
                    <a:lnTo>
                      <a:pt x="604" y="1172"/>
                    </a:lnTo>
                    <a:lnTo>
                      <a:pt x="587" y="1163"/>
                    </a:lnTo>
                    <a:lnTo>
                      <a:pt x="572" y="1151"/>
                    </a:lnTo>
                    <a:lnTo>
                      <a:pt x="558" y="1137"/>
                    </a:lnTo>
                    <a:lnTo>
                      <a:pt x="543" y="1119"/>
                    </a:lnTo>
                    <a:lnTo>
                      <a:pt x="527" y="1100"/>
                    </a:lnTo>
                    <a:lnTo>
                      <a:pt x="511" y="1082"/>
                    </a:lnTo>
                    <a:lnTo>
                      <a:pt x="492" y="1062"/>
                    </a:lnTo>
                    <a:lnTo>
                      <a:pt x="471" y="1045"/>
                    </a:lnTo>
                    <a:lnTo>
                      <a:pt x="460" y="1039"/>
                    </a:lnTo>
                    <a:lnTo>
                      <a:pt x="444" y="1031"/>
                    </a:lnTo>
                    <a:lnTo>
                      <a:pt x="424" y="1020"/>
                    </a:lnTo>
                    <a:lnTo>
                      <a:pt x="403" y="1009"/>
                    </a:lnTo>
                    <a:lnTo>
                      <a:pt x="380" y="997"/>
                    </a:lnTo>
                    <a:lnTo>
                      <a:pt x="357" y="985"/>
                    </a:lnTo>
                    <a:lnTo>
                      <a:pt x="338" y="972"/>
                    </a:lnTo>
                    <a:lnTo>
                      <a:pt x="321" y="959"/>
                    </a:lnTo>
                    <a:lnTo>
                      <a:pt x="303" y="940"/>
                    </a:lnTo>
                    <a:lnTo>
                      <a:pt x="288" y="920"/>
                    </a:lnTo>
                    <a:lnTo>
                      <a:pt x="275" y="900"/>
                    </a:lnTo>
                    <a:lnTo>
                      <a:pt x="265" y="878"/>
                    </a:lnTo>
                    <a:lnTo>
                      <a:pt x="255" y="858"/>
                    </a:lnTo>
                    <a:lnTo>
                      <a:pt x="246" y="838"/>
                    </a:lnTo>
                    <a:lnTo>
                      <a:pt x="237" y="822"/>
                    </a:lnTo>
                    <a:lnTo>
                      <a:pt x="229" y="808"/>
                    </a:lnTo>
                    <a:lnTo>
                      <a:pt x="217" y="791"/>
                    </a:lnTo>
                    <a:lnTo>
                      <a:pt x="206" y="774"/>
                    </a:lnTo>
                    <a:lnTo>
                      <a:pt x="194" y="757"/>
                    </a:lnTo>
                    <a:lnTo>
                      <a:pt x="183" y="742"/>
                    </a:lnTo>
                    <a:lnTo>
                      <a:pt x="171" y="726"/>
                    </a:lnTo>
                    <a:lnTo>
                      <a:pt x="158" y="712"/>
                    </a:lnTo>
                    <a:lnTo>
                      <a:pt x="148" y="698"/>
                    </a:lnTo>
                    <a:lnTo>
                      <a:pt x="135" y="686"/>
                    </a:lnTo>
                    <a:lnTo>
                      <a:pt x="109" y="658"/>
                    </a:lnTo>
                    <a:lnTo>
                      <a:pt x="83" y="632"/>
                    </a:lnTo>
                    <a:lnTo>
                      <a:pt x="62" y="612"/>
                    </a:lnTo>
                    <a:lnTo>
                      <a:pt x="40" y="594"/>
                    </a:lnTo>
                    <a:lnTo>
                      <a:pt x="23" y="580"/>
                    </a:lnTo>
                    <a:lnTo>
                      <a:pt x="11" y="569"/>
                    </a:lnTo>
                    <a:lnTo>
                      <a:pt x="3" y="563"/>
                    </a:lnTo>
                    <a:lnTo>
                      <a:pt x="0" y="561"/>
                    </a:lnTo>
                    <a:close/>
                    <a:moveTo>
                      <a:pt x="755" y="891"/>
                    </a:moveTo>
                    <a:lnTo>
                      <a:pt x="752" y="897"/>
                    </a:lnTo>
                    <a:lnTo>
                      <a:pt x="758" y="902"/>
                    </a:lnTo>
                    <a:lnTo>
                      <a:pt x="769" y="906"/>
                    </a:lnTo>
                    <a:lnTo>
                      <a:pt x="784" y="911"/>
                    </a:lnTo>
                    <a:lnTo>
                      <a:pt x="803" y="914"/>
                    </a:lnTo>
                    <a:lnTo>
                      <a:pt x="823" y="917"/>
                    </a:lnTo>
                    <a:lnTo>
                      <a:pt x="841" y="919"/>
                    </a:lnTo>
                    <a:lnTo>
                      <a:pt x="858" y="919"/>
                    </a:lnTo>
                    <a:lnTo>
                      <a:pt x="876" y="917"/>
                    </a:lnTo>
                    <a:lnTo>
                      <a:pt x="900" y="912"/>
                    </a:lnTo>
                    <a:lnTo>
                      <a:pt x="929" y="903"/>
                    </a:lnTo>
                    <a:lnTo>
                      <a:pt x="958" y="892"/>
                    </a:lnTo>
                    <a:lnTo>
                      <a:pt x="989" y="878"/>
                    </a:lnTo>
                    <a:lnTo>
                      <a:pt x="1019" y="860"/>
                    </a:lnTo>
                    <a:lnTo>
                      <a:pt x="1046" y="838"/>
                    </a:lnTo>
                    <a:lnTo>
                      <a:pt x="1067" y="814"/>
                    </a:lnTo>
                    <a:lnTo>
                      <a:pt x="1081" y="786"/>
                    </a:lnTo>
                    <a:lnTo>
                      <a:pt x="1089" y="758"/>
                    </a:lnTo>
                    <a:lnTo>
                      <a:pt x="1090" y="731"/>
                    </a:lnTo>
                    <a:lnTo>
                      <a:pt x="1087" y="706"/>
                    </a:lnTo>
                    <a:lnTo>
                      <a:pt x="1079" y="685"/>
                    </a:lnTo>
                    <a:lnTo>
                      <a:pt x="1070" y="668"/>
                    </a:lnTo>
                    <a:lnTo>
                      <a:pt x="1061" y="657"/>
                    </a:lnTo>
                    <a:lnTo>
                      <a:pt x="1050" y="652"/>
                    </a:lnTo>
                    <a:lnTo>
                      <a:pt x="1041" y="655"/>
                    </a:lnTo>
                    <a:lnTo>
                      <a:pt x="1033" y="665"/>
                    </a:lnTo>
                    <a:lnTo>
                      <a:pt x="1027" y="678"/>
                    </a:lnTo>
                    <a:lnTo>
                      <a:pt x="1019" y="695"/>
                    </a:lnTo>
                    <a:lnTo>
                      <a:pt x="1010" y="715"/>
                    </a:lnTo>
                    <a:lnTo>
                      <a:pt x="996" y="738"/>
                    </a:lnTo>
                    <a:lnTo>
                      <a:pt x="979" y="760"/>
                    </a:lnTo>
                    <a:lnTo>
                      <a:pt x="956" y="783"/>
                    </a:lnTo>
                    <a:lnTo>
                      <a:pt x="932" y="803"/>
                    </a:lnTo>
                    <a:lnTo>
                      <a:pt x="904" y="820"/>
                    </a:lnTo>
                    <a:lnTo>
                      <a:pt x="872" y="837"/>
                    </a:lnTo>
                    <a:lnTo>
                      <a:pt x="841" y="851"/>
                    </a:lnTo>
                    <a:lnTo>
                      <a:pt x="812" y="865"/>
                    </a:lnTo>
                    <a:lnTo>
                      <a:pt x="786" y="875"/>
                    </a:lnTo>
                    <a:lnTo>
                      <a:pt x="767" y="885"/>
                    </a:lnTo>
                    <a:lnTo>
                      <a:pt x="755" y="891"/>
                    </a:lnTo>
                    <a:close/>
                    <a:moveTo>
                      <a:pt x="723" y="465"/>
                    </a:moveTo>
                    <a:lnTo>
                      <a:pt x="810" y="465"/>
                    </a:lnTo>
                    <a:lnTo>
                      <a:pt x="821" y="461"/>
                    </a:lnTo>
                    <a:lnTo>
                      <a:pt x="829" y="458"/>
                    </a:lnTo>
                    <a:lnTo>
                      <a:pt x="838" y="454"/>
                    </a:lnTo>
                    <a:lnTo>
                      <a:pt x="844" y="448"/>
                    </a:lnTo>
                    <a:lnTo>
                      <a:pt x="850" y="443"/>
                    </a:lnTo>
                    <a:lnTo>
                      <a:pt x="855" y="437"/>
                    </a:lnTo>
                    <a:lnTo>
                      <a:pt x="858" y="431"/>
                    </a:lnTo>
                    <a:lnTo>
                      <a:pt x="860" y="426"/>
                    </a:lnTo>
                    <a:lnTo>
                      <a:pt x="864" y="409"/>
                    </a:lnTo>
                    <a:lnTo>
                      <a:pt x="873" y="398"/>
                    </a:lnTo>
                    <a:lnTo>
                      <a:pt x="883" y="392"/>
                    </a:lnTo>
                    <a:lnTo>
                      <a:pt x="887" y="391"/>
                    </a:lnTo>
                    <a:lnTo>
                      <a:pt x="884" y="385"/>
                    </a:lnTo>
                    <a:lnTo>
                      <a:pt x="875" y="377"/>
                    </a:lnTo>
                    <a:lnTo>
                      <a:pt x="861" y="371"/>
                    </a:lnTo>
                    <a:lnTo>
                      <a:pt x="846" y="365"/>
                    </a:lnTo>
                    <a:lnTo>
                      <a:pt x="827" y="363"/>
                    </a:lnTo>
                    <a:lnTo>
                      <a:pt x="809" y="363"/>
                    </a:lnTo>
                    <a:lnTo>
                      <a:pt x="790" y="368"/>
                    </a:lnTo>
                    <a:lnTo>
                      <a:pt x="775" y="378"/>
                    </a:lnTo>
                    <a:lnTo>
                      <a:pt x="769" y="388"/>
                    </a:lnTo>
                    <a:lnTo>
                      <a:pt x="761" y="401"/>
                    </a:lnTo>
                    <a:lnTo>
                      <a:pt x="757" y="414"/>
                    </a:lnTo>
                    <a:lnTo>
                      <a:pt x="752" y="425"/>
                    </a:lnTo>
                    <a:lnTo>
                      <a:pt x="744" y="438"/>
                    </a:lnTo>
                    <a:lnTo>
                      <a:pt x="733" y="451"/>
                    </a:lnTo>
                    <a:lnTo>
                      <a:pt x="726" y="460"/>
                    </a:lnTo>
                    <a:lnTo>
                      <a:pt x="723" y="465"/>
                    </a:lnTo>
                    <a:close/>
                    <a:moveTo>
                      <a:pt x="477" y="788"/>
                    </a:moveTo>
                    <a:lnTo>
                      <a:pt x="480" y="780"/>
                    </a:lnTo>
                    <a:lnTo>
                      <a:pt x="489" y="762"/>
                    </a:lnTo>
                    <a:lnTo>
                      <a:pt x="503" y="737"/>
                    </a:lnTo>
                    <a:lnTo>
                      <a:pt x="520" y="712"/>
                    </a:lnTo>
                    <a:lnTo>
                      <a:pt x="529" y="705"/>
                    </a:lnTo>
                    <a:lnTo>
                      <a:pt x="538" y="700"/>
                    </a:lnTo>
                    <a:lnTo>
                      <a:pt x="551" y="695"/>
                    </a:lnTo>
                    <a:lnTo>
                      <a:pt x="563" y="692"/>
                    </a:lnTo>
                    <a:lnTo>
                      <a:pt x="577" y="688"/>
                    </a:lnTo>
                    <a:lnTo>
                      <a:pt x="589" y="682"/>
                    </a:lnTo>
                    <a:lnTo>
                      <a:pt x="603" y="672"/>
                    </a:lnTo>
                    <a:lnTo>
                      <a:pt x="615" y="658"/>
                    </a:lnTo>
                    <a:lnTo>
                      <a:pt x="629" y="623"/>
                    </a:lnTo>
                    <a:lnTo>
                      <a:pt x="629" y="585"/>
                    </a:lnTo>
                    <a:lnTo>
                      <a:pt x="621" y="554"/>
                    </a:lnTo>
                    <a:lnTo>
                      <a:pt x="615" y="537"/>
                    </a:lnTo>
                    <a:lnTo>
                      <a:pt x="610" y="537"/>
                    </a:lnTo>
                    <a:lnTo>
                      <a:pt x="606" y="543"/>
                    </a:lnTo>
                    <a:lnTo>
                      <a:pt x="598" y="554"/>
                    </a:lnTo>
                    <a:lnTo>
                      <a:pt x="586" y="566"/>
                    </a:lnTo>
                    <a:lnTo>
                      <a:pt x="577" y="571"/>
                    </a:lnTo>
                    <a:lnTo>
                      <a:pt x="564" y="574"/>
                    </a:lnTo>
                    <a:lnTo>
                      <a:pt x="551" y="575"/>
                    </a:lnTo>
                    <a:lnTo>
                      <a:pt x="537" y="577"/>
                    </a:lnTo>
                    <a:lnTo>
                      <a:pt x="521" y="581"/>
                    </a:lnTo>
                    <a:lnTo>
                      <a:pt x="509" y="588"/>
                    </a:lnTo>
                    <a:lnTo>
                      <a:pt x="497" y="597"/>
                    </a:lnTo>
                    <a:lnTo>
                      <a:pt x="486" y="612"/>
                    </a:lnTo>
                    <a:lnTo>
                      <a:pt x="475" y="658"/>
                    </a:lnTo>
                    <a:lnTo>
                      <a:pt x="472" y="717"/>
                    </a:lnTo>
                    <a:lnTo>
                      <a:pt x="475" y="766"/>
                    </a:lnTo>
                    <a:lnTo>
                      <a:pt x="477" y="788"/>
                    </a:lnTo>
                    <a:close/>
                  </a:path>
                </a:pathLst>
              </a:custGeom>
              <a:solidFill>
                <a:srgbClr val="F2C1A5"/>
              </a:solidFill>
              <a:ln w="9525">
                <a:noFill/>
                <a:round/>
                <a:headEnd/>
                <a:tailEnd/>
              </a:ln>
            </p:spPr>
            <p:txBody>
              <a:bodyPr/>
              <a:lstStyle/>
              <a:p>
                <a:pPr>
                  <a:defRPr/>
                </a:pPr>
                <a:endParaRPr lang="en-US" kern="0">
                  <a:solidFill>
                    <a:sysClr val="windowText" lastClr="000000"/>
                  </a:solidFill>
                  <a:latin typeface="Arial"/>
                </a:endParaRPr>
              </a:p>
            </p:txBody>
          </p:sp>
          <p:sp>
            <p:nvSpPr>
              <p:cNvPr id="338" name="Freeform 547"/>
              <p:cNvSpPr>
                <a:spLocks/>
              </p:cNvSpPr>
              <p:nvPr/>
            </p:nvSpPr>
            <p:spPr bwMode="auto">
              <a:xfrm rot="626196">
                <a:off x="4340225" y="3998913"/>
                <a:ext cx="58738" cy="28575"/>
              </a:xfrm>
              <a:custGeom>
                <a:avLst/>
                <a:gdLst>
                  <a:gd name="T0" fmla="*/ 0 w 318"/>
                  <a:gd name="T1" fmla="*/ 0 h 141"/>
                  <a:gd name="T2" fmla="*/ 0 w 318"/>
                  <a:gd name="T3" fmla="*/ 0 h 141"/>
                  <a:gd name="T4" fmla="*/ 0 w 318"/>
                  <a:gd name="T5" fmla="*/ 0 h 141"/>
                  <a:gd name="T6" fmla="*/ 0 w 318"/>
                  <a:gd name="T7" fmla="*/ 0 h 141"/>
                  <a:gd name="T8" fmla="*/ 0 w 318"/>
                  <a:gd name="T9" fmla="*/ 0 h 141"/>
                  <a:gd name="T10" fmla="*/ 0 w 318"/>
                  <a:gd name="T11" fmla="*/ 0 h 141"/>
                  <a:gd name="T12" fmla="*/ 0 w 318"/>
                  <a:gd name="T13" fmla="*/ 0 h 141"/>
                  <a:gd name="T14" fmla="*/ 0 w 318"/>
                  <a:gd name="T15" fmla="*/ 0 h 141"/>
                  <a:gd name="T16" fmla="*/ 0 w 318"/>
                  <a:gd name="T17" fmla="*/ 0 h 141"/>
                  <a:gd name="T18" fmla="*/ 0 w 318"/>
                  <a:gd name="T19" fmla="*/ 0 h 141"/>
                  <a:gd name="T20" fmla="*/ 0 w 318"/>
                  <a:gd name="T21" fmla="*/ 0 h 141"/>
                  <a:gd name="T22" fmla="*/ 0 w 318"/>
                  <a:gd name="T23" fmla="*/ 0 h 141"/>
                  <a:gd name="T24" fmla="*/ 0 w 318"/>
                  <a:gd name="T25" fmla="*/ 0 h 141"/>
                  <a:gd name="T26" fmla="*/ 2147483647 w 318"/>
                  <a:gd name="T27" fmla="*/ 0 h 141"/>
                  <a:gd name="T28" fmla="*/ 2147483647 w 318"/>
                  <a:gd name="T29" fmla="*/ 0 h 141"/>
                  <a:gd name="T30" fmla="*/ 2147483647 w 318"/>
                  <a:gd name="T31" fmla="*/ 0 h 141"/>
                  <a:gd name="T32" fmla="*/ 2147483647 w 318"/>
                  <a:gd name="T33" fmla="*/ 0 h 141"/>
                  <a:gd name="T34" fmla="*/ 2147483647 w 318"/>
                  <a:gd name="T35" fmla="*/ 0 h 141"/>
                  <a:gd name="T36" fmla="*/ 0 w 318"/>
                  <a:gd name="T37" fmla="*/ 0 h 141"/>
                  <a:gd name="T38" fmla="*/ 0 w 318"/>
                  <a:gd name="T39" fmla="*/ 0 h 141"/>
                  <a:gd name="T40" fmla="*/ 0 w 318"/>
                  <a:gd name="T41" fmla="*/ 0 h 141"/>
                  <a:gd name="T42" fmla="*/ 0 w 318"/>
                  <a:gd name="T43" fmla="*/ 0 h 141"/>
                  <a:gd name="T44" fmla="*/ 0 w 318"/>
                  <a:gd name="T45" fmla="*/ 0 h 141"/>
                  <a:gd name="T46" fmla="*/ 0 w 318"/>
                  <a:gd name="T47" fmla="*/ 0 h 141"/>
                  <a:gd name="T48" fmla="*/ 0 w 318"/>
                  <a:gd name="T49" fmla="*/ 0 h 141"/>
                  <a:gd name="T50" fmla="*/ 0 w 318"/>
                  <a:gd name="T51" fmla="*/ 0 h 141"/>
                  <a:gd name="T52" fmla="*/ 0 w 318"/>
                  <a:gd name="T53" fmla="*/ 0 h 141"/>
                  <a:gd name="T54" fmla="*/ 0 w 318"/>
                  <a:gd name="T55" fmla="*/ 0 h 141"/>
                  <a:gd name="T56" fmla="*/ 0 w 318"/>
                  <a:gd name="T57" fmla="*/ 0 h 141"/>
                  <a:gd name="T58" fmla="*/ 0 w 318"/>
                  <a:gd name="T59" fmla="*/ 0 h 1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8"/>
                  <a:gd name="T91" fmla="*/ 0 h 141"/>
                  <a:gd name="T92" fmla="*/ 318 w 318"/>
                  <a:gd name="T93" fmla="*/ 141 h 14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8" h="141">
                    <a:moveTo>
                      <a:pt x="0" y="141"/>
                    </a:moveTo>
                    <a:lnTo>
                      <a:pt x="6" y="135"/>
                    </a:lnTo>
                    <a:lnTo>
                      <a:pt x="21" y="124"/>
                    </a:lnTo>
                    <a:lnTo>
                      <a:pt x="43" y="106"/>
                    </a:lnTo>
                    <a:lnTo>
                      <a:pt x="70" y="86"/>
                    </a:lnTo>
                    <a:lnTo>
                      <a:pt x="99" y="67"/>
                    </a:lnTo>
                    <a:lnTo>
                      <a:pt x="127" y="51"/>
                    </a:lnTo>
                    <a:lnTo>
                      <a:pt x="153" y="41"/>
                    </a:lnTo>
                    <a:lnTo>
                      <a:pt x="172" y="39"/>
                    </a:lnTo>
                    <a:lnTo>
                      <a:pt x="190" y="43"/>
                    </a:lnTo>
                    <a:lnTo>
                      <a:pt x="209" y="47"/>
                    </a:lnTo>
                    <a:lnTo>
                      <a:pt x="229" y="50"/>
                    </a:lnTo>
                    <a:lnTo>
                      <a:pt x="249" y="52"/>
                    </a:lnTo>
                    <a:lnTo>
                      <a:pt x="269" y="54"/>
                    </a:lnTo>
                    <a:lnTo>
                      <a:pt x="288" y="53"/>
                    </a:lnTo>
                    <a:lnTo>
                      <a:pt x="305" y="49"/>
                    </a:lnTo>
                    <a:lnTo>
                      <a:pt x="318" y="42"/>
                    </a:lnTo>
                    <a:lnTo>
                      <a:pt x="269" y="25"/>
                    </a:lnTo>
                    <a:lnTo>
                      <a:pt x="255" y="22"/>
                    </a:lnTo>
                    <a:lnTo>
                      <a:pt x="240" y="17"/>
                    </a:lnTo>
                    <a:lnTo>
                      <a:pt x="224" y="13"/>
                    </a:lnTo>
                    <a:lnTo>
                      <a:pt x="207" y="7"/>
                    </a:lnTo>
                    <a:lnTo>
                      <a:pt x="186" y="3"/>
                    </a:lnTo>
                    <a:lnTo>
                      <a:pt x="166" y="0"/>
                    </a:lnTo>
                    <a:lnTo>
                      <a:pt x="144" y="1"/>
                    </a:lnTo>
                    <a:lnTo>
                      <a:pt x="119" y="6"/>
                    </a:lnTo>
                    <a:lnTo>
                      <a:pt x="76" y="34"/>
                    </a:lnTo>
                    <a:lnTo>
                      <a:pt x="36" y="79"/>
                    </a:lnTo>
                    <a:lnTo>
                      <a:pt x="10" y="121"/>
                    </a:lnTo>
                    <a:lnTo>
                      <a:pt x="0" y="141"/>
                    </a:lnTo>
                    <a:close/>
                  </a:path>
                </a:pathLst>
              </a:custGeom>
              <a:solidFill>
                <a:srgbClr val="930000"/>
              </a:solidFill>
              <a:ln w="9525">
                <a:noFill/>
                <a:round/>
                <a:headEnd/>
                <a:tailEnd/>
              </a:ln>
            </p:spPr>
            <p:txBody>
              <a:bodyPr/>
              <a:lstStyle/>
              <a:p>
                <a:pPr>
                  <a:defRPr/>
                </a:pPr>
                <a:endParaRPr lang="en-US" kern="0">
                  <a:solidFill>
                    <a:sysClr val="windowText" lastClr="000000"/>
                  </a:solidFill>
                  <a:latin typeface="Arial"/>
                </a:endParaRPr>
              </a:p>
            </p:txBody>
          </p:sp>
          <p:sp>
            <p:nvSpPr>
              <p:cNvPr id="339" name="Freeform 548"/>
              <p:cNvSpPr>
                <a:spLocks/>
              </p:cNvSpPr>
              <p:nvPr/>
            </p:nvSpPr>
            <p:spPr bwMode="auto">
              <a:xfrm>
                <a:off x="4427538" y="3995738"/>
                <a:ext cx="47625" cy="17462"/>
              </a:xfrm>
              <a:custGeom>
                <a:avLst/>
                <a:gdLst>
                  <a:gd name="T0" fmla="*/ 2147483647 w 245"/>
                  <a:gd name="T1" fmla="*/ 0 h 87"/>
                  <a:gd name="T2" fmla="*/ 2147483647 w 245"/>
                  <a:gd name="T3" fmla="*/ 0 h 87"/>
                  <a:gd name="T4" fmla="*/ 0 w 245"/>
                  <a:gd name="T5" fmla="*/ 0 h 87"/>
                  <a:gd name="T6" fmla="*/ 0 w 245"/>
                  <a:gd name="T7" fmla="*/ 0 h 87"/>
                  <a:gd name="T8" fmla="*/ 0 w 245"/>
                  <a:gd name="T9" fmla="*/ 0 h 87"/>
                  <a:gd name="T10" fmla="*/ 0 w 245"/>
                  <a:gd name="T11" fmla="*/ 0 h 87"/>
                  <a:gd name="T12" fmla="*/ 0 w 245"/>
                  <a:gd name="T13" fmla="*/ 0 h 87"/>
                  <a:gd name="T14" fmla="*/ 0 w 245"/>
                  <a:gd name="T15" fmla="*/ 0 h 87"/>
                  <a:gd name="T16" fmla="*/ 0 w 245"/>
                  <a:gd name="T17" fmla="*/ 0 h 87"/>
                  <a:gd name="T18" fmla="*/ 0 w 245"/>
                  <a:gd name="T19" fmla="*/ 0 h 87"/>
                  <a:gd name="T20" fmla="*/ 0 w 245"/>
                  <a:gd name="T21" fmla="*/ 0 h 87"/>
                  <a:gd name="T22" fmla="*/ 0 w 245"/>
                  <a:gd name="T23" fmla="*/ 0 h 87"/>
                  <a:gd name="T24" fmla="*/ 0 w 245"/>
                  <a:gd name="T25" fmla="*/ 0 h 87"/>
                  <a:gd name="T26" fmla="*/ 0 w 245"/>
                  <a:gd name="T27" fmla="*/ 0 h 87"/>
                  <a:gd name="T28" fmla="*/ 0 w 245"/>
                  <a:gd name="T29" fmla="*/ 0 h 87"/>
                  <a:gd name="T30" fmla="*/ 0 w 245"/>
                  <a:gd name="T31" fmla="*/ 0 h 87"/>
                  <a:gd name="T32" fmla="*/ 0 w 245"/>
                  <a:gd name="T33" fmla="*/ 0 h 87"/>
                  <a:gd name="T34" fmla="*/ 0 w 245"/>
                  <a:gd name="T35" fmla="*/ 0 h 87"/>
                  <a:gd name="T36" fmla="*/ 0 w 245"/>
                  <a:gd name="T37" fmla="*/ 0 h 87"/>
                  <a:gd name="T38" fmla="*/ 0 w 245"/>
                  <a:gd name="T39" fmla="*/ 0 h 87"/>
                  <a:gd name="T40" fmla="*/ 0 w 245"/>
                  <a:gd name="T41" fmla="*/ 0 h 87"/>
                  <a:gd name="T42" fmla="*/ 0 w 245"/>
                  <a:gd name="T43" fmla="*/ 0 h 87"/>
                  <a:gd name="T44" fmla="*/ 0 w 245"/>
                  <a:gd name="T45" fmla="*/ 0 h 87"/>
                  <a:gd name="T46" fmla="*/ 0 w 245"/>
                  <a:gd name="T47" fmla="*/ 0 h 87"/>
                  <a:gd name="T48" fmla="*/ 0 w 245"/>
                  <a:gd name="T49" fmla="*/ 0 h 87"/>
                  <a:gd name="T50" fmla="*/ 0 w 245"/>
                  <a:gd name="T51" fmla="*/ 0 h 87"/>
                  <a:gd name="T52" fmla="*/ 0 w 245"/>
                  <a:gd name="T53" fmla="*/ 0 h 87"/>
                  <a:gd name="T54" fmla="*/ 0 w 245"/>
                  <a:gd name="T55" fmla="*/ 0 h 87"/>
                  <a:gd name="T56" fmla="*/ 0 w 245"/>
                  <a:gd name="T57" fmla="*/ 0 h 87"/>
                  <a:gd name="T58" fmla="*/ 0 w 245"/>
                  <a:gd name="T59" fmla="*/ 0 h 87"/>
                  <a:gd name="T60" fmla="*/ 0 w 245"/>
                  <a:gd name="T61" fmla="*/ 0 h 87"/>
                  <a:gd name="T62" fmla="*/ 0 w 245"/>
                  <a:gd name="T63" fmla="*/ 0 h 87"/>
                  <a:gd name="T64" fmla="*/ 0 w 245"/>
                  <a:gd name="T65" fmla="*/ 0 h 87"/>
                  <a:gd name="T66" fmla="*/ 2147483647 w 245"/>
                  <a:gd name="T67" fmla="*/ 0 h 87"/>
                  <a:gd name="T68" fmla="*/ 2147483647 w 245"/>
                  <a:gd name="T69" fmla="*/ 0 h 87"/>
                  <a:gd name="T70" fmla="*/ 2147483647 w 245"/>
                  <a:gd name="T71" fmla="*/ 0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5"/>
                  <a:gd name="T109" fmla="*/ 0 h 87"/>
                  <a:gd name="T110" fmla="*/ 245 w 245"/>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5" h="87">
                    <a:moveTo>
                      <a:pt x="245" y="87"/>
                    </a:moveTo>
                    <a:lnTo>
                      <a:pt x="240" y="85"/>
                    </a:lnTo>
                    <a:lnTo>
                      <a:pt x="227" y="77"/>
                    </a:lnTo>
                    <a:lnTo>
                      <a:pt x="209" y="68"/>
                    </a:lnTo>
                    <a:lnTo>
                      <a:pt x="185" y="57"/>
                    </a:lnTo>
                    <a:lnTo>
                      <a:pt x="162" y="49"/>
                    </a:lnTo>
                    <a:lnTo>
                      <a:pt x="137" y="41"/>
                    </a:lnTo>
                    <a:lnTo>
                      <a:pt x="118" y="39"/>
                    </a:lnTo>
                    <a:lnTo>
                      <a:pt x="104" y="41"/>
                    </a:lnTo>
                    <a:lnTo>
                      <a:pt x="94" y="47"/>
                    </a:lnTo>
                    <a:lnTo>
                      <a:pt x="82" y="53"/>
                    </a:lnTo>
                    <a:lnTo>
                      <a:pt x="70" y="60"/>
                    </a:lnTo>
                    <a:lnTo>
                      <a:pt x="57" y="64"/>
                    </a:lnTo>
                    <a:lnTo>
                      <a:pt x="44" y="69"/>
                    </a:lnTo>
                    <a:lnTo>
                      <a:pt x="31" y="70"/>
                    </a:lnTo>
                    <a:lnTo>
                      <a:pt x="20" y="69"/>
                    </a:lnTo>
                    <a:lnTo>
                      <a:pt x="9" y="64"/>
                    </a:lnTo>
                    <a:lnTo>
                      <a:pt x="0" y="56"/>
                    </a:lnTo>
                    <a:lnTo>
                      <a:pt x="29" y="43"/>
                    </a:lnTo>
                    <a:lnTo>
                      <a:pt x="38" y="42"/>
                    </a:lnTo>
                    <a:lnTo>
                      <a:pt x="45" y="36"/>
                    </a:lnTo>
                    <a:lnTo>
                      <a:pt x="55" y="30"/>
                    </a:lnTo>
                    <a:lnTo>
                      <a:pt x="64" y="22"/>
                    </a:lnTo>
                    <a:lnTo>
                      <a:pt x="76" y="15"/>
                    </a:lnTo>
                    <a:lnTo>
                      <a:pt x="87" y="8"/>
                    </a:lnTo>
                    <a:lnTo>
                      <a:pt x="100" y="4"/>
                    </a:lnTo>
                    <a:lnTo>
                      <a:pt x="114" y="0"/>
                    </a:lnTo>
                    <a:lnTo>
                      <a:pt x="131" y="2"/>
                    </a:lnTo>
                    <a:lnTo>
                      <a:pt x="149" y="7"/>
                    </a:lnTo>
                    <a:lnTo>
                      <a:pt x="168" y="18"/>
                    </a:lnTo>
                    <a:lnTo>
                      <a:pt x="187" y="32"/>
                    </a:lnTo>
                    <a:lnTo>
                      <a:pt x="205" y="46"/>
                    </a:lnTo>
                    <a:lnTo>
                      <a:pt x="221" y="62"/>
                    </a:lnTo>
                    <a:lnTo>
                      <a:pt x="234" y="73"/>
                    </a:lnTo>
                    <a:lnTo>
                      <a:pt x="242" y="82"/>
                    </a:lnTo>
                    <a:lnTo>
                      <a:pt x="245" y="87"/>
                    </a:lnTo>
                    <a:close/>
                  </a:path>
                </a:pathLst>
              </a:custGeom>
              <a:solidFill>
                <a:srgbClr val="930000"/>
              </a:solidFill>
              <a:ln w="9525">
                <a:noFill/>
                <a:round/>
                <a:headEnd/>
                <a:tailEnd/>
              </a:ln>
            </p:spPr>
            <p:txBody>
              <a:bodyPr/>
              <a:lstStyle/>
              <a:p>
                <a:pPr>
                  <a:defRPr/>
                </a:pPr>
                <a:endParaRPr lang="en-US" kern="0">
                  <a:solidFill>
                    <a:sysClr val="windowText" lastClr="000000"/>
                  </a:solidFill>
                  <a:latin typeface="Arial"/>
                </a:endParaRPr>
              </a:p>
            </p:txBody>
          </p:sp>
          <p:sp>
            <p:nvSpPr>
              <p:cNvPr id="340" name="Freeform 549"/>
              <p:cNvSpPr>
                <a:spLocks/>
              </p:cNvSpPr>
              <p:nvPr/>
            </p:nvSpPr>
            <p:spPr bwMode="auto">
              <a:xfrm>
                <a:off x="4398963" y="4022725"/>
                <a:ext cx="63500" cy="77788"/>
              </a:xfrm>
              <a:custGeom>
                <a:avLst/>
                <a:gdLst>
                  <a:gd name="T0" fmla="*/ 0 w 288"/>
                  <a:gd name="T1" fmla="*/ 0 h 475"/>
                  <a:gd name="T2" fmla="*/ 0 w 288"/>
                  <a:gd name="T3" fmla="*/ 0 h 475"/>
                  <a:gd name="T4" fmla="*/ 0 w 288"/>
                  <a:gd name="T5" fmla="*/ 0 h 475"/>
                  <a:gd name="T6" fmla="*/ 0 w 288"/>
                  <a:gd name="T7" fmla="*/ 0 h 475"/>
                  <a:gd name="T8" fmla="*/ 0 w 288"/>
                  <a:gd name="T9" fmla="*/ 0 h 475"/>
                  <a:gd name="T10" fmla="*/ 2147483647 w 288"/>
                  <a:gd name="T11" fmla="*/ 0 h 475"/>
                  <a:gd name="T12" fmla="*/ 2147483647 w 288"/>
                  <a:gd name="T13" fmla="*/ 0 h 475"/>
                  <a:gd name="T14" fmla="*/ 2147483647 w 288"/>
                  <a:gd name="T15" fmla="*/ 0 h 475"/>
                  <a:gd name="T16" fmla="*/ 2147483647 w 288"/>
                  <a:gd name="T17" fmla="*/ 2147483647 h 475"/>
                  <a:gd name="T18" fmla="*/ 2147483647 w 288"/>
                  <a:gd name="T19" fmla="*/ 2147483647 h 475"/>
                  <a:gd name="T20" fmla="*/ 2147483647 w 288"/>
                  <a:gd name="T21" fmla="*/ 2147483647 h 475"/>
                  <a:gd name="T22" fmla="*/ 2147483647 w 288"/>
                  <a:gd name="T23" fmla="*/ 2147483647 h 475"/>
                  <a:gd name="T24" fmla="*/ 2147483647 w 288"/>
                  <a:gd name="T25" fmla="*/ 2147483647 h 475"/>
                  <a:gd name="T26" fmla="*/ 2147483647 w 288"/>
                  <a:gd name="T27" fmla="*/ 2147483647 h 475"/>
                  <a:gd name="T28" fmla="*/ 0 w 288"/>
                  <a:gd name="T29" fmla="*/ 2147483647 h 475"/>
                  <a:gd name="T30" fmla="*/ 0 w 288"/>
                  <a:gd name="T31" fmla="*/ 2147483647 h 475"/>
                  <a:gd name="T32" fmla="*/ 0 w 288"/>
                  <a:gd name="T33" fmla="*/ 2147483647 h 475"/>
                  <a:gd name="T34" fmla="*/ 0 w 288"/>
                  <a:gd name="T35" fmla="*/ 2147483647 h 475"/>
                  <a:gd name="T36" fmla="*/ 0 w 288"/>
                  <a:gd name="T37" fmla="*/ 2147483647 h 475"/>
                  <a:gd name="T38" fmla="*/ 0 w 288"/>
                  <a:gd name="T39" fmla="*/ 2147483647 h 475"/>
                  <a:gd name="T40" fmla="*/ 0 w 288"/>
                  <a:gd name="T41" fmla="*/ 2147483647 h 475"/>
                  <a:gd name="T42" fmla="*/ 0 w 288"/>
                  <a:gd name="T43" fmla="*/ 2147483647 h 475"/>
                  <a:gd name="T44" fmla="*/ 0 w 288"/>
                  <a:gd name="T45" fmla="*/ 2147483647 h 475"/>
                  <a:gd name="T46" fmla="*/ 0 w 288"/>
                  <a:gd name="T47" fmla="*/ 2147483647 h 475"/>
                  <a:gd name="T48" fmla="*/ 0 w 288"/>
                  <a:gd name="T49" fmla="*/ 2147483647 h 475"/>
                  <a:gd name="T50" fmla="*/ 0 w 288"/>
                  <a:gd name="T51" fmla="*/ 2147483647 h 475"/>
                  <a:gd name="T52" fmla="*/ 0 w 288"/>
                  <a:gd name="T53" fmla="*/ 2147483647 h 475"/>
                  <a:gd name="T54" fmla="*/ 0 w 288"/>
                  <a:gd name="T55" fmla="*/ 0 h 475"/>
                  <a:gd name="T56" fmla="*/ 0 w 288"/>
                  <a:gd name="T57" fmla="*/ 0 h 475"/>
                  <a:gd name="T58" fmla="*/ 0 w 288"/>
                  <a:gd name="T59" fmla="*/ 0 h 475"/>
                  <a:gd name="T60" fmla="*/ 0 w 288"/>
                  <a:gd name="T61" fmla="*/ 2147483647 h 475"/>
                  <a:gd name="T62" fmla="*/ 0 w 288"/>
                  <a:gd name="T63" fmla="*/ 2147483647 h 475"/>
                  <a:gd name="T64" fmla="*/ 0 w 288"/>
                  <a:gd name="T65" fmla="*/ 2147483647 h 475"/>
                  <a:gd name="T66" fmla="*/ 0 w 288"/>
                  <a:gd name="T67" fmla="*/ 2147483647 h 475"/>
                  <a:gd name="T68" fmla="*/ 0 w 288"/>
                  <a:gd name="T69" fmla="*/ 2147483647 h 475"/>
                  <a:gd name="T70" fmla="*/ 0 w 288"/>
                  <a:gd name="T71" fmla="*/ 2147483647 h 475"/>
                  <a:gd name="T72" fmla="*/ 2147483647 w 288"/>
                  <a:gd name="T73" fmla="*/ 2147483647 h 475"/>
                  <a:gd name="T74" fmla="*/ 2147483647 w 288"/>
                  <a:gd name="T75" fmla="*/ 2147483647 h 475"/>
                  <a:gd name="T76" fmla="*/ 2147483647 w 288"/>
                  <a:gd name="T77" fmla="*/ 2147483647 h 475"/>
                  <a:gd name="T78" fmla="*/ 2147483647 w 288"/>
                  <a:gd name="T79" fmla="*/ 2147483647 h 475"/>
                  <a:gd name="T80" fmla="*/ 2147483647 w 288"/>
                  <a:gd name="T81" fmla="*/ 2147483647 h 475"/>
                  <a:gd name="T82" fmla="*/ 2147483647 w 288"/>
                  <a:gd name="T83" fmla="*/ 0 h 475"/>
                  <a:gd name="T84" fmla="*/ 2147483647 w 288"/>
                  <a:gd name="T85" fmla="*/ 0 h 475"/>
                  <a:gd name="T86" fmla="*/ 2147483647 w 288"/>
                  <a:gd name="T87" fmla="*/ 0 h 475"/>
                  <a:gd name="T88" fmla="*/ 2147483647 w 288"/>
                  <a:gd name="T89" fmla="*/ 0 h 475"/>
                  <a:gd name="T90" fmla="*/ 0 w 288"/>
                  <a:gd name="T91" fmla="*/ 0 h 475"/>
                  <a:gd name="T92" fmla="*/ 0 w 288"/>
                  <a:gd name="T93" fmla="*/ 0 h 475"/>
                  <a:gd name="T94" fmla="*/ 0 w 288"/>
                  <a:gd name="T95" fmla="*/ 0 h 475"/>
                  <a:gd name="T96" fmla="*/ 0 w 288"/>
                  <a:gd name="T97" fmla="*/ 0 h 47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
                  <a:gd name="T148" fmla="*/ 0 h 475"/>
                  <a:gd name="T149" fmla="*/ 288 w 288"/>
                  <a:gd name="T150" fmla="*/ 475 h 47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 h="475">
                    <a:moveTo>
                      <a:pt x="114" y="5"/>
                    </a:moveTo>
                    <a:lnTo>
                      <a:pt x="134" y="0"/>
                    </a:lnTo>
                    <a:lnTo>
                      <a:pt x="120" y="18"/>
                    </a:lnTo>
                    <a:lnTo>
                      <a:pt x="115" y="40"/>
                    </a:lnTo>
                    <a:lnTo>
                      <a:pt x="115" y="58"/>
                    </a:lnTo>
                    <a:lnTo>
                      <a:pt x="114" y="74"/>
                    </a:lnTo>
                    <a:lnTo>
                      <a:pt x="116" y="89"/>
                    </a:lnTo>
                    <a:lnTo>
                      <a:pt x="117" y="104"/>
                    </a:lnTo>
                    <a:lnTo>
                      <a:pt x="122" y="115"/>
                    </a:lnTo>
                    <a:lnTo>
                      <a:pt x="138" y="138"/>
                    </a:lnTo>
                    <a:lnTo>
                      <a:pt x="162" y="160"/>
                    </a:lnTo>
                    <a:lnTo>
                      <a:pt x="189" y="182"/>
                    </a:lnTo>
                    <a:lnTo>
                      <a:pt x="219" y="201"/>
                    </a:lnTo>
                    <a:lnTo>
                      <a:pt x="245" y="222"/>
                    </a:lnTo>
                    <a:lnTo>
                      <a:pt x="268" y="240"/>
                    </a:lnTo>
                    <a:lnTo>
                      <a:pt x="283" y="258"/>
                    </a:lnTo>
                    <a:lnTo>
                      <a:pt x="288" y="273"/>
                    </a:lnTo>
                    <a:lnTo>
                      <a:pt x="283" y="287"/>
                    </a:lnTo>
                    <a:lnTo>
                      <a:pt x="271" y="297"/>
                    </a:lnTo>
                    <a:lnTo>
                      <a:pt x="256" y="306"/>
                    </a:lnTo>
                    <a:lnTo>
                      <a:pt x="238" y="316"/>
                    </a:lnTo>
                    <a:lnTo>
                      <a:pt x="219" y="324"/>
                    </a:lnTo>
                    <a:lnTo>
                      <a:pt x="201" y="334"/>
                    </a:lnTo>
                    <a:lnTo>
                      <a:pt x="186" y="343"/>
                    </a:lnTo>
                    <a:lnTo>
                      <a:pt x="175" y="355"/>
                    </a:lnTo>
                    <a:lnTo>
                      <a:pt x="160" y="386"/>
                    </a:lnTo>
                    <a:lnTo>
                      <a:pt x="149" y="422"/>
                    </a:lnTo>
                    <a:lnTo>
                      <a:pt x="144" y="452"/>
                    </a:lnTo>
                    <a:lnTo>
                      <a:pt x="142" y="464"/>
                    </a:lnTo>
                    <a:lnTo>
                      <a:pt x="135" y="466"/>
                    </a:lnTo>
                    <a:lnTo>
                      <a:pt x="117" y="470"/>
                    </a:lnTo>
                    <a:lnTo>
                      <a:pt x="101" y="475"/>
                    </a:lnTo>
                    <a:lnTo>
                      <a:pt x="92" y="475"/>
                    </a:lnTo>
                    <a:lnTo>
                      <a:pt x="100" y="458"/>
                    </a:lnTo>
                    <a:lnTo>
                      <a:pt x="119" y="420"/>
                    </a:lnTo>
                    <a:lnTo>
                      <a:pt x="135" y="382"/>
                    </a:lnTo>
                    <a:lnTo>
                      <a:pt x="145" y="365"/>
                    </a:lnTo>
                    <a:lnTo>
                      <a:pt x="140" y="364"/>
                    </a:lnTo>
                    <a:lnTo>
                      <a:pt x="129" y="362"/>
                    </a:lnTo>
                    <a:lnTo>
                      <a:pt x="114" y="358"/>
                    </a:lnTo>
                    <a:lnTo>
                      <a:pt x="100" y="356"/>
                    </a:lnTo>
                    <a:lnTo>
                      <a:pt x="93" y="359"/>
                    </a:lnTo>
                    <a:lnTo>
                      <a:pt x="87" y="362"/>
                    </a:lnTo>
                    <a:lnTo>
                      <a:pt x="81" y="367"/>
                    </a:lnTo>
                    <a:lnTo>
                      <a:pt x="76" y="372"/>
                    </a:lnTo>
                    <a:lnTo>
                      <a:pt x="68" y="374"/>
                    </a:lnTo>
                    <a:lnTo>
                      <a:pt x="58" y="374"/>
                    </a:lnTo>
                    <a:lnTo>
                      <a:pt x="46" y="371"/>
                    </a:lnTo>
                    <a:lnTo>
                      <a:pt x="33" y="364"/>
                    </a:lnTo>
                    <a:lnTo>
                      <a:pt x="19" y="354"/>
                    </a:lnTo>
                    <a:lnTo>
                      <a:pt x="11" y="340"/>
                    </a:lnTo>
                    <a:lnTo>
                      <a:pt x="3" y="327"/>
                    </a:lnTo>
                    <a:lnTo>
                      <a:pt x="0" y="313"/>
                    </a:lnTo>
                    <a:lnTo>
                      <a:pt x="0" y="299"/>
                    </a:lnTo>
                    <a:lnTo>
                      <a:pt x="2" y="286"/>
                    </a:lnTo>
                    <a:lnTo>
                      <a:pt x="8" y="274"/>
                    </a:lnTo>
                    <a:lnTo>
                      <a:pt x="14" y="263"/>
                    </a:lnTo>
                    <a:lnTo>
                      <a:pt x="20" y="259"/>
                    </a:lnTo>
                    <a:lnTo>
                      <a:pt x="23" y="259"/>
                    </a:lnTo>
                    <a:lnTo>
                      <a:pt x="24" y="265"/>
                    </a:lnTo>
                    <a:lnTo>
                      <a:pt x="25" y="274"/>
                    </a:lnTo>
                    <a:lnTo>
                      <a:pt x="26" y="285"/>
                    </a:lnTo>
                    <a:lnTo>
                      <a:pt x="28" y="296"/>
                    </a:lnTo>
                    <a:lnTo>
                      <a:pt x="33" y="307"/>
                    </a:lnTo>
                    <a:lnTo>
                      <a:pt x="42" y="314"/>
                    </a:lnTo>
                    <a:lnTo>
                      <a:pt x="53" y="318"/>
                    </a:lnTo>
                    <a:lnTo>
                      <a:pt x="67" y="315"/>
                    </a:lnTo>
                    <a:lnTo>
                      <a:pt x="81" y="310"/>
                    </a:lnTo>
                    <a:lnTo>
                      <a:pt x="96" y="302"/>
                    </a:lnTo>
                    <a:lnTo>
                      <a:pt x="109" y="294"/>
                    </a:lnTo>
                    <a:lnTo>
                      <a:pt x="121" y="288"/>
                    </a:lnTo>
                    <a:lnTo>
                      <a:pt x="132" y="287"/>
                    </a:lnTo>
                    <a:lnTo>
                      <a:pt x="141" y="290"/>
                    </a:lnTo>
                    <a:lnTo>
                      <a:pt x="146" y="294"/>
                    </a:lnTo>
                    <a:lnTo>
                      <a:pt x="155" y="297"/>
                    </a:lnTo>
                    <a:lnTo>
                      <a:pt x="165" y="301"/>
                    </a:lnTo>
                    <a:lnTo>
                      <a:pt x="174" y="303"/>
                    </a:lnTo>
                    <a:lnTo>
                      <a:pt x="186" y="303"/>
                    </a:lnTo>
                    <a:lnTo>
                      <a:pt x="197" y="303"/>
                    </a:lnTo>
                    <a:lnTo>
                      <a:pt x="210" y="303"/>
                    </a:lnTo>
                    <a:lnTo>
                      <a:pt x="221" y="298"/>
                    </a:lnTo>
                    <a:lnTo>
                      <a:pt x="233" y="293"/>
                    </a:lnTo>
                    <a:lnTo>
                      <a:pt x="243" y="282"/>
                    </a:lnTo>
                    <a:lnTo>
                      <a:pt x="250" y="273"/>
                    </a:lnTo>
                    <a:lnTo>
                      <a:pt x="256" y="263"/>
                    </a:lnTo>
                    <a:lnTo>
                      <a:pt x="252" y="250"/>
                    </a:lnTo>
                    <a:lnTo>
                      <a:pt x="236" y="234"/>
                    </a:lnTo>
                    <a:lnTo>
                      <a:pt x="212" y="215"/>
                    </a:lnTo>
                    <a:lnTo>
                      <a:pt x="182" y="196"/>
                    </a:lnTo>
                    <a:lnTo>
                      <a:pt x="154" y="176"/>
                    </a:lnTo>
                    <a:lnTo>
                      <a:pt x="126" y="155"/>
                    </a:lnTo>
                    <a:lnTo>
                      <a:pt x="105" y="137"/>
                    </a:lnTo>
                    <a:lnTo>
                      <a:pt x="96" y="121"/>
                    </a:lnTo>
                    <a:lnTo>
                      <a:pt x="94" y="101"/>
                    </a:lnTo>
                    <a:lnTo>
                      <a:pt x="93" y="78"/>
                    </a:lnTo>
                    <a:lnTo>
                      <a:pt x="91" y="51"/>
                    </a:lnTo>
                    <a:lnTo>
                      <a:pt x="98" y="26"/>
                    </a:lnTo>
                    <a:lnTo>
                      <a:pt x="114" y="5"/>
                    </a:lnTo>
                    <a:close/>
                  </a:path>
                </a:pathLst>
              </a:custGeom>
              <a:solidFill>
                <a:srgbClr val="930000"/>
              </a:solidFill>
              <a:ln w="9525">
                <a:noFill/>
                <a:round/>
                <a:headEnd/>
                <a:tailEnd/>
              </a:ln>
            </p:spPr>
            <p:txBody>
              <a:bodyPr/>
              <a:lstStyle/>
              <a:p>
                <a:pPr>
                  <a:defRPr/>
                </a:pPr>
                <a:endParaRPr lang="en-US" kern="0">
                  <a:solidFill>
                    <a:sysClr val="windowText" lastClr="000000"/>
                  </a:solidFill>
                  <a:latin typeface="Arial"/>
                </a:endParaRPr>
              </a:p>
            </p:txBody>
          </p:sp>
          <p:sp>
            <p:nvSpPr>
              <p:cNvPr id="341" name="Freeform 550"/>
              <p:cNvSpPr>
                <a:spLocks/>
              </p:cNvSpPr>
              <p:nvPr/>
            </p:nvSpPr>
            <p:spPr bwMode="auto">
              <a:xfrm rot="2283780">
                <a:off x="4411663" y="4133850"/>
                <a:ext cx="31750" cy="19050"/>
              </a:xfrm>
              <a:custGeom>
                <a:avLst/>
                <a:gdLst>
                  <a:gd name="T0" fmla="*/ 0 w 186"/>
                  <a:gd name="T1" fmla="*/ 0 h 129"/>
                  <a:gd name="T2" fmla="*/ 0 w 186"/>
                  <a:gd name="T3" fmla="*/ 0 h 129"/>
                  <a:gd name="T4" fmla="*/ 0 w 186"/>
                  <a:gd name="T5" fmla="*/ 0 h 129"/>
                  <a:gd name="T6" fmla="*/ 0 w 186"/>
                  <a:gd name="T7" fmla="*/ 0 h 129"/>
                  <a:gd name="T8" fmla="*/ 0 w 186"/>
                  <a:gd name="T9" fmla="*/ 0 h 129"/>
                  <a:gd name="T10" fmla="*/ 0 w 186"/>
                  <a:gd name="T11" fmla="*/ 0 h 129"/>
                  <a:gd name="T12" fmla="*/ 0 w 186"/>
                  <a:gd name="T13" fmla="*/ 0 h 129"/>
                  <a:gd name="T14" fmla="*/ 0 w 186"/>
                  <a:gd name="T15" fmla="*/ 0 h 129"/>
                  <a:gd name="T16" fmla="*/ 0 w 186"/>
                  <a:gd name="T17" fmla="*/ 0 h 129"/>
                  <a:gd name="T18" fmla="*/ 0 w 186"/>
                  <a:gd name="T19" fmla="*/ 0 h 129"/>
                  <a:gd name="T20" fmla="*/ 0 w 186"/>
                  <a:gd name="T21" fmla="*/ 0 h 129"/>
                  <a:gd name="T22" fmla="*/ 0 w 186"/>
                  <a:gd name="T23" fmla="*/ 0 h 129"/>
                  <a:gd name="T24" fmla="*/ 0 w 186"/>
                  <a:gd name="T25" fmla="*/ 0 h 129"/>
                  <a:gd name="T26" fmla="*/ 0 w 186"/>
                  <a:gd name="T27" fmla="*/ 0 h 129"/>
                  <a:gd name="T28" fmla="*/ 0 w 186"/>
                  <a:gd name="T29" fmla="*/ 0 h 129"/>
                  <a:gd name="T30" fmla="*/ 0 w 186"/>
                  <a:gd name="T31" fmla="*/ 0 h 129"/>
                  <a:gd name="T32" fmla="*/ 0 w 186"/>
                  <a:gd name="T33" fmla="*/ 0 h 129"/>
                  <a:gd name="T34" fmla="*/ 0 w 186"/>
                  <a:gd name="T35" fmla="*/ 0 h 129"/>
                  <a:gd name="T36" fmla="*/ 0 w 186"/>
                  <a:gd name="T37" fmla="*/ 0 h 129"/>
                  <a:gd name="T38" fmla="*/ 0 w 186"/>
                  <a:gd name="T39" fmla="*/ 0 h 129"/>
                  <a:gd name="T40" fmla="*/ 0 w 186"/>
                  <a:gd name="T41" fmla="*/ 0 h 129"/>
                  <a:gd name="T42" fmla="*/ 0 w 186"/>
                  <a:gd name="T43" fmla="*/ 0 h 129"/>
                  <a:gd name="T44" fmla="*/ 0 w 186"/>
                  <a:gd name="T45" fmla="*/ 0 h 129"/>
                  <a:gd name="T46" fmla="*/ 0 w 186"/>
                  <a:gd name="T47" fmla="*/ 0 h 129"/>
                  <a:gd name="T48" fmla="*/ 0 w 186"/>
                  <a:gd name="T49" fmla="*/ 0 h 129"/>
                  <a:gd name="T50" fmla="*/ 0 w 186"/>
                  <a:gd name="T51" fmla="*/ 0 h 129"/>
                  <a:gd name="T52" fmla="*/ 0 w 186"/>
                  <a:gd name="T53" fmla="*/ 0 h 129"/>
                  <a:gd name="T54" fmla="*/ 0 w 186"/>
                  <a:gd name="T55" fmla="*/ 0 h 129"/>
                  <a:gd name="T56" fmla="*/ 0 w 186"/>
                  <a:gd name="T57" fmla="*/ 0 h 129"/>
                  <a:gd name="T58" fmla="*/ 0 w 186"/>
                  <a:gd name="T59" fmla="*/ 0 h 129"/>
                  <a:gd name="T60" fmla="*/ 0 w 186"/>
                  <a:gd name="T61" fmla="*/ 0 h 129"/>
                  <a:gd name="T62" fmla="*/ 0 w 186"/>
                  <a:gd name="T63" fmla="*/ 0 h 129"/>
                  <a:gd name="T64" fmla="*/ 0 w 186"/>
                  <a:gd name="T65" fmla="*/ 0 h 129"/>
                  <a:gd name="T66" fmla="*/ 0 w 186"/>
                  <a:gd name="T67" fmla="*/ 0 h 129"/>
                  <a:gd name="T68" fmla="*/ 0 w 186"/>
                  <a:gd name="T69" fmla="*/ 0 h 129"/>
                  <a:gd name="T70" fmla="*/ 0 w 186"/>
                  <a:gd name="T71" fmla="*/ 0 h 129"/>
                  <a:gd name="T72" fmla="*/ 0 w 186"/>
                  <a:gd name="T73" fmla="*/ 0 h 129"/>
                  <a:gd name="T74" fmla="*/ 0 w 186"/>
                  <a:gd name="T75" fmla="*/ 0 h 129"/>
                  <a:gd name="T76" fmla="*/ 0 w 186"/>
                  <a:gd name="T77" fmla="*/ 0 h 129"/>
                  <a:gd name="T78" fmla="*/ 0 w 186"/>
                  <a:gd name="T79" fmla="*/ 0 h 129"/>
                  <a:gd name="T80" fmla="*/ 0 w 186"/>
                  <a:gd name="T81" fmla="*/ 0 h 129"/>
                  <a:gd name="T82" fmla="*/ 0 w 186"/>
                  <a:gd name="T83" fmla="*/ 0 h 129"/>
                  <a:gd name="T84" fmla="*/ 0 w 186"/>
                  <a:gd name="T85" fmla="*/ 0 h 129"/>
                  <a:gd name="T86" fmla="*/ 0 w 186"/>
                  <a:gd name="T87" fmla="*/ 0 h 129"/>
                  <a:gd name="T88" fmla="*/ 0 w 186"/>
                  <a:gd name="T89" fmla="*/ 0 h 129"/>
                  <a:gd name="T90" fmla="*/ 0 w 186"/>
                  <a:gd name="T91" fmla="*/ 0 h 129"/>
                  <a:gd name="T92" fmla="*/ 0 w 186"/>
                  <a:gd name="T93" fmla="*/ 0 h 129"/>
                  <a:gd name="T94" fmla="*/ 0 w 186"/>
                  <a:gd name="T95" fmla="*/ 0 h 129"/>
                  <a:gd name="T96" fmla="*/ 0 w 186"/>
                  <a:gd name="T97" fmla="*/ 0 h 129"/>
                  <a:gd name="T98" fmla="*/ 0 w 186"/>
                  <a:gd name="T99" fmla="*/ 0 h 129"/>
                  <a:gd name="T100" fmla="*/ 0 w 186"/>
                  <a:gd name="T101" fmla="*/ 0 h 129"/>
                  <a:gd name="T102" fmla="*/ 0 w 186"/>
                  <a:gd name="T103" fmla="*/ 0 h 129"/>
                  <a:gd name="T104" fmla="*/ 0 w 186"/>
                  <a:gd name="T105" fmla="*/ 0 h 129"/>
                  <a:gd name="T106" fmla="*/ 0 w 186"/>
                  <a:gd name="T107" fmla="*/ 0 h 129"/>
                  <a:gd name="T108" fmla="*/ 0 w 186"/>
                  <a:gd name="T109" fmla="*/ 0 h 129"/>
                  <a:gd name="T110" fmla="*/ 0 w 186"/>
                  <a:gd name="T111" fmla="*/ 0 h 129"/>
                  <a:gd name="T112" fmla="*/ 0 w 186"/>
                  <a:gd name="T113" fmla="*/ 0 h 1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86"/>
                  <a:gd name="T172" fmla="*/ 0 h 129"/>
                  <a:gd name="T173" fmla="*/ 186 w 186"/>
                  <a:gd name="T174" fmla="*/ 129 h 1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86" h="129">
                    <a:moveTo>
                      <a:pt x="0" y="40"/>
                    </a:moveTo>
                    <a:lnTo>
                      <a:pt x="1" y="40"/>
                    </a:lnTo>
                    <a:lnTo>
                      <a:pt x="5" y="40"/>
                    </a:lnTo>
                    <a:lnTo>
                      <a:pt x="9" y="40"/>
                    </a:lnTo>
                    <a:lnTo>
                      <a:pt x="15" y="40"/>
                    </a:lnTo>
                    <a:lnTo>
                      <a:pt x="23" y="41"/>
                    </a:lnTo>
                    <a:lnTo>
                      <a:pt x="32" y="43"/>
                    </a:lnTo>
                    <a:lnTo>
                      <a:pt x="40" y="44"/>
                    </a:lnTo>
                    <a:lnTo>
                      <a:pt x="49" y="49"/>
                    </a:lnTo>
                    <a:lnTo>
                      <a:pt x="51" y="54"/>
                    </a:lnTo>
                    <a:lnTo>
                      <a:pt x="49" y="61"/>
                    </a:lnTo>
                    <a:lnTo>
                      <a:pt x="46" y="69"/>
                    </a:lnTo>
                    <a:lnTo>
                      <a:pt x="45" y="78"/>
                    </a:lnTo>
                    <a:lnTo>
                      <a:pt x="41" y="97"/>
                    </a:lnTo>
                    <a:lnTo>
                      <a:pt x="38" y="112"/>
                    </a:lnTo>
                    <a:lnTo>
                      <a:pt x="37" y="125"/>
                    </a:lnTo>
                    <a:lnTo>
                      <a:pt x="35" y="129"/>
                    </a:lnTo>
                    <a:lnTo>
                      <a:pt x="37" y="126"/>
                    </a:lnTo>
                    <a:lnTo>
                      <a:pt x="41" y="117"/>
                    </a:lnTo>
                    <a:lnTo>
                      <a:pt x="48" y="106"/>
                    </a:lnTo>
                    <a:lnTo>
                      <a:pt x="57" y="92"/>
                    </a:lnTo>
                    <a:lnTo>
                      <a:pt x="66" y="80"/>
                    </a:lnTo>
                    <a:lnTo>
                      <a:pt x="78" y="66"/>
                    </a:lnTo>
                    <a:lnTo>
                      <a:pt x="94" y="57"/>
                    </a:lnTo>
                    <a:lnTo>
                      <a:pt x="109" y="51"/>
                    </a:lnTo>
                    <a:lnTo>
                      <a:pt x="124" y="51"/>
                    </a:lnTo>
                    <a:lnTo>
                      <a:pt x="138" y="55"/>
                    </a:lnTo>
                    <a:lnTo>
                      <a:pt x="149" y="65"/>
                    </a:lnTo>
                    <a:lnTo>
                      <a:pt x="158" y="77"/>
                    </a:lnTo>
                    <a:lnTo>
                      <a:pt x="166" y="89"/>
                    </a:lnTo>
                    <a:lnTo>
                      <a:pt x="174" y="101"/>
                    </a:lnTo>
                    <a:lnTo>
                      <a:pt x="178" y="112"/>
                    </a:lnTo>
                    <a:lnTo>
                      <a:pt x="183" y="118"/>
                    </a:lnTo>
                    <a:lnTo>
                      <a:pt x="186" y="118"/>
                    </a:lnTo>
                    <a:lnTo>
                      <a:pt x="186" y="109"/>
                    </a:lnTo>
                    <a:lnTo>
                      <a:pt x="183" y="95"/>
                    </a:lnTo>
                    <a:lnTo>
                      <a:pt x="177" y="77"/>
                    </a:lnTo>
                    <a:lnTo>
                      <a:pt x="169" y="58"/>
                    </a:lnTo>
                    <a:lnTo>
                      <a:pt x="160" y="40"/>
                    </a:lnTo>
                    <a:lnTo>
                      <a:pt x="149" y="24"/>
                    </a:lnTo>
                    <a:lnTo>
                      <a:pt x="137" y="17"/>
                    </a:lnTo>
                    <a:lnTo>
                      <a:pt x="124" y="12"/>
                    </a:lnTo>
                    <a:lnTo>
                      <a:pt x="112" y="11"/>
                    </a:lnTo>
                    <a:lnTo>
                      <a:pt x="100" y="11"/>
                    </a:lnTo>
                    <a:lnTo>
                      <a:pt x="88" y="11"/>
                    </a:lnTo>
                    <a:lnTo>
                      <a:pt x="77" y="11"/>
                    </a:lnTo>
                    <a:lnTo>
                      <a:pt x="68" y="11"/>
                    </a:lnTo>
                    <a:lnTo>
                      <a:pt x="58" y="8"/>
                    </a:lnTo>
                    <a:lnTo>
                      <a:pt x="52" y="1"/>
                    </a:lnTo>
                    <a:lnTo>
                      <a:pt x="48" y="0"/>
                    </a:lnTo>
                    <a:lnTo>
                      <a:pt x="40" y="3"/>
                    </a:lnTo>
                    <a:lnTo>
                      <a:pt x="32" y="9"/>
                    </a:lnTo>
                    <a:lnTo>
                      <a:pt x="23" y="17"/>
                    </a:lnTo>
                    <a:lnTo>
                      <a:pt x="14" y="24"/>
                    </a:lnTo>
                    <a:lnTo>
                      <a:pt x="6" y="32"/>
                    </a:lnTo>
                    <a:lnTo>
                      <a:pt x="1" y="38"/>
                    </a:lnTo>
                    <a:lnTo>
                      <a:pt x="0" y="40"/>
                    </a:lnTo>
                    <a:close/>
                  </a:path>
                </a:pathLst>
              </a:custGeom>
              <a:solidFill>
                <a:srgbClr val="930000"/>
              </a:solidFill>
              <a:ln w="9525">
                <a:noFill/>
                <a:round/>
                <a:headEnd/>
                <a:tailEnd/>
              </a:ln>
            </p:spPr>
            <p:txBody>
              <a:bodyPr/>
              <a:lstStyle/>
              <a:p>
                <a:pPr>
                  <a:defRPr/>
                </a:pPr>
                <a:endParaRPr lang="en-US" kern="0">
                  <a:solidFill>
                    <a:sysClr val="windowText" lastClr="000000"/>
                  </a:solidFill>
                  <a:latin typeface="Arial"/>
                </a:endParaRPr>
              </a:p>
            </p:txBody>
          </p:sp>
          <p:sp>
            <p:nvSpPr>
              <p:cNvPr id="342" name="Freeform 551"/>
              <p:cNvSpPr>
                <a:spLocks/>
              </p:cNvSpPr>
              <p:nvPr/>
            </p:nvSpPr>
            <p:spPr bwMode="auto">
              <a:xfrm rot="2283780">
                <a:off x="4402138" y="4049713"/>
                <a:ext cx="47625" cy="38100"/>
              </a:xfrm>
              <a:custGeom>
                <a:avLst/>
                <a:gdLst>
                  <a:gd name="T0" fmla="*/ 0 w 188"/>
                  <a:gd name="T1" fmla="*/ 0 h 158"/>
                  <a:gd name="T2" fmla="*/ 0 w 188"/>
                  <a:gd name="T3" fmla="*/ 0 h 158"/>
                  <a:gd name="T4" fmla="*/ 0 w 188"/>
                  <a:gd name="T5" fmla="*/ 0 h 158"/>
                  <a:gd name="T6" fmla="*/ 0 w 188"/>
                  <a:gd name="T7" fmla="*/ 0 h 158"/>
                  <a:gd name="T8" fmla="*/ 0 w 188"/>
                  <a:gd name="T9" fmla="*/ 0 h 158"/>
                  <a:gd name="T10" fmla="*/ 2147483647 w 188"/>
                  <a:gd name="T11" fmla="*/ 0 h 158"/>
                  <a:gd name="T12" fmla="*/ 2147483647 w 188"/>
                  <a:gd name="T13" fmla="*/ 0 h 158"/>
                  <a:gd name="T14" fmla="*/ 2147483647 w 188"/>
                  <a:gd name="T15" fmla="*/ 0 h 158"/>
                  <a:gd name="T16" fmla="*/ 2147483647 w 188"/>
                  <a:gd name="T17" fmla="*/ 0 h 158"/>
                  <a:gd name="T18" fmla="*/ 2147483647 w 188"/>
                  <a:gd name="T19" fmla="*/ 0 h 158"/>
                  <a:gd name="T20" fmla="*/ 2147483647 w 188"/>
                  <a:gd name="T21" fmla="*/ 0 h 158"/>
                  <a:gd name="T22" fmla="*/ 2147483647 w 188"/>
                  <a:gd name="T23" fmla="*/ 0 h 158"/>
                  <a:gd name="T24" fmla="*/ 2147483647 w 188"/>
                  <a:gd name="T25" fmla="*/ 0 h 158"/>
                  <a:gd name="T26" fmla="*/ 2147483647 w 188"/>
                  <a:gd name="T27" fmla="*/ 0 h 158"/>
                  <a:gd name="T28" fmla="*/ 2147483647 w 188"/>
                  <a:gd name="T29" fmla="*/ 0 h 158"/>
                  <a:gd name="T30" fmla="*/ 2147483647 w 188"/>
                  <a:gd name="T31" fmla="*/ 0 h 158"/>
                  <a:gd name="T32" fmla="*/ 2147483647 w 188"/>
                  <a:gd name="T33" fmla="*/ 0 h 158"/>
                  <a:gd name="T34" fmla="*/ 2147483647 w 188"/>
                  <a:gd name="T35" fmla="*/ 0 h 158"/>
                  <a:gd name="T36" fmla="*/ 0 w 188"/>
                  <a:gd name="T37" fmla="*/ 0 h 158"/>
                  <a:gd name="T38" fmla="*/ 0 w 188"/>
                  <a:gd name="T39" fmla="*/ 0 h 158"/>
                  <a:gd name="T40" fmla="*/ 0 w 188"/>
                  <a:gd name="T41" fmla="*/ 0 h 158"/>
                  <a:gd name="T42" fmla="*/ 0 w 188"/>
                  <a:gd name="T43" fmla="*/ 0 h 158"/>
                  <a:gd name="T44" fmla="*/ 0 w 188"/>
                  <a:gd name="T45" fmla="*/ 2147483647 h 158"/>
                  <a:gd name="T46" fmla="*/ 0 w 188"/>
                  <a:gd name="T47" fmla="*/ 2147483647 h 158"/>
                  <a:gd name="T48" fmla="*/ 0 w 188"/>
                  <a:gd name="T49" fmla="*/ 2147483647 h 158"/>
                  <a:gd name="T50" fmla="*/ 0 w 188"/>
                  <a:gd name="T51" fmla="*/ 2147483647 h 158"/>
                  <a:gd name="T52" fmla="*/ 0 w 188"/>
                  <a:gd name="T53" fmla="*/ 2147483647 h 158"/>
                  <a:gd name="T54" fmla="*/ 0 w 188"/>
                  <a:gd name="T55" fmla="*/ 2147483647 h 158"/>
                  <a:gd name="T56" fmla="*/ 0 w 188"/>
                  <a:gd name="T57" fmla="*/ 2147483647 h 158"/>
                  <a:gd name="T58" fmla="*/ 0 w 188"/>
                  <a:gd name="T59" fmla="*/ 2147483647 h 158"/>
                  <a:gd name="T60" fmla="*/ 0 w 188"/>
                  <a:gd name="T61" fmla="*/ 0 h 158"/>
                  <a:gd name="T62" fmla="*/ 0 w 188"/>
                  <a:gd name="T63" fmla="*/ 0 h 158"/>
                  <a:gd name="T64" fmla="*/ 0 w 188"/>
                  <a:gd name="T65" fmla="*/ 0 h 158"/>
                  <a:gd name="T66" fmla="*/ 0 w 188"/>
                  <a:gd name="T67" fmla="*/ 0 h 158"/>
                  <a:gd name="T68" fmla="*/ 0 w 188"/>
                  <a:gd name="T69" fmla="*/ 0 h 158"/>
                  <a:gd name="T70" fmla="*/ 0 w 188"/>
                  <a:gd name="T71" fmla="*/ 0 h 158"/>
                  <a:gd name="T72" fmla="*/ 0 w 188"/>
                  <a:gd name="T73" fmla="*/ 0 h 158"/>
                  <a:gd name="T74" fmla="*/ 0 w 188"/>
                  <a:gd name="T75" fmla="*/ 0 h 158"/>
                  <a:gd name="T76" fmla="*/ 0 w 188"/>
                  <a:gd name="T77" fmla="*/ 0 h 158"/>
                  <a:gd name="T78" fmla="*/ 0 w 188"/>
                  <a:gd name="T79" fmla="*/ 0 h 158"/>
                  <a:gd name="T80" fmla="*/ 0 w 188"/>
                  <a:gd name="T81" fmla="*/ 0 h 158"/>
                  <a:gd name="T82" fmla="*/ 0 w 188"/>
                  <a:gd name="T83" fmla="*/ 0 h 158"/>
                  <a:gd name="T84" fmla="*/ 0 w 188"/>
                  <a:gd name="T85" fmla="*/ 0 h 158"/>
                  <a:gd name="T86" fmla="*/ 0 w 188"/>
                  <a:gd name="T87" fmla="*/ 0 h 158"/>
                  <a:gd name="T88" fmla="*/ 0 w 188"/>
                  <a:gd name="T89" fmla="*/ 0 h 15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8"/>
                  <a:gd name="T136" fmla="*/ 0 h 158"/>
                  <a:gd name="T137" fmla="*/ 188 w 188"/>
                  <a:gd name="T138" fmla="*/ 158 h 15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8" h="158">
                    <a:moveTo>
                      <a:pt x="0" y="15"/>
                    </a:moveTo>
                    <a:lnTo>
                      <a:pt x="11" y="10"/>
                    </a:lnTo>
                    <a:lnTo>
                      <a:pt x="32" y="6"/>
                    </a:lnTo>
                    <a:lnTo>
                      <a:pt x="62" y="3"/>
                    </a:lnTo>
                    <a:lnTo>
                      <a:pt x="95" y="0"/>
                    </a:lnTo>
                    <a:lnTo>
                      <a:pt x="128" y="0"/>
                    </a:lnTo>
                    <a:lnTo>
                      <a:pt x="155" y="0"/>
                    </a:lnTo>
                    <a:lnTo>
                      <a:pt x="177" y="1"/>
                    </a:lnTo>
                    <a:lnTo>
                      <a:pt x="185" y="4"/>
                    </a:lnTo>
                    <a:lnTo>
                      <a:pt x="188" y="15"/>
                    </a:lnTo>
                    <a:lnTo>
                      <a:pt x="186" y="32"/>
                    </a:lnTo>
                    <a:lnTo>
                      <a:pt x="177" y="50"/>
                    </a:lnTo>
                    <a:lnTo>
                      <a:pt x="155" y="67"/>
                    </a:lnTo>
                    <a:lnTo>
                      <a:pt x="141" y="75"/>
                    </a:lnTo>
                    <a:lnTo>
                      <a:pt x="129" y="80"/>
                    </a:lnTo>
                    <a:lnTo>
                      <a:pt x="120" y="81"/>
                    </a:lnTo>
                    <a:lnTo>
                      <a:pt x="111" y="83"/>
                    </a:lnTo>
                    <a:lnTo>
                      <a:pt x="105" y="84"/>
                    </a:lnTo>
                    <a:lnTo>
                      <a:pt x="98" y="84"/>
                    </a:lnTo>
                    <a:lnTo>
                      <a:pt x="95" y="86"/>
                    </a:lnTo>
                    <a:lnTo>
                      <a:pt x="92" y="87"/>
                    </a:lnTo>
                    <a:lnTo>
                      <a:pt x="88" y="101"/>
                    </a:lnTo>
                    <a:lnTo>
                      <a:pt x="83" y="124"/>
                    </a:lnTo>
                    <a:lnTo>
                      <a:pt x="77" y="147"/>
                    </a:lnTo>
                    <a:lnTo>
                      <a:pt x="65" y="158"/>
                    </a:lnTo>
                    <a:lnTo>
                      <a:pt x="51" y="158"/>
                    </a:lnTo>
                    <a:lnTo>
                      <a:pt x="37" y="153"/>
                    </a:lnTo>
                    <a:lnTo>
                      <a:pt x="26" y="143"/>
                    </a:lnTo>
                    <a:lnTo>
                      <a:pt x="20" y="123"/>
                    </a:lnTo>
                    <a:lnTo>
                      <a:pt x="20" y="112"/>
                    </a:lnTo>
                    <a:lnTo>
                      <a:pt x="25" y="103"/>
                    </a:lnTo>
                    <a:lnTo>
                      <a:pt x="31" y="95"/>
                    </a:lnTo>
                    <a:lnTo>
                      <a:pt x="38" y="89"/>
                    </a:lnTo>
                    <a:lnTo>
                      <a:pt x="46" y="84"/>
                    </a:lnTo>
                    <a:lnTo>
                      <a:pt x="54" y="81"/>
                    </a:lnTo>
                    <a:lnTo>
                      <a:pt x="58" y="76"/>
                    </a:lnTo>
                    <a:lnTo>
                      <a:pt x="60" y="73"/>
                    </a:lnTo>
                    <a:lnTo>
                      <a:pt x="57" y="72"/>
                    </a:lnTo>
                    <a:lnTo>
                      <a:pt x="49" y="66"/>
                    </a:lnTo>
                    <a:lnTo>
                      <a:pt x="38" y="58"/>
                    </a:lnTo>
                    <a:lnTo>
                      <a:pt x="26" y="49"/>
                    </a:lnTo>
                    <a:lnTo>
                      <a:pt x="15" y="40"/>
                    </a:lnTo>
                    <a:lnTo>
                      <a:pt x="6" y="29"/>
                    </a:lnTo>
                    <a:lnTo>
                      <a:pt x="0" y="21"/>
                    </a:lnTo>
                    <a:lnTo>
                      <a:pt x="0" y="15"/>
                    </a:lnTo>
                    <a:close/>
                  </a:path>
                </a:pathLst>
              </a:custGeom>
              <a:solidFill>
                <a:srgbClr val="FFCED8"/>
              </a:solidFill>
              <a:ln w="9525">
                <a:noFill/>
                <a:round/>
                <a:headEnd/>
                <a:tailEnd/>
              </a:ln>
            </p:spPr>
            <p:txBody>
              <a:bodyPr/>
              <a:lstStyle/>
              <a:p>
                <a:pPr>
                  <a:defRPr/>
                </a:pPr>
                <a:endParaRPr lang="en-US" kern="0">
                  <a:solidFill>
                    <a:sysClr val="windowText" lastClr="000000"/>
                  </a:solidFill>
                  <a:latin typeface="Arial"/>
                </a:endParaRPr>
              </a:p>
            </p:txBody>
          </p:sp>
          <p:sp>
            <p:nvSpPr>
              <p:cNvPr id="343" name="Freeform 552"/>
              <p:cNvSpPr>
                <a:spLocks/>
              </p:cNvSpPr>
              <p:nvPr/>
            </p:nvSpPr>
            <p:spPr bwMode="auto">
              <a:xfrm rot="2283780">
                <a:off x="4324350" y="4056063"/>
                <a:ext cx="46038" cy="31750"/>
              </a:xfrm>
              <a:custGeom>
                <a:avLst/>
                <a:gdLst>
                  <a:gd name="T0" fmla="*/ 0 w 329"/>
                  <a:gd name="T1" fmla="*/ 0 h 161"/>
                  <a:gd name="T2" fmla="*/ 0 w 329"/>
                  <a:gd name="T3" fmla="*/ 0 h 161"/>
                  <a:gd name="T4" fmla="*/ 0 w 329"/>
                  <a:gd name="T5" fmla="*/ 0 h 161"/>
                  <a:gd name="T6" fmla="*/ 0 w 329"/>
                  <a:gd name="T7" fmla="*/ 0 h 161"/>
                  <a:gd name="T8" fmla="*/ 0 w 329"/>
                  <a:gd name="T9" fmla="*/ 0 h 161"/>
                  <a:gd name="T10" fmla="*/ 0 w 329"/>
                  <a:gd name="T11" fmla="*/ 0 h 161"/>
                  <a:gd name="T12" fmla="*/ 0 w 329"/>
                  <a:gd name="T13" fmla="*/ 0 h 161"/>
                  <a:gd name="T14" fmla="*/ 0 w 329"/>
                  <a:gd name="T15" fmla="*/ 0 h 161"/>
                  <a:gd name="T16" fmla="*/ 0 w 329"/>
                  <a:gd name="T17" fmla="*/ 0 h 161"/>
                  <a:gd name="T18" fmla="*/ 0 w 329"/>
                  <a:gd name="T19" fmla="*/ 0 h 161"/>
                  <a:gd name="T20" fmla="*/ 0 w 329"/>
                  <a:gd name="T21" fmla="*/ 0 h 161"/>
                  <a:gd name="T22" fmla="*/ 0 w 329"/>
                  <a:gd name="T23" fmla="*/ 0 h 161"/>
                  <a:gd name="T24" fmla="*/ 0 w 329"/>
                  <a:gd name="T25" fmla="*/ 0 h 161"/>
                  <a:gd name="T26" fmla="*/ 0 w 329"/>
                  <a:gd name="T27" fmla="*/ 0 h 161"/>
                  <a:gd name="T28" fmla="*/ 0 w 329"/>
                  <a:gd name="T29" fmla="*/ 0 h 161"/>
                  <a:gd name="T30" fmla="*/ 0 w 329"/>
                  <a:gd name="T31" fmla="*/ 0 h 161"/>
                  <a:gd name="T32" fmla="*/ 0 w 329"/>
                  <a:gd name="T33" fmla="*/ 0 h 161"/>
                  <a:gd name="T34" fmla="*/ 0 w 329"/>
                  <a:gd name="T35" fmla="*/ 0 h 161"/>
                  <a:gd name="T36" fmla="*/ 0 w 329"/>
                  <a:gd name="T37" fmla="*/ 0 h 161"/>
                  <a:gd name="T38" fmla="*/ 0 w 329"/>
                  <a:gd name="T39" fmla="*/ 0 h 161"/>
                  <a:gd name="T40" fmla="*/ 0 w 329"/>
                  <a:gd name="T41" fmla="*/ 0 h 161"/>
                  <a:gd name="T42" fmla="*/ 0 w 329"/>
                  <a:gd name="T43" fmla="*/ 0 h 161"/>
                  <a:gd name="T44" fmla="*/ 0 w 329"/>
                  <a:gd name="T45" fmla="*/ 0 h 161"/>
                  <a:gd name="T46" fmla="*/ 0 w 329"/>
                  <a:gd name="T47" fmla="*/ 0 h 161"/>
                  <a:gd name="T48" fmla="*/ 0 w 329"/>
                  <a:gd name="T49" fmla="*/ 0 h 161"/>
                  <a:gd name="T50" fmla="*/ 0 w 329"/>
                  <a:gd name="T51" fmla="*/ 0 h 161"/>
                  <a:gd name="T52" fmla="*/ 0 w 329"/>
                  <a:gd name="T53" fmla="*/ 0 h 161"/>
                  <a:gd name="T54" fmla="*/ 0 w 329"/>
                  <a:gd name="T55" fmla="*/ 0 h 161"/>
                  <a:gd name="T56" fmla="*/ 0 w 329"/>
                  <a:gd name="T57" fmla="*/ 0 h 161"/>
                  <a:gd name="T58" fmla="*/ 0 w 329"/>
                  <a:gd name="T59" fmla="*/ 0 h 161"/>
                  <a:gd name="T60" fmla="*/ 0 w 329"/>
                  <a:gd name="T61" fmla="*/ 0 h 161"/>
                  <a:gd name="T62" fmla="*/ 0 w 329"/>
                  <a:gd name="T63" fmla="*/ 0 h 161"/>
                  <a:gd name="T64" fmla="*/ 0 w 329"/>
                  <a:gd name="T65" fmla="*/ 0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9"/>
                  <a:gd name="T100" fmla="*/ 0 h 161"/>
                  <a:gd name="T101" fmla="*/ 329 w 329"/>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9" h="161">
                    <a:moveTo>
                      <a:pt x="104" y="18"/>
                    </a:moveTo>
                    <a:lnTo>
                      <a:pt x="92" y="20"/>
                    </a:lnTo>
                    <a:lnTo>
                      <a:pt x="77" y="21"/>
                    </a:lnTo>
                    <a:lnTo>
                      <a:pt x="60" y="23"/>
                    </a:lnTo>
                    <a:lnTo>
                      <a:pt x="43" y="28"/>
                    </a:lnTo>
                    <a:lnTo>
                      <a:pt x="26" y="34"/>
                    </a:lnTo>
                    <a:lnTo>
                      <a:pt x="14" y="41"/>
                    </a:lnTo>
                    <a:lnTo>
                      <a:pt x="3" y="54"/>
                    </a:lnTo>
                    <a:lnTo>
                      <a:pt x="0" y="71"/>
                    </a:lnTo>
                    <a:lnTo>
                      <a:pt x="3" y="89"/>
                    </a:lnTo>
                    <a:lnTo>
                      <a:pt x="15" y="106"/>
                    </a:lnTo>
                    <a:lnTo>
                      <a:pt x="34" y="123"/>
                    </a:lnTo>
                    <a:lnTo>
                      <a:pt x="58" y="137"/>
                    </a:lnTo>
                    <a:lnTo>
                      <a:pt x="86" y="149"/>
                    </a:lnTo>
                    <a:lnTo>
                      <a:pt x="115" y="158"/>
                    </a:lnTo>
                    <a:lnTo>
                      <a:pt x="144" y="161"/>
                    </a:lnTo>
                    <a:lnTo>
                      <a:pt x="172" y="161"/>
                    </a:lnTo>
                    <a:lnTo>
                      <a:pt x="200" y="155"/>
                    </a:lnTo>
                    <a:lnTo>
                      <a:pt x="227" y="145"/>
                    </a:lnTo>
                    <a:lnTo>
                      <a:pt x="255" y="131"/>
                    </a:lnTo>
                    <a:lnTo>
                      <a:pt x="280" y="112"/>
                    </a:lnTo>
                    <a:lnTo>
                      <a:pt x="300" y="91"/>
                    </a:lnTo>
                    <a:lnTo>
                      <a:pt x="316" y="69"/>
                    </a:lnTo>
                    <a:lnTo>
                      <a:pt x="326" y="46"/>
                    </a:lnTo>
                    <a:lnTo>
                      <a:pt x="329" y="23"/>
                    </a:lnTo>
                    <a:lnTo>
                      <a:pt x="320" y="9"/>
                    </a:lnTo>
                    <a:lnTo>
                      <a:pt x="297" y="1"/>
                    </a:lnTo>
                    <a:lnTo>
                      <a:pt x="264" y="0"/>
                    </a:lnTo>
                    <a:lnTo>
                      <a:pt x="226" y="1"/>
                    </a:lnTo>
                    <a:lnTo>
                      <a:pt x="187" y="6"/>
                    </a:lnTo>
                    <a:lnTo>
                      <a:pt x="150" y="12"/>
                    </a:lnTo>
                    <a:lnTo>
                      <a:pt x="121" y="17"/>
                    </a:lnTo>
                    <a:lnTo>
                      <a:pt x="104" y="18"/>
                    </a:lnTo>
                    <a:close/>
                  </a:path>
                </a:pathLst>
              </a:custGeom>
              <a:solidFill>
                <a:srgbClr val="FFCCC1"/>
              </a:solidFill>
              <a:ln w="9525">
                <a:noFill/>
                <a:round/>
                <a:headEnd/>
                <a:tailEnd/>
              </a:ln>
            </p:spPr>
            <p:txBody>
              <a:bodyPr/>
              <a:lstStyle/>
              <a:p>
                <a:pPr>
                  <a:defRPr/>
                </a:pPr>
                <a:endParaRPr lang="en-US" kern="0">
                  <a:solidFill>
                    <a:sysClr val="windowText" lastClr="000000"/>
                  </a:solidFill>
                  <a:latin typeface="Arial"/>
                </a:endParaRPr>
              </a:p>
            </p:txBody>
          </p:sp>
          <p:sp>
            <p:nvSpPr>
              <p:cNvPr id="344" name="Freeform 553"/>
              <p:cNvSpPr>
                <a:spLocks/>
              </p:cNvSpPr>
              <p:nvPr/>
            </p:nvSpPr>
            <p:spPr bwMode="auto">
              <a:xfrm rot="2283780">
                <a:off x="4414838" y="4140200"/>
                <a:ext cx="17462" cy="20638"/>
              </a:xfrm>
              <a:custGeom>
                <a:avLst/>
                <a:gdLst>
                  <a:gd name="T0" fmla="*/ 0 w 121"/>
                  <a:gd name="T1" fmla="*/ 0 h 105"/>
                  <a:gd name="T2" fmla="*/ 0 w 121"/>
                  <a:gd name="T3" fmla="*/ 0 h 105"/>
                  <a:gd name="T4" fmla="*/ 0 w 121"/>
                  <a:gd name="T5" fmla="*/ 0 h 105"/>
                  <a:gd name="T6" fmla="*/ 0 w 121"/>
                  <a:gd name="T7" fmla="*/ 0 h 105"/>
                  <a:gd name="T8" fmla="*/ 0 w 121"/>
                  <a:gd name="T9" fmla="*/ 0 h 105"/>
                  <a:gd name="T10" fmla="*/ 0 w 121"/>
                  <a:gd name="T11" fmla="*/ 0 h 105"/>
                  <a:gd name="T12" fmla="*/ 0 w 121"/>
                  <a:gd name="T13" fmla="*/ 0 h 105"/>
                  <a:gd name="T14" fmla="*/ 0 w 121"/>
                  <a:gd name="T15" fmla="*/ 0 h 105"/>
                  <a:gd name="T16" fmla="*/ 0 w 121"/>
                  <a:gd name="T17" fmla="*/ 0 h 105"/>
                  <a:gd name="T18" fmla="*/ 0 w 121"/>
                  <a:gd name="T19" fmla="*/ 0 h 105"/>
                  <a:gd name="T20" fmla="*/ 0 w 121"/>
                  <a:gd name="T21" fmla="*/ 0 h 105"/>
                  <a:gd name="T22" fmla="*/ 0 w 121"/>
                  <a:gd name="T23" fmla="*/ 0 h 105"/>
                  <a:gd name="T24" fmla="*/ 0 w 121"/>
                  <a:gd name="T25" fmla="*/ 0 h 105"/>
                  <a:gd name="T26" fmla="*/ 0 w 121"/>
                  <a:gd name="T27" fmla="*/ 0 h 105"/>
                  <a:gd name="T28" fmla="*/ 0 w 121"/>
                  <a:gd name="T29" fmla="*/ 0 h 105"/>
                  <a:gd name="T30" fmla="*/ 0 w 121"/>
                  <a:gd name="T31" fmla="*/ 0 h 105"/>
                  <a:gd name="T32" fmla="*/ 0 w 121"/>
                  <a:gd name="T33" fmla="*/ 0 h 105"/>
                  <a:gd name="T34" fmla="*/ 0 w 121"/>
                  <a:gd name="T35" fmla="*/ 0 h 105"/>
                  <a:gd name="T36" fmla="*/ 0 w 121"/>
                  <a:gd name="T37" fmla="*/ 0 h 105"/>
                  <a:gd name="T38" fmla="*/ 0 w 121"/>
                  <a:gd name="T39" fmla="*/ 0 h 105"/>
                  <a:gd name="T40" fmla="*/ 0 w 121"/>
                  <a:gd name="T41" fmla="*/ 0 h 105"/>
                  <a:gd name="T42" fmla="*/ 0 w 121"/>
                  <a:gd name="T43" fmla="*/ 0 h 105"/>
                  <a:gd name="T44" fmla="*/ 0 w 121"/>
                  <a:gd name="T45" fmla="*/ 0 h 105"/>
                  <a:gd name="T46" fmla="*/ 0 w 121"/>
                  <a:gd name="T47" fmla="*/ 0 h 105"/>
                  <a:gd name="T48" fmla="*/ 0 w 121"/>
                  <a:gd name="T49" fmla="*/ 0 h 1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05"/>
                  <a:gd name="T77" fmla="*/ 121 w 121"/>
                  <a:gd name="T78" fmla="*/ 105 h 1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05">
                    <a:moveTo>
                      <a:pt x="7" y="97"/>
                    </a:moveTo>
                    <a:lnTo>
                      <a:pt x="1" y="88"/>
                    </a:lnTo>
                    <a:lnTo>
                      <a:pt x="0" y="74"/>
                    </a:lnTo>
                    <a:lnTo>
                      <a:pt x="1" y="59"/>
                    </a:lnTo>
                    <a:lnTo>
                      <a:pt x="7" y="42"/>
                    </a:lnTo>
                    <a:lnTo>
                      <a:pt x="15" y="27"/>
                    </a:lnTo>
                    <a:lnTo>
                      <a:pt x="26" y="13"/>
                    </a:lnTo>
                    <a:lnTo>
                      <a:pt x="38" y="4"/>
                    </a:lnTo>
                    <a:lnTo>
                      <a:pt x="52" y="0"/>
                    </a:lnTo>
                    <a:lnTo>
                      <a:pt x="67" y="2"/>
                    </a:lnTo>
                    <a:lnTo>
                      <a:pt x="81" y="5"/>
                    </a:lnTo>
                    <a:lnTo>
                      <a:pt x="93" y="11"/>
                    </a:lnTo>
                    <a:lnTo>
                      <a:pt x="104" y="20"/>
                    </a:lnTo>
                    <a:lnTo>
                      <a:pt x="113" y="30"/>
                    </a:lnTo>
                    <a:lnTo>
                      <a:pt x="118" y="40"/>
                    </a:lnTo>
                    <a:lnTo>
                      <a:pt x="121" y="51"/>
                    </a:lnTo>
                    <a:lnTo>
                      <a:pt x="120" y="64"/>
                    </a:lnTo>
                    <a:lnTo>
                      <a:pt x="113" y="76"/>
                    </a:lnTo>
                    <a:lnTo>
                      <a:pt x="101" y="85"/>
                    </a:lnTo>
                    <a:lnTo>
                      <a:pt x="86" y="94"/>
                    </a:lnTo>
                    <a:lnTo>
                      <a:pt x="69" y="100"/>
                    </a:lnTo>
                    <a:lnTo>
                      <a:pt x="50" y="104"/>
                    </a:lnTo>
                    <a:lnTo>
                      <a:pt x="32" y="105"/>
                    </a:lnTo>
                    <a:lnTo>
                      <a:pt x="18" y="104"/>
                    </a:lnTo>
                    <a:lnTo>
                      <a:pt x="7" y="97"/>
                    </a:lnTo>
                    <a:close/>
                  </a:path>
                </a:pathLst>
              </a:custGeom>
              <a:solidFill>
                <a:srgbClr val="FFCCC1"/>
              </a:solidFill>
              <a:ln w="9525">
                <a:noFill/>
                <a:round/>
                <a:headEnd/>
                <a:tailEnd/>
              </a:ln>
            </p:spPr>
            <p:txBody>
              <a:bodyPr/>
              <a:lstStyle/>
              <a:p>
                <a:pPr>
                  <a:defRPr/>
                </a:pPr>
                <a:endParaRPr lang="en-US" kern="0">
                  <a:solidFill>
                    <a:sysClr val="windowText" lastClr="000000"/>
                  </a:solidFill>
                  <a:latin typeface="Arial"/>
                </a:endParaRPr>
              </a:p>
            </p:txBody>
          </p:sp>
          <p:sp>
            <p:nvSpPr>
              <p:cNvPr id="345" name="Freeform 554"/>
              <p:cNvSpPr>
                <a:spLocks/>
              </p:cNvSpPr>
              <p:nvPr/>
            </p:nvSpPr>
            <p:spPr bwMode="auto">
              <a:xfrm rot="2454914">
                <a:off x="4251325" y="4013200"/>
                <a:ext cx="200025" cy="111125"/>
              </a:xfrm>
              <a:custGeom>
                <a:avLst/>
                <a:gdLst>
                  <a:gd name="T0" fmla="*/ 0 w 1116"/>
                  <a:gd name="T1" fmla="*/ 0 h 711"/>
                  <a:gd name="T2" fmla="*/ 2147483647 w 1116"/>
                  <a:gd name="T3" fmla="*/ 0 h 711"/>
                  <a:gd name="T4" fmla="*/ 2147483647 w 1116"/>
                  <a:gd name="T5" fmla="*/ 0 h 711"/>
                  <a:gd name="T6" fmla="*/ 2147483647 w 1116"/>
                  <a:gd name="T7" fmla="*/ 0 h 711"/>
                  <a:gd name="T8" fmla="*/ 2147483647 w 1116"/>
                  <a:gd name="T9" fmla="*/ 0 h 711"/>
                  <a:gd name="T10" fmla="*/ 2147483647 w 1116"/>
                  <a:gd name="T11" fmla="*/ 0 h 711"/>
                  <a:gd name="T12" fmla="*/ 2147483647 w 1116"/>
                  <a:gd name="T13" fmla="*/ 0 h 711"/>
                  <a:gd name="T14" fmla="*/ 2147483647 w 1116"/>
                  <a:gd name="T15" fmla="*/ 0 h 711"/>
                  <a:gd name="T16" fmla="*/ 2147483647 w 1116"/>
                  <a:gd name="T17" fmla="*/ 2147483647 h 711"/>
                  <a:gd name="T18" fmla="*/ 2147483647 w 1116"/>
                  <a:gd name="T19" fmla="*/ 2147483647 h 711"/>
                  <a:gd name="T20" fmla="*/ 2147483647 w 1116"/>
                  <a:gd name="T21" fmla="*/ 2147483647 h 711"/>
                  <a:gd name="T22" fmla="*/ 2147483647 w 1116"/>
                  <a:gd name="T23" fmla="*/ 2147483647 h 711"/>
                  <a:gd name="T24" fmla="*/ 2147483647 w 1116"/>
                  <a:gd name="T25" fmla="*/ 2147483647 h 711"/>
                  <a:gd name="T26" fmla="*/ 2147483647 w 1116"/>
                  <a:gd name="T27" fmla="*/ 2147483647 h 711"/>
                  <a:gd name="T28" fmla="*/ 2147483647 w 1116"/>
                  <a:gd name="T29" fmla="*/ 2147483647 h 711"/>
                  <a:gd name="T30" fmla="*/ 2147483647 w 1116"/>
                  <a:gd name="T31" fmla="*/ 2147483647 h 711"/>
                  <a:gd name="T32" fmla="*/ 2147483647 w 1116"/>
                  <a:gd name="T33" fmla="*/ 2147483647 h 711"/>
                  <a:gd name="T34" fmla="*/ 2147483647 w 1116"/>
                  <a:gd name="T35" fmla="*/ 2147483647 h 711"/>
                  <a:gd name="T36" fmla="*/ 2147483647 w 1116"/>
                  <a:gd name="T37" fmla="*/ 2147483647 h 711"/>
                  <a:gd name="T38" fmla="*/ 2147483647 w 1116"/>
                  <a:gd name="T39" fmla="*/ 2147483647 h 711"/>
                  <a:gd name="T40" fmla="*/ 2147483647 w 1116"/>
                  <a:gd name="T41" fmla="*/ 2147483647 h 711"/>
                  <a:gd name="T42" fmla="*/ 2147483647 w 1116"/>
                  <a:gd name="T43" fmla="*/ 2147483647 h 711"/>
                  <a:gd name="T44" fmla="*/ 2147483647 w 1116"/>
                  <a:gd name="T45" fmla="*/ 2147483647 h 711"/>
                  <a:gd name="T46" fmla="*/ 2147483647 w 1116"/>
                  <a:gd name="T47" fmla="*/ 2147483647 h 711"/>
                  <a:gd name="T48" fmla="*/ 2147483647 w 1116"/>
                  <a:gd name="T49" fmla="*/ 2147483647 h 711"/>
                  <a:gd name="T50" fmla="*/ 2147483647 w 1116"/>
                  <a:gd name="T51" fmla="*/ 2147483647 h 711"/>
                  <a:gd name="T52" fmla="*/ 2147483647 w 1116"/>
                  <a:gd name="T53" fmla="*/ 2147483647 h 711"/>
                  <a:gd name="T54" fmla="*/ 2147483647 w 1116"/>
                  <a:gd name="T55" fmla="*/ 2147483647 h 711"/>
                  <a:gd name="T56" fmla="*/ 2147483647 w 1116"/>
                  <a:gd name="T57" fmla="*/ 2147483647 h 711"/>
                  <a:gd name="T58" fmla="*/ 2147483647 w 1116"/>
                  <a:gd name="T59" fmla="*/ 2147483647 h 711"/>
                  <a:gd name="T60" fmla="*/ 2147483647 w 1116"/>
                  <a:gd name="T61" fmla="*/ 2147483647 h 711"/>
                  <a:gd name="T62" fmla="*/ 2147483647 w 1116"/>
                  <a:gd name="T63" fmla="*/ 2147483647 h 711"/>
                  <a:gd name="T64" fmla="*/ 2147483647 w 1116"/>
                  <a:gd name="T65" fmla="*/ 2147483647 h 711"/>
                  <a:gd name="T66" fmla="*/ 2147483647 w 1116"/>
                  <a:gd name="T67" fmla="*/ 2147483647 h 711"/>
                  <a:gd name="T68" fmla="*/ 2147483647 w 1116"/>
                  <a:gd name="T69" fmla="*/ 2147483647 h 711"/>
                  <a:gd name="T70" fmla="*/ 2147483647 w 1116"/>
                  <a:gd name="T71" fmla="*/ 2147483647 h 711"/>
                  <a:gd name="T72" fmla="*/ 2147483647 w 1116"/>
                  <a:gd name="T73" fmla="*/ 2147483647 h 711"/>
                  <a:gd name="T74" fmla="*/ 2147483647 w 1116"/>
                  <a:gd name="T75" fmla="*/ 2147483647 h 711"/>
                  <a:gd name="T76" fmla="*/ 2147483647 w 1116"/>
                  <a:gd name="T77" fmla="*/ 2147483647 h 711"/>
                  <a:gd name="T78" fmla="*/ 2147483647 w 1116"/>
                  <a:gd name="T79" fmla="*/ 2147483647 h 711"/>
                  <a:gd name="T80" fmla="*/ 2147483647 w 1116"/>
                  <a:gd name="T81" fmla="*/ 2147483647 h 711"/>
                  <a:gd name="T82" fmla="*/ 2147483647 w 1116"/>
                  <a:gd name="T83" fmla="*/ 2147483647 h 711"/>
                  <a:gd name="T84" fmla="*/ 0 w 1116"/>
                  <a:gd name="T85" fmla="*/ 0 h 711"/>
                  <a:gd name="T86" fmla="*/ 0 w 1116"/>
                  <a:gd name="T87" fmla="*/ 0 h 711"/>
                  <a:gd name="T88" fmla="*/ 0 w 1116"/>
                  <a:gd name="T89" fmla="*/ 0 h 711"/>
                  <a:gd name="T90" fmla="*/ 0 w 1116"/>
                  <a:gd name="T91" fmla="*/ 0 h 711"/>
                  <a:gd name="T92" fmla="*/ 0 w 1116"/>
                  <a:gd name="T93" fmla="*/ 0 h 711"/>
                  <a:gd name="T94" fmla="*/ 0 w 1116"/>
                  <a:gd name="T95" fmla="*/ 0 h 711"/>
                  <a:gd name="T96" fmla="*/ 0 w 1116"/>
                  <a:gd name="T97" fmla="*/ 0 h 711"/>
                  <a:gd name="T98" fmla="*/ 0 w 1116"/>
                  <a:gd name="T99" fmla="*/ 0 h 711"/>
                  <a:gd name="T100" fmla="*/ 0 w 1116"/>
                  <a:gd name="T101" fmla="*/ 0 h 711"/>
                  <a:gd name="T102" fmla="*/ 0 w 1116"/>
                  <a:gd name="T103" fmla="*/ 0 h 711"/>
                  <a:gd name="T104" fmla="*/ 0 w 1116"/>
                  <a:gd name="T105" fmla="*/ 0 h 711"/>
                  <a:gd name="T106" fmla="*/ 0 w 1116"/>
                  <a:gd name="T107" fmla="*/ 0 h 711"/>
                  <a:gd name="T108" fmla="*/ 0 w 1116"/>
                  <a:gd name="T109" fmla="*/ 0 h 711"/>
                  <a:gd name="T110" fmla="*/ 0 w 1116"/>
                  <a:gd name="T111" fmla="*/ 0 h 7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16"/>
                  <a:gd name="T169" fmla="*/ 0 h 711"/>
                  <a:gd name="T170" fmla="*/ 1116 w 1116"/>
                  <a:gd name="T171" fmla="*/ 711 h 7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16" h="711">
                    <a:moveTo>
                      <a:pt x="241" y="0"/>
                    </a:moveTo>
                    <a:lnTo>
                      <a:pt x="254" y="15"/>
                    </a:lnTo>
                    <a:lnTo>
                      <a:pt x="266" y="32"/>
                    </a:lnTo>
                    <a:lnTo>
                      <a:pt x="277" y="47"/>
                    </a:lnTo>
                    <a:lnTo>
                      <a:pt x="288" y="63"/>
                    </a:lnTo>
                    <a:lnTo>
                      <a:pt x="295" y="78"/>
                    </a:lnTo>
                    <a:lnTo>
                      <a:pt x="304" y="92"/>
                    </a:lnTo>
                    <a:lnTo>
                      <a:pt x="309" y="104"/>
                    </a:lnTo>
                    <a:lnTo>
                      <a:pt x="314" y="116"/>
                    </a:lnTo>
                    <a:lnTo>
                      <a:pt x="317" y="144"/>
                    </a:lnTo>
                    <a:lnTo>
                      <a:pt x="315" y="177"/>
                    </a:lnTo>
                    <a:lnTo>
                      <a:pt x="311" y="212"/>
                    </a:lnTo>
                    <a:lnTo>
                      <a:pt x="304" y="250"/>
                    </a:lnTo>
                    <a:lnTo>
                      <a:pt x="300" y="287"/>
                    </a:lnTo>
                    <a:lnTo>
                      <a:pt x="300" y="324"/>
                    </a:lnTo>
                    <a:lnTo>
                      <a:pt x="303" y="358"/>
                    </a:lnTo>
                    <a:lnTo>
                      <a:pt x="314" y="386"/>
                    </a:lnTo>
                    <a:lnTo>
                      <a:pt x="328" y="409"/>
                    </a:lnTo>
                    <a:lnTo>
                      <a:pt x="341" y="430"/>
                    </a:lnTo>
                    <a:lnTo>
                      <a:pt x="357" y="450"/>
                    </a:lnTo>
                    <a:lnTo>
                      <a:pt x="375" y="469"/>
                    </a:lnTo>
                    <a:lnTo>
                      <a:pt x="400" y="486"/>
                    </a:lnTo>
                    <a:lnTo>
                      <a:pt x="432" y="500"/>
                    </a:lnTo>
                    <a:lnTo>
                      <a:pt x="474" y="512"/>
                    </a:lnTo>
                    <a:lnTo>
                      <a:pt x="527" y="521"/>
                    </a:lnTo>
                    <a:lnTo>
                      <a:pt x="578" y="532"/>
                    </a:lnTo>
                    <a:lnTo>
                      <a:pt x="614" y="546"/>
                    </a:lnTo>
                    <a:lnTo>
                      <a:pt x="641" y="561"/>
                    </a:lnTo>
                    <a:lnTo>
                      <a:pt x="661" y="578"/>
                    </a:lnTo>
                    <a:lnTo>
                      <a:pt x="680" y="594"/>
                    </a:lnTo>
                    <a:lnTo>
                      <a:pt x="700" y="610"/>
                    </a:lnTo>
                    <a:lnTo>
                      <a:pt x="727" y="624"/>
                    </a:lnTo>
                    <a:lnTo>
                      <a:pt x="764" y="635"/>
                    </a:lnTo>
                    <a:lnTo>
                      <a:pt x="784" y="638"/>
                    </a:lnTo>
                    <a:lnTo>
                      <a:pt x="806" y="638"/>
                    </a:lnTo>
                    <a:lnTo>
                      <a:pt x="829" y="638"/>
                    </a:lnTo>
                    <a:lnTo>
                      <a:pt x="852" y="635"/>
                    </a:lnTo>
                    <a:lnTo>
                      <a:pt x="875" y="630"/>
                    </a:lnTo>
                    <a:lnTo>
                      <a:pt x="900" y="626"/>
                    </a:lnTo>
                    <a:lnTo>
                      <a:pt x="924" y="621"/>
                    </a:lnTo>
                    <a:lnTo>
                      <a:pt x="947" y="615"/>
                    </a:lnTo>
                    <a:lnTo>
                      <a:pt x="972" y="609"/>
                    </a:lnTo>
                    <a:lnTo>
                      <a:pt x="995" y="603"/>
                    </a:lnTo>
                    <a:lnTo>
                      <a:pt x="1018" y="597"/>
                    </a:lnTo>
                    <a:lnTo>
                      <a:pt x="1041" y="592"/>
                    </a:lnTo>
                    <a:lnTo>
                      <a:pt x="1061" y="589"/>
                    </a:lnTo>
                    <a:lnTo>
                      <a:pt x="1081" y="586"/>
                    </a:lnTo>
                    <a:lnTo>
                      <a:pt x="1099" y="584"/>
                    </a:lnTo>
                    <a:lnTo>
                      <a:pt x="1116" y="586"/>
                    </a:lnTo>
                    <a:lnTo>
                      <a:pt x="1087" y="600"/>
                    </a:lnTo>
                    <a:lnTo>
                      <a:pt x="1056" y="614"/>
                    </a:lnTo>
                    <a:lnTo>
                      <a:pt x="1026" y="627"/>
                    </a:lnTo>
                    <a:lnTo>
                      <a:pt x="995" y="641"/>
                    </a:lnTo>
                    <a:lnTo>
                      <a:pt x="963" y="655"/>
                    </a:lnTo>
                    <a:lnTo>
                      <a:pt x="930" y="667"/>
                    </a:lnTo>
                    <a:lnTo>
                      <a:pt x="898" y="678"/>
                    </a:lnTo>
                    <a:lnTo>
                      <a:pt x="866" y="689"/>
                    </a:lnTo>
                    <a:lnTo>
                      <a:pt x="833" y="698"/>
                    </a:lnTo>
                    <a:lnTo>
                      <a:pt x="800" y="704"/>
                    </a:lnTo>
                    <a:lnTo>
                      <a:pt x="767" y="709"/>
                    </a:lnTo>
                    <a:lnTo>
                      <a:pt x="735" y="711"/>
                    </a:lnTo>
                    <a:lnTo>
                      <a:pt x="701" y="711"/>
                    </a:lnTo>
                    <a:lnTo>
                      <a:pt x="669" y="706"/>
                    </a:lnTo>
                    <a:lnTo>
                      <a:pt x="637" y="698"/>
                    </a:lnTo>
                    <a:lnTo>
                      <a:pt x="604" y="687"/>
                    </a:lnTo>
                    <a:lnTo>
                      <a:pt x="587" y="678"/>
                    </a:lnTo>
                    <a:lnTo>
                      <a:pt x="572" y="666"/>
                    </a:lnTo>
                    <a:lnTo>
                      <a:pt x="558" y="652"/>
                    </a:lnTo>
                    <a:lnTo>
                      <a:pt x="543" y="634"/>
                    </a:lnTo>
                    <a:lnTo>
                      <a:pt x="527" y="615"/>
                    </a:lnTo>
                    <a:lnTo>
                      <a:pt x="511" y="597"/>
                    </a:lnTo>
                    <a:lnTo>
                      <a:pt x="492" y="577"/>
                    </a:lnTo>
                    <a:lnTo>
                      <a:pt x="471" y="560"/>
                    </a:lnTo>
                    <a:lnTo>
                      <a:pt x="460" y="554"/>
                    </a:lnTo>
                    <a:lnTo>
                      <a:pt x="444" y="546"/>
                    </a:lnTo>
                    <a:lnTo>
                      <a:pt x="424" y="535"/>
                    </a:lnTo>
                    <a:lnTo>
                      <a:pt x="403" y="524"/>
                    </a:lnTo>
                    <a:lnTo>
                      <a:pt x="380" y="512"/>
                    </a:lnTo>
                    <a:lnTo>
                      <a:pt x="357" y="500"/>
                    </a:lnTo>
                    <a:lnTo>
                      <a:pt x="338" y="487"/>
                    </a:lnTo>
                    <a:lnTo>
                      <a:pt x="321" y="474"/>
                    </a:lnTo>
                    <a:lnTo>
                      <a:pt x="303" y="455"/>
                    </a:lnTo>
                    <a:lnTo>
                      <a:pt x="288" y="435"/>
                    </a:lnTo>
                    <a:lnTo>
                      <a:pt x="275" y="415"/>
                    </a:lnTo>
                    <a:lnTo>
                      <a:pt x="265" y="393"/>
                    </a:lnTo>
                    <a:lnTo>
                      <a:pt x="255" y="373"/>
                    </a:lnTo>
                    <a:lnTo>
                      <a:pt x="246" y="353"/>
                    </a:lnTo>
                    <a:lnTo>
                      <a:pt x="237" y="337"/>
                    </a:lnTo>
                    <a:lnTo>
                      <a:pt x="229" y="323"/>
                    </a:lnTo>
                    <a:lnTo>
                      <a:pt x="217" y="306"/>
                    </a:lnTo>
                    <a:lnTo>
                      <a:pt x="206" y="289"/>
                    </a:lnTo>
                    <a:lnTo>
                      <a:pt x="194" y="272"/>
                    </a:lnTo>
                    <a:lnTo>
                      <a:pt x="183" y="257"/>
                    </a:lnTo>
                    <a:lnTo>
                      <a:pt x="171" y="241"/>
                    </a:lnTo>
                    <a:lnTo>
                      <a:pt x="158" y="227"/>
                    </a:lnTo>
                    <a:lnTo>
                      <a:pt x="148" y="213"/>
                    </a:lnTo>
                    <a:lnTo>
                      <a:pt x="135" y="201"/>
                    </a:lnTo>
                    <a:lnTo>
                      <a:pt x="109" y="173"/>
                    </a:lnTo>
                    <a:lnTo>
                      <a:pt x="83" y="147"/>
                    </a:lnTo>
                    <a:lnTo>
                      <a:pt x="62" y="127"/>
                    </a:lnTo>
                    <a:lnTo>
                      <a:pt x="40" y="109"/>
                    </a:lnTo>
                    <a:lnTo>
                      <a:pt x="23" y="95"/>
                    </a:lnTo>
                    <a:lnTo>
                      <a:pt x="11" y="84"/>
                    </a:lnTo>
                    <a:lnTo>
                      <a:pt x="3" y="78"/>
                    </a:lnTo>
                    <a:lnTo>
                      <a:pt x="0" y="76"/>
                    </a:lnTo>
                    <a:lnTo>
                      <a:pt x="5" y="75"/>
                    </a:lnTo>
                    <a:lnTo>
                      <a:pt x="20" y="72"/>
                    </a:lnTo>
                    <a:lnTo>
                      <a:pt x="43" y="66"/>
                    </a:lnTo>
                    <a:lnTo>
                      <a:pt x="74" y="58"/>
                    </a:lnTo>
                    <a:lnTo>
                      <a:pt x="109" y="47"/>
                    </a:lnTo>
                    <a:lnTo>
                      <a:pt x="151" y="33"/>
                    </a:lnTo>
                    <a:lnTo>
                      <a:pt x="195" y="18"/>
                    </a:lnTo>
                    <a:lnTo>
                      <a:pt x="241" y="0"/>
                    </a:lnTo>
                    <a:close/>
                  </a:path>
                </a:pathLst>
              </a:custGeom>
              <a:solidFill>
                <a:srgbClr val="E0A891"/>
              </a:solidFill>
              <a:ln w="9525">
                <a:noFill/>
                <a:round/>
                <a:headEnd/>
                <a:tailEnd/>
              </a:ln>
            </p:spPr>
            <p:txBody>
              <a:bodyPr/>
              <a:lstStyle/>
              <a:p>
                <a:pPr>
                  <a:defRPr/>
                </a:pPr>
                <a:endParaRPr lang="en-US" kern="0">
                  <a:solidFill>
                    <a:sysClr val="windowText" lastClr="000000"/>
                  </a:solidFill>
                  <a:latin typeface="Arial"/>
                </a:endParaRPr>
              </a:p>
            </p:txBody>
          </p:sp>
          <p:sp>
            <p:nvSpPr>
              <p:cNvPr id="346" name="Freeform 555"/>
              <p:cNvSpPr>
                <a:spLocks/>
              </p:cNvSpPr>
              <p:nvPr/>
            </p:nvSpPr>
            <p:spPr bwMode="auto">
              <a:xfrm>
                <a:off x="4362450" y="4097338"/>
                <a:ext cx="15875" cy="15875"/>
              </a:xfrm>
              <a:custGeom>
                <a:avLst/>
                <a:gdLst>
                  <a:gd name="T0" fmla="*/ 0 w 69"/>
                  <a:gd name="T1" fmla="*/ 0 h 81"/>
                  <a:gd name="T2" fmla="*/ 0 w 69"/>
                  <a:gd name="T3" fmla="*/ 0 h 81"/>
                  <a:gd name="T4" fmla="*/ 0 w 69"/>
                  <a:gd name="T5" fmla="*/ 0 h 81"/>
                  <a:gd name="T6" fmla="*/ 0 w 69"/>
                  <a:gd name="T7" fmla="*/ 0 h 81"/>
                  <a:gd name="T8" fmla="*/ 0 w 69"/>
                  <a:gd name="T9" fmla="*/ 0 h 81"/>
                  <a:gd name="T10" fmla="*/ 0 w 69"/>
                  <a:gd name="T11" fmla="*/ 0 h 81"/>
                  <a:gd name="T12" fmla="*/ 0 w 69"/>
                  <a:gd name="T13" fmla="*/ 0 h 81"/>
                  <a:gd name="T14" fmla="*/ 0 w 69"/>
                  <a:gd name="T15" fmla="*/ 0 h 81"/>
                  <a:gd name="T16" fmla="*/ 0 w 69"/>
                  <a:gd name="T17" fmla="*/ 0 h 81"/>
                  <a:gd name="T18" fmla="*/ 0 w 69"/>
                  <a:gd name="T19" fmla="*/ 0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81"/>
                  <a:gd name="T32" fmla="*/ 69 w 6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81">
                    <a:moveTo>
                      <a:pt x="6" y="81"/>
                    </a:moveTo>
                    <a:lnTo>
                      <a:pt x="15" y="43"/>
                    </a:lnTo>
                    <a:lnTo>
                      <a:pt x="23" y="24"/>
                    </a:lnTo>
                    <a:lnTo>
                      <a:pt x="42" y="16"/>
                    </a:lnTo>
                    <a:lnTo>
                      <a:pt x="69" y="1"/>
                    </a:lnTo>
                    <a:lnTo>
                      <a:pt x="41" y="0"/>
                    </a:lnTo>
                    <a:lnTo>
                      <a:pt x="20" y="7"/>
                    </a:lnTo>
                    <a:lnTo>
                      <a:pt x="3" y="28"/>
                    </a:lnTo>
                    <a:lnTo>
                      <a:pt x="0" y="52"/>
                    </a:lnTo>
                    <a:lnTo>
                      <a:pt x="6" y="81"/>
                    </a:lnTo>
                    <a:close/>
                  </a:path>
                </a:pathLst>
              </a:custGeom>
              <a:solidFill>
                <a:srgbClr val="930000"/>
              </a:solidFill>
              <a:ln w="9525">
                <a:solidFill>
                  <a:srgbClr val="930000"/>
                </a:solidFill>
                <a:round/>
                <a:headEnd/>
                <a:tailEnd/>
              </a:ln>
            </p:spPr>
            <p:txBody>
              <a:bodyPr/>
              <a:lstStyle/>
              <a:p>
                <a:pPr>
                  <a:defRPr/>
                </a:pPr>
                <a:endParaRPr lang="en-US" kern="0">
                  <a:solidFill>
                    <a:sysClr val="windowText" lastClr="000000"/>
                  </a:solidFill>
                  <a:latin typeface="Arial"/>
                </a:endParaRPr>
              </a:p>
            </p:txBody>
          </p:sp>
          <p:sp>
            <p:nvSpPr>
              <p:cNvPr id="347" name="Freeform 556"/>
              <p:cNvSpPr>
                <a:spLocks/>
              </p:cNvSpPr>
              <p:nvPr/>
            </p:nvSpPr>
            <p:spPr bwMode="auto">
              <a:xfrm rot="809744" flipH="1">
                <a:off x="4448175" y="4094163"/>
                <a:ext cx="15875" cy="9525"/>
              </a:xfrm>
              <a:custGeom>
                <a:avLst/>
                <a:gdLst>
                  <a:gd name="T0" fmla="*/ 0 w 69"/>
                  <a:gd name="T1" fmla="*/ 0 h 81"/>
                  <a:gd name="T2" fmla="*/ 0 w 69"/>
                  <a:gd name="T3" fmla="*/ 0 h 81"/>
                  <a:gd name="T4" fmla="*/ 0 w 69"/>
                  <a:gd name="T5" fmla="*/ 0 h 81"/>
                  <a:gd name="T6" fmla="*/ 0 w 69"/>
                  <a:gd name="T7" fmla="*/ 0 h 81"/>
                  <a:gd name="T8" fmla="*/ 0 w 69"/>
                  <a:gd name="T9" fmla="*/ 0 h 81"/>
                  <a:gd name="T10" fmla="*/ 0 w 69"/>
                  <a:gd name="T11" fmla="*/ 0 h 81"/>
                  <a:gd name="T12" fmla="*/ 0 w 69"/>
                  <a:gd name="T13" fmla="*/ 0 h 81"/>
                  <a:gd name="T14" fmla="*/ 0 w 69"/>
                  <a:gd name="T15" fmla="*/ 0 h 81"/>
                  <a:gd name="T16" fmla="*/ 0 w 69"/>
                  <a:gd name="T17" fmla="*/ 0 h 81"/>
                  <a:gd name="T18" fmla="*/ 0 w 69"/>
                  <a:gd name="T19" fmla="*/ 0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
                  <a:gd name="T31" fmla="*/ 0 h 81"/>
                  <a:gd name="T32" fmla="*/ 69 w 6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 h="81">
                    <a:moveTo>
                      <a:pt x="6" y="81"/>
                    </a:moveTo>
                    <a:lnTo>
                      <a:pt x="15" y="43"/>
                    </a:lnTo>
                    <a:lnTo>
                      <a:pt x="23" y="24"/>
                    </a:lnTo>
                    <a:lnTo>
                      <a:pt x="42" y="16"/>
                    </a:lnTo>
                    <a:lnTo>
                      <a:pt x="69" y="1"/>
                    </a:lnTo>
                    <a:lnTo>
                      <a:pt x="41" y="0"/>
                    </a:lnTo>
                    <a:lnTo>
                      <a:pt x="20" y="7"/>
                    </a:lnTo>
                    <a:lnTo>
                      <a:pt x="3" y="28"/>
                    </a:lnTo>
                    <a:lnTo>
                      <a:pt x="0" y="52"/>
                    </a:lnTo>
                    <a:lnTo>
                      <a:pt x="6" y="81"/>
                    </a:lnTo>
                    <a:close/>
                  </a:path>
                </a:pathLst>
              </a:custGeom>
              <a:solidFill>
                <a:srgbClr val="930000"/>
              </a:solidFill>
              <a:ln w="3175" cmpd="sng">
                <a:solidFill>
                  <a:srgbClr val="930000"/>
                </a:solidFill>
                <a:round/>
                <a:headEnd/>
                <a:tailEnd/>
              </a:ln>
            </p:spPr>
            <p:txBody>
              <a:bodyPr/>
              <a:lstStyle/>
              <a:p>
                <a:pPr>
                  <a:defRPr/>
                </a:pPr>
                <a:endParaRPr lang="en-US" kern="0">
                  <a:solidFill>
                    <a:sysClr val="windowText" lastClr="000000"/>
                  </a:solidFill>
                  <a:latin typeface="Arial"/>
                </a:endParaRPr>
              </a:p>
            </p:txBody>
          </p:sp>
          <p:sp>
            <p:nvSpPr>
              <p:cNvPr id="348" name="Freeform 557"/>
              <p:cNvSpPr>
                <a:spLocks/>
              </p:cNvSpPr>
              <p:nvPr/>
            </p:nvSpPr>
            <p:spPr bwMode="auto">
              <a:xfrm>
                <a:off x="4383088" y="4106863"/>
                <a:ext cx="74612" cy="17462"/>
              </a:xfrm>
              <a:custGeom>
                <a:avLst/>
                <a:gdLst>
                  <a:gd name="T0" fmla="*/ 0 w 334"/>
                  <a:gd name="T1" fmla="*/ 0 h 83"/>
                  <a:gd name="T2" fmla="*/ 0 w 334"/>
                  <a:gd name="T3" fmla="*/ 0 h 83"/>
                  <a:gd name="T4" fmla="*/ 0 w 334"/>
                  <a:gd name="T5" fmla="*/ 0 h 83"/>
                  <a:gd name="T6" fmla="*/ 2147483647 w 334"/>
                  <a:gd name="T7" fmla="*/ 0 h 83"/>
                  <a:gd name="T8" fmla="*/ 2147483647 w 334"/>
                  <a:gd name="T9" fmla="*/ 0 h 83"/>
                  <a:gd name="T10" fmla="*/ 2147483647 w 334"/>
                  <a:gd name="T11" fmla="*/ 0 h 83"/>
                  <a:gd name="T12" fmla="*/ 2147483647 w 334"/>
                  <a:gd name="T13" fmla="*/ 0 h 83"/>
                  <a:gd name="T14" fmla="*/ 2147483647 w 334"/>
                  <a:gd name="T15" fmla="*/ 0 h 83"/>
                  <a:gd name="T16" fmla="*/ 2147483647 w 334"/>
                  <a:gd name="T17" fmla="*/ 0 h 83"/>
                  <a:gd name="T18" fmla="*/ 2147483647 w 334"/>
                  <a:gd name="T19" fmla="*/ 0 h 83"/>
                  <a:gd name="T20" fmla="*/ 2147483647 w 334"/>
                  <a:gd name="T21" fmla="*/ 0 h 83"/>
                  <a:gd name="T22" fmla="*/ 2147483647 w 334"/>
                  <a:gd name="T23" fmla="*/ 0 h 83"/>
                  <a:gd name="T24" fmla="*/ 2147483647 w 334"/>
                  <a:gd name="T25" fmla="*/ 0 h 83"/>
                  <a:gd name="T26" fmla="*/ 2147483647 w 334"/>
                  <a:gd name="T27" fmla="*/ 0 h 83"/>
                  <a:gd name="T28" fmla="*/ 0 w 334"/>
                  <a:gd name="T29" fmla="*/ 0 h 83"/>
                  <a:gd name="T30" fmla="*/ 0 w 334"/>
                  <a:gd name="T31" fmla="*/ 0 h 83"/>
                  <a:gd name="T32" fmla="*/ 0 w 334"/>
                  <a:gd name="T33" fmla="*/ 0 h 83"/>
                  <a:gd name="T34" fmla="*/ 0 w 334"/>
                  <a:gd name="T35" fmla="*/ 0 h 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4"/>
                  <a:gd name="T55" fmla="*/ 0 h 83"/>
                  <a:gd name="T56" fmla="*/ 334 w 334"/>
                  <a:gd name="T57" fmla="*/ 83 h 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4" h="83">
                    <a:moveTo>
                      <a:pt x="0" y="2"/>
                    </a:moveTo>
                    <a:lnTo>
                      <a:pt x="48" y="40"/>
                    </a:lnTo>
                    <a:lnTo>
                      <a:pt x="98" y="58"/>
                    </a:lnTo>
                    <a:lnTo>
                      <a:pt x="144" y="68"/>
                    </a:lnTo>
                    <a:lnTo>
                      <a:pt x="202" y="73"/>
                    </a:lnTo>
                    <a:lnTo>
                      <a:pt x="249" y="67"/>
                    </a:lnTo>
                    <a:lnTo>
                      <a:pt x="292" y="40"/>
                    </a:lnTo>
                    <a:lnTo>
                      <a:pt x="319" y="14"/>
                    </a:lnTo>
                    <a:lnTo>
                      <a:pt x="334" y="0"/>
                    </a:lnTo>
                    <a:lnTo>
                      <a:pt x="318" y="29"/>
                    </a:lnTo>
                    <a:lnTo>
                      <a:pt x="280" y="61"/>
                    </a:lnTo>
                    <a:lnTo>
                      <a:pt x="243" y="80"/>
                    </a:lnTo>
                    <a:lnTo>
                      <a:pt x="190" y="83"/>
                    </a:lnTo>
                    <a:lnTo>
                      <a:pt x="146" y="78"/>
                    </a:lnTo>
                    <a:lnTo>
                      <a:pt x="104" y="70"/>
                    </a:lnTo>
                    <a:lnTo>
                      <a:pt x="68" y="58"/>
                    </a:lnTo>
                    <a:lnTo>
                      <a:pt x="40" y="44"/>
                    </a:lnTo>
                    <a:lnTo>
                      <a:pt x="0" y="2"/>
                    </a:lnTo>
                    <a:close/>
                  </a:path>
                </a:pathLst>
              </a:custGeom>
              <a:solidFill>
                <a:sysClr val="windowText" lastClr="000000"/>
              </a:solidFill>
              <a:ln w="3175" cmpd="sng">
                <a:solidFill>
                  <a:sysClr val="windowText" lastClr="000000"/>
                </a:solidFill>
                <a:round/>
                <a:headEnd/>
                <a:tailEnd/>
              </a:ln>
            </p:spPr>
            <p:txBody>
              <a:bodyPr/>
              <a:lstStyle/>
              <a:p>
                <a:pPr>
                  <a:defRPr/>
                </a:pPr>
                <a:endParaRPr lang="en-US" kern="0">
                  <a:solidFill>
                    <a:sysClr val="windowText" lastClr="000000"/>
                  </a:solidFill>
                  <a:latin typeface="Arial"/>
                </a:endParaRPr>
              </a:p>
            </p:txBody>
          </p:sp>
          <p:sp>
            <p:nvSpPr>
              <p:cNvPr id="349" name="Freeform 558"/>
              <p:cNvSpPr>
                <a:spLocks/>
              </p:cNvSpPr>
              <p:nvPr/>
            </p:nvSpPr>
            <p:spPr bwMode="auto">
              <a:xfrm rot="1684349" flipH="1">
                <a:off x="4295775" y="4232275"/>
                <a:ext cx="19050" cy="57150"/>
              </a:xfrm>
              <a:custGeom>
                <a:avLst/>
                <a:gdLst>
                  <a:gd name="T0" fmla="*/ 0 w 106"/>
                  <a:gd name="T1" fmla="*/ 0 h 360"/>
                  <a:gd name="T2" fmla="*/ 0 w 106"/>
                  <a:gd name="T3" fmla="*/ 0 h 360"/>
                  <a:gd name="T4" fmla="*/ 0 w 106"/>
                  <a:gd name="T5" fmla="*/ 2147483647 h 360"/>
                  <a:gd name="T6" fmla="*/ 0 w 106"/>
                  <a:gd name="T7" fmla="*/ 2147483647 h 360"/>
                  <a:gd name="T8" fmla="*/ 0 w 106"/>
                  <a:gd name="T9" fmla="*/ 0 h 360"/>
                  <a:gd name="T10" fmla="*/ 0 w 106"/>
                  <a:gd name="T11" fmla="*/ 0 h 360"/>
                  <a:gd name="T12" fmla="*/ 0 60000 65536"/>
                  <a:gd name="T13" fmla="*/ 0 60000 65536"/>
                  <a:gd name="T14" fmla="*/ 0 60000 65536"/>
                  <a:gd name="T15" fmla="*/ 0 60000 65536"/>
                  <a:gd name="T16" fmla="*/ 0 60000 65536"/>
                  <a:gd name="T17" fmla="*/ 0 60000 65536"/>
                  <a:gd name="T18" fmla="*/ 0 w 106"/>
                  <a:gd name="T19" fmla="*/ 0 h 360"/>
                  <a:gd name="T20" fmla="*/ 106 w 106"/>
                  <a:gd name="T21" fmla="*/ 360 h 360"/>
                </a:gdLst>
                <a:ahLst/>
                <a:cxnLst>
                  <a:cxn ang="T12">
                    <a:pos x="T0" y="T1"/>
                  </a:cxn>
                  <a:cxn ang="T13">
                    <a:pos x="T2" y="T3"/>
                  </a:cxn>
                  <a:cxn ang="T14">
                    <a:pos x="T4" y="T5"/>
                  </a:cxn>
                  <a:cxn ang="T15">
                    <a:pos x="T6" y="T7"/>
                  </a:cxn>
                  <a:cxn ang="T16">
                    <a:pos x="T8" y="T9"/>
                  </a:cxn>
                  <a:cxn ang="T17">
                    <a:pos x="T10" y="T11"/>
                  </a:cxn>
                </a:cxnLst>
                <a:rect l="T18" t="T19" r="T20" b="T21"/>
                <a:pathLst>
                  <a:path w="106" h="360">
                    <a:moveTo>
                      <a:pt x="0" y="0"/>
                    </a:moveTo>
                    <a:lnTo>
                      <a:pt x="61" y="13"/>
                    </a:lnTo>
                    <a:lnTo>
                      <a:pt x="106" y="348"/>
                    </a:lnTo>
                    <a:lnTo>
                      <a:pt x="48" y="360"/>
                    </a:lnTo>
                    <a:lnTo>
                      <a:pt x="0" y="0"/>
                    </a:lnTo>
                    <a:close/>
                  </a:path>
                </a:pathLst>
              </a:custGeom>
              <a:solidFill>
                <a:srgbClr val="993300"/>
              </a:solidFill>
              <a:ln w="9525">
                <a:noFill/>
                <a:round/>
                <a:headEnd/>
                <a:tailEnd/>
              </a:ln>
            </p:spPr>
            <p:txBody>
              <a:bodyPr/>
              <a:lstStyle/>
              <a:p>
                <a:pPr>
                  <a:defRPr/>
                </a:pPr>
                <a:endParaRPr lang="en-US" kern="0">
                  <a:solidFill>
                    <a:sysClr val="windowText" lastClr="000000"/>
                  </a:solidFill>
                  <a:latin typeface="Arial"/>
                </a:endParaRPr>
              </a:p>
            </p:txBody>
          </p:sp>
          <p:sp>
            <p:nvSpPr>
              <p:cNvPr id="350" name="Freeform 559"/>
              <p:cNvSpPr>
                <a:spLocks/>
              </p:cNvSpPr>
              <p:nvPr/>
            </p:nvSpPr>
            <p:spPr bwMode="auto">
              <a:xfrm>
                <a:off x="4149725" y="3868738"/>
                <a:ext cx="198438" cy="87312"/>
              </a:xfrm>
              <a:custGeom>
                <a:avLst/>
                <a:gdLst>
                  <a:gd name="T0" fmla="*/ 2147483647 w 990"/>
                  <a:gd name="T1" fmla="*/ 2147483647 h 469"/>
                  <a:gd name="T2" fmla="*/ 2147483647 w 990"/>
                  <a:gd name="T3" fmla="*/ 2147483647 h 469"/>
                  <a:gd name="T4" fmla="*/ 2147483647 w 990"/>
                  <a:gd name="T5" fmla="*/ 2147483647 h 469"/>
                  <a:gd name="T6" fmla="*/ 2147483647 w 990"/>
                  <a:gd name="T7" fmla="*/ 2147483647 h 469"/>
                  <a:gd name="T8" fmla="*/ 2147483647 w 990"/>
                  <a:gd name="T9" fmla="*/ 2147483647 h 469"/>
                  <a:gd name="T10" fmla="*/ 2147483647 w 990"/>
                  <a:gd name="T11" fmla="*/ 2147483647 h 469"/>
                  <a:gd name="T12" fmla="*/ 2147483647 w 990"/>
                  <a:gd name="T13" fmla="*/ 2147483647 h 469"/>
                  <a:gd name="T14" fmla="*/ 2147483647 w 990"/>
                  <a:gd name="T15" fmla="*/ 2147483647 h 469"/>
                  <a:gd name="T16" fmla="*/ 2147483647 w 990"/>
                  <a:gd name="T17" fmla="*/ 2147483647 h 469"/>
                  <a:gd name="T18" fmla="*/ 2147483647 w 990"/>
                  <a:gd name="T19" fmla="*/ 0 h 469"/>
                  <a:gd name="T20" fmla="*/ 2147483647 w 990"/>
                  <a:gd name="T21" fmla="*/ 0 h 469"/>
                  <a:gd name="T22" fmla="*/ 2147483647 w 990"/>
                  <a:gd name="T23" fmla="*/ 0 h 469"/>
                  <a:gd name="T24" fmla="*/ 2147483647 w 990"/>
                  <a:gd name="T25" fmla="*/ 0 h 469"/>
                  <a:gd name="T26" fmla="*/ 2147483647 w 990"/>
                  <a:gd name="T27" fmla="*/ 0 h 469"/>
                  <a:gd name="T28" fmla="*/ 2147483647 w 990"/>
                  <a:gd name="T29" fmla="*/ 0 h 469"/>
                  <a:gd name="T30" fmla="*/ 0 w 990"/>
                  <a:gd name="T31" fmla="*/ 0 h 469"/>
                  <a:gd name="T32" fmla="*/ 0 w 990"/>
                  <a:gd name="T33" fmla="*/ 2147483647 h 469"/>
                  <a:gd name="T34" fmla="*/ 0 w 990"/>
                  <a:gd name="T35" fmla="*/ 2147483647 h 469"/>
                  <a:gd name="T36" fmla="*/ 0 w 990"/>
                  <a:gd name="T37" fmla="*/ 2147483647 h 469"/>
                  <a:gd name="T38" fmla="*/ 0 w 990"/>
                  <a:gd name="T39" fmla="*/ 2147483647 h 469"/>
                  <a:gd name="T40" fmla="*/ 0 w 990"/>
                  <a:gd name="T41" fmla="*/ 2147483647 h 469"/>
                  <a:gd name="T42" fmla="*/ 0 w 990"/>
                  <a:gd name="T43" fmla="*/ 2147483647 h 469"/>
                  <a:gd name="T44" fmla="*/ 0 w 990"/>
                  <a:gd name="T45" fmla="*/ 2147483647 h 469"/>
                  <a:gd name="T46" fmla="*/ 2147483647 w 990"/>
                  <a:gd name="T47" fmla="*/ 0 h 469"/>
                  <a:gd name="T48" fmla="*/ 2147483647 w 990"/>
                  <a:gd name="T49" fmla="*/ 2147483647 h 469"/>
                  <a:gd name="T50" fmla="*/ 2147483647 w 990"/>
                  <a:gd name="T51" fmla="*/ 0 h 469"/>
                  <a:gd name="T52" fmla="*/ 2147483647 w 990"/>
                  <a:gd name="T53" fmla="*/ 0 h 469"/>
                  <a:gd name="T54" fmla="*/ 2147483647 w 990"/>
                  <a:gd name="T55" fmla="*/ 0 h 469"/>
                  <a:gd name="T56" fmla="*/ 2147483647 w 990"/>
                  <a:gd name="T57" fmla="*/ 0 h 469"/>
                  <a:gd name="T58" fmla="*/ 2147483647 w 990"/>
                  <a:gd name="T59" fmla="*/ 0 h 469"/>
                  <a:gd name="T60" fmla="*/ 2147483647 w 990"/>
                  <a:gd name="T61" fmla="*/ 0 h 469"/>
                  <a:gd name="T62" fmla="*/ 2147483647 w 990"/>
                  <a:gd name="T63" fmla="*/ 0 h 469"/>
                  <a:gd name="T64" fmla="*/ 2147483647 w 990"/>
                  <a:gd name="T65" fmla="*/ 0 h 469"/>
                  <a:gd name="T66" fmla="*/ 2147483647 w 990"/>
                  <a:gd name="T67" fmla="*/ 0 h 469"/>
                  <a:gd name="T68" fmla="*/ 2147483647 w 990"/>
                  <a:gd name="T69" fmla="*/ 2147483647 h 469"/>
                  <a:gd name="T70" fmla="*/ 2147483647 w 990"/>
                  <a:gd name="T71" fmla="*/ 0 h 469"/>
                  <a:gd name="T72" fmla="*/ 2147483647 w 990"/>
                  <a:gd name="T73" fmla="*/ 0 h 469"/>
                  <a:gd name="T74" fmla="*/ 2147483647 w 990"/>
                  <a:gd name="T75" fmla="*/ 2147483647 h 469"/>
                  <a:gd name="T76" fmla="*/ 2147483647 w 990"/>
                  <a:gd name="T77" fmla="*/ 2147483647 h 469"/>
                  <a:gd name="T78" fmla="*/ 2147483647 w 990"/>
                  <a:gd name="T79" fmla="*/ 2147483647 h 469"/>
                  <a:gd name="T80" fmla="*/ 2147483647 w 990"/>
                  <a:gd name="T81" fmla="*/ 2147483647 h 469"/>
                  <a:gd name="T82" fmla="*/ 2147483647 w 990"/>
                  <a:gd name="T83" fmla="*/ 2147483647 h 4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90"/>
                  <a:gd name="T127" fmla="*/ 0 h 469"/>
                  <a:gd name="T128" fmla="*/ 990 w 990"/>
                  <a:gd name="T129" fmla="*/ 469 h 4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90" h="469">
                    <a:moveTo>
                      <a:pt x="186" y="469"/>
                    </a:moveTo>
                    <a:lnTo>
                      <a:pt x="325" y="336"/>
                    </a:lnTo>
                    <a:lnTo>
                      <a:pt x="532" y="268"/>
                    </a:lnTo>
                    <a:lnTo>
                      <a:pt x="713" y="258"/>
                    </a:lnTo>
                    <a:lnTo>
                      <a:pt x="863" y="274"/>
                    </a:lnTo>
                    <a:lnTo>
                      <a:pt x="935" y="346"/>
                    </a:lnTo>
                    <a:lnTo>
                      <a:pt x="990" y="433"/>
                    </a:lnTo>
                    <a:lnTo>
                      <a:pt x="965" y="310"/>
                    </a:lnTo>
                    <a:lnTo>
                      <a:pt x="971" y="247"/>
                    </a:lnTo>
                    <a:lnTo>
                      <a:pt x="914" y="180"/>
                    </a:lnTo>
                    <a:lnTo>
                      <a:pt x="836" y="51"/>
                    </a:lnTo>
                    <a:lnTo>
                      <a:pt x="701" y="0"/>
                    </a:lnTo>
                    <a:lnTo>
                      <a:pt x="562" y="21"/>
                    </a:lnTo>
                    <a:lnTo>
                      <a:pt x="445" y="63"/>
                    </a:lnTo>
                    <a:lnTo>
                      <a:pt x="232" y="159"/>
                    </a:lnTo>
                    <a:lnTo>
                      <a:pt x="144" y="196"/>
                    </a:lnTo>
                    <a:lnTo>
                      <a:pt x="45" y="289"/>
                    </a:lnTo>
                    <a:lnTo>
                      <a:pt x="0" y="403"/>
                    </a:lnTo>
                    <a:lnTo>
                      <a:pt x="26" y="469"/>
                    </a:lnTo>
                    <a:lnTo>
                      <a:pt x="45" y="378"/>
                    </a:lnTo>
                    <a:lnTo>
                      <a:pt x="123" y="268"/>
                    </a:lnTo>
                    <a:lnTo>
                      <a:pt x="159" y="346"/>
                    </a:lnTo>
                    <a:lnTo>
                      <a:pt x="165" y="232"/>
                    </a:lnTo>
                    <a:lnTo>
                      <a:pt x="273" y="180"/>
                    </a:lnTo>
                    <a:lnTo>
                      <a:pt x="372" y="247"/>
                    </a:lnTo>
                    <a:lnTo>
                      <a:pt x="340" y="159"/>
                    </a:lnTo>
                    <a:lnTo>
                      <a:pt x="469" y="99"/>
                    </a:lnTo>
                    <a:lnTo>
                      <a:pt x="557" y="171"/>
                    </a:lnTo>
                    <a:lnTo>
                      <a:pt x="532" y="72"/>
                    </a:lnTo>
                    <a:lnTo>
                      <a:pt x="661" y="47"/>
                    </a:lnTo>
                    <a:lnTo>
                      <a:pt x="749" y="159"/>
                    </a:lnTo>
                    <a:lnTo>
                      <a:pt x="737" y="51"/>
                    </a:lnTo>
                    <a:lnTo>
                      <a:pt x="811" y="93"/>
                    </a:lnTo>
                    <a:lnTo>
                      <a:pt x="851" y="165"/>
                    </a:lnTo>
                    <a:lnTo>
                      <a:pt x="918" y="253"/>
                    </a:lnTo>
                    <a:lnTo>
                      <a:pt x="737" y="211"/>
                    </a:lnTo>
                    <a:lnTo>
                      <a:pt x="625" y="211"/>
                    </a:lnTo>
                    <a:lnTo>
                      <a:pt x="427" y="264"/>
                    </a:lnTo>
                    <a:lnTo>
                      <a:pt x="262" y="346"/>
                    </a:lnTo>
                    <a:lnTo>
                      <a:pt x="195" y="408"/>
                    </a:lnTo>
                    <a:lnTo>
                      <a:pt x="186" y="469"/>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51" name="Freeform 560"/>
              <p:cNvSpPr>
                <a:spLocks/>
              </p:cNvSpPr>
              <p:nvPr/>
            </p:nvSpPr>
            <p:spPr bwMode="auto">
              <a:xfrm>
                <a:off x="4154488" y="3865563"/>
                <a:ext cx="128587" cy="73025"/>
              </a:xfrm>
              <a:custGeom>
                <a:avLst/>
                <a:gdLst>
                  <a:gd name="T0" fmla="*/ 0 w 644"/>
                  <a:gd name="T1" fmla="*/ 2147483647 h 403"/>
                  <a:gd name="T2" fmla="*/ 0 w 644"/>
                  <a:gd name="T3" fmla="*/ 2147483647 h 403"/>
                  <a:gd name="T4" fmla="*/ 0 w 644"/>
                  <a:gd name="T5" fmla="*/ 2147483647 h 403"/>
                  <a:gd name="T6" fmla="*/ 0 w 644"/>
                  <a:gd name="T7" fmla="*/ 0 h 403"/>
                  <a:gd name="T8" fmla="*/ 2147483647 w 644"/>
                  <a:gd name="T9" fmla="*/ 0 h 403"/>
                  <a:gd name="T10" fmla="*/ 2147483647 w 644"/>
                  <a:gd name="T11" fmla="*/ 0 h 403"/>
                  <a:gd name="T12" fmla="*/ 2147483647 w 644"/>
                  <a:gd name="T13" fmla="*/ 0 h 403"/>
                  <a:gd name="T14" fmla="*/ 2147483647 w 644"/>
                  <a:gd name="T15" fmla="*/ 0 h 403"/>
                  <a:gd name="T16" fmla="*/ 2147483647 w 644"/>
                  <a:gd name="T17" fmla="*/ 0 h 403"/>
                  <a:gd name="T18" fmla="*/ 2147483647 w 644"/>
                  <a:gd name="T19" fmla="*/ 0 h 403"/>
                  <a:gd name="T20" fmla="*/ 2147483647 w 644"/>
                  <a:gd name="T21" fmla="*/ 0 h 403"/>
                  <a:gd name="T22" fmla="*/ 0 w 644"/>
                  <a:gd name="T23" fmla="*/ 0 h 403"/>
                  <a:gd name="T24" fmla="*/ 0 w 644"/>
                  <a:gd name="T25" fmla="*/ 2147483647 h 403"/>
                  <a:gd name="T26" fmla="*/ 0 w 644"/>
                  <a:gd name="T27" fmla="*/ 2147483647 h 403"/>
                  <a:gd name="T28" fmla="*/ 0 w 644"/>
                  <a:gd name="T29" fmla="*/ 2147483647 h 40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44"/>
                  <a:gd name="T46" fmla="*/ 0 h 403"/>
                  <a:gd name="T47" fmla="*/ 644 w 644"/>
                  <a:gd name="T48" fmla="*/ 403 h 40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44" h="403">
                    <a:moveTo>
                      <a:pt x="0" y="331"/>
                    </a:moveTo>
                    <a:lnTo>
                      <a:pt x="0" y="403"/>
                    </a:lnTo>
                    <a:lnTo>
                      <a:pt x="98" y="253"/>
                    </a:lnTo>
                    <a:lnTo>
                      <a:pt x="138" y="171"/>
                    </a:lnTo>
                    <a:lnTo>
                      <a:pt x="264" y="72"/>
                    </a:lnTo>
                    <a:lnTo>
                      <a:pt x="424" y="36"/>
                    </a:lnTo>
                    <a:lnTo>
                      <a:pt x="551" y="57"/>
                    </a:lnTo>
                    <a:lnTo>
                      <a:pt x="644" y="42"/>
                    </a:lnTo>
                    <a:lnTo>
                      <a:pt x="541" y="21"/>
                    </a:lnTo>
                    <a:lnTo>
                      <a:pt x="403" y="0"/>
                    </a:lnTo>
                    <a:lnTo>
                      <a:pt x="226" y="51"/>
                    </a:lnTo>
                    <a:lnTo>
                      <a:pt x="102" y="139"/>
                    </a:lnTo>
                    <a:lnTo>
                      <a:pt x="24" y="253"/>
                    </a:lnTo>
                    <a:lnTo>
                      <a:pt x="0" y="331"/>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52" name="Freeform 561"/>
              <p:cNvSpPr>
                <a:spLocks/>
              </p:cNvSpPr>
              <p:nvPr/>
            </p:nvSpPr>
            <p:spPr bwMode="auto">
              <a:xfrm rot="1684349" flipH="1">
                <a:off x="4291013" y="4232275"/>
                <a:ext cx="28575" cy="61913"/>
              </a:xfrm>
              <a:custGeom>
                <a:avLst/>
                <a:gdLst>
                  <a:gd name="T0" fmla="*/ 0 w 144"/>
                  <a:gd name="T1" fmla="*/ 2147483647 h 387"/>
                  <a:gd name="T2" fmla="*/ 0 w 144"/>
                  <a:gd name="T3" fmla="*/ 0 h 387"/>
                  <a:gd name="T4" fmla="*/ 0 w 144"/>
                  <a:gd name="T5" fmla="*/ 2147483647 h 387"/>
                  <a:gd name="T6" fmla="*/ 0 w 144"/>
                  <a:gd name="T7" fmla="*/ 2147483647 h 387"/>
                  <a:gd name="T8" fmla="*/ 0 w 144"/>
                  <a:gd name="T9" fmla="*/ 2147483647 h 387"/>
                  <a:gd name="T10" fmla="*/ 0 w 144"/>
                  <a:gd name="T11" fmla="*/ 2147483647 h 387"/>
                  <a:gd name="T12" fmla="*/ 0 w 144"/>
                  <a:gd name="T13" fmla="*/ 2147483647 h 387"/>
                  <a:gd name="T14" fmla="*/ 0 w 144"/>
                  <a:gd name="T15" fmla="*/ 2147483647 h 387"/>
                  <a:gd name="T16" fmla="*/ 0 w 144"/>
                  <a:gd name="T17" fmla="*/ 2147483647 h 387"/>
                  <a:gd name="T18" fmla="*/ 0 w 144"/>
                  <a:gd name="T19" fmla="*/ 2147483647 h 387"/>
                  <a:gd name="T20" fmla="*/ 0 w 144"/>
                  <a:gd name="T21" fmla="*/ 2147483647 h 387"/>
                  <a:gd name="T22" fmla="*/ 0 w 144"/>
                  <a:gd name="T23" fmla="*/ 2147483647 h 387"/>
                  <a:gd name="T24" fmla="*/ 0 w 144"/>
                  <a:gd name="T25" fmla="*/ 2147483647 h 387"/>
                  <a:gd name="T26" fmla="*/ 0 w 144"/>
                  <a:gd name="T27" fmla="*/ 0 h 387"/>
                  <a:gd name="T28" fmla="*/ 0 w 144"/>
                  <a:gd name="T29" fmla="*/ 0 h 387"/>
                  <a:gd name="T30" fmla="*/ 0 w 144"/>
                  <a:gd name="T31" fmla="*/ 0 h 387"/>
                  <a:gd name="T32" fmla="*/ 0 w 144"/>
                  <a:gd name="T33" fmla="*/ 0 h 387"/>
                  <a:gd name="T34" fmla="*/ 0 w 144"/>
                  <a:gd name="T35" fmla="*/ 0 h 387"/>
                  <a:gd name="T36" fmla="*/ 0 w 144"/>
                  <a:gd name="T37" fmla="*/ 0 h 387"/>
                  <a:gd name="T38" fmla="*/ 0 w 144"/>
                  <a:gd name="T39" fmla="*/ 0 h 387"/>
                  <a:gd name="T40" fmla="*/ 0 w 144"/>
                  <a:gd name="T41" fmla="*/ 0 h 387"/>
                  <a:gd name="T42" fmla="*/ 0 w 144"/>
                  <a:gd name="T43" fmla="*/ 0 h 387"/>
                  <a:gd name="T44" fmla="*/ 0 w 144"/>
                  <a:gd name="T45" fmla="*/ 0 h 387"/>
                  <a:gd name="T46" fmla="*/ 0 w 144"/>
                  <a:gd name="T47" fmla="*/ 0 h 387"/>
                  <a:gd name="T48" fmla="*/ 0 w 144"/>
                  <a:gd name="T49" fmla="*/ 0 h 387"/>
                  <a:gd name="T50" fmla="*/ 0 w 144"/>
                  <a:gd name="T51" fmla="*/ 0 h 387"/>
                  <a:gd name="T52" fmla="*/ 0 w 144"/>
                  <a:gd name="T53" fmla="*/ 0 h 387"/>
                  <a:gd name="T54" fmla="*/ 0 w 144"/>
                  <a:gd name="T55" fmla="*/ 0 h 387"/>
                  <a:gd name="T56" fmla="*/ 0 w 144"/>
                  <a:gd name="T57" fmla="*/ 0 h 387"/>
                  <a:gd name="T58" fmla="*/ 0 w 144"/>
                  <a:gd name="T59" fmla="*/ 0 h 387"/>
                  <a:gd name="T60" fmla="*/ 0 w 144"/>
                  <a:gd name="T61" fmla="*/ 0 h 387"/>
                  <a:gd name="T62" fmla="*/ 0 w 144"/>
                  <a:gd name="T63" fmla="*/ 0 h 387"/>
                  <a:gd name="T64" fmla="*/ 0 w 144"/>
                  <a:gd name="T65" fmla="*/ 0 h 387"/>
                  <a:gd name="T66" fmla="*/ 0 w 144"/>
                  <a:gd name="T67" fmla="*/ 0 h 387"/>
                  <a:gd name="T68" fmla="*/ 0 w 144"/>
                  <a:gd name="T69" fmla="*/ 0 h 387"/>
                  <a:gd name="T70" fmla="*/ 0 w 144"/>
                  <a:gd name="T71" fmla="*/ 0 h 387"/>
                  <a:gd name="T72" fmla="*/ 0 w 144"/>
                  <a:gd name="T73" fmla="*/ 0 h 387"/>
                  <a:gd name="T74" fmla="*/ 0 w 144"/>
                  <a:gd name="T75" fmla="*/ 0 h 387"/>
                  <a:gd name="T76" fmla="*/ 0 w 144"/>
                  <a:gd name="T77" fmla="*/ 0 h 38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4"/>
                  <a:gd name="T118" fmla="*/ 0 h 387"/>
                  <a:gd name="T119" fmla="*/ 144 w 144"/>
                  <a:gd name="T120" fmla="*/ 387 h 38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4" h="387">
                    <a:moveTo>
                      <a:pt x="0" y="0"/>
                    </a:moveTo>
                    <a:lnTo>
                      <a:pt x="54" y="387"/>
                    </a:lnTo>
                    <a:lnTo>
                      <a:pt x="144" y="364"/>
                    </a:lnTo>
                    <a:lnTo>
                      <a:pt x="91" y="14"/>
                    </a:lnTo>
                    <a:lnTo>
                      <a:pt x="65" y="14"/>
                    </a:lnTo>
                    <a:lnTo>
                      <a:pt x="104" y="339"/>
                    </a:lnTo>
                    <a:lnTo>
                      <a:pt x="103" y="341"/>
                    </a:lnTo>
                    <a:lnTo>
                      <a:pt x="100" y="343"/>
                    </a:lnTo>
                    <a:lnTo>
                      <a:pt x="95" y="346"/>
                    </a:lnTo>
                    <a:lnTo>
                      <a:pt x="90" y="348"/>
                    </a:lnTo>
                    <a:lnTo>
                      <a:pt x="85" y="350"/>
                    </a:lnTo>
                    <a:lnTo>
                      <a:pt x="81" y="350"/>
                    </a:lnTo>
                    <a:lnTo>
                      <a:pt x="78" y="348"/>
                    </a:lnTo>
                    <a:lnTo>
                      <a:pt x="77" y="346"/>
                    </a:lnTo>
                    <a:lnTo>
                      <a:pt x="78" y="343"/>
                    </a:lnTo>
                    <a:lnTo>
                      <a:pt x="77" y="339"/>
                    </a:lnTo>
                    <a:lnTo>
                      <a:pt x="77" y="335"/>
                    </a:lnTo>
                    <a:lnTo>
                      <a:pt x="77" y="333"/>
                    </a:lnTo>
                    <a:lnTo>
                      <a:pt x="77" y="330"/>
                    </a:lnTo>
                    <a:lnTo>
                      <a:pt x="75" y="326"/>
                    </a:lnTo>
                    <a:lnTo>
                      <a:pt x="75" y="322"/>
                    </a:lnTo>
                    <a:lnTo>
                      <a:pt x="75" y="318"/>
                    </a:lnTo>
                    <a:lnTo>
                      <a:pt x="75" y="313"/>
                    </a:lnTo>
                    <a:lnTo>
                      <a:pt x="74" y="309"/>
                    </a:lnTo>
                    <a:lnTo>
                      <a:pt x="74" y="304"/>
                    </a:lnTo>
                    <a:lnTo>
                      <a:pt x="73" y="298"/>
                    </a:lnTo>
                    <a:lnTo>
                      <a:pt x="73" y="293"/>
                    </a:lnTo>
                    <a:lnTo>
                      <a:pt x="71" y="288"/>
                    </a:lnTo>
                    <a:lnTo>
                      <a:pt x="71" y="281"/>
                    </a:lnTo>
                    <a:lnTo>
                      <a:pt x="70" y="275"/>
                    </a:lnTo>
                    <a:lnTo>
                      <a:pt x="69" y="268"/>
                    </a:lnTo>
                    <a:lnTo>
                      <a:pt x="69" y="262"/>
                    </a:lnTo>
                    <a:lnTo>
                      <a:pt x="67" y="255"/>
                    </a:lnTo>
                    <a:lnTo>
                      <a:pt x="67" y="248"/>
                    </a:lnTo>
                    <a:lnTo>
                      <a:pt x="66" y="242"/>
                    </a:lnTo>
                    <a:lnTo>
                      <a:pt x="65" y="234"/>
                    </a:lnTo>
                    <a:lnTo>
                      <a:pt x="65" y="227"/>
                    </a:lnTo>
                    <a:lnTo>
                      <a:pt x="63" y="219"/>
                    </a:lnTo>
                    <a:lnTo>
                      <a:pt x="62" y="212"/>
                    </a:lnTo>
                    <a:lnTo>
                      <a:pt x="61" y="205"/>
                    </a:lnTo>
                    <a:lnTo>
                      <a:pt x="61" y="197"/>
                    </a:lnTo>
                    <a:lnTo>
                      <a:pt x="59" y="189"/>
                    </a:lnTo>
                    <a:lnTo>
                      <a:pt x="58" y="183"/>
                    </a:lnTo>
                    <a:lnTo>
                      <a:pt x="57" y="175"/>
                    </a:lnTo>
                    <a:lnTo>
                      <a:pt x="57" y="167"/>
                    </a:lnTo>
                    <a:lnTo>
                      <a:pt x="56" y="159"/>
                    </a:lnTo>
                    <a:lnTo>
                      <a:pt x="54" y="151"/>
                    </a:lnTo>
                    <a:lnTo>
                      <a:pt x="53" y="143"/>
                    </a:lnTo>
                    <a:lnTo>
                      <a:pt x="52" y="136"/>
                    </a:lnTo>
                    <a:lnTo>
                      <a:pt x="50" y="129"/>
                    </a:lnTo>
                    <a:lnTo>
                      <a:pt x="49" y="121"/>
                    </a:lnTo>
                    <a:lnTo>
                      <a:pt x="49" y="114"/>
                    </a:lnTo>
                    <a:lnTo>
                      <a:pt x="48" y="107"/>
                    </a:lnTo>
                    <a:lnTo>
                      <a:pt x="46" y="100"/>
                    </a:lnTo>
                    <a:lnTo>
                      <a:pt x="46" y="93"/>
                    </a:lnTo>
                    <a:lnTo>
                      <a:pt x="45" y="85"/>
                    </a:lnTo>
                    <a:lnTo>
                      <a:pt x="44" y="80"/>
                    </a:lnTo>
                    <a:lnTo>
                      <a:pt x="42" y="73"/>
                    </a:lnTo>
                    <a:lnTo>
                      <a:pt x="42" y="67"/>
                    </a:lnTo>
                    <a:lnTo>
                      <a:pt x="41" y="61"/>
                    </a:lnTo>
                    <a:lnTo>
                      <a:pt x="41" y="56"/>
                    </a:lnTo>
                    <a:lnTo>
                      <a:pt x="40" y="50"/>
                    </a:lnTo>
                    <a:lnTo>
                      <a:pt x="38" y="44"/>
                    </a:lnTo>
                    <a:lnTo>
                      <a:pt x="38" y="39"/>
                    </a:lnTo>
                    <a:lnTo>
                      <a:pt x="37" y="35"/>
                    </a:lnTo>
                    <a:lnTo>
                      <a:pt x="36" y="30"/>
                    </a:lnTo>
                    <a:lnTo>
                      <a:pt x="36" y="26"/>
                    </a:lnTo>
                    <a:lnTo>
                      <a:pt x="36" y="22"/>
                    </a:lnTo>
                    <a:lnTo>
                      <a:pt x="36" y="19"/>
                    </a:lnTo>
                    <a:lnTo>
                      <a:pt x="34" y="15"/>
                    </a:lnTo>
                    <a:lnTo>
                      <a:pt x="34" y="13"/>
                    </a:lnTo>
                    <a:lnTo>
                      <a:pt x="33" y="10"/>
                    </a:lnTo>
                    <a:lnTo>
                      <a:pt x="33" y="9"/>
                    </a:lnTo>
                    <a:lnTo>
                      <a:pt x="33" y="6"/>
                    </a:lnTo>
                    <a:lnTo>
                      <a:pt x="0"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grpSp>
        <p:sp>
          <p:nvSpPr>
            <p:cNvPr id="295" name="Text Box 246"/>
            <p:cNvSpPr txBox="1">
              <a:spLocks noChangeArrowheads="1"/>
            </p:cNvSpPr>
            <p:nvPr/>
          </p:nvSpPr>
          <p:spPr bwMode="auto">
            <a:xfrm>
              <a:off x="4525962" y="3836988"/>
              <a:ext cx="3180773" cy="448738"/>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nSpc>
                  <a:spcPct val="70000"/>
                </a:lnSpc>
                <a:defRPr/>
              </a:pPr>
              <a:r>
                <a:rPr lang="en-US" sz="1600" kern="0" cap="small" dirty="0" smtClean="0">
                  <a:ln w="3175">
                    <a:solidFill>
                      <a:srgbClr val="FFFF00"/>
                    </a:solidFill>
                  </a:ln>
                  <a:solidFill>
                    <a:srgbClr val="CC0000"/>
                  </a:solidFill>
                  <a:effectLst>
                    <a:glow rad="101600">
                      <a:srgbClr val="FFFFFF">
                        <a:alpha val="60000"/>
                      </a:srgbClr>
                    </a:glow>
                  </a:effectLst>
                  <a:latin typeface="Arial Black" pitchFamily="34" charset="0"/>
                  <a:cs typeface="Arial" pitchFamily="34" charset="0"/>
                </a:rPr>
                <a:t>Deception, Manipulation</a:t>
              </a:r>
              <a:r>
                <a:rPr lang="en-US" sz="1600" kern="0" dirty="0">
                  <a:ln w="3175">
                    <a:solidFill>
                      <a:srgbClr val="FFFF99"/>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
              </a:r>
              <a:br>
                <a:rPr lang="en-US" sz="1600" kern="0" dirty="0">
                  <a:ln w="3175">
                    <a:solidFill>
                      <a:srgbClr val="FFFF99"/>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br>
              <a:r>
                <a:rPr lang="en-US" sz="1600" kern="0" dirty="0" smtClean="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t>Trickery, Corruption, Lying</a:t>
              </a:r>
              <a:endPar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endParaRPr>
            </a:p>
          </p:txBody>
        </p:sp>
      </p:grpSp>
      <p:grpSp>
        <p:nvGrpSpPr>
          <p:cNvPr id="335" name="Group 497"/>
          <p:cNvGrpSpPr>
            <a:grpSpLocks/>
          </p:cNvGrpSpPr>
          <p:nvPr/>
        </p:nvGrpSpPr>
        <p:grpSpPr bwMode="auto">
          <a:xfrm>
            <a:off x="3952247" y="4706695"/>
            <a:ext cx="3322862" cy="467058"/>
            <a:chOff x="3997325" y="2409825"/>
            <a:chExt cx="3323587" cy="467058"/>
          </a:xfrm>
        </p:grpSpPr>
        <p:grpSp>
          <p:nvGrpSpPr>
            <p:cNvPr id="357" name="Group 381"/>
            <p:cNvGrpSpPr>
              <a:grpSpLocks/>
            </p:cNvGrpSpPr>
            <p:nvPr/>
          </p:nvGrpSpPr>
          <p:grpSpPr bwMode="auto">
            <a:xfrm>
              <a:off x="3997325" y="2409825"/>
              <a:ext cx="549275" cy="444500"/>
              <a:chOff x="3997325" y="2409825"/>
              <a:chExt cx="549275" cy="444500"/>
            </a:xfrm>
          </p:grpSpPr>
          <p:sp>
            <p:nvSpPr>
              <p:cNvPr id="360" name="Oval 359"/>
              <p:cNvSpPr/>
              <p:nvPr/>
            </p:nvSpPr>
            <p:spPr>
              <a:xfrm>
                <a:off x="4089420" y="2435225"/>
                <a:ext cx="427131" cy="411162"/>
              </a:xfrm>
              <a:prstGeom prst="ellipse">
                <a:avLst/>
              </a:prstGeom>
              <a:solidFill>
                <a:sysClr val="window" lastClr="FFFFFF"/>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grpSp>
            <p:nvGrpSpPr>
              <p:cNvPr id="358" name="Group 449"/>
              <p:cNvGrpSpPr>
                <a:grpSpLocks/>
              </p:cNvGrpSpPr>
              <p:nvPr/>
            </p:nvGrpSpPr>
            <p:grpSpPr bwMode="auto">
              <a:xfrm>
                <a:off x="4140200" y="2443163"/>
                <a:ext cx="406400" cy="296862"/>
                <a:chOff x="3906" y="2356"/>
                <a:chExt cx="305" cy="207"/>
              </a:xfrm>
            </p:grpSpPr>
            <p:sp>
              <p:nvSpPr>
                <p:cNvPr id="373" name="Freeform 450"/>
                <p:cNvSpPr>
                  <a:spLocks/>
                </p:cNvSpPr>
                <p:nvPr/>
              </p:nvSpPr>
              <p:spPr bwMode="auto">
                <a:xfrm rot="395034">
                  <a:off x="3920" y="2369"/>
                  <a:ext cx="291" cy="194"/>
                </a:xfrm>
                <a:custGeom>
                  <a:avLst/>
                  <a:gdLst>
                    <a:gd name="T0" fmla="*/ 0 w 1945"/>
                    <a:gd name="T1" fmla="*/ 0 h 1445"/>
                    <a:gd name="T2" fmla="*/ 0 w 1945"/>
                    <a:gd name="T3" fmla="*/ 0 h 1445"/>
                    <a:gd name="T4" fmla="*/ 0 w 1945"/>
                    <a:gd name="T5" fmla="*/ 0 h 1445"/>
                    <a:gd name="T6" fmla="*/ 0 w 1945"/>
                    <a:gd name="T7" fmla="*/ 0 h 1445"/>
                    <a:gd name="T8" fmla="*/ 0 w 1945"/>
                    <a:gd name="T9" fmla="*/ 0 h 1445"/>
                    <a:gd name="T10" fmla="*/ 0 w 1945"/>
                    <a:gd name="T11" fmla="*/ 0 h 1445"/>
                    <a:gd name="T12" fmla="*/ 0 w 1945"/>
                    <a:gd name="T13" fmla="*/ 0 h 1445"/>
                    <a:gd name="T14" fmla="*/ 0 w 1945"/>
                    <a:gd name="T15" fmla="*/ 0 h 1445"/>
                    <a:gd name="T16" fmla="*/ 0 w 1945"/>
                    <a:gd name="T17" fmla="*/ 0 h 1445"/>
                    <a:gd name="T18" fmla="*/ 0 w 1945"/>
                    <a:gd name="T19" fmla="*/ 0 h 1445"/>
                    <a:gd name="T20" fmla="*/ 0 w 1945"/>
                    <a:gd name="T21" fmla="*/ 0 h 1445"/>
                    <a:gd name="T22" fmla="*/ 0 w 1945"/>
                    <a:gd name="T23" fmla="*/ 0 h 1445"/>
                    <a:gd name="T24" fmla="*/ 0 w 1945"/>
                    <a:gd name="T25" fmla="*/ 0 h 1445"/>
                    <a:gd name="T26" fmla="*/ 0 w 1945"/>
                    <a:gd name="T27" fmla="*/ 0 h 1445"/>
                    <a:gd name="T28" fmla="*/ 0 w 1945"/>
                    <a:gd name="T29" fmla="*/ 0 h 1445"/>
                    <a:gd name="T30" fmla="*/ 0 w 1945"/>
                    <a:gd name="T31" fmla="*/ 0 h 1445"/>
                    <a:gd name="T32" fmla="*/ 0 w 1945"/>
                    <a:gd name="T33" fmla="*/ 0 h 1445"/>
                    <a:gd name="T34" fmla="*/ 0 w 1945"/>
                    <a:gd name="T35" fmla="*/ 0 h 1445"/>
                    <a:gd name="T36" fmla="*/ 0 w 1945"/>
                    <a:gd name="T37" fmla="*/ 0 h 1445"/>
                    <a:gd name="T38" fmla="*/ 0 w 1945"/>
                    <a:gd name="T39" fmla="*/ 0 h 1445"/>
                    <a:gd name="T40" fmla="*/ 0 w 1945"/>
                    <a:gd name="T41" fmla="*/ 0 h 1445"/>
                    <a:gd name="T42" fmla="*/ 0 w 1945"/>
                    <a:gd name="T43" fmla="*/ 0 h 1445"/>
                    <a:gd name="T44" fmla="*/ 0 w 1945"/>
                    <a:gd name="T45" fmla="*/ 0 h 1445"/>
                    <a:gd name="T46" fmla="*/ 0 w 1945"/>
                    <a:gd name="T47" fmla="*/ 0 h 1445"/>
                    <a:gd name="T48" fmla="*/ 0 w 1945"/>
                    <a:gd name="T49" fmla="*/ 0 h 1445"/>
                    <a:gd name="T50" fmla="*/ 0 w 1945"/>
                    <a:gd name="T51" fmla="*/ 0 h 1445"/>
                    <a:gd name="T52" fmla="*/ 0 w 1945"/>
                    <a:gd name="T53" fmla="*/ 0 h 1445"/>
                    <a:gd name="T54" fmla="*/ 0 w 1945"/>
                    <a:gd name="T55" fmla="*/ 0 h 1445"/>
                    <a:gd name="T56" fmla="*/ 0 w 1945"/>
                    <a:gd name="T57" fmla="*/ 0 h 1445"/>
                    <a:gd name="T58" fmla="*/ 0 w 1945"/>
                    <a:gd name="T59" fmla="*/ 0 h 1445"/>
                    <a:gd name="T60" fmla="*/ 0 w 1945"/>
                    <a:gd name="T61" fmla="*/ 0 h 1445"/>
                    <a:gd name="T62" fmla="*/ 0 w 1945"/>
                    <a:gd name="T63" fmla="*/ 0 h 1445"/>
                    <a:gd name="T64" fmla="*/ 0 w 1945"/>
                    <a:gd name="T65" fmla="*/ 0 h 1445"/>
                    <a:gd name="T66" fmla="*/ 0 w 1945"/>
                    <a:gd name="T67" fmla="*/ 0 h 1445"/>
                    <a:gd name="T68" fmla="*/ 0 w 1945"/>
                    <a:gd name="T69" fmla="*/ 0 h 1445"/>
                    <a:gd name="T70" fmla="*/ 0 w 1945"/>
                    <a:gd name="T71" fmla="*/ 0 h 1445"/>
                    <a:gd name="T72" fmla="*/ 0 w 1945"/>
                    <a:gd name="T73" fmla="*/ 0 h 1445"/>
                    <a:gd name="T74" fmla="*/ 0 w 1945"/>
                    <a:gd name="T75" fmla="*/ 0 h 1445"/>
                    <a:gd name="T76" fmla="*/ 0 w 1945"/>
                    <a:gd name="T77" fmla="*/ 0 h 1445"/>
                    <a:gd name="T78" fmla="*/ 0 w 1945"/>
                    <a:gd name="T79" fmla="*/ 0 h 1445"/>
                    <a:gd name="T80" fmla="*/ 0 w 1945"/>
                    <a:gd name="T81" fmla="*/ 0 h 1445"/>
                    <a:gd name="T82" fmla="*/ 0 w 1945"/>
                    <a:gd name="T83" fmla="*/ 0 h 1445"/>
                    <a:gd name="T84" fmla="*/ 0 w 1945"/>
                    <a:gd name="T85" fmla="*/ 0 h 1445"/>
                    <a:gd name="T86" fmla="*/ 0 w 1945"/>
                    <a:gd name="T87" fmla="*/ 0 h 1445"/>
                    <a:gd name="T88" fmla="*/ 0 w 1945"/>
                    <a:gd name="T89" fmla="*/ 0 h 1445"/>
                    <a:gd name="T90" fmla="*/ 0 w 1945"/>
                    <a:gd name="T91" fmla="*/ 0 h 1445"/>
                    <a:gd name="T92" fmla="*/ 0 w 1945"/>
                    <a:gd name="T93" fmla="*/ 0 h 144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45"/>
                    <a:gd name="T142" fmla="*/ 0 h 1445"/>
                    <a:gd name="T143" fmla="*/ 1945 w 1945"/>
                    <a:gd name="T144" fmla="*/ 1445 h 144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45" h="1445">
                      <a:moveTo>
                        <a:pt x="454" y="0"/>
                      </a:moveTo>
                      <a:lnTo>
                        <a:pt x="376" y="85"/>
                      </a:lnTo>
                      <a:lnTo>
                        <a:pt x="378" y="175"/>
                      </a:lnTo>
                      <a:lnTo>
                        <a:pt x="471" y="243"/>
                      </a:lnTo>
                      <a:lnTo>
                        <a:pt x="433" y="338"/>
                      </a:lnTo>
                      <a:lnTo>
                        <a:pt x="367" y="355"/>
                      </a:lnTo>
                      <a:lnTo>
                        <a:pt x="321" y="430"/>
                      </a:lnTo>
                      <a:lnTo>
                        <a:pt x="386" y="502"/>
                      </a:lnTo>
                      <a:lnTo>
                        <a:pt x="300" y="751"/>
                      </a:lnTo>
                      <a:lnTo>
                        <a:pt x="161" y="795"/>
                      </a:lnTo>
                      <a:lnTo>
                        <a:pt x="211" y="865"/>
                      </a:lnTo>
                      <a:lnTo>
                        <a:pt x="239" y="896"/>
                      </a:lnTo>
                      <a:lnTo>
                        <a:pt x="160" y="964"/>
                      </a:lnTo>
                      <a:lnTo>
                        <a:pt x="74" y="974"/>
                      </a:lnTo>
                      <a:lnTo>
                        <a:pt x="40" y="1084"/>
                      </a:lnTo>
                      <a:lnTo>
                        <a:pt x="2" y="1164"/>
                      </a:lnTo>
                      <a:lnTo>
                        <a:pt x="0" y="1166"/>
                      </a:lnTo>
                      <a:lnTo>
                        <a:pt x="2" y="1168"/>
                      </a:lnTo>
                      <a:lnTo>
                        <a:pt x="2" y="1173"/>
                      </a:lnTo>
                      <a:lnTo>
                        <a:pt x="4" y="1179"/>
                      </a:lnTo>
                      <a:lnTo>
                        <a:pt x="4" y="1183"/>
                      </a:lnTo>
                      <a:lnTo>
                        <a:pt x="6" y="1188"/>
                      </a:lnTo>
                      <a:lnTo>
                        <a:pt x="9" y="1192"/>
                      </a:lnTo>
                      <a:lnTo>
                        <a:pt x="11" y="1198"/>
                      </a:lnTo>
                      <a:lnTo>
                        <a:pt x="15" y="1204"/>
                      </a:lnTo>
                      <a:lnTo>
                        <a:pt x="19" y="1209"/>
                      </a:lnTo>
                      <a:lnTo>
                        <a:pt x="23" y="1217"/>
                      </a:lnTo>
                      <a:lnTo>
                        <a:pt x="30" y="1225"/>
                      </a:lnTo>
                      <a:lnTo>
                        <a:pt x="36" y="1230"/>
                      </a:lnTo>
                      <a:lnTo>
                        <a:pt x="42" y="1238"/>
                      </a:lnTo>
                      <a:lnTo>
                        <a:pt x="45" y="1242"/>
                      </a:lnTo>
                      <a:lnTo>
                        <a:pt x="49" y="1246"/>
                      </a:lnTo>
                      <a:lnTo>
                        <a:pt x="55" y="1249"/>
                      </a:lnTo>
                      <a:lnTo>
                        <a:pt x="59" y="1255"/>
                      </a:lnTo>
                      <a:lnTo>
                        <a:pt x="63" y="1259"/>
                      </a:lnTo>
                      <a:lnTo>
                        <a:pt x="68" y="1263"/>
                      </a:lnTo>
                      <a:lnTo>
                        <a:pt x="72" y="1266"/>
                      </a:lnTo>
                      <a:lnTo>
                        <a:pt x="80" y="1272"/>
                      </a:lnTo>
                      <a:lnTo>
                        <a:pt x="85" y="1276"/>
                      </a:lnTo>
                      <a:lnTo>
                        <a:pt x="91" y="1280"/>
                      </a:lnTo>
                      <a:lnTo>
                        <a:pt x="97" y="1285"/>
                      </a:lnTo>
                      <a:lnTo>
                        <a:pt x="104" y="1289"/>
                      </a:lnTo>
                      <a:lnTo>
                        <a:pt x="112" y="1295"/>
                      </a:lnTo>
                      <a:lnTo>
                        <a:pt x="118" y="1299"/>
                      </a:lnTo>
                      <a:lnTo>
                        <a:pt x="125" y="1303"/>
                      </a:lnTo>
                      <a:lnTo>
                        <a:pt x="133" y="1308"/>
                      </a:lnTo>
                      <a:lnTo>
                        <a:pt x="141" y="1312"/>
                      </a:lnTo>
                      <a:lnTo>
                        <a:pt x="150" y="1318"/>
                      </a:lnTo>
                      <a:lnTo>
                        <a:pt x="158" y="1323"/>
                      </a:lnTo>
                      <a:lnTo>
                        <a:pt x="169" y="1329"/>
                      </a:lnTo>
                      <a:lnTo>
                        <a:pt x="177" y="1333"/>
                      </a:lnTo>
                      <a:lnTo>
                        <a:pt x="186" y="1339"/>
                      </a:lnTo>
                      <a:lnTo>
                        <a:pt x="198" y="1344"/>
                      </a:lnTo>
                      <a:lnTo>
                        <a:pt x="207" y="1350"/>
                      </a:lnTo>
                      <a:lnTo>
                        <a:pt x="219" y="1354"/>
                      </a:lnTo>
                      <a:lnTo>
                        <a:pt x="230" y="1360"/>
                      </a:lnTo>
                      <a:lnTo>
                        <a:pt x="241" y="1365"/>
                      </a:lnTo>
                      <a:lnTo>
                        <a:pt x="255" y="1371"/>
                      </a:lnTo>
                      <a:lnTo>
                        <a:pt x="266" y="1377"/>
                      </a:lnTo>
                      <a:lnTo>
                        <a:pt x="277" y="1381"/>
                      </a:lnTo>
                      <a:lnTo>
                        <a:pt x="291" y="1386"/>
                      </a:lnTo>
                      <a:lnTo>
                        <a:pt x="302" y="1390"/>
                      </a:lnTo>
                      <a:lnTo>
                        <a:pt x="314" y="1394"/>
                      </a:lnTo>
                      <a:lnTo>
                        <a:pt x="327" y="1398"/>
                      </a:lnTo>
                      <a:lnTo>
                        <a:pt x="338" y="1401"/>
                      </a:lnTo>
                      <a:lnTo>
                        <a:pt x="350" y="1405"/>
                      </a:lnTo>
                      <a:lnTo>
                        <a:pt x="361" y="1409"/>
                      </a:lnTo>
                      <a:lnTo>
                        <a:pt x="374" y="1413"/>
                      </a:lnTo>
                      <a:lnTo>
                        <a:pt x="384" y="1415"/>
                      </a:lnTo>
                      <a:lnTo>
                        <a:pt x="397" y="1419"/>
                      </a:lnTo>
                      <a:lnTo>
                        <a:pt x="407" y="1420"/>
                      </a:lnTo>
                      <a:lnTo>
                        <a:pt x="420" y="1422"/>
                      </a:lnTo>
                      <a:lnTo>
                        <a:pt x="430" y="1426"/>
                      </a:lnTo>
                      <a:lnTo>
                        <a:pt x="443" y="1428"/>
                      </a:lnTo>
                      <a:lnTo>
                        <a:pt x="452" y="1430"/>
                      </a:lnTo>
                      <a:lnTo>
                        <a:pt x="464" y="1432"/>
                      </a:lnTo>
                      <a:lnTo>
                        <a:pt x="473" y="1434"/>
                      </a:lnTo>
                      <a:lnTo>
                        <a:pt x="485" y="1436"/>
                      </a:lnTo>
                      <a:lnTo>
                        <a:pt x="496" y="1436"/>
                      </a:lnTo>
                      <a:lnTo>
                        <a:pt x="506" y="1438"/>
                      </a:lnTo>
                      <a:lnTo>
                        <a:pt x="517" y="1440"/>
                      </a:lnTo>
                      <a:lnTo>
                        <a:pt x="527" y="1441"/>
                      </a:lnTo>
                      <a:lnTo>
                        <a:pt x="536" y="1441"/>
                      </a:lnTo>
                      <a:lnTo>
                        <a:pt x="546" y="1443"/>
                      </a:lnTo>
                      <a:lnTo>
                        <a:pt x="555" y="1443"/>
                      </a:lnTo>
                      <a:lnTo>
                        <a:pt x="567" y="1443"/>
                      </a:lnTo>
                      <a:lnTo>
                        <a:pt x="574" y="1443"/>
                      </a:lnTo>
                      <a:lnTo>
                        <a:pt x="584" y="1445"/>
                      </a:lnTo>
                      <a:lnTo>
                        <a:pt x="593" y="1445"/>
                      </a:lnTo>
                      <a:lnTo>
                        <a:pt x="603" y="1445"/>
                      </a:lnTo>
                      <a:lnTo>
                        <a:pt x="610" y="1445"/>
                      </a:lnTo>
                      <a:lnTo>
                        <a:pt x="620" y="1445"/>
                      </a:lnTo>
                      <a:lnTo>
                        <a:pt x="627" y="1445"/>
                      </a:lnTo>
                      <a:lnTo>
                        <a:pt x="635" y="1445"/>
                      </a:lnTo>
                      <a:lnTo>
                        <a:pt x="643" y="1445"/>
                      </a:lnTo>
                      <a:lnTo>
                        <a:pt x="650" y="1445"/>
                      </a:lnTo>
                      <a:lnTo>
                        <a:pt x="658" y="1445"/>
                      </a:lnTo>
                      <a:lnTo>
                        <a:pt x="665" y="1445"/>
                      </a:lnTo>
                      <a:lnTo>
                        <a:pt x="671" y="1445"/>
                      </a:lnTo>
                      <a:lnTo>
                        <a:pt x="679" y="1443"/>
                      </a:lnTo>
                      <a:lnTo>
                        <a:pt x="684" y="1443"/>
                      </a:lnTo>
                      <a:lnTo>
                        <a:pt x="692" y="1443"/>
                      </a:lnTo>
                      <a:lnTo>
                        <a:pt x="696" y="1443"/>
                      </a:lnTo>
                      <a:lnTo>
                        <a:pt x="702" y="1443"/>
                      </a:lnTo>
                      <a:lnTo>
                        <a:pt x="707" y="1443"/>
                      </a:lnTo>
                      <a:lnTo>
                        <a:pt x="713" y="1443"/>
                      </a:lnTo>
                      <a:lnTo>
                        <a:pt x="719" y="1441"/>
                      </a:lnTo>
                      <a:lnTo>
                        <a:pt x="722" y="1441"/>
                      </a:lnTo>
                      <a:lnTo>
                        <a:pt x="726" y="1440"/>
                      </a:lnTo>
                      <a:lnTo>
                        <a:pt x="732" y="1440"/>
                      </a:lnTo>
                      <a:lnTo>
                        <a:pt x="738" y="1440"/>
                      </a:lnTo>
                      <a:lnTo>
                        <a:pt x="745" y="1440"/>
                      </a:lnTo>
                      <a:lnTo>
                        <a:pt x="749" y="1438"/>
                      </a:lnTo>
                      <a:lnTo>
                        <a:pt x="751" y="1438"/>
                      </a:lnTo>
                      <a:lnTo>
                        <a:pt x="755" y="1438"/>
                      </a:lnTo>
                      <a:lnTo>
                        <a:pt x="816" y="1398"/>
                      </a:lnTo>
                      <a:lnTo>
                        <a:pt x="795" y="1308"/>
                      </a:lnTo>
                      <a:lnTo>
                        <a:pt x="837" y="1228"/>
                      </a:lnTo>
                      <a:lnTo>
                        <a:pt x="755" y="1084"/>
                      </a:lnTo>
                      <a:lnTo>
                        <a:pt x="764" y="1036"/>
                      </a:lnTo>
                      <a:lnTo>
                        <a:pt x="861" y="1029"/>
                      </a:lnTo>
                      <a:lnTo>
                        <a:pt x="863" y="962"/>
                      </a:lnTo>
                      <a:lnTo>
                        <a:pt x="772" y="916"/>
                      </a:lnTo>
                      <a:lnTo>
                        <a:pt x="816" y="859"/>
                      </a:lnTo>
                      <a:lnTo>
                        <a:pt x="994" y="903"/>
                      </a:lnTo>
                      <a:lnTo>
                        <a:pt x="1886" y="1168"/>
                      </a:lnTo>
                      <a:lnTo>
                        <a:pt x="1945" y="1015"/>
                      </a:lnTo>
                      <a:lnTo>
                        <a:pt x="1301" y="825"/>
                      </a:lnTo>
                      <a:lnTo>
                        <a:pt x="865" y="703"/>
                      </a:lnTo>
                      <a:lnTo>
                        <a:pt x="863" y="629"/>
                      </a:lnTo>
                      <a:lnTo>
                        <a:pt x="972" y="635"/>
                      </a:lnTo>
                      <a:lnTo>
                        <a:pt x="1019" y="580"/>
                      </a:lnTo>
                      <a:lnTo>
                        <a:pt x="962" y="515"/>
                      </a:lnTo>
                      <a:lnTo>
                        <a:pt x="924" y="492"/>
                      </a:lnTo>
                      <a:lnTo>
                        <a:pt x="953" y="416"/>
                      </a:lnTo>
                      <a:lnTo>
                        <a:pt x="1089" y="361"/>
                      </a:lnTo>
                      <a:lnTo>
                        <a:pt x="1116" y="264"/>
                      </a:lnTo>
                      <a:lnTo>
                        <a:pt x="1021" y="228"/>
                      </a:lnTo>
                      <a:lnTo>
                        <a:pt x="664" y="171"/>
                      </a:lnTo>
                      <a:lnTo>
                        <a:pt x="454" y="0"/>
                      </a:lnTo>
                      <a:close/>
                    </a:path>
                  </a:pathLst>
                </a:custGeom>
                <a:solidFill>
                  <a:srgbClr val="CC9900"/>
                </a:solidFill>
                <a:ln w="9525">
                  <a:noFill/>
                  <a:round/>
                  <a:headEnd/>
                  <a:tailEnd/>
                </a:ln>
              </p:spPr>
              <p:txBody>
                <a:bodyPr/>
                <a:lstStyle/>
                <a:p>
                  <a:pPr>
                    <a:defRPr/>
                  </a:pPr>
                  <a:endParaRPr lang="en-US" kern="0">
                    <a:solidFill>
                      <a:sysClr val="windowText" lastClr="000000"/>
                    </a:solidFill>
                    <a:latin typeface="Arial"/>
                  </a:endParaRPr>
                </a:p>
              </p:txBody>
            </p:sp>
            <p:sp>
              <p:nvSpPr>
                <p:cNvPr id="374" name="Freeform 451"/>
                <p:cNvSpPr>
                  <a:spLocks/>
                </p:cNvSpPr>
                <p:nvPr/>
              </p:nvSpPr>
              <p:spPr bwMode="auto">
                <a:xfrm rot="395034">
                  <a:off x="3989" y="2356"/>
                  <a:ext cx="120" cy="48"/>
                </a:xfrm>
                <a:custGeom>
                  <a:avLst/>
                  <a:gdLst>
                    <a:gd name="T0" fmla="*/ 0 w 801"/>
                    <a:gd name="T1" fmla="*/ 0 h 356"/>
                    <a:gd name="T2" fmla="*/ 0 w 801"/>
                    <a:gd name="T3" fmla="*/ 0 h 356"/>
                    <a:gd name="T4" fmla="*/ 0 w 801"/>
                    <a:gd name="T5" fmla="*/ 0 h 356"/>
                    <a:gd name="T6" fmla="*/ 0 w 801"/>
                    <a:gd name="T7" fmla="*/ 0 h 356"/>
                    <a:gd name="T8" fmla="*/ 0 w 801"/>
                    <a:gd name="T9" fmla="*/ 0 h 356"/>
                    <a:gd name="T10" fmla="*/ 0 w 801"/>
                    <a:gd name="T11" fmla="*/ 0 h 356"/>
                    <a:gd name="T12" fmla="*/ 0 w 801"/>
                    <a:gd name="T13" fmla="*/ 0 h 356"/>
                    <a:gd name="T14" fmla="*/ 0 w 801"/>
                    <a:gd name="T15" fmla="*/ 0 h 356"/>
                    <a:gd name="T16" fmla="*/ 0 w 801"/>
                    <a:gd name="T17" fmla="*/ 0 h 356"/>
                    <a:gd name="T18" fmla="*/ 0 w 801"/>
                    <a:gd name="T19" fmla="*/ 0 h 356"/>
                    <a:gd name="T20" fmla="*/ 0 w 801"/>
                    <a:gd name="T21" fmla="*/ 0 h 356"/>
                    <a:gd name="T22" fmla="*/ 0 w 801"/>
                    <a:gd name="T23" fmla="*/ 0 h 356"/>
                    <a:gd name="T24" fmla="*/ 0 w 801"/>
                    <a:gd name="T25" fmla="*/ 0 h 356"/>
                    <a:gd name="T26" fmla="*/ 0 w 801"/>
                    <a:gd name="T27" fmla="*/ 0 h 356"/>
                    <a:gd name="T28" fmla="*/ 0 w 801"/>
                    <a:gd name="T29" fmla="*/ 0 h 356"/>
                    <a:gd name="T30" fmla="*/ 0 w 801"/>
                    <a:gd name="T31" fmla="*/ 0 h 356"/>
                    <a:gd name="T32" fmla="*/ 0 w 801"/>
                    <a:gd name="T33" fmla="*/ 0 h 356"/>
                    <a:gd name="T34" fmla="*/ 0 w 801"/>
                    <a:gd name="T35" fmla="*/ 0 h 356"/>
                    <a:gd name="T36" fmla="*/ 0 w 801"/>
                    <a:gd name="T37" fmla="*/ 0 h 356"/>
                    <a:gd name="T38" fmla="*/ 0 w 801"/>
                    <a:gd name="T39" fmla="*/ 0 h 356"/>
                    <a:gd name="T40" fmla="*/ 0 w 801"/>
                    <a:gd name="T41" fmla="*/ 0 h 356"/>
                    <a:gd name="T42" fmla="*/ 0 w 801"/>
                    <a:gd name="T43" fmla="*/ 0 h 356"/>
                    <a:gd name="T44" fmla="*/ 0 w 801"/>
                    <a:gd name="T45" fmla="*/ 0 h 356"/>
                    <a:gd name="T46" fmla="*/ 0 w 801"/>
                    <a:gd name="T47" fmla="*/ 0 h 356"/>
                    <a:gd name="T48" fmla="*/ 0 w 801"/>
                    <a:gd name="T49" fmla="*/ 0 h 356"/>
                    <a:gd name="T50" fmla="*/ 0 w 801"/>
                    <a:gd name="T51" fmla="*/ 0 h 356"/>
                    <a:gd name="T52" fmla="*/ 0 w 801"/>
                    <a:gd name="T53" fmla="*/ 0 h 356"/>
                    <a:gd name="T54" fmla="*/ 0 w 801"/>
                    <a:gd name="T55" fmla="*/ 0 h 356"/>
                    <a:gd name="T56" fmla="*/ 0 w 801"/>
                    <a:gd name="T57" fmla="*/ 0 h 356"/>
                    <a:gd name="T58" fmla="*/ 0 w 801"/>
                    <a:gd name="T59" fmla="*/ 0 h 356"/>
                    <a:gd name="T60" fmla="*/ 0 w 801"/>
                    <a:gd name="T61" fmla="*/ 0 h 356"/>
                    <a:gd name="T62" fmla="*/ 0 w 801"/>
                    <a:gd name="T63" fmla="*/ 0 h 356"/>
                    <a:gd name="T64" fmla="*/ 0 w 801"/>
                    <a:gd name="T65" fmla="*/ 0 h 356"/>
                    <a:gd name="T66" fmla="*/ 0 w 801"/>
                    <a:gd name="T67" fmla="*/ 0 h 356"/>
                    <a:gd name="T68" fmla="*/ 0 w 801"/>
                    <a:gd name="T69" fmla="*/ 0 h 356"/>
                    <a:gd name="T70" fmla="*/ 0 w 801"/>
                    <a:gd name="T71" fmla="*/ 0 h 356"/>
                    <a:gd name="T72" fmla="*/ 0 w 801"/>
                    <a:gd name="T73" fmla="*/ 0 h 356"/>
                    <a:gd name="T74" fmla="*/ 0 w 801"/>
                    <a:gd name="T75" fmla="*/ 0 h 356"/>
                    <a:gd name="T76" fmla="*/ 0 w 801"/>
                    <a:gd name="T77" fmla="*/ 0 h 356"/>
                    <a:gd name="T78" fmla="*/ 0 w 801"/>
                    <a:gd name="T79" fmla="*/ 0 h 356"/>
                    <a:gd name="T80" fmla="*/ 0 w 801"/>
                    <a:gd name="T81" fmla="*/ 0 h 356"/>
                    <a:gd name="T82" fmla="*/ 0 w 801"/>
                    <a:gd name="T83" fmla="*/ 0 h 356"/>
                    <a:gd name="T84" fmla="*/ 0 w 801"/>
                    <a:gd name="T85" fmla="*/ 0 h 356"/>
                    <a:gd name="T86" fmla="*/ 0 w 801"/>
                    <a:gd name="T87" fmla="*/ 0 h 356"/>
                    <a:gd name="T88" fmla="*/ 0 w 801"/>
                    <a:gd name="T89" fmla="*/ 0 h 356"/>
                    <a:gd name="T90" fmla="*/ 0 w 801"/>
                    <a:gd name="T91" fmla="*/ 0 h 356"/>
                    <a:gd name="T92" fmla="*/ 0 w 801"/>
                    <a:gd name="T93" fmla="*/ 0 h 356"/>
                    <a:gd name="T94" fmla="*/ 0 w 801"/>
                    <a:gd name="T95" fmla="*/ 0 h 356"/>
                    <a:gd name="T96" fmla="*/ 0 w 801"/>
                    <a:gd name="T97" fmla="*/ 0 h 356"/>
                    <a:gd name="T98" fmla="*/ 0 w 801"/>
                    <a:gd name="T99" fmla="*/ 0 h 356"/>
                    <a:gd name="T100" fmla="*/ 0 w 801"/>
                    <a:gd name="T101" fmla="*/ 0 h 356"/>
                    <a:gd name="T102" fmla="*/ 0 w 801"/>
                    <a:gd name="T103" fmla="*/ 0 h 356"/>
                    <a:gd name="T104" fmla="*/ 0 w 801"/>
                    <a:gd name="T105" fmla="*/ 0 h 356"/>
                    <a:gd name="T106" fmla="*/ 0 w 801"/>
                    <a:gd name="T107" fmla="*/ 0 h 356"/>
                    <a:gd name="T108" fmla="*/ 0 w 801"/>
                    <a:gd name="T109" fmla="*/ 0 h 356"/>
                    <a:gd name="T110" fmla="*/ 0 w 801"/>
                    <a:gd name="T111" fmla="*/ 0 h 356"/>
                    <a:gd name="T112" fmla="*/ 0 w 801"/>
                    <a:gd name="T113" fmla="*/ 0 h 3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01"/>
                    <a:gd name="T172" fmla="*/ 0 h 356"/>
                    <a:gd name="T173" fmla="*/ 801 w 801"/>
                    <a:gd name="T174" fmla="*/ 356 h 3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01" h="356">
                      <a:moveTo>
                        <a:pt x="362" y="302"/>
                      </a:moveTo>
                      <a:lnTo>
                        <a:pt x="371" y="306"/>
                      </a:lnTo>
                      <a:lnTo>
                        <a:pt x="383" y="308"/>
                      </a:lnTo>
                      <a:lnTo>
                        <a:pt x="392" y="312"/>
                      </a:lnTo>
                      <a:lnTo>
                        <a:pt x="402" y="314"/>
                      </a:lnTo>
                      <a:lnTo>
                        <a:pt x="411" y="316"/>
                      </a:lnTo>
                      <a:lnTo>
                        <a:pt x="423" y="320"/>
                      </a:lnTo>
                      <a:lnTo>
                        <a:pt x="432" y="321"/>
                      </a:lnTo>
                      <a:lnTo>
                        <a:pt x="444" y="325"/>
                      </a:lnTo>
                      <a:lnTo>
                        <a:pt x="451" y="327"/>
                      </a:lnTo>
                      <a:lnTo>
                        <a:pt x="463" y="329"/>
                      </a:lnTo>
                      <a:lnTo>
                        <a:pt x="472" y="331"/>
                      </a:lnTo>
                      <a:lnTo>
                        <a:pt x="482" y="333"/>
                      </a:lnTo>
                      <a:lnTo>
                        <a:pt x="491" y="335"/>
                      </a:lnTo>
                      <a:lnTo>
                        <a:pt x="501" y="337"/>
                      </a:lnTo>
                      <a:lnTo>
                        <a:pt x="510" y="339"/>
                      </a:lnTo>
                      <a:lnTo>
                        <a:pt x="520" y="340"/>
                      </a:lnTo>
                      <a:lnTo>
                        <a:pt x="529" y="342"/>
                      </a:lnTo>
                      <a:lnTo>
                        <a:pt x="537" y="342"/>
                      </a:lnTo>
                      <a:lnTo>
                        <a:pt x="546" y="344"/>
                      </a:lnTo>
                      <a:lnTo>
                        <a:pt x="554" y="346"/>
                      </a:lnTo>
                      <a:lnTo>
                        <a:pt x="563" y="346"/>
                      </a:lnTo>
                      <a:lnTo>
                        <a:pt x="573" y="348"/>
                      </a:lnTo>
                      <a:lnTo>
                        <a:pt x="580" y="348"/>
                      </a:lnTo>
                      <a:lnTo>
                        <a:pt x="590" y="350"/>
                      </a:lnTo>
                      <a:lnTo>
                        <a:pt x="598" y="350"/>
                      </a:lnTo>
                      <a:lnTo>
                        <a:pt x="607" y="352"/>
                      </a:lnTo>
                      <a:lnTo>
                        <a:pt x="615" y="352"/>
                      </a:lnTo>
                      <a:lnTo>
                        <a:pt x="622" y="352"/>
                      </a:lnTo>
                      <a:lnTo>
                        <a:pt x="630" y="352"/>
                      </a:lnTo>
                      <a:lnTo>
                        <a:pt x="638" y="354"/>
                      </a:lnTo>
                      <a:lnTo>
                        <a:pt x="645" y="354"/>
                      </a:lnTo>
                      <a:lnTo>
                        <a:pt x="655" y="356"/>
                      </a:lnTo>
                      <a:lnTo>
                        <a:pt x="660" y="354"/>
                      </a:lnTo>
                      <a:lnTo>
                        <a:pt x="668" y="354"/>
                      </a:lnTo>
                      <a:lnTo>
                        <a:pt x="674" y="354"/>
                      </a:lnTo>
                      <a:lnTo>
                        <a:pt x="681" y="354"/>
                      </a:lnTo>
                      <a:lnTo>
                        <a:pt x="687" y="352"/>
                      </a:lnTo>
                      <a:lnTo>
                        <a:pt x="695" y="352"/>
                      </a:lnTo>
                      <a:lnTo>
                        <a:pt x="700" y="352"/>
                      </a:lnTo>
                      <a:lnTo>
                        <a:pt x="708" y="352"/>
                      </a:lnTo>
                      <a:lnTo>
                        <a:pt x="714" y="350"/>
                      </a:lnTo>
                      <a:lnTo>
                        <a:pt x="719" y="350"/>
                      </a:lnTo>
                      <a:lnTo>
                        <a:pt x="725" y="348"/>
                      </a:lnTo>
                      <a:lnTo>
                        <a:pt x="731" y="348"/>
                      </a:lnTo>
                      <a:lnTo>
                        <a:pt x="736" y="346"/>
                      </a:lnTo>
                      <a:lnTo>
                        <a:pt x="740" y="346"/>
                      </a:lnTo>
                      <a:lnTo>
                        <a:pt x="746" y="344"/>
                      </a:lnTo>
                      <a:lnTo>
                        <a:pt x="752" y="342"/>
                      </a:lnTo>
                      <a:lnTo>
                        <a:pt x="755" y="340"/>
                      </a:lnTo>
                      <a:lnTo>
                        <a:pt x="759" y="339"/>
                      </a:lnTo>
                      <a:lnTo>
                        <a:pt x="763" y="337"/>
                      </a:lnTo>
                      <a:lnTo>
                        <a:pt x="769" y="337"/>
                      </a:lnTo>
                      <a:lnTo>
                        <a:pt x="774" y="331"/>
                      </a:lnTo>
                      <a:lnTo>
                        <a:pt x="782" y="327"/>
                      </a:lnTo>
                      <a:lnTo>
                        <a:pt x="786" y="321"/>
                      </a:lnTo>
                      <a:lnTo>
                        <a:pt x="792" y="316"/>
                      </a:lnTo>
                      <a:lnTo>
                        <a:pt x="795" y="310"/>
                      </a:lnTo>
                      <a:lnTo>
                        <a:pt x="799" y="306"/>
                      </a:lnTo>
                      <a:lnTo>
                        <a:pt x="799" y="299"/>
                      </a:lnTo>
                      <a:lnTo>
                        <a:pt x="801" y="291"/>
                      </a:lnTo>
                      <a:lnTo>
                        <a:pt x="799" y="283"/>
                      </a:lnTo>
                      <a:lnTo>
                        <a:pt x="797" y="276"/>
                      </a:lnTo>
                      <a:lnTo>
                        <a:pt x="795" y="268"/>
                      </a:lnTo>
                      <a:lnTo>
                        <a:pt x="792" y="261"/>
                      </a:lnTo>
                      <a:lnTo>
                        <a:pt x="786" y="253"/>
                      </a:lnTo>
                      <a:lnTo>
                        <a:pt x="782" y="245"/>
                      </a:lnTo>
                      <a:lnTo>
                        <a:pt x="778" y="242"/>
                      </a:lnTo>
                      <a:lnTo>
                        <a:pt x="774" y="236"/>
                      </a:lnTo>
                      <a:lnTo>
                        <a:pt x="771" y="232"/>
                      </a:lnTo>
                      <a:lnTo>
                        <a:pt x="767" y="228"/>
                      </a:lnTo>
                      <a:lnTo>
                        <a:pt x="763" y="224"/>
                      </a:lnTo>
                      <a:lnTo>
                        <a:pt x="759" y="221"/>
                      </a:lnTo>
                      <a:lnTo>
                        <a:pt x="755" y="215"/>
                      </a:lnTo>
                      <a:lnTo>
                        <a:pt x="752" y="213"/>
                      </a:lnTo>
                      <a:lnTo>
                        <a:pt x="746" y="207"/>
                      </a:lnTo>
                      <a:lnTo>
                        <a:pt x="742" y="204"/>
                      </a:lnTo>
                      <a:lnTo>
                        <a:pt x="736" y="200"/>
                      </a:lnTo>
                      <a:lnTo>
                        <a:pt x="731" y="196"/>
                      </a:lnTo>
                      <a:lnTo>
                        <a:pt x="725" y="190"/>
                      </a:lnTo>
                      <a:lnTo>
                        <a:pt x="719" y="186"/>
                      </a:lnTo>
                      <a:lnTo>
                        <a:pt x="714" y="183"/>
                      </a:lnTo>
                      <a:lnTo>
                        <a:pt x="710" y="179"/>
                      </a:lnTo>
                      <a:lnTo>
                        <a:pt x="702" y="175"/>
                      </a:lnTo>
                      <a:lnTo>
                        <a:pt x="696" y="169"/>
                      </a:lnTo>
                      <a:lnTo>
                        <a:pt x="689" y="166"/>
                      </a:lnTo>
                      <a:lnTo>
                        <a:pt x="683" y="162"/>
                      </a:lnTo>
                      <a:lnTo>
                        <a:pt x="676" y="156"/>
                      </a:lnTo>
                      <a:lnTo>
                        <a:pt x="668" y="152"/>
                      </a:lnTo>
                      <a:lnTo>
                        <a:pt x="660" y="148"/>
                      </a:lnTo>
                      <a:lnTo>
                        <a:pt x="655" y="145"/>
                      </a:lnTo>
                      <a:lnTo>
                        <a:pt x="647" y="139"/>
                      </a:lnTo>
                      <a:lnTo>
                        <a:pt x="639" y="135"/>
                      </a:lnTo>
                      <a:lnTo>
                        <a:pt x="632" y="131"/>
                      </a:lnTo>
                      <a:lnTo>
                        <a:pt x="624" y="127"/>
                      </a:lnTo>
                      <a:lnTo>
                        <a:pt x="615" y="124"/>
                      </a:lnTo>
                      <a:lnTo>
                        <a:pt x="607" y="120"/>
                      </a:lnTo>
                      <a:lnTo>
                        <a:pt x="600" y="116"/>
                      </a:lnTo>
                      <a:lnTo>
                        <a:pt x="590" y="112"/>
                      </a:lnTo>
                      <a:lnTo>
                        <a:pt x="582" y="108"/>
                      </a:lnTo>
                      <a:lnTo>
                        <a:pt x="573" y="103"/>
                      </a:lnTo>
                      <a:lnTo>
                        <a:pt x="563" y="99"/>
                      </a:lnTo>
                      <a:lnTo>
                        <a:pt x="556" y="97"/>
                      </a:lnTo>
                      <a:lnTo>
                        <a:pt x="546" y="91"/>
                      </a:lnTo>
                      <a:lnTo>
                        <a:pt x="537" y="88"/>
                      </a:lnTo>
                      <a:lnTo>
                        <a:pt x="527" y="84"/>
                      </a:lnTo>
                      <a:lnTo>
                        <a:pt x="518" y="82"/>
                      </a:lnTo>
                      <a:lnTo>
                        <a:pt x="508" y="76"/>
                      </a:lnTo>
                      <a:lnTo>
                        <a:pt x="499" y="74"/>
                      </a:lnTo>
                      <a:lnTo>
                        <a:pt x="489" y="70"/>
                      </a:lnTo>
                      <a:lnTo>
                        <a:pt x="480" y="67"/>
                      </a:lnTo>
                      <a:lnTo>
                        <a:pt x="470" y="63"/>
                      </a:lnTo>
                      <a:lnTo>
                        <a:pt x="461" y="61"/>
                      </a:lnTo>
                      <a:lnTo>
                        <a:pt x="449" y="57"/>
                      </a:lnTo>
                      <a:lnTo>
                        <a:pt x="440" y="55"/>
                      </a:lnTo>
                      <a:lnTo>
                        <a:pt x="428" y="51"/>
                      </a:lnTo>
                      <a:lnTo>
                        <a:pt x="419" y="48"/>
                      </a:lnTo>
                      <a:lnTo>
                        <a:pt x="409" y="44"/>
                      </a:lnTo>
                      <a:lnTo>
                        <a:pt x="398" y="42"/>
                      </a:lnTo>
                      <a:lnTo>
                        <a:pt x="388" y="38"/>
                      </a:lnTo>
                      <a:lnTo>
                        <a:pt x="379" y="36"/>
                      </a:lnTo>
                      <a:lnTo>
                        <a:pt x="368" y="32"/>
                      </a:lnTo>
                      <a:lnTo>
                        <a:pt x="358" y="30"/>
                      </a:lnTo>
                      <a:lnTo>
                        <a:pt x="348" y="29"/>
                      </a:lnTo>
                      <a:lnTo>
                        <a:pt x="339" y="27"/>
                      </a:lnTo>
                      <a:lnTo>
                        <a:pt x="329" y="23"/>
                      </a:lnTo>
                      <a:lnTo>
                        <a:pt x="318" y="21"/>
                      </a:lnTo>
                      <a:lnTo>
                        <a:pt x="309" y="19"/>
                      </a:lnTo>
                      <a:lnTo>
                        <a:pt x="299" y="17"/>
                      </a:lnTo>
                      <a:lnTo>
                        <a:pt x="291" y="15"/>
                      </a:lnTo>
                      <a:lnTo>
                        <a:pt x="282" y="13"/>
                      </a:lnTo>
                      <a:lnTo>
                        <a:pt x="272" y="11"/>
                      </a:lnTo>
                      <a:lnTo>
                        <a:pt x="263" y="10"/>
                      </a:lnTo>
                      <a:lnTo>
                        <a:pt x="253" y="10"/>
                      </a:lnTo>
                      <a:lnTo>
                        <a:pt x="246" y="8"/>
                      </a:lnTo>
                      <a:lnTo>
                        <a:pt x="236" y="6"/>
                      </a:lnTo>
                      <a:lnTo>
                        <a:pt x="227" y="6"/>
                      </a:lnTo>
                      <a:lnTo>
                        <a:pt x="219" y="4"/>
                      </a:lnTo>
                      <a:lnTo>
                        <a:pt x="210" y="4"/>
                      </a:lnTo>
                      <a:lnTo>
                        <a:pt x="202" y="2"/>
                      </a:lnTo>
                      <a:lnTo>
                        <a:pt x="193" y="2"/>
                      </a:lnTo>
                      <a:lnTo>
                        <a:pt x="185" y="0"/>
                      </a:lnTo>
                      <a:lnTo>
                        <a:pt x="177" y="0"/>
                      </a:lnTo>
                      <a:lnTo>
                        <a:pt x="170" y="0"/>
                      </a:lnTo>
                      <a:lnTo>
                        <a:pt x="162" y="0"/>
                      </a:lnTo>
                      <a:lnTo>
                        <a:pt x="153" y="0"/>
                      </a:lnTo>
                      <a:lnTo>
                        <a:pt x="147" y="0"/>
                      </a:lnTo>
                      <a:lnTo>
                        <a:pt x="139" y="0"/>
                      </a:lnTo>
                      <a:lnTo>
                        <a:pt x="132" y="0"/>
                      </a:lnTo>
                      <a:lnTo>
                        <a:pt x="124" y="0"/>
                      </a:lnTo>
                      <a:lnTo>
                        <a:pt x="118" y="0"/>
                      </a:lnTo>
                      <a:lnTo>
                        <a:pt x="111" y="0"/>
                      </a:lnTo>
                      <a:lnTo>
                        <a:pt x="103" y="2"/>
                      </a:lnTo>
                      <a:lnTo>
                        <a:pt x="97" y="2"/>
                      </a:lnTo>
                      <a:lnTo>
                        <a:pt x="92" y="4"/>
                      </a:lnTo>
                      <a:lnTo>
                        <a:pt x="86" y="4"/>
                      </a:lnTo>
                      <a:lnTo>
                        <a:pt x="80" y="4"/>
                      </a:lnTo>
                      <a:lnTo>
                        <a:pt x="75" y="6"/>
                      </a:lnTo>
                      <a:lnTo>
                        <a:pt x="69" y="8"/>
                      </a:lnTo>
                      <a:lnTo>
                        <a:pt x="63" y="8"/>
                      </a:lnTo>
                      <a:lnTo>
                        <a:pt x="58" y="10"/>
                      </a:lnTo>
                      <a:lnTo>
                        <a:pt x="54" y="11"/>
                      </a:lnTo>
                      <a:lnTo>
                        <a:pt x="48" y="13"/>
                      </a:lnTo>
                      <a:lnTo>
                        <a:pt x="44" y="13"/>
                      </a:lnTo>
                      <a:lnTo>
                        <a:pt x="39" y="15"/>
                      </a:lnTo>
                      <a:lnTo>
                        <a:pt x="35" y="17"/>
                      </a:lnTo>
                      <a:lnTo>
                        <a:pt x="31" y="19"/>
                      </a:lnTo>
                      <a:lnTo>
                        <a:pt x="23" y="23"/>
                      </a:lnTo>
                      <a:lnTo>
                        <a:pt x="18" y="29"/>
                      </a:lnTo>
                      <a:lnTo>
                        <a:pt x="12" y="32"/>
                      </a:lnTo>
                      <a:lnTo>
                        <a:pt x="8" y="40"/>
                      </a:lnTo>
                      <a:lnTo>
                        <a:pt x="4" y="46"/>
                      </a:lnTo>
                      <a:lnTo>
                        <a:pt x="2" y="51"/>
                      </a:lnTo>
                      <a:lnTo>
                        <a:pt x="0" y="57"/>
                      </a:lnTo>
                      <a:lnTo>
                        <a:pt x="0" y="65"/>
                      </a:lnTo>
                      <a:lnTo>
                        <a:pt x="0" y="70"/>
                      </a:lnTo>
                      <a:lnTo>
                        <a:pt x="2" y="78"/>
                      </a:lnTo>
                      <a:lnTo>
                        <a:pt x="4" y="86"/>
                      </a:lnTo>
                      <a:lnTo>
                        <a:pt x="8" y="93"/>
                      </a:lnTo>
                      <a:lnTo>
                        <a:pt x="10" y="97"/>
                      </a:lnTo>
                      <a:lnTo>
                        <a:pt x="12" y="101"/>
                      </a:lnTo>
                      <a:lnTo>
                        <a:pt x="14" y="105"/>
                      </a:lnTo>
                      <a:lnTo>
                        <a:pt x="18" y="108"/>
                      </a:lnTo>
                      <a:lnTo>
                        <a:pt x="23" y="116"/>
                      </a:lnTo>
                      <a:lnTo>
                        <a:pt x="31" y="126"/>
                      </a:lnTo>
                      <a:lnTo>
                        <a:pt x="35" y="129"/>
                      </a:lnTo>
                      <a:lnTo>
                        <a:pt x="39" y="133"/>
                      </a:lnTo>
                      <a:lnTo>
                        <a:pt x="42" y="137"/>
                      </a:lnTo>
                      <a:lnTo>
                        <a:pt x="46" y="143"/>
                      </a:lnTo>
                      <a:lnTo>
                        <a:pt x="52" y="146"/>
                      </a:lnTo>
                      <a:lnTo>
                        <a:pt x="56" y="150"/>
                      </a:lnTo>
                      <a:lnTo>
                        <a:pt x="61" y="154"/>
                      </a:lnTo>
                      <a:lnTo>
                        <a:pt x="67" y="158"/>
                      </a:lnTo>
                      <a:lnTo>
                        <a:pt x="73" y="162"/>
                      </a:lnTo>
                      <a:lnTo>
                        <a:pt x="78" y="167"/>
                      </a:lnTo>
                      <a:lnTo>
                        <a:pt x="84" y="171"/>
                      </a:lnTo>
                      <a:lnTo>
                        <a:pt x="90" y="177"/>
                      </a:lnTo>
                      <a:lnTo>
                        <a:pt x="97" y="179"/>
                      </a:lnTo>
                      <a:lnTo>
                        <a:pt x="103" y="185"/>
                      </a:lnTo>
                      <a:lnTo>
                        <a:pt x="109" y="188"/>
                      </a:lnTo>
                      <a:lnTo>
                        <a:pt x="116" y="192"/>
                      </a:lnTo>
                      <a:lnTo>
                        <a:pt x="122" y="196"/>
                      </a:lnTo>
                      <a:lnTo>
                        <a:pt x="130" y="202"/>
                      </a:lnTo>
                      <a:lnTo>
                        <a:pt x="137" y="205"/>
                      </a:lnTo>
                      <a:lnTo>
                        <a:pt x="145" y="209"/>
                      </a:lnTo>
                      <a:lnTo>
                        <a:pt x="151" y="213"/>
                      </a:lnTo>
                      <a:lnTo>
                        <a:pt x="160" y="219"/>
                      </a:lnTo>
                      <a:lnTo>
                        <a:pt x="166" y="223"/>
                      </a:lnTo>
                      <a:lnTo>
                        <a:pt x="175" y="226"/>
                      </a:lnTo>
                      <a:lnTo>
                        <a:pt x="183" y="230"/>
                      </a:lnTo>
                      <a:lnTo>
                        <a:pt x="191" y="234"/>
                      </a:lnTo>
                      <a:lnTo>
                        <a:pt x="200" y="240"/>
                      </a:lnTo>
                      <a:lnTo>
                        <a:pt x="210" y="243"/>
                      </a:lnTo>
                      <a:lnTo>
                        <a:pt x="217" y="247"/>
                      </a:lnTo>
                      <a:lnTo>
                        <a:pt x="227" y="251"/>
                      </a:lnTo>
                      <a:lnTo>
                        <a:pt x="234" y="255"/>
                      </a:lnTo>
                      <a:lnTo>
                        <a:pt x="244" y="259"/>
                      </a:lnTo>
                      <a:lnTo>
                        <a:pt x="253" y="263"/>
                      </a:lnTo>
                      <a:lnTo>
                        <a:pt x="263" y="266"/>
                      </a:lnTo>
                      <a:lnTo>
                        <a:pt x="272" y="270"/>
                      </a:lnTo>
                      <a:lnTo>
                        <a:pt x="282" y="274"/>
                      </a:lnTo>
                      <a:lnTo>
                        <a:pt x="291" y="278"/>
                      </a:lnTo>
                      <a:lnTo>
                        <a:pt x="301" y="282"/>
                      </a:lnTo>
                      <a:lnTo>
                        <a:pt x="310" y="285"/>
                      </a:lnTo>
                      <a:lnTo>
                        <a:pt x="322" y="289"/>
                      </a:lnTo>
                      <a:lnTo>
                        <a:pt x="331" y="293"/>
                      </a:lnTo>
                      <a:lnTo>
                        <a:pt x="341" y="295"/>
                      </a:lnTo>
                      <a:lnTo>
                        <a:pt x="352" y="299"/>
                      </a:lnTo>
                      <a:lnTo>
                        <a:pt x="362" y="302"/>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75" name="Freeform 452"/>
                <p:cNvSpPr>
                  <a:spLocks/>
                </p:cNvSpPr>
                <p:nvPr/>
              </p:nvSpPr>
              <p:spPr bwMode="auto">
                <a:xfrm rot="395034">
                  <a:off x="4004" y="2364"/>
                  <a:ext cx="91" cy="31"/>
                </a:xfrm>
                <a:custGeom>
                  <a:avLst/>
                  <a:gdLst>
                    <a:gd name="T0" fmla="*/ 0 w 609"/>
                    <a:gd name="T1" fmla="*/ 0 h 226"/>
                    <a:gd name="T2" fmla="*/ 0 w 609"/>
                    <a:gd name="T3" fmla="*/ 0 h 226"/>
                    <a:gd name="T4" fmla="*/ 0 w 609"/>
                    <a:gd name="T5" fmla="*/ 0 h 226"/>
                    <a:gd name="T6" fmla="*/ 0 w 609"/>
                    <a:gd name="T7" fmla="*/ 0 h 226"/>
                    <a:gd name="T8" fmla="*/ 0 w 609"/>
                    <a:gd name="T9" fmla="*/ 0 h 226"/>
                    <a:gd name="T10" fmla="*/ 0 w 609"/>
                    <a:gd name="T11" fmla="*/ 0 h 226"/>
                    <a:gd name="T12" fmla="*/ 0 w 609"/>
                    <a:gd name="T13" fmla="*/ 0 h 226"/>
                    <a:gd name="T14" fmla="*/ 0 w 609"/>
                    <a:gd name="T15" fmla="*/ 0 h 226"/>
                    <a:gd name="T16" fmla="*/ 0 w 609"/>
                    <a:gd name="T17" fmla="*/ 0 h 226"/>
                    <a:gd name="T18" fmla="*/ 0 w 609"/>
                    <a:gd name="T19" fmla="*/ 0 h 226"/>
                    <a:gd name="T20" fmla="*/ 0 w 609"/>
                    <a:gd name="T21" fmla="*/ 0 h 226"/>
                    <a:gd name="T22" fmla="*/ 0 w 609"/>
                    <a:gd name="T23" fmla="*/ 0 h 226"/>
                    <a:gd name="T24" fmla="*/ 0 w 609"/>
                    <a:gd name="T25" fmla="*/ 0 h 226"/>
                    <a:gd name="T26" fmla="*/ 0 w 609"/>
                    <a:gd name="T27" fmla="*/ 0 h 226"/>
                    <a:gd name="T28" fmla="*/ 0 w 609"/>
                    <a:gd name="T29" fmla="*/ 0 h 226"/>
                    <a:gd name="T30" fmla="*/ 0 w 609"/>
                    <a:gd name="T31" fmla="*/ 0 h 226"/>
                    <a:gd name="T32" fmla="*/ 0 w 609"/>
                    <a:gd name="T33" fmla="*/ 0 h 226"/>
                    <a:gd name="T34" fmla="*/ 0 w 609"/>
                    <a:gd name="T35" fmla="*/ 0 h 226"/>
                    <a:gd name="T36" fmla="*/ 0 w 609"/>
                    <a:gd name="T37" fmla="*/ 0 h 226"/>
                    <a:gd name="T38" fmla="*/ 0 w 609"/>
                    <a:gd name="T39" fmla="*/ 0 h 226"/>
                    <a:gd name="T40" fmla="*/ 0 w 609"/>
                    <a:gd name="T41" fmla="*/ 0 h 226"/>
                    <a:gd name="T42" fmla="*/ 0 w 609"/>
                    <a:gd name="T43" fmla="*/ 0 h 226"/>
                    <a:gd name="T44" fmla="*/ 0 w 609"/>
                    <a:gd name="T45" fmla="*/ 0 h 226"/>
                    <a:gd name="T46" fmla="*/ 0 w 609"/>
                    <a:gd name="T47" fmla="*/ 0 h 226"/>
                    <a:gd name="T48" fmla="*/ 0 w 609"/>
                    <a:gd name="T49" fmla="*/ 0 h 226"/>
                    <a:gd name="T50" fmla="*/ 0 w 609"/>
                    <a:gd name="T51" fmla="*/ 0 h 226"/>
                    <a:gd name="T52" fmla="*/ 0 w 609"/>
                    <a:gd name="T53" fmla="*/ 0 h 226"/>
                    <a:gd name="T54" fmla="*/ 0 w 609"/>
                    <a:gd name="T55" fmla="*/ 0 h 226"/>
                    <a:gd name="T56" fmla="*/ 0 w 609"/>
                    <a:gd name="T57" fmla="*/ 0 h 226"/>
                    <a:gd name="T58" fmla="*/ 0 w 609"/>
                    <a:gd name="T59" fmla="*/ 0 h 226"/>
                    <a:gd name="T60" fmla="*/ 0 w 609"/>
                    <a:gd name="T61" fmla="*/ 0 h 226"/>
                    <a:gd name="T62" fmla="*/ 0 w 609"/>
                    <a:gd name="T63" fmla="*/ 0 h 226"/>
                    <a:gd name="T64" fmla="*/ 0 w 609"/>
                    <a:gd name="T65" fmla="*/ 0 h 226"/>
                    <a:gd name="T66" fmla="*/ 0 w 609"/>
                    <a:gd name="T67" fmla="*/ 0 h 226"/>
                    <a:gd name="T68" fmla="*/ 0 w 609"/>
                    <a:gd name="T69" fmla="*/ 0 h 226"/>
                    <a:gd name="T70" fmla="*/ 0 w 609"/>
                    <a:gd name="T71" fmla="*/ 0 h 226"/>
                    <a:gd name="T72" fmla="*/ 0 w 609"/>
                    <a:gd name="T73" fmla="*/ 0 h 226"/>
                    <a:gd name="T74" fmla="*/ 0 w 609"/>
                    <a:gd name="T75" fmla="*/ 0 h 226"/>
                    <a:gd name="T76" fmla="*/ 0 w 609"/>
                    <a:gd name="T77" fmla="*/ 0 h 226"/>
                    <a:gd name="T78" fmla="*/ 0 w 609"/>
                    <a:gd name="T79" fmla="*/ 0 h 226"/>
                    <a:gd name="T80" fmla="*/ 0 w 609"/>
                    <a:gd name="T81" fmla="*/ 0 h 226"/>
                    <a:gd name="T82" fmla="*/ 0 w 609"/>
                    <a:gd name="T83" fmla="*/ 0 h 226"/>
                    <a:gd name="T84" fmla="*/ 0 w 609"/>
                    <a:gd name="T85" fmla="*/ 0 h 226"/>
                    <a:gd name="T86" fmla="*/ 0 w 609"/>
                    <a:gd name="T87" fmla="*/ 0 h 226"/>
                    <a:gd name="T88" fmla="*/ 0 w 609"/>
                    <a:gd name="T89" fmla="*/ 0 h 226"/>
                    <a:gd name="T90" fmla="*/ 0 w 609"/>
                    <a:gd name="T91" fmla="*/ 0 h 226"/>
                    <a:gd name="T92" fmla="*/ 0 w 609"/>
                    <a:gd name="T93" fmla="*/ 0 h 226"/>
                    <a:gd name="T94" fmla="*/ 0 w 609"/>
                    <a:gd name="T95" fmla="*/ 0 h 226"/>
                    <a:gd name="T96" fmla="*/ 0 w 609"/>
                    <a:gd name="T97" fmla="*/ 0 h 226"/>
                    <a:gd name="T98" fmla="*/ 0 w 609"/>
                    <a:gd name="T99" fmla="*/ 0 h 226"/>
                    <a:gd name="T100" fmla="*/ 0 w 609"/>
                    <a:gd name="T101" fmla="*/ 0 h 226"/>
                    <a:gd name="T102" fmla="*/ 0 w 609"/>
                    <a:gd name="T103" fmla="*/ 0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9"/>
                    <a:gd name="T157" fmla="*/ 0 h 226"/>
                    <a:gd name="T158" fmla="*/ 609 w 609"/>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9" h="226">
                      <a:moveTo>
                        <a:pt x="286" y="171"/>
                      </a:moveTo>
                      <a:lnTo>
                        <a:pt x="293" y="173"/>
                      </a:lnTo>
                      <a:lnTo>
                        <a:pt x="301" y="177"/>
                      </a:lnTo>
                      <a:lnTo>
                        <a:pt x="308" y="179"/>
                      </a:lnTo>
                      <a:lnTo>
                        <a:pt x="316" y="180"/>
                      </a:lnTo>
                      <a:lnTo>
                        <a:pt x="324" y="182"/>
                      </a:lnTo>
                      <a:lnTo>
                        <a:pt x="331" y="184"/>
                      </a:lnTo>
                      <a:lnTo>
                        <a:pt x="339" y="186"/>
                      </a:lnTo>
                      <a:lnTo>
                        <a:pt x="346" y="190"/>
                      </a:lnTo>
                      <a:lnTo>
                        <a:pt x="352" y="190"/>
                      </a:lnTo>
                      <a:lnTo>
                        <a:pt x="362" y="194"/>
                      </a:lnTo>
                      <a:lnTo>
                        <a:pt x="367" y="194"/>
                      </a:lnTo>
                      <a:lnTo>
                        <a:pt x="377" y="196"/>
                      </a:lnTo>
                      <a:lnTo>
                        <a:pt x="383" y="198"/>
                      </a:lnTo>
                      <a:lnTo>
                        <a:pt x="390" y="200"/>
                      </a:lnTo>
                      <a:lnTo>
                        <a:pt x="398" y="201"/>
                      </a:lnTo>
                      <a:lnTo>
                        <a:pt x="405" y="203"/>
                      </a:lnTo>
                      <a:lnTo>
                        <a:pt x="411" y="205"/>
                      </a:lnTo>
                      <a:lnTo>
                        <a:pt x="419" y="207"/>
                      </a:lnTo>
                      <a:lnTo>
                        <a:pt x="424" y="207"/>
                      </a:lnTo>
                      <a:lnTo>
                        <a:pt x="432" y="209"/>
                      </a:lnTo>
                      <a:lnTo>
                        <a:pt x="438" y="211"/>
                      </a:lnTo>
                      <a:lnTo>
                        <a:pt x="443" y="213"/>
                      </a:lnTo>
                      <a:lnTo>
                        <a:pt x="451" y="213"/>
                      </a:lnTo>
                      <a:lnTo>
                        <a:pt x="457" y="215"/>
                      </a:lnTo>
                      <a:lnTo>
                        <a:pt x="462" y="217"/>
                      </a:lnTo>
                      <a:lnTo>
                        <a:pt x="468" y="217"/>
                      </a:lnTo>
                      <a:lnTo>
                        <a:pt x="476" y="219"/>
                      </a:lnTo>
                      <a:lnTo>
                        <a:pt x="481" y="220"/>
                      </a:lnTo>
                      <a:lnTo>
                        <a:pt x="487" y="220"/>
                      </a:lnTo>
                      <a:lnTo>
                        <a:pt x="493" y="220"/>
                      </a:lnTo>
                      <a:lnTo>
                        <a:pt x="499" y="222"/>
                      </a:lnTo>
                      <a:lnTo>
                        <a:pt x="506" y="222"/>
                      </a:lnTo>
                      <a:lnTo>
                        <a:pt x="510" y="222"/>
                      </a:lnTo>
                      <a:lnTo>
                        <a:pt x="516" y="224"/>
                      </a:lnTo>
                      <a:lnTo>
                        <a:pt x="520" y="224"/>
                      </a:lnTo>
                      <a:lnTo>
                        <a:pt x="525" y="224"/>
                      </a:lnTo>
                      <a:lnTo>
                        <a:pt x="529" y="224"/>
                      </a:lnTo>
                      <a:lnTo>
                        <a:pt x="535" y="224"/>
                      </a:lnTo>
                      <a:lnTo>
                        <a:pt x="539" y="224"/>
                      </a:lnTo>
                      <a:lnTo>
                        <a:pt x="544" y="226"/>
                      </a:lnTo>
                      <a:lnTo>
                        <a:pt x="548" y="226"/>
                      </a:lnTo>
                      <a:lnTo>
                        <a:pt x="552" y="226"/>
                      </a:lnTo>
                      <a:lnTo>
                        <a:pt x="558" y="226"/>
                      </a:lnTo>
                      <a:lnTo>
                        <a:pt x="561" y="226"/>
                      </a:lnTo>
                      <a:lnTo>
                        <a:pt x="569" y="224"/>
                      </a:lnTo>
                      <a:lnTo>
                        <a:pt x="577" y="224"/>
                      </a:lnTo>
                      <a:lnTo>
                        <a:pt x="582" y="222"/>
                      </a:lnTo>
                      <a:lnTo>
                        <a:pt x="588" y="222"/>
                      </a:lnTo>
                      <a:lnTo>
                        <a:pt x="594" y="220"/>
                      </a:lnTo>
                      <a:lnTo>
                        <a:pt x="597" y="220"/>
                      </a:lnTo>
                      <a:lnTo>
                        <a:pt x="605" y="215"/>
                      </a:lnTo>
                      <a:lnTo>
                        <a:pt x="609" y="211"/>
                      </a:lnTo>
                      <a:lnTo>
                        <a:pt x="609" y="203"/>
                      </a:lnTo>
                      <a:lnTo>
                        <a:pt x="607" y="196"/>
                      </a:lnTo>
                      <a:lnTo>
                        <a:pt x="603" y="192"/>
                      </a:lnTo>
                      <a:lnTo>
                        <a:pt x="601" y="186"/>
                      </a:lnTo>
                      <a:lnTo>
                        <a:pt x="596" y="182"/>
                      </a:lnTo>
                      <a:lnTo>
                        <a:pt x="592" y="179"/>
                      </a:lnTo>
                      <a:lnTo>
                        <a:pt x="586" y="173"/>
                      </a:lnTo>
                      <a:lnTo>
                        <a:pt x="580" y="169"/>
                      </a:lnTo>
                      <a:lnTo>
                        <a:pt x="575" y="163"/>
                      </a:lnTo>
                      <a:lnTo>
                        <a:pt x="567" y="160"/>
                      </a:lnTo>
                      <a:lnTo>
                        <a:pt x="563" y="156"/>
                      </a:lnTo>
                      <a:lnTo>
                        <a:pt x="559" y="154"/>
                      </a:lnTo>
                      <a:lnTo>
                        <a:pt x="556" y="150"/>
                      </a:lnTo>
                      <a:lnTo>
                        <a:pt x="552" y="148"/>
                      </a:lnTo>
                      <a:lnTo>
                        <a:pt x="546" y="146"/>
                      </a:lnTo>
                      <a:lnTo>
                        <a:pt x="542" y="142"/>
                      </a:lnTo>
                      <a:lnTo>
                        <a:pt x="539" y="141"/>
                      </a:lnTo>
                      <a:lnTo>
                        <a:pt x="533" y="139"/>
                      </a:lnTo>
                      <a:lnTo>
                        <a:pt x="527" y="137"/>
                      </a:lnTo>
                      <a:lnTo>
                        <a:pt x="523" y="133"/>
                      </a:lnTo>
                      <a:lnTo>
                        <a:pt x="518" y="129"/>
                      </a:lnTo>
                      <a:lnTo>
                        <a:pt x="512" y="127"/>
                      </a:lnTo>
                      <a:lnTo>
                        <a:pt x="506" y="125"/>
                      </a:lnTo>
                      <a:lnTo>
                        <a:pt x="502" y="122"/>
                      </a:lnTo>
                      <a:lnTo>
                        <a:pt x="495" y="120"/>
                      </a:lnTo>
                      <a:lnTo>
                        <a:pt x="491" y="116"/>
                      </a:lnTo>
                      <a:lnTo>
                        <a:pt x="483" y="114"/>
                      </a:lnTo>
                      <a:lnTo>
                        <a:pt x="478" y="110"/>
                      </a:lnTo>
                      <a:lnTo>
                        <a:pt x="472" y="108"/>
                      </a:lnTo>
                      <a:lnTo>
                        <a:pt x="466" y="106"/>
                      </a:lnTo>
                      <a:lnTo>
                        <a:pt x="459" y="103"/>
                      </a:lnTo>
                      <a:lnTo>
                        <a:pt x="453" y="101"/>
                      </a:lnTo>
                      <a:lnTo>
                        <a:pt x="447" y="97"/>
                      </a:lnTo>
                      <a:lnTo>
                        <a:pt x="442" y="95"/>
                      </a:lnTo>
                      <a:lnTo>
                        <a:pt x="434" y="93"/>
                      </a:lnTo>
                      <a:lnTo>
                        <a:pt x="426" y="89"/>
                      </a:lnTo>
                      <a:lnTo>
                        <a:pt x="419" y="87"/>
                      </a:lnTo>
                      <a:lnTo>
                        <a:pt x="413" y="83"/>
                      </a:lnTo>
                      <a:lnTo>
                        <a:pt x="405" y="82"/>
                      </a:lnTo>
                      <a:lnTo>
                        <a:pt x="400" y="80"/>
                      </a:lnTo>
                      <a:lnTo>
                        <a:pt x="392" y="76"/>
                      </a:lnTo>
                      <a:lnTo>
                        <a:pt x="385" y="74"/>
                      </a:lnTo>
                      <a:lnTo>
                        <a:pt x="377" y="70"/>
                      </a:lnTo>
                      <a:lnTo>
                        <a:pt x="369" y="68"/>
                      </a:lnTo>
                      <a:lnTo>
                        <a:pt x="362" y="66"/>
                      </a:lnTo>
                      <a:lnTo>
                        <a:pt x="354" y="63"/>
                      </a:lnTo>
                      <a:lnTo>
                        <a:pt x="346" y="61"/>
                      </a:lnTo>
                      <a:lnTo>
                        <a:pt x="339" y="59"/>
                      </a:lnTo>
                      <a:lnTo>
                        <a:pt x="331" y="57"/>
                      </a:lnTo>
                      <a:lnTo>
                        <a:pt x="324" y="55"/>
                      </a:lnTo>
                      <a:lnTo>
                        <a:pt x="316" y="51"/>
                      </a:lnTo>
                      <a:lnTo>
                        <a:pt x="308" y="49"/>
                      </a:lnTo>
                      <a:lnTo>
                        <a:pt x="299" y="45"/>
                      </a:lnTo>
                      <a:lnTo>
                        <a:pt x="293" y="44"/>
                      </a:lnTo>
                      <a:lnTo>
                        <a:pt x="284" y="42"/>
                      </a:lnTo>
                      <a:lnTo>
                        <a:pt x="276" y="40"/>
                      </a:lnTo>
                      <a:lnTo>
                        <a:pt x="269" y="38"/>
                      </a:lnTo>
                      <a:lnTo>
                        <a:pt x="263" y="36"/>
                      </a:lnTo>
                      <a:lnTo>
                        <a:pt x="253" y="34"/>
                      </a:lnTo>
                      <a:lnTo>
                        <a:pt x="246" y="32"/>
                      </a:lnTo>
                      <a:lnTo>
                        <a:pt x="240" y="30"/>
                      </a:lnTo>
                      <a:lnTo>
                        <a:pt x="232" y="28"/>
                      </a:lnTo>
                      <a:lnTo>
                        <a:pt x="225" y="26"/>
                      </a:lnTo>
                      <a:lnTo>
                        <a:pt x="217" y="25"/>
                      </a:lnTo>
                      <a:lnTo>
                        <a:pt x="210" y="23"/>
                      </a:lnTo>
                      <a:lnTo>
                        <a:pt x="204" y="21"/>
                      </a:lnTo>
                      <a:lnTo>
                        <a:pt x="196" y="19"/>
                      </a:lnTo>
                      <a:lnTo>
                        <a:pt x="191" y="17"/>
                      </a:lnTo>
                      <a:lnTo>
                        <a:pt x="183" y="17"/>
                      </a:lnTo>
                      <a:lnTo>
                        <a:pt x="177" y="15"/>
                      </a:lnTo>
                      <a:lnTo>
                        <a:pt x="170" y="13"/>
                      </a:lnTo>
                      <a:lnTo>
                        <a:pt x="164" y="11"/>
                      </a:lnTo>
                      <a:lnTo>
                        <a:pt x="156" y="9"/>
                      </a:lnTo>
                      <a:lnTo>
                        <a:pt x="151" y="9"/>
                      </a:lnTo>
                      <a:lnTo>
                        <a:pt x="143" y="7"/>
                      </a:lnTo>
                      <a:lnTo>
                        <a:pt x="137" y="7"/>
                      </a:lnTo>
                      <a:lnTo>
                        <a:pt x="132" y="6"/>
                      </a:lnTo>
                      <a:lnTo>
                        <a:pt x="126" y="6"/>
                      </a:lnTo>
                      <a:lnTo>
                        <a:pt x="120" y="4"/>
                      </a:lnTo>
                      <a:lnTo>
                        <a:pt x="114" y="4"/>
                      </a:lnTo>
                      <a:lnTo>
                        <a:pt x="109" y="4"/>
                      </a:lnTo>
                      <a:lnTo>
                        <a:pt x="105" y="4"/>
                      </a:lnTo>
                      <a:lnTo>
                        <a:pt x="97" y="2"/>
                      </a:lnTo>
                      <a:lnTo>
                        <a:pt x="94" y="0"/>
                      </a:lnTo>
                      <a:lnTo>
                        <a:pt x="88" y="0"/>
                      </a:lnTo>
                      <a:lnTo>
                        <a:pt x="82" y="0"/>
                      </a:lnTo>
                      <a:lnTo>
                        <a:pt x="76" y="0"/>
                      </a:lnTo>
                      <a:lnTo>
                        <a:pt x="73" y="0"/>
                      </a:lnTo>
                      <a:lnTo>
                        <a:pt x="67" y="0"/>
                      </a:lnTo>
                      <a:lnTo>
                        <a:pt x="63" y="0"/>
                      </a:lnTo>
                      <a:lnTo>
                        <a:pt x="59" y="0"/>
                      </a:lnTo>
                      <a:lnTo>
                        <a:pt x="54" y="0"/>
                      </a:lnTo>
                      <a:lnTo>
                        <a:pt x="50" y="0"/>
                      </a:lnTo>
                      <a:lnTo>
                        <a:pt x="46" y="0"/>
                      </a:lnTo>
                      <a:lnTo>
                        <a:pt x="38" y="0"/>
                      </a:lnTo>
                      <a:lnTo>
                        <a:pt x="33" y="0"/>
                      </a:lnTo>
                      <a:lnTo>
                        <a:pt x="25" y="0"/>
                      </a:lnTo>
                      <a:lnTo>
                        <a:pt x="19" y="2"/>
                      </a:lnTo>
                      <a:lnTo>
                        <a:pt x="14" y="4"/>
                      </a:lnTo>
                      <a:lnTo>
                        <a:pt x="12" y="6"/>
                      </a:lnTo>
                      <a:lnTo>
                        <a:pt x="6" y="7"/>
                      </a:lnTo>
                      <a:lnTo>
                        <a:pt x="4" y="9"/>
                      </a:lnTo>
                      <a:lnTo>
                        <a:pt x="2" y="13"/>
                      </a:lnTo>
                      <a:lnTo>
                        <a:pt x="0" y="17"/>
                      </a:lnTo>
                      <a:lnTo>
                        <a:pt x="0" y="23"/>
                      </a:lnTo>
                      <a:lnTo>
                        <a:pt x="2" y="30"/>
                      </a:lnTo>
                      <a:lnTo>
                        <a:pt x="4" y="34"/>
                      </a:lnTo>
                      <a:lnTo>
                        <a:pt x="8" y="38"/>
                      </a:lnTo>
                      <a:lnTo>
                        <a:pt x="12" y="44"/>
                      </a:lnTo>
                      <a:lnTo>
                        <a:pt x="17" y="47"/>
                      </a:lnTo>
                      <a:lnTo>
                        <a:pt x="21" y="51"/>
                      </a:lnTo>
                      <a:lnTo>
                        <a:pt x="29" y="57"/>
                      </a:lnTo>
                      <a:lnTo>
                        <a:pt x="35" y="61"/>
                      </a:lnTo>
                      <a:lnTo>
                        <a:pt x="42" y="66"/>
                      </a:lnTo>
                      <a:lnTo>
                        <a:pt x="46" y="68"/>
                      </a:lnTo>
                      <a:lnTo>
                        <a:pt x="50" y="70"/>
                      </a:lnTo>
                      <a:lnTo>
                        <a:pt x="54" y="72"/>
                      </a:lnTo>
                      <a:lnTo>
                        <a:pt x="57" y="76"/>
                      </a:lnTo>
                      <a:lnTo>
                        <a:pt x="63" y="78"/>
                      </a:lnTo>
                      <a:lnTo>
                        <a:pt x="67" y="82"/>
                      </a:lnTo>
                      <a:lnTo>
                        <a:pt x="73" y="83"/>
                      </a:lnTo>
                      <a:lnTo>
                        <a:pt x="78" y="87"/>
                      </a:lnTo>
                      <a:lnTo>
                        <a:pt x="82" y="89"/>
                      </a:lnTo>
                      <a:lnTo>
                        <a:pt x="86" y="91"/>
                      </a:lnTo>
                      <a:lnTo>
                        <a:pt x="92" y="95"/>
                      </a:lnTo>
                      <a:lnTo>
                        <a:pt x="97" y="97"/>
                      </a:lnTo>
                      <a:lnTo>
                        <a:pt x="101" y="99"/>
                      </a:lnTo>
                      <a:lnTo>
                        <a:pt x="107" y="103"/>
                      </a:lnTo>
                      <a:lnTo>
                        <a:pt x="113" y="104"/>
                      </a:lnTo>
                      <a:lnTo>
                        <a:pt x="120" y="108"/>
                      </a:lnTo>
                      <a:lnTo>
                        <a:pt x="124" y="110"/>
                      </a:lnTo>
                      <a:lnTo>
                        <a:pt x="132" y="114"/>
                      </a:lnTo>
                      <a:lnTo>
                        <a:pt x="137" y="116"/>
                      </a:lnTo>
                      <a:lnTo>
                        <a:pt x="143" y="120"/>
                      </a:lnTo>
                      <a:lnTo>
                        <a:pt x="151" y="122"/>
                      </a:lnTo>
                      <a:lnTo>
                        <a:pt x="156" y="123"/>
                      </a:lnTo>
                      <a:lnTo>
                        <a:pt x="164" y="127"/>
                      </a:lnTo>
                      <a:lnTo>
                        <a:pt x="170" y="129"/>
                      </a:lnTo>
                      <a:lnTo>
                        <a:pt x="177" y="133"/>
                      </a:lnTo>
                      <a:lnTo>
                        <a:pt x="183" y="135"/>
                      </a:lnTo>
                      <a:lnTo>
                        <a:pt x="191" y="137"/>
                      </a:lnTo>
                      <a:lnTo>
                        <a:pt x="196" y="141"/>
                      </a:lnTo>
                      <a:lnTo>
                        <a:pt x="204" y="142"/>
                      </a:lnTo>
                      <a:lnTo>
                        <a:pt x="210" y="144"/>
                      </a:lnTo>
                      <a:lnTo>
                        <a:pt x="217" y="148"/>
                      </a:lnTo>
                      <a:lnTo>
                        <a:pt x="225" y="150"/>
                      </a:lnTo>
                      <a:lnTo>
                        <a:pt x="232" y="152"/>
                      </a:lnTo>
                      <a:lnTo>
                        <a:pt x="240" y="156"/>
                      </a:lnTo>
                      <a:lnTo>
                        <a:pt x="246" y="158"/>
                      </a:lnTo>
                      <a:lnTo>
                        <a:pt x="255" y="161"/>
                      </a:lnTo>
                      <a:lnTo>
                        <a:pt x="263" y="163"/>
                      </a:lnTo>
                      <a:lnTo>
                        <a:pt x="270" y="165"/>
                      </a:lnTo>
                      <a:lnTo>
                        <a:pt x="278" y="169"/>
                      </a:lnTo>
                      <a:lnTo>
                        <a:pt x="286" y="171"/>
                      </a:lnTo>
                      <a:close/>
                    </a:path>
                  </a:pathLst>
                </a:custGeom>
                <a:solidFill>
                  <a:srgbClr val="CEC664"/>
                </a:solidFill>
                <a:ln w="9525">
                  <a:noFill/>
                  <a:round/>
                  <a:headEnd/>
                  <a:tailEnd/>
                </a:ln>
              </p:spPr>
              <p:txBody>
                <a:bodyPr/>
                <a:lstStyle/>
                <a:p>
                  <a:pPr>
                    <a:defRPr/>
                  </a:pPr>
                  <a:endParaRPr lang="en-US" kern="0">
                    <a:solidFill>
                      <a:sysClr val="windowText" lastClr="000000"/>
                    </a:solidFill>
                    <a:latin typeface="Arial"/>
                  </a:endParaRPr>
                </a:p>
              </p:txBody>
            </p:sp>
            <p:sp>
              <p:nvSpPr>
                <p:cNvPr id="376" name="Freeform 453"/>
                <p:cNvSpPr>
                  <a:spLocks/>
                </p:cNvSpPr>
                <p:nvPr/>
              </p:nvSpPr>
              <p:spPr bwMode="auto">
                <a:xfrm rot="395034">
                  <a:off x="3981" y="2363"/>
                  <a:ext cx="123" cy="62"/>
                </a:xfrm>
                <a:custGeom>
                  <a:avLst/>
                  <a:gdLst>
                    <a:gd name="T0" fmla="*/ 0 w 823"/>
                    <a:gd name="T1" fmla="*/ 0 h 454"/>
                    <a:gd name="T2" fmla="*/ 0 w 823"/>
                    <a:gd name="T3" fmla="*/ 0 h 454"/>
                    <a:gd name="T4" fmla="*/ 0 w 823"/>
                    <a:gd name="T5" fmla="*/ 0 h 454"/>
                    <a:gd name="T6" fmla="*/ 0 w 823"/>
                    <a:gd name="T7" fmla="*/ 0 h 454"/>
                    <a:gd name="T8" fmla="*/ 0 w 823"/>
                    <a:gd name="T9" fmla="*/ 0 h 454"/>
                    <a:gd name="T10" fmla="*/ 0 w 823"/>
                    <a:gd name="T11" fmla="*/ 0 h 454"/>
                    <a:gd name="T12" fmla="*/ 0 w 823"/>
                    <a:gd name="T13" fmla="*/ 0 h 454"/>
                    <a:gd name="T14" fmla="*/ 0 w 823"/>
                    <a:gd name="T15" fmla="*/ 0 h 454"/>
                    <a:gd name="T16" fmla="*/ 0 w 823"/>
                    <a:gd name="T17" fmla="*/ 0 h 454"/>
                    <a:gd name="T18" fmla="*/ 0 w 823"/>
                    <a:gd name="T19" fmla="*/ 0 h 454"/>
                    <a:gd name="T20" fmla="*/ 0 w 823"/>
                    <a:gd name="T21" fmla="*/ 0 h 454"/>
                    <a:gd name="T22" fmla="*/ 0 w 823"/>
                    <a:gd name="T23" fmla="*/ 0 h 454"/>
                    <a:gd name="T24" fmla="*/ 0 w 823"/>
                    <a:gd name="T25" fmla="*/ 0 h 454"/>
                    <a:gd name="T26" fmla="*/ 0 w 823"/>
                    <a:gd name="T27" fmla="*/ 0 h 454"/>
                    <a:gd name="T28" fmla="*/ 0 w 823"/>
                    <a:gd name="T29" fmla="*/ 0 h 454"/>
                    <a:gd name="T30" fmla="*/ 0 w 823"/>
                    <a:gd name="T31" fmla="*/ 0 h 454"/>
                    <a:gd name="T32" fmla="*/ 0 w 823"/>
                    <a:gd name="T33" fmla="*/ 0 h 454"/>
                    <a:gd name="T34" fmla="*/ 0 w 823"/>
                    <a:gd name="T35" fmla="*/ 0 h 454"/>
                    <a:gd name="T36" fmla="*/ 0 w 823"/>
                    <a:gd name="T37" fmla="*/ 0 h 454"/>
                    <a:gd name="T38" fmla="*/ 0 w 823"/>
                    <a:gd name="T39" fmla="*/ 0 h 454"/>
                    <a:gd name="T40" fmla="*/ 0 w 823"/>
                    <a:gd name="T41" fmla="*/ 0 h 454"/>
                    <a:gd name="T42" fmla="*/ 0 w 823"/>
                    <a:gd name="T43" fmla="*/ 0 h 454"/>
                    <a:gd name="T44" fmla="*/ 0 w 823"/>
                    <a:gd name="T45" fmla="*/ 0 h 454"/>
                    <a:gd name="T46" fmla="*/ 0 w 823"/>
                    <a:gd name="T47" fmla="*/ 0 h 454"/>
                    <a:gd name="T48" fmla="*/ 0 w 823"/>
                    <a:gd name="T49" fmla="*/ 0 h 454"/>
                    <a:gd name="T50" fmla="*/ 0 w 823"/>
                    <a:gd name="T51" fmla="*/ 0 h 454"/>
                    <a:gd name="T52" fmla="*/ 0 w 823"/>
                    <a:gd name="T53" fmla="*/ 0 h 454"/>
                    <a:gd name="T54" fmla="*/ 0 w 823"/>
                    <a:gd name="T55" fmla="*/ 0 h 454"/>
                    <a:gd name="T56" fmla="*/ 0 w 823"/>
                    <a:gd name="T57" fmla="*/ 0 h 454"/>
                    <a:gd name="T58" fmla="*/ 0 w 823"/>
                    <a:gd name="T59" fmla="*/ 0 h 454"/>
                    <a:gd name="T60" fmla="*/ 0 w 823"/>
                    <a:gd name="T61" fmla="*/ 0 h 454"/>
                    <a:gd name="T62" fmla="*/ 0 w 823"/>
                    <a:gd name="T63" fmla="*/ 0 h 454"/>
                    <a:gd name="T64" fmla="*/ 0 w 823"/>
                    <a:gd name="T65" fmla="*/ 0 h 454"/>
                    <a:gd name="T66" fmla="*/ 0 w 823"/>
                    <a:gd name="T67" fmla="*/ 0 h 454"/>
                    <a:gd name="T68" fmla="*/ 0 w 823"/>
                    <a:gd name="T69" fmla="*/ 0 h 454"/>
                    <a:gd name="T70" fmla="*/ 0 w 823"/>
                    <a:gd name="T71" fmla="*/ 0 h 454"/>
                    <a:gd name="T72" fmla="*/ 0 w 823"/>
                    <a:gd name="T73" fmla="*/ 0 h 454"/>
                    <a:gd name="T74" fmla="*/ 0 w 823"/>
                    <a:gd name="T75" fmla="*/ 0 h 454"/>
                    <a:gd name="T76" fmla="*/ 0 w 823"/>
                    <a:gd name="T77" fmla="*/ 0 h 454"/>
                    <a:gd name="T78" fmla="*/ 0 w 823"/>
                    <a:gd name="T79" fmla="*/ 0 h 454"/>
                    <a:gd name="T80" fmla="*/ 0 w 823"/>
                    <a:gd name="T81" fmla="*/ 0 h 454"/>
                    <a:gd name="T82" fmla="*/ 0 w 823"/>
                    <a:gd name="T83" fmla="*/ 0 h 454"/>
                    <a:gd name="T84" fmla="*/ 0 w 823"/>
                    <a:gd name="T85" fmla="*/ 0 h 454"/>
                    <a:gd name="T86" fmla="*/ 0 w 823"/>
                    <a:gd name="T87" fmla="*/ 0 h 454"/>
                    <a:gd name="T88" fmla="*/ 0 w 823"/>
                    <a:gd name="T89" fmla="*/ 0 h 454"/>
                    <a:gd name="T90" fmla="*/ 0 w 823"/>
                    <a:gd name="T91" fmla="*/ 0 h 454"/>
                    <a:gd name="T92" fmla="*/ 0 w 823"/>
                    <a:gd name="T93" fmla="*/ 0 h 454"/>
                    <a:gd name="T94" fmla="*/ 0 w 823"/>
                    <a:gd name="T95" fmla="*/ 0 h 454"/>
                    <a:gd name="T96" fmla="*/ 0 w 823"/>
                    <a:gd name="T97" fmla="*/ 0 h 454"/>
                    <a:gd name="T98" fmla="*/ 0 w 823"/>
                    <a:gd name="T99" fmla="*/ 0 h 454"/>
                    <a:gd name="T100" fmla="*/ 0 w 823"/>
                    <a:gd name="T101" fmla="*/ 0 h 454"/>
                    <a:gd name="T102" fmla="*/ 0 w 823"/>
                    <a:gd name="T103" fmla="*/ 0 h 454"/>
                    <a:gd name="T104" fmla="*/ 0 w 823"/>
                    <a:gd name="T105" fmla="*/ 0 h 454"/>
                    <a:gd name="T106" fmla="*/ 0 w 823"/>
                    <a:gd name="T107" fmla="*/ 0 h 454"/>
                    <a:gd name="T108" fmla="*/ 0 w 823"/>
                    <a:gd name="T109" fmla="*/ 0 h 454"/>
                    <a:gd name="T110" fmla="*/ 0 w 823"/>
                    <a:gd name="T111" fmla="*/ 0 h 454"/>
                    <a:gd name="T112" fmla="*/ 0 w 823"/>
                    <a:gd name="T113" fmla="*/ 0 h 454"/>
                    <a:gd name="T114" fmla="*/ 0 w 823"/>
                    <a:gd name="T115" fmla="*/ 0 h 454"/>
                    <a:gd name="T116" fmla="*/ 0 w 823"/>
                    <a:gd name="T117" fmla="*/ 0 h 454"/>
                    <a:gd name="T118" fmla="*/ 0 w 823"/>
                    <a:gd name="T119" fmla="*/ 0 h 454"/>
                    <a:gd name="T120" fmla="*/ 0 w 823"/>
                    <a:gd name="T121" fmla="*/ 0 h 454"/>
                    <a:gd name="T122" fmla="*/ 0 w 823"/>
                    <a:gd name="T123" fmla="*/ 0 h 454"/>
                    <a:gd name="T124" fmla="*/ 0 w 823"/>
                    <a:gd name="T125" fmla="*/ 0 h 4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23"/>
                    <a:gd name="T190" fmla="*/ 0 h 454"/>
                    <a:gd name="T191" fmla="*/ 823 w 823"/>
                    <a:gd name="T192" fmla="*/ 454 h 4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23" h="454">
                      <a:moveTo>
                        <a:pt x="162" y="55"/>
                      </a:moveTo>
                      <a:lnTo>
                        <a:pt x="160" y="55"/>
                      </a:lnTo>
                      <a:lnTo>
                        <a:pt x="158" y="55"/>
                      </a:lnTo>
                      <a:lnTo>
                        <a:pt x="156" y="55"/>
                      </a:lnTo>
                      <a:lnTo>
                        <a:pt x="152" y="55"/>
                      </a:lnTo>
                      <a:lnTo>
                        <a:pt x="146" y="57"/>
                      </a:lnTo>
                      <a:lnTo>
                        <a:pt x="141" y="57"/>
                      </a:lnTo>
                      <a:lnTo>
                        <a:pt x="135" y="61"/>
                      </a:lnTo>
                      <a:lnTo>
                        <a:pt x="129" y="63"/>
                      </a:lnTo>
                      <a:lnTo>
                        <a:pt x="122" y="64"/>
                      </a:lnTo>
                      <a:lnTo>
                        <a:pt x="114" y="70"/>
                      </a:lnTo>
                      <a:lnTo>
                        <a:pt x="107" y="74"/>
                      </a:lnTo>
                      <a:lnTo>
                        <a:pt x="99" y="80"/>
                      </a:lnTo>
                      <a:lnTo>
                        <a:pt x="93" y="85"/>
                      </a:lnTo>
                      <a:lnTo>
                        <a:pt x="86" y="93"/>
                      </a:lnTo>
                      <a:lnTo>
                        <a:pt x="84" y="99"/>
                      </a:lnTo>
                      <a:lnTo>
                        <a:pt x="80" y="103"/>
                      </a:lnTo>
                      <a:lnTo>
                        <a:pt x="78" y="106"/>
                      </a:lnTo>
                      <a:lnTo>
                        <a:pt x="76" y="114"/>
                      </a:lnTo>
                      <a:lnTo>
                        <a:pt x="72" y="118"/>
                      </a:lnTo>
                      <a:lnTo>
                        <a:pt x="72" y="123"/>
                      </a:lnTo>
                      <a:lnTo>
                        <a:pt x="70" y="129"/>
                      </a:lnTo>
                      <a:lnTo>
                        <a:pt x="70" y="137"/>
                      </a:lnTo>
                      <a:lnTo>
                        <a:pt x="70" y="142"/>
                      </a:lnTo>
                      <a:lnTo>
                        <a:pt x="72" y="148"/>
                      </a:lnTo>
                      <a:lnTo>
                        <a:pt x="76" y="156"/>
                      </a:lnTo>
                      <a:lnTo>
                        <a:pt x="80" y="161"/>
                      </a:lnTo>
                      <a:lnTo>
                        <a:pt x="82" y="167"/>
                      </a:lnTo>
                      <a:lnTo>
                        <a:pt x="86" y="173"/>
                      </a:lnTo>
                      <a:lnTo>
                        <a:pt x="89" y="179"/>
                      </a:lnTo>
                      <a:lnTo>
                        <a:pt x="95" y="186"/>
                      </a:lnTo>
                      <a:lnTo>
                        <a:pt x="101" y="192"/>
                      </a:lnTo>
                      <a:lnTo>
                        <a:pt x="108" y="198"/>
                      </a:lnTo>
                      <a:lnTo>
                        <a:pt x="114" y="203"/>
                      </a:lnTo>
                      <a:lnTo>
                        <a:pt x="124" y="211"/>
                      </a:lnTo>
                      <a:lnTo>
                        <a:pt x="129" y="217"/>
                      </a:lnTo>
                      <a:lnTo>
                        <a:pt x="137" y="222"/>
                      </a:lnTo>
                      <a:lnTo>
                        <a:pt x="141" y="224"/>
                      </a:lnTo>
                      <a:lnTo>
                        <a:pt x="146" y="228"/>
                      </a:lnTo>
                      <a:lnTo>
                        <a:pt x="150" y="230"/>
                      </a:lnTo>
                      <a:lnTo>
                        <a:pt x="154" y="234"/>
                      </a:lnTo>
                      <a:lnTo>
                        <a:pt x="158" y="236"/>
                      </a:lnTo>
                      <a:lnTo>
                        <a:pt x="162" y="239"/>
                      </a:lnTo>
                      <a:lnTo>
                        <a:pt x="167" y="241"/>
                      </a:lnTo>
                      <a:lnTo>
                        <a:pt x="171" y="243"/>
                      </a:lnTo>
                      <a:lnTo>
                        <a:pt x="177" y="247"/>
                      </a:lnTo>
                      <a:lnTo>
                        <a:pt x="181" y="249"/>
                      </a:lnTo>
                      <a:lnTo>
                        <a:pt x="186" y="253"/>
                      </a:lnTo>
                      <a:lnTo>
                        <a:pt x="192" y="255"/>
                      </a:lnTo>
                      <a:lnTo>
                        <a:pt x="196" y="257"/>
                      </a:lnTo>
                      <a:lnTo>
                        <a:pt x="200" y="258"/>
                      </a:lnTo>
                      <a:lnTo>
                        <a:pt x="205" y="262"/>
                      </a:lnTo>
                      <a:lnTo>
                        <a:pt x="209" y="264"/>
                      </a:lnTo>
                      <a:lnTo>
                        <a:pt x="215" y="266"/>
                      </a:lnTo>
                      <a:lnTo>
                        <a:pt x="219" y="270"/>
                      </a:lnTo>
                      <a:lnTo>
                        <a:pt x="224" y="272"/>
                      </a:lnTo>
                      <a:lnTo>
                        <a:pt x="230" y="276"/>
                      </a:lnTo>
                      <a:lnTo>
                        <a:pt x="234" y="277"/>
                      </a:lnTo>
                      <a:lnTo>
                        <a:pt x="240" y="279"/>
                      </a:lnTo>
                      <a:lnTo>
                        <a:pt x="245" y="281"/>
                      </a:lnTo>
                      <a:lnTo>
                        <a:pt x="249" y="283"/>
                      </a:lnTo>
                      <a:lnTo>
                        <a:pt x="255" y="285"/>
                      </a:lnTo>
                      <a:lnTo>
                        <a:pt x="261" y="289"/>
                      </a:lnTo>
                      <a:lnTo>
                        <a:pt x="264" y="291"/>
                      </a:lnTo>
                      <a:lnTo>
                        <a:pt x="270" y="293"/>
                      </a:lnTo>
                      <a:lnTo>
                        <a:pt x="276" y="295"/>
                      </a:lnTo>
                      <a:lnTo>
                        <a:pt x="280" y="297"/>
                      </a:lnTo>
                      <a:lnTo>
                        <a:pt x="285" y="298"/>
                      </a:lnTo>
                      <a:lnTo>
                        <a:pt x="291" y="300"/>
                      </a:lnTo>
                      <a:lnTo>
                        <a:pt x="295" y="302"/>
                      </a:lnTo>
                      <a:lnTo>
                        <a:pt x="302" y="304"/>
                      </a:lnTo>
                      <a:lnTo>
                        <a:pt x="306" y="306"/>
                      </a:lnTo>
                      <a:lnTo>
                        <a:pt x="314" y="310"/>
                      </a:lnTo>
                      <a:lnTo>
                        <a:pt x="320" y="310"/>
                      </a:lnTo>
                      <a:lnTo>
                        <a:pt x="325" y="312"/>
                      </a:lnTo>
                      <a:lnTo>
                        <a:pt x="331" y="316"/>
                      </a:lnTo>
                      <a:lnTo>
                        <a:pt x="339" y="317"/>
                      </a:lnTo>
                      <a:lnTo>
                        <a:pt x="344" y="319"/>
                      </a:lnTo>
                      <a:lnTo>
                        <a:pt x="350" y="321"/>
                      </a:lnTo>
                      <a:lnTo>
                        <a:pt x="358" y="323"/>
                      </a:lnTo>
                      <a:lnTo>
                        <a:pt x="363" y="327"/>
                      </a:lnTo>
                      <a:lnTo>
                        <a:pt x="369" y="327"/>
                      </a:lnTo>
                      <a:lnTo>
                        <a:pt x="377" y="329"/>
                      </a:lnTo>
                      <a:lnTo>
                        <a:pt x="382" y="331"/>
                      </a:lnTo>
                      <a:lnTo>
                        <a:pt x="390" y="333"/>
                      </a:lnTo>
                      <a:lnTo>
                        <a:pt x="396" y="335"/>
                      </a:lnTo>
                      <a:lnTo>
                        <a:pt x="403" y="336"/>
                      </a:lnTo>
                      <a:lnTo>
                        <a:pt x="409" y="338"/>
                      </a:lnTo>
                      <a:lnTo>
                        <a:pt x="417" y="340"/>
                      </a:lnTo>
                      <a:lnTo>
                        <a:pt x="424" y="342"/>
                      </a:lnTo>
                      <a:lnTo>
                        <a:pt x="430" y="344"/>
                      </a:lnTo>
                      <a:lnTo>
                        <a:pt x="437" y="346"/>
                      </a:lnTo>
                      <a:lnTo>
                        <a:pt x="443" y="348"/>
                      </a:lnTo>
                      <a:lnTo>
                        <a:pt x="451" y="350"/>
                      </a:lnTo>
                      <a:lnTo>
                        <a:pt x="458" y="352"/>
                      </a:lnTo>
                      <a:lnTo>
                        <a:pt x="464" y="354"/>
                      </a:lnTo>
                      <a:lnTo>
                        <a:pt x="472" y="355"/>
                      </a:lnTo>
                      <a:lnTo>
                        <a:pt x="479" y="355"/>
                      </a:lnTo>
                      <a:lnTo>
                        <a:pt x="485" y="357"/>
                      </a:lnTo>
                      <a:lnTo>
                        <a:pt x="493" y="359"/>
                      </a:lnTo>
                      <a:lnTo>
                        <a:pt x="498" y="361"/>
                      </a:lnTo>
                      <a:lnTo>
                        <a:pt x="506" y="361"/>
                      </a:lnTo>
                      <a:lnTo>
                        <a:pt x="512" y="363"/>
                      </a:lnTo>
                      <a:lnTo>
                        <a:pt x="519" y="365"/>
                      </a:lnTo>
                      <a:lnTo>
                        <a:pt x="525" y="365"/>
                      </a:lnTo>
                      <a:lnTo>
                        <a:pt x="531" y="367"/>
                      </a:lnTo>
                      <a:lnTo>
                        <a:pt x="538" y="367"/>
                      </a:lnTo>
                      <a:lnTo>
                        <a:pt x="544" y="369"/>
                      </a:lnTo>
                      <a:lnTo>
                        <a:pt x="552" y="369"/>
                      </a:lnTo>
                      <a:lnTo>
                        <a:pt x="557" y="371"/>
                      </a:lnTo>
                      <a:lnTo>
                        <a:pt x="563" y="371"/>
                      </a:lnTo>
                      <a:lnTo>
                        <a:pt x="571" y="373"/>
                      </a:lnTo>
                      <a:lnTo>
                        <a:pt x="578" y="373"/>
                      </a:lnTo>
                      <a:lnTo>
                        <a:pt x="582" y="373"/>
                      </a:lnTo>
                      <a:lnTo>
                        <a:pt x="590" y="374"/>
                      </a:lnTo>
                      <a:lnTo>
                        <a:pt x="593" y="374"/>
                      </a:lnTo>
                      <a:lnTo>
                        <a:pt x="601" y="374"/>
                      </a:lnTo>
                      <a:lnTo>
                        <a:pt x="607" y="374"/>
                      </a:lnTo>
                      <a:lnTo>
                        <a:pt x="612" y="376"/>
                      </a:lnTo>
                      <a:lnTo>
                        <a:pt x="616" y="376"/>
                      </a:lnTo>
                      <a:lnTo>
                        <a:pt x="624" y="376"/>
                      </a:lnTo>
                      <a:lnTo>
                        <a:pt x="628" y="376"/>
                      </a:lnTo>
                      <a:lnTo>
                        <a:pt x="633" y="376"/>
                      </a:lnTo>
                      <a:lnTo>
                        <a:pt x="639" y="376"/>
                      </a:lnTo>
                      <a:lnTo>
                        <a:pt x="643" y="376"/>
                      </a:lnTo>
                      <a:lnTo>
                        <a:pt x="649" y="374"/>
                      </a:lnTo>
                      <a:lnTo>
                        <a:pt x="652" y="374"/>
                      </a:lnTo>
                      <a:lnTo>
                        <a:pt x="656" y="374"/>
                      </a:lnTo>
                      <a:lnTo>
                        <a:pt x="662" y="374"/>
                      </a:lnTo>
                      <a:lnTo>
                        <a:pt x="669" y="373"/>
                      </a:lnTo>
                      <a:lnTo>
                        <a:pt x="677" y="371"/>
                      </a:lnTo>
                      <a:lnTo>
                        <a:pt x="685" y="369"/>
                      </a:lnTo>
                      <a:lnTo>
                        <a:pt x="692" y="365"/>
                      </a:lnTo>
                      <a:lnTo>
                        <a:pt x="698" y="363"/>
                      </a:lnTo>
                      <a:lnTo>
                        <a:pt x="706" y="361"/>
                      </a:lnTo>
                      <a:lnTo>
                        <a:pt x="709" y="357"/>
                      </a:lnTo>
                      <a:lnTo>
                        <a:pt x="715" y="355"/>
                      </a:lnTo>
                      <a:lnTo>
                        <a:pt x="721" y="352"/>
                      </a:lnTo>
                      <a:lnTo>
                        <a:pt x="725" y="348"/>
                      </a:lnTo>
                      <a:lnTo>
                        <a:pt x="728" y="344"/>
                      </a:lnTo>
                      <a:lnTo>
                        <a:pt x="732" y="340"/>
                      </a:lnTo>
                      <a:lnTo>
                        <a:pt x="736" y="336"/>
                      </a:lnTo>
                      <a:lnTo>
                        <a:pt x="740" y="333"/>
                      </a:lnTo>
                      <a:lnTo>
                        <a:pt x="742" y="327"/>
                      </a:lnTo>
                      <a:lnTo>
                        <a:pt x="744" y="323"/>
                      </a:lnTo>
                      <a:lnTo>
                        <a:pt x="745" y="319"/>
                      </a:lnTo>
                      <a:lnTo>
                        <a:pt x="747" y="314"/>
                      </a:lnTo>
                      <a:lnTo>
                        <a:pt x="747" y="308"/>
                      </a:lnTo>
                      <a:lnTo>
                        <a:pt x="749" y="304"/>
                      </a:lnTo>
                      <a:lnTo>
                        <a:pt x="749" y="298"/>
                      </a:lnTo>
                      <a:lnTo>
                        <a:pt x="749" y="293"/>
                      </a:lnTo>
                      <a:lnTo>
                        <a:pt x="749" y="287"/>
                      </a:lnTo>
                      <a:lnTo>
                        <a:pt x="751" y="281"/>
                      </a:lnTo>
                      <a:lnTo>
                        <a:pt x="749" y="276"/>
                      </a:lnTo>
                      <a:lnTo>
                        <a:pt x="749" y="270"/>
                      </a:lnTo>
                      <a:lnTo>
                        <a:pt x="749" y="264"/>
                      </a:lnTo>
                      <a:lnTo>
                        <a:pt x="747" y="258"/>
                      </a:lnTo>
                      <a:lnTo>
                        <a:pt x="745" y="251"/>
                      </a:lnTo>
                      <a:lnTo>
                        <a:pt x="745" y="245"/>
                      </a:lnTo>
                      <a:lnTo>
                        <a:pt x="744" y="239"/>
                      </a:lnTo>
                      <a:lnTo>
                        <a:pt x="742" y="232"/>
                      </a:lnTo>
                      <a:lnTo>
                        <a:pt x="793" y="196"/>
                      </a:lnTo>
                      <a:lnTo>
                        <a:pt x="795" y="200"/>
                      </a:lnTo>
                      <a:lnTo>
                        <a:pt x="797" y="203"/>
                      </a:lnTo>
                      <a:lnTo>
                        <a:pt x="801" y="209"/>
                      </a:lnTo>
                      <a:lnTo>
                        <a:pt x="803" y="213"/>
                      </a:lnTo>
                      <a:lnTo>
                        <a:pt x="804" y="217"/>
                      </a:lnTo>
                      <a:lnTo>
                        <a:pt x="806" y="220"/>
                      </a:lnTo>
                      <a:lnTo>
                        <a:pt x="808" y="224"/>
                      </a:lnTo>
                      <a:lnTo>
                        <a:pt x="810" y="230"/>
                      </a:lnTo>
                      <a:lnTo>
                        <a:pt x="812" y="234"/>
                      </a:lnTo>
                      <a:lnTo>
                        <a:pt x="814" y="239"/>
                      </a:lnTo>
                      <a:lnTo>
                        <a:pt x="816" y="245"/>
                      </a:lnTo>
                      <a:lnTo>
                        <a:pt x="816" y="251"/>
                      </a:lnTo>
                      <a:lnTo>
                        <a:pt x="818" y="257"/>
                      </a:lnTo>
                      <a:lnTo>
                        <a:pt x="820" y="262"/>
                      </a:lnTo>
                      <a:lnTo>
                        <a:pt x="822" y="270"/>
                      </a:lnTo>
                      <a:lnTo>
                        <a:pt x="822" y="276"/>
                      </a:lnTo>
                      <a:lnTo>
                        <a:pt x="822" y="283"/>
                      </a:lnTo>
                      <a:lnTo>
                        <a:pt x="822" y="289"/>
                      </a:lnTo>
                      <a:lnTo>
                        <a:pt x="823" y="297"/>
                      </a:lnTo>
                      <a:lnTo>
                        <a:pt x="822" y="302"/>
                      </a:lnTo>
                      <a:lnTo>
                        <a:pt x="822" y="310"/>
                      </a:lnTo>
                      <a:lnTo>
                        <a:pt x="822" y="317"/>
                      </a:lnTo>
                      <a:lnTo>
                        <a:pt x="820" y="325"/>
                      </a:lnTo>
                      <a:lnTo>
                        <a:pt x="818" y="331"/>
                      </a:lnTo>
                      <a:lnTo>
                        <a:pt x="816" y="338"/>
                      </a:lnTo>
                      <a:lnTo>
                        <a:pt x="812" y="346"/>
                      </a:lnTo>
                      <a:lnTo>
                        <a:pt x="810" y="354"/>
                      </a:lnTo>
                      <a:lnTo>
                        <a:pt x="808" y="359"/>
                      </a:lnTo>
                      <a:lnTo>
                        <a:pt x="804" y="363"/>
                      </a:lnTo>
                      <a:lnTo>
                        <a:pt x="803" y="369"/>
                      </a:lnTo>
                      <a:lnTo>
                        <a:pt x="799" y="374"/>
                      </a:lnTo>
                      <a:lnTo>
                        <a:pt x="795" y="378"/>
                      </a:lnTo>
                      <a:lnTo>
                        <a:pt x="793" y="382"/>
                      </a:lnTo>
                      <a:lnTo>
                        <a:pt x="789" y="388"/>
                      </a:lnTo>
                      <a:lnTo>
                        <a:pt x="787" y="392"/>
                      </a:lnTo>
                      <a:lnTo>
                        <a:pt x="784" y="395"/>
                      </a:lnTo>
                      <a:lnTo>
                        <a:pt x="780" y="399"/>
                      </a:lnTo>
                      <a:lnTo>
                        <a:pt x="776" y="403"/>
                      </a:lnTo>
                      <a:lnTo>
                        <a:pt x="772" y="409"/>
                      </a:lnTo>
                      <a:lnTo>
                        <a:pt x="766" y="413"/>
                      </a:lnTo>
                      <a:lnTo>
                        <a:pt x="763" y="416"/>
                      </a:lnTo>
                      <a:lnTo>
                        <a:pt x="759" y="420"/>
                      </a:lnTo>
                      <a:lnTo>
                        <a:pt x="753" y="424"/>
                      </a:lnTo>
                      <a:lnTo>
                        <a:pt x="747" y="426"/>
                      </a:lnTo>
                      <a:lnTo>
                        <a:pt x="742" y="428"/>
                      </a:lnTo>
                      <a:lnTo>
                        <a:pt x="736" y="432"/>
                      </a:lnTo>
                      <a:lnTo>
                        <a:pt x="732" y="433"/>
                      </a:lnTo>
                      <a:lnTo>
                        <a:pt x="726" y="435"/>
                      </a:lnTo>
                      <a:lnTo>
                        <a:pt x="719" y="439"/>
                      </a:lnTo>
                      <a:lnTo>
                        <a:pt x="713" y="441"/>
                      </a:lnTo>
                      <a:lnTo>
                        <a:pt x="707" y="443"/>
                      </a:lnTo>
                      <a:lnTo>
                        <a:pt x="700" y="445"/>
                      </a:lnTo>
                      <a:lnTo>
                        <a:pt x="694" y="447"/>
                      </a:lnTo>
                      <a:lnTo>
                        <a:pt x="687" y="449"/>
                      </a:lnTo>
                      <a:lnTo>
                        <a:pt x="681" y="451"/>
                      </a:lnTo>
                      <a:lnTo>
                        <a:pt x="671" y="451"/>
                      </a:lnTo>
                      <a:lnTo>
                        <a:pt x="664" y="452"/>
                      </a:lnTo>
                      <a:lnTo>
                        <a:pt x="656" y="452"/>
                      </a:lnTo>
                      <a:lnTo>
                        <a:pt x="649" y="454"/>
                      </a:lnTo>
                      <a:lnTo>
                        <a:pt x="639" y="454"/>
                      </a:lnTo>
                      <a:lnTo>
                        <a:pt x="631" y="454"/>
                      </a:lnTo>
                      <a:lnTo>
                        <a:pt x="622" y="454"/>
                      </a:lnTo>
                      <a:lnTo>
                        <a:pt x="612" y="454"/>
                      </a:lnTo>
                      <a:lnTo>
                        <a:pt x="603" y="452"/>
                      </a:lnTo>
                      <a:lnTo>
                        <a:pt x="593" y="452"/>
                      </a:lnTo>
                      <a:lnTo>
                        <a:pt x="584" y="452"/>
                      </a:lnTo>
                      <a:lnTo>
                        <a:pt x="574" y="452"/>
                      </a:lnTo>
                      <a:lnTo>
                        <a:pt x="563" y="451"/>
                      </a:lnTo>
                      <a:lnTo>
                        <a:pt x="553" y="451"/>
                      </a:lnTo>
                      <a:lnTo>
                        <a:pt x="542" y="449"/>
                      </a:lnTo>
                      <a:lnTo>
                        <a:pt x="531" y="447"/>
                      </a:lnTo>
                      <a:lnTo>
                        <a:pt x="519" y="445"/>
                      </a:lnTo>
                      <a:lnTo>
                        <a:pt x="508" y="443"/>
                      </a:lnTo>
                      <a:lnTo>
                        <a:pt x="496" y="439"/>
                      </a:lnTo>
                      <a:lnTo>
                        <a:pt x="485" y="437"/>
                      </a:lnTo>
                      <a:lnTo>
                        <a:pt x="472" y="433"/>
                      </a:lnTo>
                      <a:lnTo>
                        <a:pt x="458" y="432"/>
                      </a:lnTo>
                      <a:lnTo>
                        <a:pt x="445" y="428"/>
                      </a:lnTo>
                      <a:lnTo>
                        <a:pt x="432" y="424"/>
                      </a:lnTo>
                      <a:lnTo>
                        <a:pt x="417" y="420"/>
                      </a:lnTo>
                      <a:lnTo>
                        <a:pt x="403" y="416"/>
                      </a:lnTo>
                      <a:lnTo>
                        <a:pt x="390" y="413"/>
                      </a:lnTo>
                      <a:lnTo>
                        <a:pt x="375" y="409"/>
                      </a:lnTo>
                      <a:lnTo>
                        <a:pt x="359" y="403"/>
                      </a:lnTo>
                      <a:lnTo>
                        <a:pt x="344" y="399"/>
                      </a:lnTo>
                      <a:lnTo>
                        <a:pt x="329" y="394"/>
                      </a:lnTo>
                      <a:lnTo>
                        <a:pt x="314" y="388"/>
                      </a:lnTo>
                      <a:lnTo>
                        <a:pt x="299" y="382"/>
                      </a:lnTo>
                      <a:lnTo>
                        <a:pt x="281" y="376"/>
                      </a:lnTo>
                      <a:lnTo>
                        <a:pt x="264" y="371"/>
                      </a:lnTo>
                      <a:lnTo>
                        <a:pt x="249" y="365"/>
                      </a:lnTo>
                      <a:lnTo>
                        <a:pt x="230" y="357"/>
                      </a:lnTo>
                      <a:lnTo>
                        <a:pt x="215" y="350"/>
                      </a:lnTo>
                      <a:lnTo>
                        <a:pt x="198" y="342"/>
                      </a:lnTo>
                      <a:lnTo>
                        <a:pt x="184" y="336"/>
                      </a:lnTo>
                      <a:lnTo>
                        <a:pt x="169" y="329"/>
                      </a:lnTo>
                      <a:lnTo>
                        <a:pt x="156" y="321"/>
                      </a:lnTo>
                      <a:lnTo>
                        <a:pt x="143" y="314"/>
                      </a:lnTo>
                      <a:lnTo>
                        <a:pt x="131" y="306"/>
                      </a:lnTo>
                      <a:lnTo>
                        <a:pt x="120" y="298"/>
                      </a:lnTo>
                      <a:lnTo>
                        <a:pt x="108" y="293"/>
                      </a:lnTo>
                      <a:lnTo>
                        <a:pt x="97" y="283"/>
                      </a:lnTo>
                      <a:lnTo>
                        <a:pt x="89" y="277"/>
                      </a:lnTo>
                      <a:lnTo>
                        <a:pt x="80" y="270"/>
                      </a:lnTo>
                      <a:lnTo>
                        <a:pt x="70" y="262"/>
                      </a:lnTo>
                      <a:lnTo>
                        <a:pt x="63" y="255"/>
                      </a:lnTo>
                      <a:lnTo>
                        <a:pt x="55" y="247"/>
                      </a:lnTo>
                      <a:lnTo>
                        <a:pt x="48" y="239"/>
                      </a:lnTo>
                      <a:lnTo>
                        <a:pt x="42" y="232"/>
                      </a:lnTo>
                      <a:lnTo>
                        <a:pt x="34" y="224"/>
                      </a:lnTo>
                      <a:lnTo>
                        <a:pt x="30" y="217"/>
                      </a:lnTo>
                      <a:lnTo>
                        <a:pt x="25" y="209"/>
                      </a:lnTo>
                      <a:lnTo>
                        <a:pt x="21" y="203"/>
                      </a:lnTo>
                      <a:lnTo>
                        <a:pt x="15" y="196"/>
                      </a:lnTo>
                      <a:lnTo>
                        <a:pt x="13" y="188"/>
                      </a:lnTo>
                      <a:lnTo>
                        <a:pt x="10" y="180"/>
                      </a:lnTo>
                      <a:lnTo>
                        <a:pt x="8" y="173"/>
                      </a:lnTo>
                      <a:lnTo>
                        <a:pt x="6" y="167"/>
                      </a:lnTo>
                      <a:lnTo>
                        <a:pt x="4" y="160"/>
                      </a:lnTo>
                      <a:lnTo>
                        <a:pt x="2" y="152"/>
                      </a:lnTo>
                      <a:lnTo>
                        <a:pt x="0" y="146"/>
                      </a:lnTo>
                      <a:lnTo>
                        <a:pt x="0" y="141"/>
                      </a:lnTo>
                      <a:lnTo>
                        <a:pt x="0" y="133"/>
                      </a:lnTo>
                      <a:lnTo>
                        <a:pt x="0" y="125"/>
                      </a:lnTo>
                      <a:lnTo>
                        <a:pt x="0" y="120"/>
                      </a:lnTo>
                      <a:lnTo>
                        <a:pt x="0" y="112"/>
                      </a:lnTo>
                      <a:lnTo>
                        <a:pt x="2" y="106"/>
                      </a:lnTo>
                      <a:lnTo>
                        <a:pt x="4" y="99"/>
                      </a:lnTo>
                      <a:lnTo>
                        <a:pt x="6" y="93"/>
                      </a:lnTo>
                      <a:lnTo>
                        <a:pt x="8" y="87"/>
                      </a:lnTo>
                      <a:lnTo>
                        <a:pt x="10" y="82"/>
                      </a:lnTo>
                      <a:lnTo>
                        <a:pt x="11" y="76"/>
                      </a:lnTo>
                      <a:lnTo>
                        <a:pt x="13" y="70"/>
                      </a:lnTo>
                      <a:lnTo>
                        <a:pt x="17" y="64"/>
                      </a:lnTo>
                      <a:lnTo>
                        <a:pt x="19" y="61"/>
                      </a:lnTo>
                      <a:lnTo>
                        <a:pt x="23" y="55"/>
                      </a:lnTo>
                      <a:lnTo>
                        <a:pt x="27" y="49"/>
                      </a:lnTo>
                      <a:lnTo>
                        <a:pt x="30" y="45"/>
                      </a:lnTo>
                      <a:lnTo>
                        <a:pt x="36" y="42"/>
                      </a:lnTo>
                      <a:lnTo>
                        <a:pt x="40" y="36"/>
                      </a:lnTo>
                      <a:lnTo>
                        <a:pt x="44" y="32"/>
                      </a:lnTo>
                      <a:lnTo>
                        <a:pt x="48" y="28"/>
                      </a:lnTo>
                      <a:lnTo>
                        <a:pt x="53" y="25"/>
                      </a:lnTo>
                      <a:lnTo>
                        <a:pt x="57" y="21"/>
                      </a:lnTo>
                      <a:lnTo>
                        <a:pt x="63" y="17"/>
                      </a:lnTo>
                      <a:lnTo>
                        <a:pt x="67" y="15"/>
                      </a:lnTo>
                      <a:lnTo>
                        <a:pt x="72" y="13"/>
                      </a:lnTo>
                      <a:lnTo>
                        <a:pt x="76" y="9"/>
                      </a:lnTo>
                      <a:lnTo>
                        <a:pt x="82" y="7"/>
                      </a:lnTo>
                      <a:lnTo>
                        <a:pt x="88" y="6"/>
                      </a:lnTo>
                      <a:lnTo>
                        <a:pt x="93" y="4"/>
                      </a:lnTo>
                      <a:lnTo>
                        <a:pt x="97" y="2"/>
                      </a:lnTo>
                      <a:lnTo>
                        <a:pt x="103" y="0"/>
                      </a:lnTo>
                      <a:lnTo>
                        <a:pt x="108" y="0"/>
                      </a:lnTo>
                      <a:lnTo>
                        <a:pt x="114" y="0"/>
                      </a:lnTo>
                      <a:lnTo>
                        <a:pt x="162" y="55"/>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77" name="Freeform 454"/>
                <p:cNvSpPr>
                  <a:spLocks/>
                </p:cNvSpPr>
                <p:nvPr/>
              </p:nvSpPr>
              <p:spPr bwMode="auto">
                <a:xfrm rot="395034">
                  <a:off x="3984" y="2388"/>
                  <a:ext cx="16" cy="25"/>
                </a:xfrm>
                <a:custGeom>
                  <a:avLst/>
                  <a:gdLst>
                    <a:gd name="T0" fmla="*/ 0 w 107"/>
                    <a:gd name="T1" fmla="*/ 0 h 180"/>
                    <a:gd name="T2" fmla="*/ 0 w 107"/>
                    <a:gd name="T3" fmla="*/ 0 h 180"/>
                    <a:gd name="T4" fmla="*/ 0 w 107"/>
                    <a:gd name="T5" fmla="*/ 0 h 180"/>
                    <a:gd name="T6" fmla="*/ 0 w 107"/>
                    <a:gd name="T7" fmla="*/ 0 h 180"/>
                    <a:gd name="T8" fmla="*/ 0 w 107"/>
                    <a:gd name="T9" fmla="*/ 0 h 180"/>
                    <a:gd name="T10" fmla="*/ 0 w 107"/>
                    <a:gd name="T11" fmla="*/ 0 h 180"/>
                    <a:gd name="T12" fmla="*/ 0 w 107"/>
                    <a:gd name="T13" fmla="*/ 0 h 180"/>
                    <a:gd name="T14" fmla="*/ 0 w 107"/>
                    <a:gd name="T15" fmla="*/ 0 h 180"/>
                    <a:gd name="T16" fmla="*/ 0 w 107"/>
                    <a:gd name="T17" fmla="*/ 0 h 180"/>
                    <a:gd name="T18" fmla="*/ 0 w 107"/>
                    <a:gd name="T19" fmla="*/ 0 h 180"/>
                    <a:gd name="T20" fmla="*/ 0 w 107"/>
                    <a:gd name="T21" fmla="*/ 0 h 180"/>
                    <a:gd name="T22" fmla="*/ 0 w 107"/>
                    <a:gd name="T23" fmla="*/ 0 h 180"/>
                    <a:gd name="T24" fmla="*/ 0 w 107"/>
                    <a:gd name="T25" fmla="*/ 0 h 180"/>
                    <a:gd name="T26" fmla="*/ 0 w 107"/>
                    <a:gd name="T27" fmla="*/ 0 h 180"/>
                    <a:gd name="T28" fmla="*/ 0 w 107"/>
                    <a:gd name="T29" fmla="*/ 0 h 180"/>
                    <a:gd name="T30" fmla="*/ 0 w 107"/>
                    <a:gd name="T31" fmla="*/ 0 h 180"/>
                    <a:gd name="T32" fmla="*/ 0 w 107"/>
                    <a:gd name="T33" fmla="*/ 0 h 180"/>
                    <a:gd name="T34" fmla="*/ 0 w 107"/>
                    <a:gd name="T35" fmla="*/ 0 h 180"/>
                    <a:gd name="T36" fmla="*/ 0 w 107"/>
                    <a:gd name="T37" fmla="*/ 0 h 180"/>
                    <a:gd name="T38" fmla="*/ 0 w 107"/>
                    <a:gd name="T39" fmla="*/ 0 h 180"/>
                    <a:gd name="T40" fmla="*/ 0 w 107"/>
                    <a:gd name="T41" fmla="*/ 0 h 180"/>
                    <a:gd name="T42" fmla="*/ 0 w 107"/>
                    <a:gd name="T43" fmla="*/ 0 h 180"/>
                    <a:gd name="T44" fmla="*/ 0 w 107"/>
                    <a:gd name="T45" fmla="*/ 0 h 180"/>
                    <a:gd name="T46" fmla="*/ 0 w 107"/>
                    <a:gd name="T47" fmla="*/ 0 h 180"/>
                    <a:gd name="T48" fmla="*/ 0 w 107"/>
                    <a:gd name="T49" fmla="*/ 0 h 180"/>
                    <a:gd name="T50" fmla="*/ 0 w 107"/>
                    <a:gd name="T51" fmla="*/ 0 h 180"/>
                    <a:gd name="T52" fmla="*/ 0 w 107"/>
                    <a:gd name="T53" fmla="*/ 0 h 180"/>
                    <a:gd name="T54" fmla="*/ 0 w 107"/>
                    <a:gd name="T55" fmla="*/ 0 h 180"/>
                    <a:gd name="T56" fmla="*/ 0 w 107"/>
                    <a:gd name="T57" fmla="*/ 0 h 180"/>
                    <a:gd name="T58" fmla="*/ 0 w 107"/>
                    <a:gd name="T59" fmla="*/ 0 h 180"/>
                    <a:gd name="T60" fmla="*/ 0 w 107"/>
                    <a:gd name="T61" fmla="*/ 0 h 180"/>
                    <a:gd name="T62" fmla="*/ 0 w 107"/>
                    <a:gd name="T63" fmla="*/ 0 h 180"/>
                    <a:gd name="T64" fmla="*/ 0 w 107"/>
                    <a:gd name="T65" fmla="*/ 0 h 180"/>
                    <a:gd name="T66" fmla="*/ 0 w 107"/>
                    <a:gd name="T67" fmla="*/ 0 h 180"/>
                    <a:gd name="T68" fmla="*/ 0 w 107"/>
                    <a:gd name="T69" fmla="*/ 0 h 180"/>
                    <a:gd name="T70" fmla="*/ 0 w 107"/>
                    <a:gd name="T71" fmla="*/ 0 h 180"/>
                    <a:gd name="T72" fmla="*/ 0 w 107"/>
                    <a:gd name="T73" fmla="*/ 0 h 180"/>
                    <a:gd name="T74" fmla="*/ 0 w 107"/>
                    <a:gd name="T75" fmla="*/ 0 h 180"/>
                    <a:gd name="T76" fmla="*/ 0 w 107"/>
                    <a:gd name="T77" fmla="*/ 0 h 180"/>
                    <a:gd name="T78" fmla="*/ 0 w 107"/>
                    <a:gd name="T79" fmla="*/ 0 h 180"/>
                    <a:gd name="T80" fmla="*/ 0 w 107"/>
                    <a:gd name="T81" fmla="*/ 0 h 180"/>
                    <a:gd name="T82" fmla="*/ 0 w 107"/>
                    <a:gd name="T83" fmla="*/ 0 h 180"/>
                    <a:gd name="T84" fmla="*/ 0 w 107"/>
                    <a:gd name="T85" fmla="*/ 0 h 180"/>
                    <a:gd name="T86" fmla="*/ 0 w 107"/>
                    <a:gd name="T87" fmla="*/ 0 h 180"/>
                    <a:gd name="T88" fmla="*/ 0 w 107"/>
                    <a:gd name="T89" fmla="*/ 0 h 180"/>
                    <a:gd name="T90" fmla="*/ 0 w 107"/>
                    <a:gd name="T91" fmla="*/ 0 h 180"/>
                    <a:gd name="T92" fmla="*/ 0 w 107"/>
                    <a:gd name="T93" fmla="*/ 0 h 180"/>
                    <a:gd name="T94" fmla="*/ 0 w 107"/>
                    <a:gd name="T95" fmla="*/ 0 h 180"/>
                    <a:gd name="T96" fmla="*/ 0 w 107"/>
                    <a:gd name="T97" fmla="*/ 0 h 180"/>
                    <a:gd name="T98" fmla="*/ 0 w 107"/>
                    <a:gd name="T99" fmla="*/ 0 h 180"/>
                    <a:gd name="T100" fmla="*/ 0 w 107"/>
                    <a:gd name="T101" fmla="*/ 0 h 180"/>
                    <a:gd name="T102" fmla="*/ 0 w 107"/>
                    <a:gd name="T103" fmla="*/ 0 h 180"/>
                    <a:gd name="T104" fmla="*/ 0 w 107"/>
                    <a:gd name="T105" fmla="*/ 0 h 1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
                    <a:gd name="T160" fmla="*/ 0 h 180"/>
                    <a:gd name="T161" fmla="*/ 107 w 107"/>
                    <a:gd name="T162" fmla="*/ 180 h 18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 h="180">
                      <a:moveTo>
                        <a:pt x="36" y="0"/>
                      </a:moveTo>
                      <a:lnTo>
                        <a:pt x="38" y="2"/>
                      </a:lnTo>
                      <a:lnTo>
                        <a:pt x="38" y="5"/>
                      </a:lnTo>
                      <a:lnTo>
                        <a:pt x="40" y="11"/>
                      </a:lnTo>
                      <a:lnTo>
                        <a:pt x="42" y="17"/>
                      </a:lnTo>
                      <a:lnTo>
                        <a:pt x="44" y="24"/>
                      </a:lnTo>
                      <a:lnTo>
                        <a:pt x="44" y="28"/>
                      </a:lnTo>
                      <a:lnTo>
                        <a:pt x="44" y="32"/>
                      </a:lnTo>
                      <a:lnTo>
                        <a:pt x="44" y="38"/>
                      </a:lnTo>
                      <a:lnTo>
                        <a:pt x="46" y="43"/>
                      </a:lnTo>
                      <a:lnTo>
                        <a:pt x="44" y="47"/>
                      </a:lnTo>
                      <a:lnTo>
                        <a:pt x="44" y="53"/>
                      </a:lnTo>
                      <a:lnTo>
                        <a:pt x="42" y="57"/>
                      </a:lnTo>
                      <a:lnTo>
                        <a:pt x="42" y="64"/>
                      </a:lnTo>
                      <a:lnTo>
                        <a:pt x="40" y="70"/>
                      </a:lnTo>
                      <a:lnTo>
                        <a:pt x="38" y="76"/>
                      </a:lnTo>
                      <a:lnTo>
                        <a:pt x="36" y="81"/>
                      </a:lnTo>
                      <a:lnTo>
                        <a:pt x="34" y="87"/>
                      </a:lnTo>
                      <a:lnTo>
                        <a:pt x="33" y="93"/>
                      </a:lnTo>
                      <a:lnTo>
                        <a:pt x="29" y="100"/>
                      </a:lnTo>
                      <a:lnTo>
                        <a:pt x="25" y="106"/>
                      </a:lnTo>
                      <a:lnTo>
                        <a:pt x="21" y="114"/>
                      </a:lnTo>
                      <a:lnTo>
                        <a:pt x="15" y="119"/>
                      </a:lnTo>
                      <a:lnTo>
                        <a:pt x="12" y="127"/>
                      </a:lnTo>
                      <a:lnTo>
                        <a:pt x="6" y="133"/>
                      </a:lnTo>
                      <a:lnTo>
                        <a:pt x="0" y="140"/>
                      </a:lnTo>
                      <a:lnTo>
                        <a:pt x="63" y="180"/>
                      </a:lnTo>
                      <a:lnTo>
                        <a:pt x="63" y="178"/>
                      </a:lnTo>
                      <a:lnTo>
                        <a:pt x="65" y="177"/>
                      </a:lnTo>
                      <a:lnTo>
                        <a:pt x="67" y="173"/>
                      </a:lnTo>
                      <a:lnTo>
                        <a:pt x="73" y="169"/>
                      </a:lnTo>
                      <a:lnTo>
                        <a:pt x="74" y="163"/>
                      </a:lnTo>
                      <a:lnTo>
                        <a:pt x="80" y="158"/>
                      </a:lnTo>
                      <a:lnTo>
                        <a:pt x="84" y="150"/>
                      </a:lnTo>
                      <a:lnTo>
                        <a:pt x="90" y="144"/>
                      </a:lnTo>
                      <a:lnTo>
                        <a:pt x="92" y="138"/>
                      </a:lnTo>
                      <a:lnTo>
                        <a:pt x="93" y="133"/>
                      </a:lnTo>
                      <a:lnTo>
                        <a:pt x="95" y="129"/>
                      </a:lnTo>
                      <a:lnTo>
                        <a:pt x="97" y="123"/>
                      </a:lnTo>
                      <a:lnTo>
                        <a:pt x="99" y="118"/>
                      </a:lnTo>
                      <a:lnTo>
                        <a:pt x="101" y="114"/>
                      </a:lnTo>
                      <a:lnTo>
                        <a:pt x="103" y="108"/>
                      </a:lnTo>
                      <a:lnTo>
                        <a:pt x="105" y="102"/>
                      </a:lnTo>
                      <a:lnTo>
                        <a:pt x="105" y="97"/>
                      </a:lnTo>
                      <a:lnTo>
                        <a:pt x="105" y="91"/>
                      </a:lnTo>
                      <a:lnTo>
                        <a:pt x="107" y="85"/>
                      </a:lnTo>
                      <a:lnTo>
                        <a:pt x="107" y="80"/>
                      </a:lnTo>
                      <a:lnTo>
                        <a:pt x="107" y="72"/>
                      </a:lnTo>
                      <a:lnTo>
                        <a:pt x="107" y="66"/>
                      </a:lnTo>
                      <a:lnTo>
                        <a:pt x="105" y="59"/>
                      </a:lnTo>
                      <a:lnTo>
                        <a:pt x="105" y="53"/>
                      </a:lnTo>
                      <a:lnTo>
                        <a:pt x="36"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78" name="Freeform 455"/>
                <p:cNvSpPr>
                  <a:spLocks/>
                </p:cNvSpPr>
                <p:nvPr/>
              </p:nvSpPr>
              <p:spPr bwMode="auto">
                <a:xfrm rot="395034">
                  <a:off x="4058" y="2425"/>
                  <a:ext cx="19" cy="17"/>
                </a:xfrm>
                <a:custGeom>
                  <a:avLst/>
                  <a:gdLst>
                    <a:gd name="T0" fmla="*/ 0 w 129"/>
                    <a:gd name="T1" fmla="*/ 0 h 130"/>
                    <a:gd name="T2" fmla="*/ 0 w 129"/>
                    <a:gd name="T3" fmla="*/ 0 h 130"/>
                    <a:gd name="T4" fmla="*/ 0 w 129"/>
                    <a:gd name="T5" fmla="*/ 0 h 130"/>
                    <a:gd name="T6" fmla="*/ 0 w 129"/>
                    <a:gd name="T7" fmla="*/ 0 h 130"/>
                    <a:gd name="T8" fmla="*/ 0 w 129"/>
                    <a:gd name="T9" fmla="*/ 0 h 130"/>
                    <a:gd name="T10" fmla="*/ 0 w 129"/>
                    <a:gd name="T11" fmla="*/ 0 h 130"/>
                    <a:gd name="T12" fmla="*/ 0 w 129"/>
                    <a:gd name="T13" fmla="*/ 0 h 130"/>
                    <a:gd name="T14" fmla="*/ 0 w 129"/>
                    <a:gd name="T15" fmla="*/ 0 h 130"/>
                    <a:gd name="T16" fmla="*/ 0 w 129"/>
                    <a:gd name="T17" fmla="*/ 0 h 130"/>
                    <a:gd name="T18" fmla="*/ 0 w 129"/>
                    <a:gd name="T19" fmla="*/ 0 h 130"/>
                    <a:gd name="T20" fmla="*/ 0 w 129"/>
                    <a:gd name="T21" fmla="*/ 0 h 130"/>
                    <a:gd name="T22" fmla="*/ 0 w 129"/>
                    <a:gd name="T23" fmla="*/ 0 h 130"/>
                    <a:gd name="T24" fmla="*/ 0 w 129"/>
                    <a:gd name="T25" fmla="*/ 0 h 130"/>
                    <a:gd name="T26" fmla="*/ 0 w 129"/>
                    <a:gd name="T27" fmla="*/ 0 h 130"/>
                    <a:gd name="T28" fmla="*/ 0 w 129"/>
                    <a:gd name="T29" fmla="*/ 0 h 130"/>
                    <a:gd name="T30" fmla="*/ 0 w 129"/>
                    <a:gd name="T31" fmla="*/ 0 h 130"/>
                    <a:gd name="T32" fmla="*/ 0 w 129"/>
                    <a:gd name="T33" fmla="*/ 0 h 130"/>
                    <a:gd name="T34" fmla="*/ 0 w 129"/>
                    <a:gd name="T35" fmla="*/ 0 h 130"/>
                    <a:gd name="T36" fmla="*/ 0 w 129"/>
                    <a:gd name="T37" fmla="*/ 0 h 130"/>
                    <a:gd name="T38" fmla="*/ 0 w 129"/>
                    <a:gd name="T39" fmla="*/ 0 h 130"/>
                    <a:gd name="T40" fmla="*/ 0 w 129"/>
                    <a:gd name="T41" fmla="*/ 0 h 130"/>
                    <a:gd name="T42" fmla="*/ 0 w 129"/>
                    <a:gd name="T43" fmla="*/ 0 h 130"/>
                    <a:gd name="T44" fmla="*/ 0 w 129"/>
                    <a:gd name="T45" fmla="*/ 0 h 130"/>
                    <a:gd name="T46" fmla="*/ 0 w 129"/>
                    <a:gd name="T47" fmla="*/ 0 h 130"/>
                    <a:gd name="T48" fmla="*/ 0 w 129"/>
                    <a:gd name="T49" fmla="*/ 0 h 130"/>
                    <a:gd name="T50" fmla="*/ 0 w 129"/>
                    <a:gd name="T51" fmla="*/ 0 h 130"/>
                    <a:gd name="T52" fmla="*/ 0 w 129"/>
                    <a:gd name="T53" fmla="*/ 0 h 130"/>
                    <a:gd name="T54" fmla="*/ 0 w 129"/>
                    <a:gd name="T55" fmla="*/ 0 h 130"/>
                    <a:gd name="T56" fmla="*/ 0 w 129"/>
                    <a:gd name="T57" fmla="*/ 0 h 130"/>
                    <a:gd name="T58" fmla="*/ 0 w 129"/>
                    <a:gd name="T59" fmla="*/ 0 h 130"/>
                    <a:gd name="T60" fmla="*/ 0 w 129"/>
                    <a:gd name="T61" fmla="*/ 0 h 130"/>
                    <a:gd name="T62" fmla="*/ 0 w 129"/>
                    <a:gd name="T63" fmla="*/ 0 h 130"/>
                    <a:gd name="T64" fmla="*/ 0 w 129"/>
                    <a:gd name="T65" fmla="*/ 0 h 130"/>
                    <a:gd name="T66" fmla="*/ 0 w 129"/>
                    <a:gd name="T67" fmla="*/ 0 h 130"/>
                    <a:gd name="T68" fmla="*/ 0 w 129"/>
                    <a:gd name="T69" fmla="*/ 0 h 130"/>
                    <a:gd name="T70" fmla="*/ 0 w 129"/>
                    <a:gd name="T71" fmla="*/ 0 h 130"/>
                    <a:gd name="T72" fmla="*/ 0 w 129"/>
                    <a:gd name="T73" fmla="*/ 0 h 130"/>
                    <a:gd name="T74" fmla="*/ 0 w 129"/>
                    <a:gd name="T75" fmla="*/ 0 h 130"/>
                    <a:gd name="T76" fmla="*/ 0 w 129"/>
                    <a:gd name="T77" fmla="*/ 0 h 130"/>
                    <a:gd name="T78" fmla="*/ 0 w 129"/>
                    <a:gd name="T79" fmla="*/ 0 h 130"/>
                    <a:gd name="T80" fmla="*/ 0 w 129"/>
                    <a:gd name="T81" fmla="*/ 0 h 130"/>
                    <a:gd name="T82" fmla="*/ 0 w 129"/>
                    <a:gd name="T83" fmla="*/ 0 h 130"/>
                    <a:gd name="T84" fmla="*/ 0 w 129"/>
                    <a:gd name="T85" fmla="*/ 0 h 130"/>
                    <a:gd name="T86" fmla="*/ 0 w 129"/>
                    <a:gd name="T87" fmla="*/ 0 h 130"/>
                    <a:gd name="T88" fmla="*/ 0 w 129"/>
                    <a:gd name="T89" fmla="*/ 0 h 130"/>
                    <a:gd name="T90" fmla="*/ 0 w 129"/>
                    <a:gd name="T91" fmla="*/ 0 h 130"/>
                    <a:gd name="T92" fmla="*/ 0 w 129"/>
                    <a:gd name="T93" fmla="*/ 0 h 130"/>
                    <a:gd name="T94" fmla="*/ 0 w 129"/>
                    <a:gd name="T95" fmla="*/ 0 h 130"/>
                    <a:gd name="T96" fmla="*/ 0 w 129"/>
                    <a:gd name="T97" fmla="*/ 0 h 130"/>
                    <a:gd name="T98" fmla="*/ 0 w 129"/>
                    <a:gd name="T99" fmla="*/ 0 h 130"/>
                    <a:gd name="T100" fmla="*/ 0 w 129"/>
                    <a:gd name="T101" fmla="*/ 0 h 130"/>
                    <a:gd name="T102" fmla="*/ 0 w 129"/>
                    <a:gd name="T103" fmla="*/ 0 h 130"/>
                    <a:gd name="T104" fmla="*/ 0 w 129"/>
                    <a:gd name="T105" fmla="*/ 0 h 130"/>
                    <a:gd name="T106" fmla="*/ 0 w 129"/>
                    <a:gd name="T107" fmla="*/ 0 h 130"/>
                    <a:gd name="T108" fmla="*/ 0 w 129"/>
                    <a:gd name="T109" fmla="*/ 0 h 130"/>
                    <a:gd name="T110" fmla="*/ 0 w 129"/>
                    <a:gd name="T111" fmla="*/ 0 h 130"/>
                    <a:gd name="T112" fmla="*/ 0 w 129"/>
                    <a:gd name="T113" fmla="*/ 0 h 130"/>
                    <a:gd name="T114" fmla="*/ 0 w 129"/>
                    <a:gd name="T115" fmla="*/ 0 h 130"/>
                    <a:gd name="T116" fmla="*/ 0 w 129"/>
                    <a:gd name="T117" fmla="*/ 0 h 130"/>
                    <a:gd name="T118" fmla="*/ 0 w 129"/>
                    <a:gd name="T119" fmla="*/ 0 h 1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9"/>
                    <a:gd name="T181" fmla="*/ 0 h 130"/>
                    <a:gd name="T182" fmla="*/ 129 w 129"/>
                    <a:gd name="T183" fmla="*/ 130 h 1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9" h="130">
                      <a:moveTo>
                        <a:pt x="129" y="4"/>
                      </a:moveTo>
                      <a:lnTo>
                        <a:pt x="127" y="4"/>
                      </a:lnTo>
                      <a:lnTo>
                        <a:pt x="125" y="6"/>
                      </a:lnTo>
                      <a:lnTo>
                        <a:pt x="122" y="8"/>
                      </a:lnTo>
                      <a:lnTo>
                        <a:pt x="118" y="10"/>
                      </a:lnTo>
                      <a:lnTo>
                        <a:pt x="112" y="12"/>
                      </a:lnTo>
                      <a:lnTo>
                        <a:pt x="106" y="17"/>
                      </a:lnTo>
                      <a:lnTo>
                        <a:pt x="101" y="21"/>
                      </a:lnTo>
                      <a:lnTo>
                        <a:pt x="93" y="29"/>
                      </a:lnTo>
                      <a:lnTo>
                        <a:pt x="91" y="33"/>
                      </a:lnTo>
                      <a:lnTo>
                        <a:pt x="87" y="36"/>
                      </a:lnTo>
                      <a:lnTo>
                        <a:pt x="83" y="40"/>
                      </a:lnTo>
                      <a:lnTo>
                        <a:pt x="82" y="44"/>
                      </a:lnTo>
                      <a:lnTo>
                        <a:pt x="80" y="50"/>
                      </a:lnTo>
                      <a:lnTo>
                        <a:pt x="76" y="56"/>
                      </a:lnTo>
                      <a:lnTo>
                        <a:pt x="74" y="61"/>
                      </a:lnTo>
                      <a:lnTo>
                        <a:pt x="72" y="67"/>
                      </a:lnTo>
                      <a:lnTo>
                        <a:pt x="70" y="73"/>
                      </a:lnTo>
                      <a:lnTo>
                        <a:pt x="68" y="80"/>
                      </a:lnTo>
                      <a:lnTo>
                        <a:pt x="66" y="86"/>
                      </a:lnTo>
                      <a:lnTo>
                        <a:pt x="66" y="95"/>
                      </a:lnTo>
                      <a:lnTo>
                        <a:pt x="66" y="99"/>
                      </a:lnTo>
                      <a:lnTo>
                        <a:pt x="66" y="101"/>
                      </a:lnTo>
                      <a:lnTo>
                        <a:pt x="66" y="107"/>
                      </a:lnTo>
                      <a:lnTo>
                        <a:pt x="66" y="111"/>
                      </a:lnTo>
                      <a:lnTo>
                        <a:pt x="66" y="114"/>
                      </a:lnTo>
                      <a:lnTo>
                        <a:pt x="66" y="120"/>
                      </a:lnTo>
                      <a:lnTo>
                        <a:pt x="66" y="124"/>
                      </a:lnTo>
                      <a:lnTo>
                        <a:pt x="66" y="130"/>
                      </a:lnTo>
                      <a:lnTo>
                        <a:pt x="2" y="126"/>
                      </a:lnTo>
                      <a:lnTo>
                        <a:pt x="2" y="122"/>
                      </a:lnTo>
                      <a:lnTo>
                        <a:pt x="2" y="116"/>
                      </a:lnTo>
                      <a:lnTo>
                        <a:pt x="2" y="111"/>
                      </a:lnTo>
                      <a:lnTo>
                        <a:pt x="0" y="107"/>
                      </a:lnTo>
                      <a:lnTo>
                        <a:pt x="0" y="103"/>
                      </a:lnTo>
                      <a:lnTo>
                        <a:pt x="0" y="99"/>
                      </a:lnTo>
                      <a:lnTo>
                        <a:pt x="0" y="94"/>
                      </a:lnTo>
                      <a:lnTo>
                        <a:pt x="0" y="88"/>
                      </a:lnTo>
                      <a:lnTo>
                        <a:pt x="0" y="84"/>
                      </a:lnTo>
                      <a:lnTo>
                        <a:pt x="2" y="80"/>
                      </a:lnTo>
                      <a:lnTo>
                        <a:pt x="2" y="75"/>
                      </a:lnTo>
                      <a:lnTo>
                        <a:pt x="2" y="69"/>
                      </a:lnTo>
                      <a:lnTo>
                        <a:pt x="2" y="65"/>
                      </a:lnTo>
                      <a:lnTo>
                        <a:pt x="4" y="57"/>
                      </a:lnTo>
                      <a:lnTo>
                        <a:pt x="6" y="54"/>
                      </a:lnTo>
                      <a:lnTo>
                        <a:pt x="6" y="48"/>
                      </a:lnTo>
                      <a:lnTo>
                        <a:pt x="7" y="42"/>
                      </a:lnTo>
                      <a:lnTo>
                        <a:pt x="9" y="38"/>
                      </a:lnTo>
                      <a:lnTo>
                        <a:pt x="13" y="33"/>
                      </a:lnTo>
                      <a:lnTo>
                        <a:pt x="15" y="29"/>
                      </a:lnTo>
                      <a:lnTo>
                        <a:pt x="17" y="23"/>
                      </a:lnTo>
                      <a:lnTo>
                        <a:pt x="21" y="17"/>
                      </a:lnTo>
                      <a:lnTo>
                        <a:pt x="25" y="14"/>
                      </a:lnTo>
                      <a:lnTo>
                        <a:pt x="28" y="10"/>
                      </a:lnTo>
                      <a:lnTo>
                        <a:pt x="32" y="6"/>
                      </a:lnTo>
                      <a:lnTo>
                        <a:pt x="38" y="2"/>
                      </a:lnTo>
                      <a:lnTo>
                        <a:pt x="44" y="0"/>
                      </a:lnTo>
                      <a:lnTo>
                        <a:pt x="129" y="4"/>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79" name="Freeform 456"/>
                <p:cNvSpPr>
                  <a:spLocks/>
                </p:cNvSpPr>
                <p:nvPr/>
              </p:nvSpPr>
              <p:spPr bwMode="auto">
                <a:xfrm rot="395034">
                  <a:off x="3980" y="2405"/>
                  <a:ext cx="91" cy="33"/>
                </a:xfrm>
                <a:custGeom>
                  <a:avLst/>
                  <a:gdLst>
                    <a:gd name="T0" fmla="*/ 0 w 605"/>
                    <a:gd name="T1" fmla="*/ 0 h 239"/>
                    <a:gd name="T2" fmla="*/ 0 w 605"/>
                    <a:gd name="T3" fmla="*/ 0 h 239"/>
                    <a:gd name="T4" fmla="*/ 0 w 605"/>
                    <a:gd name="T5" fmla="*/ 0 h 239"/>
                    <a:gd name="T6" fmla="*/ 0 w 605"/>
                    <a:gd name="T7" fmla="*/ 0 h 239"/>
                    <a:gd name="T8" fmla="*/ 0 w 605"/>
                    <a:gd name="T9" fmla="*/ 0 h 239"/>
                    <a:gd name="T10" fmla="*/ 0 w 605"/>
                    <a:gd name="T11" fmla="*/ 0 h 239"/>
                    <a:gd name="T12" fmla="*/ 0 w 605"/>
                    <a:gd name="T13" fmla="*/ 0 h 239"/>
                    <a:gd name="T14" fmla="*/ 0 w 605"/>
                    <a:gd name="T15" fmla="*/ 0 h 239"/>
                    <a:gd name="T16" fmla="*/ 0 w 605"/>
                    <a:gd name="T17" fmla="*/ 0 h 239"/>
                    <a:gd name="T18" fmla="*/ 0 w 605"/>
                    <a:gd name="T19" fmla="*/ 0 h 239"/>
                    <a:gd name="T20" fmla="*/ 0 w 605"/>
                    <a:gd name="T21" fmla="*/ 0 h 239"/>
                    <a:gd name="T22" fmla="*/ 0 w 605"/>
                    <a:gd name="T23" fmla="*/ 0 h 239"/>
                    <a:gd name="T24" fmla="*/ 0 w 605"/>
                    <a:gd name="T25" fmla="*/ 0 h 239"/>
                    <a:gd name="T26" fmla="*/ 0 w 605"/>
                    <a:gd name="T27" fmla="*/ 0 h 239"/>
                    <a:gd name="T28" fmla="*/ 0 w 605"/>
                    <a:gd name="T29" fmla="*/ 0 h 239"/>
                    <a:gd name="T30" fmla="*/ 0 w 605"/>
                    <a:gd name="T31" fmla="*/ 0 h 239"/>
                    <a:gd name="T32" fmla="*/ 0 w 605"/>
                    <a:gd name="T33" fmla="*/ 0 h 239"/>
                    <a:gd name="T34" fmla="*/ 0 w 605"/>
                    <a:gd name="T35" fmla="*/ 0 h 239"/>
                    <a:gd name="T36" fmla="*/ 0 w 605"/>
                    <a:gd name="T37" fmla="*/ 0 h 239"/>
                    <a:gd name="T38" fmla="*/ 0 w 605"/>
                    <a:gd name="T39" fmla="*/ 0 h 239"/>
                    <a:gd name="T40" fmla="*/ 0 w 605"/>
                    <a:gd name="T41" fmla="*/ 0 h 239"/>
                    <a:gd name="T42" fmla="*/ 0 w 605"/>
                    <a:gd name="T43" fmla="*/ 0 h 239"/>
                    <a:gd name="T44" fmla="*/ 0 w 605"/>
                    <a:gd name="T45" fmla="*/ 0 h 239"/>
                    <a:gd name="T46" fmla="*/ 0 w 605"/>
                    <a:gd name="T47" fmla="*/ 0 h 239"/>
                    <a:gd name="T48" fmla="*/ 0 w 605"/>
                    <a:gd name="T49" fmla="*/ 0 h 239"/>
                    <a:gd name="T50" fmla="*/ 0 w 605"/>
                    <a:gd name="T51" fmla="*/ 0 h 239"/>
                    <a:gd name="T52" fmla="*/ 0 w 605"/>
                    <a:gd name="T53" fmla="*/ 0 h 239"/>
                    <a:gd name="T54" fmla="*/ 0 w 605"/>
                    <a:gd name="T55" fmla="*/ 0 h 239"/>
                    <a:gd name="T56" fmla="*/ 0 w 605"/>
                    <a:gd name="T57" fmla="*/ 0 h 239"/>
                    <a:gd name="T58" fmla="*/ 0 w 605"/>
                    <a:gd name="T59" fmla="*/ 0 h 239"/>
                    <a:gd name="T60" fmla="*/ 0 w 605"/>
                    <a:gd name="T61" fmla="*/ 0 h 239"/>
                    <a:gd name="T62" fmla="*/ 0 w 605"/>
                    <a:gd name="T63" fmla="*/ 0 h 239"/>
                    <a:gd name="T64" fmla="*/ 0 w 605"/>
                    <a:gd name="T65" fmla="*/ 0 h 239"/>
                    <a:gd name="T66" fmla="*/ 0 w 605"/>
                    <a:gd name="T67" fmla="*/ 0 h 239"/>
                    <a:gd name="T68" fmla="*/ 0 w 605"/>
                    <a:gd name="T69" fmla="*/ 0 h 239"/>
                    <a:gd name="T70" fmla="*/ 0 w 605"/>
                    <a:gd name="T71" fmla="*/ 0 h 239"/>
                    <a:gd name="T72" fmla="*/ 0 w 605"/>
                    <a:gd name="T73" fmla="*/ 0 h 239"/>
                    <a:gd name="T74" fmla="*/ 0 w 605"/>
                    <a:gd name="T75" fmla="*/ 0 h 239"/>
                    <a:gd name="T76" fmla="*/ 0 w 605"/>
                    <a:gd name="T77" fmla="*/ 0 h 239"/>
                    <a:gd name="T78" fmla="*/ 0 w 605"/>
                    <a:gd name="T79" fmla="*/ 0 h 239"/>
                    <a:gd name="T80" fmla="*/ 0 w 605"/>
                    <a:gd name="T81" fmla="*/ 0 h 239"/>
                    <a:gd name="T82" fmla="*/ 0 w 605"/>
                    <a:gd name="T83" fmla="*/ 0 h 239"/>
                    <a:gd name="T84" fmla="*/ 0 w 605"/>
                    <a:gd name="T85" fmla="*/ 0 h 239"/>
                    <a:gd name="T86" fmla="*/ 0 w 605"/>
                    <a:gd name="T87" fmla="*/ 0 h 239"/>
                    <a:gd name="T88" fmla="*/ 0 w 605"/>
                    <a:gd name="T89" fmla="*/ 0 h 239"/>
                    <a:gd name="T90" fmla="*/ 0 w 605"/>
                    <a:gd name="T91" fmla="*/ 0 h 239"/>
                    <a:gd name="T92" fmla="*/ 0 w 605"/>
                    <a:gd name="T93" fmla="*/ 0 h 239"/>
                    <a:gd name="T94" fmla="*/ 0 w 605"/>
                    <a:gd name="T95" fmla="*/ 0 h 239"/>
                    <a:gd name="T96" fmla="*/ 0 w 605"/>
                    <a:gd name="T97" fmla="*/ 0 h 239"/>
                    <a:gd name="T98" fmla="*/ 0 w 605"/>
                    <a:gd name="T99" fmla="*/ 0 h 239"/>
                    <a:gd name="T100" fmla="*/ 0 w 605"/>
                    <a:gd name="T101" fmla="*/ 0 h 239"/>
                    <a:gd name="T102" fmla="*/ 0 w 605"/>
                    <a:gd name="T103" fmla="*/ 0 h 239"/>
                    <a:gd name="T104" fmla="*/ 0 w 605"/>
                    <a:gd name="T105" fmla="*/ 0 h 239"/>
                    <a:gd name="T106" fmla="*/ 0 w 605"/>
                    <a:gd name="T107" fmla="*/ 0 h 239"/>
                    <a:gd name="T108" fmla="*/ 0 w 605"/>
                    <a:gd name="T109" fmla="*/ 0 h 239"/>
                    <a:gd name="T110" fmla="*/ 0 w 605"/>
                    <a:gd name="T111" fmla="*/ 0 h 239"/>
                    <a:gd name="T112" fmla="*/ 0 w 605"/>
                    <a:gd name="T113" fmla="*/ 0 h 239"/>
                    <a:gd name="T114" fmla="*/ 0 w 605"/>
                    <a:gd name="T115" fmla="*/ 0 h 239"/>
                    <a:gd name="T116" fmla="*/ 0 w 605"/>
                    <a:gd name="T117" fmla="*/ 0 h 239"/>
                    <a:gd name="T118" fmla="*/ 0 w 605"/>
                    <a:gd name="T119" fmla="*/ 0 h 239"/>
                    <a:gd name="T120" fmla="*/ 0 w 605"/>
                    <a:gd name="T121" fmla="*/ 0 h 239"/>
                    <a:gd name="T122" fmla="*/ 0 w 605"/>
                    <a:gd name="T123" fmla="*/ 0 h 2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5"/>
                    <a:gd name="T187" fmla="*/ 0 h 239"/>
                    <a:gd name="T188" fmla="*/ 605 w 605"/>
                    <a:gd name="T189" fmla="*/ 239 h 2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5" h="239">
                      <a:moveTo>
                        <a:pt x="55" y="0"/>
                      </a:moveTo>
                      <a:lnTo>
                        <a:pt x="57" y="0"/>
                      </a:lnTo>
                      <a:lnTo>
                        <a:pt x="59" y="4"/>
                      </a:lnTo>
                      <a:lnTo>
                        <a:pt x="61" y="5"/>
                      </a:lnTo>
                      <a:lnTo>
                        <a:pt x="65" y="7"/>
                      </a:lnTo>
                      <a:lnTo>
                        <a:pt x="68" y="9"/>
                      </a:lnTo>
                      <a:lnTo>
                        <a:pt x="72" y="13"/>
                      </a:lnTo>
                      <a:lnTo>
                        <a:pt x="76" y="17"/>
                      </a:lnTo>
                      <a:lnTo>
                        <a:pt x="82" y="21"/>
                      </a:lnTo>
                      <a:lnTo>
                        <a:pt x="87" y="24"/>
                      </a:lnTo>
                      <a:lnTo>
                        <a:pt x="93" y="28"/>
                      </a:lnTo>
                      <a:lnTo>
                        <a:pt x="101" y="32"/>
                      </a:lnTo>
                      <a:lnTo>
                        <a:pt x="108" y="38"/>
                      </a:lnTo>
                      <a:lnTo>
                        <a:pt x="110" y="40"/>
                      </a:lnTo>
                      <a:lnTo>
                        <a:pt x="116" y="42"/>
                      </a:lnTo>
                      <a:lnTo>
                        <a:pt x="120" y="45"/>
                      </a:lnTo>
                      <a:lnTo>
                        <a:pt x="123" y="49"/>
                      </a:lnTo>
                      <a:lnTo>
                        <a:pt x="127" y="51"/>
                      </a:lnTo>
                      <a:lnTo>
                        <a:pt x="133" y="53"/>
                      </a:lnTo>
                      <a:lnTo>
                        <a:pt x="137" y="55"/>
                      </a:lnTo>
                      <a:lnTo>
                        <a:pt x="141" y="59"/>
                      </a:lnTo>
                      <a:lnTo>
                        <a:pt x="146" y="61"/>
                      </a:lnTo>
                      <a:lnTo>
                        <a:pt x="150" y="64"/>
                      </a:lnTo>
                      <a:lnTo>
                        <a:pt x="156" y="66"/>
                      </a:lnTo>
                      <a:lnTo>
                        <a:pt x="161" y="70"/>
                      </a:lnTo>
                      <a:lnTo>
                        <a:pt x="165" y="72"/>
                      </a:lnTo>
                      <a:lnTo>
                        <a:pt x="171" y="76"/>
                      </a:lnTo>
                      <a:lnTo>
                        <a:pt x="177" y="78"/>
                      </a:lnTo>
                      <a:lnTo>
                        <a:pt x="182" y="82"/>
                      </a:lnTo>
                      <a:lnTo>
                        <a:pt x="188" y="83"/>
                      </a:lnTo>
                      <a:lnTo>
                        <a:pt x="194" y="85"/>
                      </a:lnTo>
                      <a:lnTo>
                        <a:pt x="201" y="89"/>
                      </a:lnTo>
                      <a:lnTo>
                        <a:pt x="207" y="93"/>
                      </a:lnTo>
                      <a:lnTo>
                        <a:pt x="213" y="95"/>
                      </a:lnTo>
                      <a:lnTo>
                        <a:pt x="219" y="97"/>
                      </a:lnTo>
                      <a:lnTo>
                        <a:pt x="226" y="99"/>
                      </a:lnTo>
                      <a:lnTo>
                        <a:pt x="232" y="102"/>
                      </a:lnTo>
                      <a:lnTo>
                        <a:pt x="239" y="104"/>
                      </a:lnTo>
                      <a:lnTo>
                        <a:pt x="245" y="108"/>
                      </a:lnTo>
                      <a:lnTo>
                        <a:pt x="253" y="110"/>
                      </a:lnTo>
                      <a:lnTo>
                        <a:pt x="260" y="114"/>
                      </a:lnTo>
                      <a:lnTo>
                        <a:pt x="268" y="116"/>
                      </a:lnTo>
                      <a:lnTo>
                        <a:pt x="276" y="120"/>
                      </a:lnTo>
                      <a:lnTo>
                        <a:pt x="281" y="121"/>
                      </a:lnTo>
                      <a:lnTo>
                        <a:pt x="291" y="123"/>
                      </a:lnTo>
                      <a:lnTo>
                        <a:pt x="298" y="125"/>
                      </a:lnTo>
                      <a:lnTo>
                        <a:pt x="306" y="129"/>
                      </a:lnTo>
                      <a:lnTo>
                        <a:pt x="314" y="131"/>
                      </a:lnTo>
                      <a:lnTo>
                        <a:pt x="323" y="133"/>
                      </a:lnTo>
                      <a:lnTo>
                        <a:pt x="331" y="135"/>
                      </a:lnTo>
                      <a:lnTo>
                        <a:pt x="338" y="137"/>
                      </a:lnTo>
                      <a:lnTo>
                        <a:pt x="346" y="139"/>
                      </a:lnTo>
                      <a:lnTo>
                        <a:pt x="354" y="140"/>
                      </a:lnTo>
                      <a:lnTo>
                        <a:pt x="361" y="142"/>
                      </a:lnTo>
                      <a:lnTo>
                        <a:pt x="369" y="144"/>
                      </a:lnTo>
                      <a:lnTo>
                        <a:pt x="374" y="146"/>
                      </a:lnTo>
                      <a:lnTo>
                        <a:pt x="382" y="148"/>
                      </a:lnTo>
                      <a:lnTo>
                        <a:pt x="390" y="148"/>
                      </a:lnTo>
                      <a:lnTo>
                        <a:pt x="395" y="152"/>
                      </a:lnTo>
                      <a:lnTo>
                        <a:pt x="403" y="152"/>
                      </a:lnTo>
                      <a:lnTo>
                        <a:pt x="409" y="154"/>
                      </a:lnTo>
                      <a:lnTo>
                        <a:pt x="414" y="156"/>
                      </a:lnTo>
                      <a:lnTo>
                        <a:pt x="420" y="156"/>
                      </a:lnTo>
                      <a:lnTo>
                        <a:pt x="428" y="158"/>
                      </a:lnTo>
                      <a:lnTo>
                        <a:pt x="433" y="160"/>
                      </a:lnTo>
                      <a:lnTo>
                        <a:pt x="439" y="160"/>
                      </a:lnTo>
                      <a:lnTo>
                        <a:pt x="445" y="161"/>
                      </a:lnTo>
                      <a:lnTo>
                        <a:pt x="449" y="161"/>
                      </a:lnTo>
                      <a:lnTo>
                        <a:pt x="454" y="163"/>
                      </a:lnTo>
                      <a:lnTo>
                        <a:pt x="460" y="163"/>
                      </a:lnTo>
                      <a:lnTo>
                        <a:pt x="464" y="165"/>
                      </a:lnTo>
                      <a:lnTo>
                        <a:pt x="470" y="165"/>
                      </a:lnTo>
                      <a:lnTo>
                        <a:pt x="475" y="167"/>
                      </a:lnTo>
                      <a:lnTo>
                        <a:pt x="479" y="167"/>
                      </a:lnTo>
                      <a:lnTo>
                        <a:pt x="483" y="167"/>
                      </a:lnTo>
                      <a:lnTo>
                        <a:pt x="487" y="169"/>
                      </a:lnTo>
                      <a:lnTo>
                        <a:pt x="492" y="169"/>
                      </a:lnTo>
                      <a:lnTo>
                        <a:pt x="500" y="171"/>
                      </a:lnTo>
                      <a:lnTo>
                        <a:pt x="508" y="173"/>
                      </a:lnTo>
                      <a:lnTo>
                        <a:pt x="513" y="173"/>
                      </a:lnTo>
                      <a:lnTo>
                        <a:pt x="521" y="173"/>
                      </a:lnTo>
                      <a:lnTo>
                        <a:pt x="525" y="173"/>
                      </a:lnTo>
                      <a:lnTo>
                        <a:pt x="530" y="175"/>
                      </a:lnTo>
                      <a:lnTo>
                        <a:pt x="536" y="175"/>
                      </a:lnTo>
                      <a:lnTo>
                        <a:pt x="540" y="175"/>
                      </a:lnTo>
                      <a:lnTo>
                        <a:pt x="544" y="175"/>
                      </a:lnTo>
                      <a:lnTo>
                        <a:pt x="548" y="175"/>
                      </a:lnTo>
                      <a:lnTo>
                        <a:pt x="553" y="175"/>
                      </a:lnTo>
                      <a:lnTo>
                        <a:pt x="557" y="175"/>
                      </a:lnTo>
                      <a:lnTo>
                        <a:pt x="561" y="175"/>
                      </a:lnTo>
                      <a:lnTo>
                        <a:pt x="605" y="237"/>
                      </a:lnTo>
                      <a:lnTo>
                        <a:pt x="603" y="237"/>
                      </a:lnTo>
                      <a:lnTo>
                        <a:pt x="599" y="237"/>
                      </a:lnTo>
                      <a:lnTo>
                        <a:pt x="593" y="237"/>
                      </a:lnTo>
                      <a:lnTo>
                        <a:pt x="589" y="239"/>
                      </a:lnTo>
                      <a:lnTo>
                        <a:pt x="586" y="239"/>
                      </a:lnTo>
                      <a:lnTo>
                        <a:pt x="580" y="239"/>
                      </a:lnTo>
                      <a:lnTo>
                        <a:pt x="572" y="239"/>
                      </a:lnTo>
                      <a:lnTo>
                        <a:pt x="567" y="239"/>
                      </a:lnTo>
                      <a:lnTo>
                        <a:pt x="561" y="239"/>
                      </a:lnTo>
                      <a:lnTo>
                        <a:pt x="557" y="239"/>
                      </a:lnTo>
                      <a:lnTo>
                        <a:pt x="553" y="239"/>
                      </a:lnTo>
                      <a:lnTo>
                        <a:pt x="549" y="239"/>
                      </a:lnTo>
                      <a:lnTo>
                        <a:pt x="544" y="239"/>
                      </a:lnTo>
                      <a:lnTo>
                        <a:pt x="540" y="239"/>
                      </a:lnTo>
                      <a:lnTo>
                        <a:pt x="534" y="239"/>
                      </a:lnTo>
                      <a:lnTo>
                        <a:pt x="530" y="239"/>
                      </a:lnTo>
                      <a:lnTo>
                        <a:pt x="525" y="237"/>
                      </a:lnTo>
                      <a:lnTo>
                        <a:pt x="521" y="237"/>
                      </a:lnTo>
                      <a:lnTo>
                        <a:pt x="515" y="237"/>
                      </a:lnTo>
                      <a:lnTo>
                        <a:pt x="510" y="237"/>
                      </a:lnTo>
                      <a:lnTo>
                        <a:pt x="504" y="236"/>
                      </a:lnTo>
                      <a:lnTo>
                        <a:pt x="498" y="236"/>
                      </a:lnTo>
                      <a:lnTo>
                        <a:pt x="490" y="236"/>
                      </a:lnTo>
                      <a:lnTo>
                        <a:pt x="485" y="236"/>
                      </a:lnTo>
                      <a:lnTo>
                        <a:pt x="477" y="234"/>
                      </a:lnTo>
                      <a:lnTo>
                        <a:pt x="471" y="232"/>
                      </a:lnTo>
                      <a:lnTo>
                        <a:pt x="464" y="232"/>
                      </a:lnTo>
                      <a:lnTo>
                        <a:pt x="458" y="232"/>
                      </a:lnTo>
                      <a:lnTo>
                        <a:pt x="451" y="230"/>
                      </a:lnTo>
                      <a:lnTo>
                        <a:pt x="443" y="230"/>
                      </a:lnTo>
                      <a:lnTo>
                        <a:pt x="435" y="228"/>
                      </a:lnTo>
                      <a:lnTo>
                        <a:pt x="430" y="226"/>
                      </a:lnTo>
                      <a:lnTo>
                        <a:pt x="420" y="224"/>
                      </a:lnTo>
                      <a:lnTo>
                        <a:pt x="414" y="224"/>
                      </a:lnTo>
                      <a:lnTo>
                        <a:pt x="405" y="222"/>
                      </a:lnTo>
                      <a:lnTo>
                        <a:pt x="397" y="220"/>
                      </a:lnTo>
                      <a:lnTo>
                        <a:pt x="390" y="218"/>
                      </a:lnTo>
                      <a:lnTo>
                        <a:pt x="382" y="217"/>
                      </a:lnTo>
                      <a:lnTo>
                        <a:pt x="373" y="215"/>
                      </a:lnTo>
                      <a:lnTo>
                        <a:pt x="365" y="213"/>
                      </a:lnTo>
                      <a:lnTo>
                        <a:pt x="355" y="211"/>
                      </a:lnTo>
                      <a:lnTo>
                        <a:pt x="348" y="209"/>
                      </a:lnTo>
                      <a:lnTo>
                        <a:pt x="338" y="205"/>
                      </a:lnTo>
                      <a:lnTo>
                        <a:pt x="329" y="203"/>
                      </a:lnTo>
                      <a:lnTo>
                        <a:pt x="319" y="201"/>
                      </a:lnTo>
                      <a:lnTo>
                        <a:pt x="310" y="198"/>
                      </a:lnTo>
                      <a:lnTo>
                        <a:pt x="300" y="196"/>
                      </a:lnTo>
                      <a:lnTo>
                        <a:pt x="291" y="192"/>
                      </a:lnTo>
                      <a:lnTo>
                        <a:pt x="281" y="188"/>
                      </a:lnTo>
                      <a:lnTo>
                        <a:pt x="272" y="186"/>
                      </a:lnTo>
                      <a:lnTo>
                        <a:pt x="262" y="182"/>
                      </a:lnTo>
                      <a:lnTo>
                        <a:pt x="253" y="179"/>
                      </a:lnTo>
                      <a:lnTo>
                        <a:pt x="241" y="175"/>
                      </a:lnTo>
                      <a:lnTo>
                        <a:pt x="232" y="171"/>
                      </a:lnTo>
                      <a:lnTo>
                        <a:pt x="222" y="167"/>
                      </a:lnTo>
                      <a:lnTo>
                        <a:pt x="213" y="163"/>
                      </a:lnTo>
                      <a:lnTo>
                        <a:pt x="203" y="160"/>
                      </a:lnTo>
                      <a:lnTo>
                        <a:pt x="196" y="158"/>
                      </a:lnTo>
                      <a:lnTo>
                        <a:pt x="186" y="154"/>
                      </a:lnTo>
                      <a:lnTo>
                        <a:pt x="179" y="150"/>
                      </a:lnTo>
                      <a:lnTo>
                        <a:pt x="169" y="146"/>
                      </a:lnTo>
                      <a:lnTo>
                        <a:pt x="163" y="144"/>
                      </a:lnTo>
                      <a:lnTo>
                        <a:pt x="156" y="140"/>
                      </a:lnTo>
                      <a:lnTo>
                        <a:pt x="148" y="137"/>
                      </a:lnTo>
                      <a:lnTo>
                        <a:pt x="142" y="133"/>
                      </a:lnTo>
                      <a:lnTo>
                        <a:pt x="135" y="131"/>
                      </a:lnTo>
                      <a:lnTo>
                        <a:pt x="129" y="127"/>
                      </a:lnTo>
                      <a:lnTo>
                        <a:pt x="123" y="125"/>
                      </a:lnTo>
                      <a:lnTo>
                        <a:pt x="116" y="121"/>
                      </a:lnTo>
                      <a:lnTo>
                        <a:pt x="110" y="120"/>
                      </a:lnTo>
                      <a:lnTo>
                        <a:pt x="104" y="116"/>
                      </a:lnTo>
                      <a:lnTo>
                        <a:pt x="101" y="114"/>
                      </a:lnTo>
                      <a:lnTo>
                        <a:pt x="95" y="110"/>
                      </a:lnTo>
                      <a:lnTo>
                        <a:pt x="89" y="108"/>
                      </a:lnTo>
                      <a:lnTo>
                        <a:pt x="85" y="104"/>
                      </a:lnTo>
                      <a:lnTo>
                        <a:pt x="82" y="102"/>
                      </a:lnTo>
                      <a:lnTo>
                        <a:pt x="76" y="99"/>
                      </a:lnTo>
                      <a:lnTo>
                        <a:pt x="72" y="97"/>
                      </a:lnTo>
                      <a:lnTo>
                        <a:pt x="68" y="95"/>
                      </a:lnTo>
                      <a:lnTo>
                        <a:pt x="65" y="93"/>
                      </a:lnTo>
                      <a:lnTo>
                        <a:pt x="57" y="89"/>
                      </a:lnTo>
                      <a:lnTo>
                        <a:pt x="51" y="83"/>
                      </a:lnTo>
                      <a:lnTo>
                        <a:pt x="45" y="80"/>
                      </a:lnTo>
                      <a:lnTo>
                        <a:pt x="40" y="76"/>
                      </a:lnTo>
                      <a:lnTo>
                        <a:pt x="34" y="70"/>
                      </a:lnTo>
                      <a:lnTo>
                        <a:pt x="30" y="68"/>
                      </a:lnTo>
                      <a:lnTo>
                        <a:pt x="23" y="61"/>
                      </a:lnTo>
                      <a:lnTo>
                        <a:pt x="17" y="55"/>
                      </a:lnTo>
                      <a:lnTo>
                        <a:pt x="11" y="49"/>
                      </a:lnTo>
                      <a:lnTo>
                        <a:pt x="7" y="45"/>
                      </a:lnTo>
                      <a:lnTo>
                        <a:pt x="4" y="40"/>
                      </a:lnTo>
                      <a:lnTo>
                        <a:pt x="0" y="38"/>
                      </a:lnTo>
                      <a:lnTo>
                        <a:pt x="55"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0" name="Freeform 457"/>
                <p:cNvSpPr>
                  <a:spLocks/>
                </p:cNvSpPr>
                <p:nvPr/>
              </p:nvSpPr>
              <p:spPr bwMode="auto">
                <a:xfrm rot="395034">
                  <a:off x="3966" y="2408"/>
                  <a:ext cx="114" cy="45"/>
                </a:xfrm>
                <a:custGeom>
                  <a:avLst/>
                  <a:gdLst>
                    <a:gd name="T0" fmla="*/ 0 w 759"/>
                    <a:gd name="T1" fmla="*/ 0 h 329"/>
                    <a:gd name="T2" fmla="*/ 0 w 759"/>
                    <a:gd name="T3" fmla="*/ 0 h 329"/>
                    <a:gd name="T4" fmla="*/ 0 w 759"/>
                    <a:gd name="T5" fmla="*/ 0 h 329"/>
                    <a:gd name="T6" fmla="*/ 0 w 759"/>
                    <a:gd name="T7" fmla="*/ 0 h 329"/>
                    <a:gd name="T8" fmla="*/ 0 w 759"/>
                    <a:gd name="T9" fmla="*/ 0 h 329"/>
                    <a:gd name="T10" fmla="*/ 0 w 759"/>
                    <a:gd name="T11" fmla="*/ 0 h 329"/>
                    <a:gd name="T12" fmla="*/ 0 w 759"/>
                    <a:gd name="T13" fmla="*/ 0 h 329"/>
                    <a:gd name="T14" fmla="*/ 0 w 759"/>
                    <a:gd name="T15" fmla="*/ 0 h 329"/>
                    <a:gd name="T16" fmla="*/ 0 w 759"/>
                    <a:gd name="T17" fmla="*/ 0 h 329"/>
                    <a:gd name="T18" fmla="*/ 0 w 759"/>
                    <a:gd name="T19" fmla="*/ 0 h 329"/>
                    <a:gd name="T20" fmla="*/ 0 w 759"/>
                    <a:gd name="T21" fmla="*/ 0 h 329"/>
                    <a:gd name="T22" fmla="*/ 0 w 759"/>
                    <a:gd name="T23" fmla="*/ 0 h 329"/>
                    <a:gd name="T24" fmla="*/ 0 w 759"/>
                    <a:gd name="T25" fmla="*/ 0 h 329"/>
                    <a:gd name="T26" fmla="*/ 0 w 759"/>
                    <a:gd name="T27" fmla="*/ 0 h 329"/>
                    <a:gd name="T28" fmla="*/ 0 w 759"/>
                    <a:gd name="T29" fmla="*/ 0 h 329"/>
                    <a:gd name="T30" fmla="*/ 0 w 759"/>
                    <a:gd name="T31" fmla="*/ 0 h 329"/>
                    <a:gd name="T32" fmla="*/ 0 w 759"/>
                    <a:gd name="T33" fmla="*/ 0 h 329"/>
                    <a:gd name="T34" fmla="*/ 0 w 759"/>
                    <a:gd name="T35" fmla="*/ 0 h 329"/>
                    <a:gd name="T36" fmla="*/ 0 w 759"/>
                    <a:gd name="T37" fmla="*/ 0 h 329"/>
                    <a:gd name="T38" fmla="*/ 0 w 759"/>
                    <a:gd name="T39" fmla="*/ 0 h 329"/>
                    <a:gd name="T40" fmla="*/ 0 w 759"/>
                    <a:gd name="T41" fmla="*/ 0 h 329"/>
                    <a:gd name="T42" fmla="*/ 0 w 759"/>
                    <a:gd name="T43" fmla="*/ 0 h 329"/>
                    <a:gd name="T44" fmla="*/ 0 w 759"/>
                    <a:gd name="T45" fmla="*/ 0 h 329"/>
                    <a:gd name="T46" fmla="*/ 0 w 759"/>
                    <a:gd name="T47" fmla="*/ 0 h 329"/>
                    <a:gd name="T48" fmla="*/ 0 w 759"/>
                    <a:gd name="T49" fmla="*/ 0 h 329"/>
                    <a:gd name="T50" fmla="*/ 0 w 759"/>
                    <a:gd name="T51" fmla="*/ 0 h 329"/>
                    <a:gd name="T52" fmla="*/ 0 w 759"/>
                    <a:gd name="T53" fmla="*/ 0 h 329"/>
                    <a:gd name="T54" fmla="*/ 0 w 759"/>
                    <a:gd name="T55" fmla="*/ 0 h 329"/>
                    <a:gd name="T56" fmla="*/ 0 w 759"/>
                    <a:gd name="T57" fmla="*/ 0 h 329"/>
                    <a:gd name="T58" fmla="*/ 0 w 759"/>
                    <a:gd name="T59" fmla="*/ 0 h 329"/>
                    <a:gd name="T60" fmla="*/ 0 w 759"/>
                    <a:gd name="T61" fmla="*/ 0 h 329"/>
                    <a:gd name="T62" fmla="*/ 0 w 759"/>
                    <a:gd name="T63" fmla="*/ 0 h 329"/>
                    <a:gd name="T64" fmla="*/ 0 w 759"/>
                    <a:gd name="T65" fmla="*/ 0 h 329"/>
                    <a:gd name="T66" fmla="*/ 0 w 759"/>
                    <a:gd name="T67" fmla="*/ 0 h 329"/>
                    <a:gd name="T68" fmla="*/ 0 w 759"/>
                    <a:gd name="T69" fmla="*/ 0 h 329"/>
                    <a:gd name="T70" fmla="*/ 0 w 759"/>
                    <a:gd name="T71" fmla="*/ 0 h 329"/>
                    <a:gd name="T72" fmla="*/ 0 w 759"/>
                    <a:gd name="T73" fmla="*/ 0 h 329"/>
                    <a:gd name="T74" fmla="*/ 0 w 759"/>
                    <a:gd name="T75" fmla="*/ 0 h 329"/>
                    <a:gd name="T76" fmla="*/ 0 w 759"/>
                    <a:gd name="T77" fmla="*/ 0 h 329"/>
                    <a:gd name="T78" fmla="*/ 0 w 759"/>
                    <a:gd name="T79" fmla="*/ 0 h 329"/>
                    <a:gd name="T80" fmla="*/ 0 w 759"/>
                    <a:gd name="T81" fmla="*/ 0 h 329"/>
                    <a:gd name="T82" fmla="*/ 0 w 759"/>
                    <a:gd name="T83" fmla="*/ 0 h 329"/>
                    <a:gd name="T84" fmla="*/ 0 w 759"/>
                    <a:gd name="T85" fmla="*/ 0 h 329"/>
                    <a:gd name="T86" fmla="*/ 0 w 759"/>
                    <a:gd name="T87" fmla="*/ 0 h 329"/>
                    <a:gd name="T88" fmla="*/ 0 w 759"/>
                    <a:gd name="T89" fmla="*/ 0 h 329"/>
                    <a:gd name="T90" fmla="*/ 0 w 759"/>
                    <a:gd name="T91" fmla="*/ 0 h 329"/>
                    <a:gd name="T92" fmla="*/ 0 w 759"/>
                    <a:gd name="T93" fmla="*/ 0 h 329"/>
                    <a:gd name="T94" fmla="*/ 0 w 759"/>
                    <a:gd name="T95" fmla="*/ 0 h 329"/>
                    <a:gd name="T96" fmla="*/ 0 w 759"/>
                    <a:gd name="T97" fmla="*/ 0 h 329"/>
                    <a:gd name="T98" fmla="*/ 0 w 759"/>
                    <a:gd name="T99" fmla="*/ 0 h 329"/>
                    <a:gd name="T100" fmla="*/ 0 w 759"/>
                    <a:gd name="T101" fmla="*/ 0 h 329"/>
                    <a:gd name="T102" fmla="*/ 0 w 759"/>
                    <a:gd name="T103" fmla="*/ 0 h 329"/>
                    <a:gd name="T104" fmla="*/ 0 w 759"/>
                    <a:gd name="T105" fmla="*/ 0 h 329"/>
                    <a:gd name="T106" fmla="*/ 0 w 759"/>
                    <a:gd name="T107" fmla="*/ 0 h 32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59"/>
                    <a:gd name="T163" fmla="*/ 0 h 329"/>
                    <a:gd name="T164" fmla="*/ 759 w 759"/>
                    <a:gd name="T165" fmla="*/ 329 h 32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59" h="329">
                      <a:moveTo>
                        <a:pt x="139" y="11"/>
                      </a:moveTo>
                      <a:lnTo>
                        <a:pt x="139" y="9"/>
                      </a:lnTo>
                      <a:lnTo>
                        <a:pt x="135" y="9"/>
                      </a:lnTo>
                      <a:lnTo>
                        <a:pt x="134" y="7"/>
                      </a:lnTo>
                      <a:lnTo>
                        <a:pt x="130" y="7"/>
                      </a:lnTo>
                      <a:lnTo>
                        <a:pt x="124" y="5"/>
                      </a:lnTo>
                      <a:lnTo>
                        <a:pt x="116" y="3"/>
                      </a:lnTo>
                      <a:lnTo>
                        <a:pt x="109" y="1"/>
                      </a:lnTo>
                      <a:lnTo>
                        <a:pt x="103" y="1"/>
                      </a:lnTo>
                      <a:lnTo>
                        <a:pt x="97" y="1"/>
                      </a:lnTo>
                      <a:lnTo>
                        <a:pt x="94" y="0"/>
                      </a:lnTo>
                      <a:lnTo>
                        <a:pt x="90" y="0"/>
                      </a:lnTo>
                      <a:lnTo>
                        <a:pt x="84" y="0"/>
                      </a:lnTo>
                      <a:lnTo>
                        <a:pt x="80" y="0"/>
                      </a:lnTo>
                      <a:lnTo>
                        <a:pt x="77" y="0"/>
                      </a:lnTo>
                      <a:lnTo>
                        <a:pt x="71" y="0"/>
                      </a:lnTo>
                      <a:lnTo>
                        <a:pt x="67" y="1"/>
                      </a:lnTo>
                      <a:lnTo>
                        <a:pt x="61" y="1"/>
                      </a:lnTo>
                      <a:lnTo>
                        <a:pt x="58" y="1"/>
                      </a:lnTo>
                      <a:lnTo>
                        <a:pt x="52" y="1"/>
                      </a:lnTo>
                      <a:lnTo>
                        <a:pt x="48" y="5"/>
                      </a:lnTo>
                      <a:lnTo>
                        <a:pt x="44" y="5"/>
                      </a:lnTo>
                      <a:lnTo>
                        <a:pt x="39" y="7"/>
                      </a:lnTo>
                      <a:lnTo>
                        <a:pt x="35" y="9"/>
                      </a:lnTo>
                      <a:lnTo>
                        <a:pt x="31" y="13"/>
                      </a:lnTo>
                      <a:lnTo>
                        <a:pt x="27" y="15"/>
                      </a:lnTo>
                      <a:lnTo>
                        <a:pt x="23" y="17"/>
                      </a:lnTo>
                      <a:lnTo>
                        <a:pt x="19" y="20"/>
                      </a:lnTo>
                      <a:lnTo>
                        <a:pt x="16" y="22"/>
                      </a:lnTo>
                      <a:lnTo>
                        <a:pt x="10" y="28"/>
                      </a:lnTo>
                      <a:lnTo>
                        <a:pt x="6" y="36"/>
                      </a:lnTo>
                      <a:lnTo>
                        <a:pt x="2" y="41"/>
                      </a:lnTo>
                      <a:lnTo>
                        <a:pt x="0" y="47"/>
                      </a:lnTo>
                      <a:lnTo>
                        <a:pt x="0" y="55"/>
                      </a:lnTo>
                      <a:lnTo>
                        <a:pt x="0" y="62"/>
                      </a:lnTo>
                      <a:lnTo>
                        <a:pt x="0" y="68"/>
                      </a:lnTo>
                      <a:lnTo>
                        <a:pt x="2" y="76"/>
                      </a:lnTo>
                      <a:lnTo>
                        <a:pt x="6" y="83"/>
                      </a:lnTo>
                      <a:lnTo>
                        <a:pt x="10" y="91"/>
                      </a:lnTo>
                      <a:lnTo>
                        <a:pt x="14" y="98"/>
                      </a:lnTo>
                      <a:lnTo>
                        <a:pt x="19" y="106"/>
                      </a:lnTo>
                      <a:lnTo>
                        <a:pt x="25" y="114"/>
                      </a:lnTo>
                      <a:lnTo>
                        <a:pt x="33" y="123"/>
                      </a:lnTo>
                      <a:lnTo>
                        <a:pt x="37" y="125"/>
                      </a:lnTo>
                      <a:lnTo>
                        <a:pt x="40" y="129"/>
                      </a:lnTo>
                      <a:lnTo>
                        <a:pt x="44" y="133"/>
                      </a:lnTo>
                      <a:lnTo>
                        <a:pt x="50" y="138"/>
                      </a:lnTo>
                      <a:lnTo>
                        <a:pt x="54" y="142"/>
                      </a:lnTo>
                      <a:lnTo>
                        <a:pt x="61" y="146"/>
                      </a:lnTo>
                      <a:lnTo>
                        <a:pt x="67" y="152"/>
                      </a:lnTo>
                      <a:lnTo>
                        <a:pt x="75" y="157"/>
                      </a:lnTo>
                      <a:lnTo>
                        <a:pt x="82" y="163"/>
                      </a:lnTo>
                      <a:lnTo>
                        <a:pt x="90" y="167"/>
                      </a:lnTo>
                      <a:lnTo>
                        <a:pt x="94" y="169"/>
                      </a:lnTo>
                      <a:lnTo>
                        <a:pt x="97" y="173"/>
                      </a:lnTo>
                      <a:lnTo>
                        <a:pt x="103" y="176"/>
                      </a:lnTo>
                      <a:lnTo>
                        <a:pt x="107" y="180"/>
                      </a:lnTo>
                      <a:lnTo>
                        <a:pt x="113" y="182"/>
                      </a:lnTo>
                      <a:lnTo>
                        <a:pt x="116" y="184"/>
                      </a:lnTo>
                      <a:lnTo>
                        <a:pt x="122" y="188"/>
                      </a:lnTo>
                      <a:lnTo>
                        <a:pt x="126" y="190"/>
                      </a:lnTo>
                      <a:lnTo>
                        <a:pt x="132" y="194"/>
                      </a:lnTo>
                      <a:lnTo>
                        <a:pt x="137" y="195"/>
                      </a:lnTo>
                      <a:lnTo>
                        <a:pt x="143" y="199"/>
                      </a:lnTo>
                      <a:lnTo>
                        <a:pt x="149" y="203"/>
                      </a:lnTo>
                      <a:lnTo>
                        <a:pt x="155" y="205"/>
                      </a:lnTo>
                      <a:lnTo>
                        <a:pt x="160" y="209"/>
                      </a:lnTo>
                      <a:lnTo>
                        <a:pt x="166" y="211"/>
                      </a:lnTo>
                      <a:lnTo>
                        <a:pt x="172" y="214"/>
                      </a:lnTo>
                      <a:lnTo>
                        <a:pt x="177" y="216"/>
                      </a:lnTo>
                      <a:lnTo>
                        <a:pt x="185" y="220"/>
                      </a:lnTo>
                      <a:lnTo>
                        <a:pt x="191" y="222"/>
                      </a:lnTo>
                      <a:lnTo>
                        <a:pt x="198" y="226"/>
                      </a:lnTo>
                      <a:lnTo>
                        <a:pt x="204" y="230"/>
                      </a:lnTo>
                      <a:lnTo>
                        <a:pt x="212" y="232"/>
                      </a:lnTo>
                      <a:lnTo>
                        <a:pt x="217" y="235"/>
                      </a:lnTo>
                      <a:lnTo>
                        <a:pt x="225" y="237"/>
                      </a:lnTo>
                      <a:lnTo>
                        <a:pt x="232" y="241"/>
                      </a:lnTo>
                      <a:lnTo>
                        <a:pt x="240" y="243"/>
                      </a:lnTo>
                      <a:lnTo>
                        <a:pt x="248" y="247"/>
                      </a:lnTo>
                      <a:lnTo>
                        <a:pt x="255" y="251"/>
                      </a:lnTo>
                      <a:lnTo>
                        <a:pt x="263" y="253"/>
                      </a:lnTo>
                      <a:lnTo>
                        <a:pt x="271" y="256"/>
                      </a:lnTo>
                      <a:lnTo>
                        <a:pt x="278" y="258"/>
                      </a:lnTo>
                      <a:lnTo>
                        <a:pt x="288" y="262"/>
                      </a:lnTo>
                      <a:lnTo>
                        <a:pt x="295" y="264"/>
                      </a:lnTo>
                      <a:lnTo>
                        <a:pt x="305" y="268"/>
                      </a:lnTo>
                      <a:lnTo>
                        <a:pt x="312" y="270"/>
                      </a:lnTo>
                      <a:lnTo>
                        <a:pt x="322" y="273"/>
                      </a:lnTo>
                      <a:lnTo>
                        <a:pt x="331" y="275"/>
                      </a:lnTo>
                      <a:lnTo>
                        <a:pt x="339" y="279"/>
                      </a:lnTo>
                      <a:lnTo>
                        <a:pt x="348" y="281"/>
                      </a:lnTo>
                      <a:lnTo>
                        <a:pt x="358" y="285"/>
                      </a:lnTo>
                      <a:lnTo>
                        <a:pt x="368" y="287"/>
                      </a:lnTo>
                      <a:lnTo>
                        <a:pt x="377" y="289"/>
                      </a:lnTo>
                      <a:lnTo>
                        <a:pt x="387" y="292"/>
                      </a:lnTo>
                      <a:lnTo>
                        <a:pt x="398" y="296"/>
                      </a:lnTo>
                      <a:lnTo>
                        <a:pt x="407" y="298"/>
                      </a:lnTo>
                      <a:lnTo>
                        <a:pt x="417" y="300"/>
                      </a:lnTo>
                      <a:lnTo>
                        <a:pt x="426" y="302"/>
                      </a:lnTo>
                      <a:lnTo>
                        <a:pt x="436" y="304"/>
                      </a:lnTo>
                      <a:lnTo>
                        <a:pt x="445" y="306"/>
                      </a:lnTo>
                      <a:lnTo>
                        <a:pt x="453" y="308"/>
                      </a:lnTo>
                      <a:lnTo>
                        <a:pt x="463" y="310"/>
                      </a:lnTo>
                      <a:lnTo>
                        <a:pt x="472" y="311"/>
                      </a:lnTo>
                      <a:lnTo>
                        <a:pt x="480" y="313"/>
                      </a:lnTo>
                      <a:lnTo>
                        <a:pt x="487" y="313"/>
                      </a:lnTo>
                      <a:lnTo>
                        <a:pt x="495" y="315"/>
                      </a:lnTo>
                      <a:lnTo>
                        <a:pt x="504" y="317"/>
                      </a:lnTo>
                      <a:lnTo>
                        <a:pt x="512" y="317"/>
                      </a:lnTo>
                      <a:lnTo>
                        <a:pt x="520" y="319"/>
                      </a:lnTo>
                      <a:lnTo>
                        <a:pt x="527" y="319"/>
                      </a:lnTo>
                      <a:lnTo>
                        <a:pt x="535" y="321"/>
                      </a:lnTo>
                      <a:lnTo>
                        <a:pt x="541" y="321"/>
                      </a:lnTo>
                      <a:lnTo>
                        <a:pt x="548" y="323"/>
                      </a:lnTo>
                      <a:lnTo>
                        <a:pt x="554" y="323"/>
                      </a:lnTo>
                      <a:lnTo>
                        <a:pt x="561" y="323"/>
                      </a:lnTo>
                      <a:lnTo>
                        <a:pt x="567" y="325"/>
                      </a:lnTo>
                      <a:lnTo>
                        <a:pt x="575" y="325"/>
                      </a:lnTo>
                      <a:lnTo>
                        <a:pt x="580" y="325"/>
                      </a:lnTo>
                      <a:lnTo>
                        <a:pt x="586" y="327"/>
                      </a:lnTo>
                      <a:lnTo>
                        <a:pt x="592" y="327"/>
                      </a:lnTo>
                      <a:lnTo>
                        <a:pt x="598" y="327"/>
                      </a:lnTo>
                      <a:lnTo>
                        <a:pt x="603" y="327"/>
                      </a:lnTo>
                      <a:lnTo>
                        <a:pt x="609" y="327"/>
                      </a:lnTo>
                      <a:lnTo>
                        <a:pt x="615" y="327"/>
                      </a:lnTo>
                      <a:lnTo>
                        <a:pt x="620" y="327"/>
                      </a:lnTo>
                      <a:lnTo>
                        <a:pt x="624" y="327"/>
                      </a:lnTo>
                      <a:lnTo>
                        <a:pt x="630" y="329"/>
                      </a:lnTo>
                      <a:lnTo>
                        <a:pt x="634" y="327"/>
                      </a:lnTo>
                      <a:lnTo>
                        <a:pt x="639" y="327"/>
                      </a:lnTo>
                      <a:lnTo>
                        <a:pt x="643" y="327"/>
                      </a:lnTo>
                      <a:lnTo>
                        <a:pt x="647" y="327"/>
                      </a:lnTo>
                      <a:lnTo>
                        <a:pt x="655" y="325"/>
                      </a:lnTo>
                      <a:lnTo>
                        <a:pt x="664" y="325"/>
                      </a:lnTo>
                      <a:lnTo>
                        <a:pt x="670" y="325"/>
                      </a:lnTo>
                      <a:lnTo>
                        <a:pt x="677" y="323"/>
                      </a:lnTo>
                      <a:lnTo>
                        <a:pt x="683" y="323"/>
                      </a:lnTo>
                      <a:lnTo>
                        <a:pt x="691" y="323"/>
                      </a:lnTo>
                      <a:lnTo>
                        <a:pt x="695" y="321"/>
                      </a:lnTo>
                      <a:lnTo>
                        <a:pt x="700" y="319"/>
                      </a:lnTo>
                      <a:lnTo>
                        <a:pt x="704" y="317"/>
                      </a:lnTo>
                      <a:lnTo>
                        <a:pt x="708" y="317"/>
                      </a:lnTo>
                      <a:lnTo>
                        <a:pt x="716" y="315"/>
                      </a:lnTo>
                      <a:lnTo>
                        <a:pt x="721" y="313"/>
                      </a:lnTo>
                      <a:lnTo>
                        <a:pt x="727" y="308"/>
                      </a:lnTo>
                      <a:lnTo>
                        <a:pt x="733" y="304"/>
                      </a:lnTo>
                      <a:lnTo>
                        <a:pt x="740" y="298"/>
                      </a:lnTo>
                      <a:lnTo>
                        <a:pt x="746" y="292"/>
                      </a:lnTo>
                      <a:lnTo>
                        <a:pt x="748" y="287"/>
                      </a:lnTo>
                      <a:lnTo>
                        <a:pt x="750" y="283"/>
                      </a:lnTo>
                      <a:lnTo>
                        <a:pt x="754" y="279"/>
                      </a:lnTo>
                      <a:lnTo>
                        <a:pt x="755" y="273"/>
                      </a:lnTo>
                      <a:lnTo>
                        <a:pt x="757" y="270"/>
                      </a:lnTo>
                      <a:lnTo>
                        <a:pt x="757" y="264"/>
                      </a:lnTo>
                      <a:lnTo>
                        <a:pt x="759" y="260"/>
                      </a:lnTo>
                      <a:lnTo>
                        <a:pt x="759" y="254"/>
                      </a:lnTo>
                      <a:lnTo>
                        <a:pt x="759" y="249"/>
                      </a:lnTo>
                      <a:lnTo>
                        <a:pt x="757" y="243"/>
                      </a:lnTo>
                      <a:lnTo>
                        <a:pt x="755" y="235"/>
                      </a:lnTo>
                      <a:lnTo>
                        <a:pt x="754" y="230"/>
                      </a:lnTo>
                      <a:lnTo>
                        <a:pt x="750" y="224"/>
                      </a:lnTo>
                      <a:lnTo>
                        <a:pt x="746" y="216"/>
                      </a:lnTo>
                      <a:lnTo>
                        <a:pt x="742" y="211"/>
                      </a:lnTo>
                      <a:lnTo>
                        <a:pt x="736" y="205"/>
                      </a:lnTo>
                      <a:lnTo>
                        <a:pt x="733" y="201"/>
                      </a:lnTo>
                      <a:lnTo>
                        <a:pt x="729" y="197"/>
                      </a:lnTo>
                      <a:lnTo>
                        <a:pt x="725" y="194"/>
                      </a:lnTo>
                      <a:lnTo>
                        <a:pt x="721" y="190"/>
                      </a:lnTo>
                      <a:lnTo>
                        <a:pt x="717" y="186"/>
                      </a:lnTo>
                      <a:lnTo>
                        <a:pt x="714" y="182"/>
                      </a:lnTo>
                      <a:lnTo>
                        <a:pt x="708" y="180"/>
                      </a:lnTo>
                      <a:lnTo>
                        <a:pt x="704" y="176"/>
                      </a:lnTo>
                      <a:lnTo>
                        <a:pt x="698" y="173"/>
                      </a:lnTo>
                      <a:lnTo>
                        <a:pt x="693" y="169"/>
                      </a:lnTo>
                      <a:lnTo>
                        <a:pt x="687" y="165"/>
                      </a:lnTo>
                      <a:lnTo>
                        <a:pt x="681" y="163"/>
                      </a:lnTo>
                      <a:lnTo>
                        <a:pt x="674" y="159"/>
                      </a:lnTo>
                      <a:lnTo>
                        <a:pt x="668" y="156"/>
                      </a:lnTo>
                      <a:lnTo>
                        <a:pt x="660" y="152"/>
                      </a:lnTo>
                      <a:lnTo>
                        <a:pt x="655" y="150"/>
                      </a:lnTo>
                      <a:lnTo>
                        <a:pt x="615" y="207"/>
                      </a:lnTo>
                      <a:lnTo>
                        <a:pt x="619" y="207"/>
                      </a:lnTo>
                      <a:lnTo>
                        <a:pt x="622" y="209"/>
                      </a:lnTo>
                      <a:lnTo>
                        <a:pt x="628" y="209"/>
                      </a:lnTo>
                      <a:lnTo>
                        <a:pt x="634" y="211"/>
                      </a:lnTo>
                      <a:lnTo>
                        <a:pt x="639" y="213"/>
                      </a:lnTo>
                      <a:lnTo>
                        <a:pt x="647" y="216"/>
                      </a:lnTo>
                      <a:lnTo>
                        <a:pt x="655" y="218"/>
                      </a:lnTo>
                      <a:lnTo>
                        <a:pt x="660" y="220"/>
                      </a:lnTo>
                      <a:lnTo>
                        <a:pt x="668" y="224"/>
                      </a:lnTo>
                      <a:lnTo>
                        <a:pt x="674" y="226"/>
                      </a:lnTo>
                      <a:lnTo>
                        <a:pt x="679" y="230"/>
                      </a:lnTo>
                      <a:lnTo>
                        <a:pt x="683" y="234"/>
                      </a:lnTo>
                      <a:lnTo>
                        <a:pt x="687" y="237"/>
                      </a:lnTo>
                      <a:lnTo>
                        <a:pt x="687" y="243"/>
                      </a:lnTo>
                      <a:lnTo>
                        <a:pt x="687" y="247"/>
                      </a:lnTo>
                      <a:lnTo>
                        <a:pt x="685" y="249"/>
                      </a:lnTo>
                      <a:lnTo>
                        <a:pt x="683" y="249"/>
                      </a:lnTo>
                      <a:lnTo>
                        <a:pt x="679" y="251"/>
                      </a:lnTo>
                      <a:lnTo>
                        <a:pt x="677" y="253"/>
                      </a:lnTo>
                      <a:lnTo>
                        <a:pt x="672" y="254"/>
                      </a:lnTo>
                      <a:lnTo>
                        <a:pt x="666" y="256"/>
                      </a:lnTo>
                      <a:lnTo>
                        <a:pt x="660" y="256"/>
                      </a:lnTo>
                      <a:lnTo>
                        <a:pt x="655" y="258"/>
                      </a:lnTo>
                      <a:lnTo>
                        <a:pt x="647" y="258"/>
                      </a:lnTo>
                      <a:lnTo>
                        <a:pt x="639" y="258"/>
                      </a:lnTo>
                      <a:lnTo>
                        <a:pt x="634" y="258"/>
                      </a:lnTo>
                      <a:lnTo>
                        <a:pt x="630" y="258"/>
                      </a:lnTo>
                      <a:lnTo>
                        <a:pt x="626" y="258"/>
                      </a:lnTo>
                      <a:lnTo>
                        <a:pt x="622" y="260"/>
                      </a:lnTo>
                      <a:lnTo>
                        <a:pt x="617" y="260"/>
                      </a:lnTo>
                      <a:lnTo>
                        <a:pt x="611" y="260"/>
                      </a:lnTo>
                      <a:lnTo>
                        <a:pt x="607" y="260"/>
                      </a:lnTo>
                      <a:lnTo>
                        <a:pt x="601" y="260"/>
                      </a:lnTo>
                      <a:lnTo>
                        <a:pt x="598" y="260"/>
                      </a:lnTo>
                      <a:lnTo>
                        <a:pt x="592" y="260"/>
                      </a:lnTo>
                      <a:lnTo>
                        <a:pt x="586" y="260"/>
                      </a:lnTo>
                      <a:lnTo>
                        <a:pt x="582" y="260"/>
                      </a:lnTo>
                      <a:lnTo>
                        <a:pt x="577" y="258"/>
                      </a:lnTo>
                      <a:lnTo>
                        <a:pt x="571" y="258"/>
                      </a:lnTo>
                      <a:lnTo>
                        <a:pt x="565" y="256"/>
                      </a:lnTo>
                      <a:lnTo>
                        <a:pt x="558" y="256"/>
                      </a:lnTo>
                      <a:lnTo>
                        <a:pt x="552" y="256"/>
                      </a:lnTo>
                      <a:lnTo>
                        <a:pt x="546" y="256"/>
                      </a:lnTo>
                      <a:lnTo>
                        <a:pt x="541" y="254"/>
                      </a:lnTo>
                      <a:lnTo>
                        <a:pt x="535" y="254"/>
                      </a:lnTo>
                      <a:lnTo>
                        <a:pt x="527" y="253"/>
                      </a:lnTo>
                      <a:lnTo>
                        <a:pt x="522" y="253"/>
                      </a:lnTo>
                      <a:lnTo>
                        <a:pt x="516" y="253"/>
                      </a:lnTo>
                      <a:lnTo>
                        <a:pt x="510" y="253"/>
                      </a:lnTo>
                      <a:lnTo>
                        <a:pt x="503" y="251"/>
                      </a:lnTo>
                      <a:lnTo>
                        <a:pt x="497" y="249"/>
                      </a:lnTo>
                      <a:lnTo>
                        <a:pt x="491" y="249"/>
                      </a:lnTo>
                      <a:lnTo>
                        <a:pt x="484" y="249"/>
                      </a:lnTo>
                      <a:lnTo>
                        <a:pt x="478" y="247"/>
                      </a:lnTo>
                      <a:lnTo>
                        <a:pt x="470" y="245"/>
                      </a:lnTo>
                      <a:lnTo>
                        <a:pt x="464" y="243"/>
                      </a:lnTo>
                      <a:lnTo>
                        <a:pt x="457" y="243"/>
                      </a:lnTo>
                      <a:lnTo>
                        <a:pt x="451" y="241"/>
                      </a:lnTo>
                      <a:lnTo>
                        <a:pt x="444" y="239"/>
                      </a:lnTo>
                      <a:lnTo>
                        <a:pt x="438" y="239"/>
                      </a:lnTo>
                      <a:lnTo>
                        <a:pt x="430" y="237"/>
                      </a:lnTo>
                      <a:lnTo>
                        <a:pt x="423" y="235"/>
                      </a:lnTo>
                      <a:lnTo>
                        <a:pt x="417" y="234"/>
                      </a:lnTo>
                      <a:lnTo>
                        <a:pt x="409" y="234"/>
                      </a:lnTo>
                      <a:lnTo>
                        <a:pt x="404" y="232"/>
                      </a:lnTo>
                      <a:lnTo>
                        <a:pt x="396" y="230"/>
                      </a:lnTo>
                      <a:lnTo>
                        <a:pt x="390" y="228"/>
                      </a:lnTo>
                      <a:lnTo>
                        <a:pt x="383" y="226"/>
                      </a:lnTo>
                      <a:lnTo>
                        <a:pt x="377" y="224"/>
                      </a:lnTo>
                      <a:lnTo>
                        <a:pt x="369" y="222"/>
                      </a:lnTo>
                      <a:lnTo>
                        <a:pt x="362" y="220"/>
                      </a:lnTo>
                      <a:lnTo>
                        <a:pt x="356" y="218"/>
                      </a:lnTo>
                      <a:lnTo>
                        <a:pt x="348" y="216"/>
                      </a:lnTo>
                      <a:lnTo>
                        <a:pt x="343" y="213"/>
                      </a:lnTo>
                      <a:lnTo>
                        <a:pt x="335" y="211"/>
                      </a:lnTo>
                      <a:lnTo>
                        <a:pt x="329" y="209"/>
                      </a:lnTo>
                      <a:lnTo>
                        <a:pt x="322" y="207"/>
                      </a:lnTo>
                      <a:lnTo>
                        <a:pt x="316" y="203"/>
                      </a:lnTo>
                      <a:lnTo>
                        <a:pt x="309" y="201"/>
                      </a:lnTo>
                      <a:lnTo>
                        <a:pt x="303" y="199"/>
                      </a:lnTo>
                      <a:lnTo>
                        <a:pt x="295" y="197"/>
                      </a:lnTo>
                      <a:lnTo>
                        <a:pt x="290" y="194"/>
                      </a:lnTo>
                      <a:lnTo>
                        <a:pt x="284" y="192"/>
                      </a:lnTo>
                      <a:lnTo>
                        <a:pt x="278" y="190"/>
                      </a:lnTo>
                      <a:lnTo>
                        <a:pt x="272" y="188"/>
                      </a:lnTo>
                      <a:lnTo>
                        <a:pt x="265" y="184"/>
                      </a:lnTo>
                      <a:lnTo>
                        <a:pt x="259" y="182"/>
                      </a:lnTo>
                      <a:lnTo>
                        <a:pt x="253" y="180"/>
                      </a:lnTo>
                      <a:lnTo>
                        <a:pt x="248" y="176"/>
                      </a:lnTo>
                      <a:lnTo>
                        <a:pt x="242" y="175"/>
                      </a:lnTo>
                      <a:lnTo>
                        <a:pt x="236" y="173"/>
                      </a:lnTo>
                      <a:lnTo>
                        <a:pt x="231" y="171"/>
                      </a:lnTo>
                      <a:lnTo>
                        <a:pt x="225" y="169"/>
                      </a:lnTo>
                      <a:lnTo>
                        <a:pt x="219" y="165"/>
                      </a:lnTo>
                      <a:lnTo>
                        <a:pt x="213" y="163"/>
                      </a:lnTo>
                      <a:lnTo>
                        <a:pt x="208" y="159"/>
                      </a:lnTo>
                      <a:lnTo>
                        <a:pt x="202" y="157"/>
                      </a:lnTo>
                      <a:lnTo>
                        <a:pt x="198" y="156"/>
                      </a:lnTo>
                      <a:lnTo>
                        <a:pt x="193" y="154"/>
                      </a:lnTo>
                      <a:lnTo>
                        <a:pt x="189" y="152"/>
                      </a:lnTo>
                      <a:lnTo>
                        <a:pt x="183" y="150"/>
                      </a:lnTo>
                      <a:lnTo>
                        <a:pt x="179" y="146"/>
                      </a:lnTo>
                      <a:lnTo>
                        <a:pt x="174" y="144"/>
                      </a:lnTo>
                      <a:lnTo>
                        <a:pt x="170" y="140"/>
                      </a:lnTo>
                      <a:lnTo>
                        <a:pt x="164" y="138"/>
                      </a:lnTo>
                      <a:lnTo>
                        <a:pt x="160" y="137"/>
                      </a:lnTo>
                      <a:lnTo>
                        <a:pt x="156" y="133"/>
                      </a:lnTo>
                      <a:lnTo>
                        <a:pt x="151" y="131"/>
                      </a:lnTo>
                      <a:lnTo>
                        <a:pt x="147" y="129"/>
                      </a:lnTo>
                      <a:lnTo>
                        <a:pt x="139" y="123"/>
                      </a:lnTo>
                      <a:lnTo>
                        <a:pt x="132" y="119"/>
                      </a:lnTo>
                      <a:lnTo>
                        <a:pt x="126" y="116"/>
                      </a:lnTo>
                      <a:lnTo>
                        <a:pt x="120" y="112"/>
                      </a:lnTo>
                      <a:lnTo>
                        <a:pt x="113" y="106"/>
                      </a:lnTo>
                      <a:lnTo>
                        <a:pt x="107" y="102"/>
                      </a:lnTo>
                      <a:lnTo>
                        <a:pt x="103" y="98"/>
                      </a:lnTo>
                      <a:lnTo>
                        <a:pt x="97" y="95"/>
                      </a:lnTo>
                      <a:lnTo>
                        <a:pt x="92" y="87"/>
                      </a:lnTo>
                      <a:lnTo>
                        <a:pt x="86" y="81"/>
                      </a:lnTo>
                      <a:lnTo>
                        <a:pt x="84" y="74"/>
                      </a:lnTo>
                      <a:lnTo>
                        <a:pt x="84" y="70"/>
                      </a:lnTo>
                      <a:lnTo>
                        <a:pt x="86" y="64"/>
                      </a:lnTo>
                      <a:lnTo>
                        <a:pt x="92" y="62"/>
                      </a:lnTo>
                      <a:lnTo>
                        <a:pt x="97" y="60"/>
                      </a:lnTo>
                      <a:lnTo>
                        <a:pt x="105" y="59"/>
                      </a:lnTo>
                      <a:lnTo>
                        <a:pt x="109" y="59"/>
                      </a:lnTo>
                      <a:lnTo>
                        <a:pt x="113" y="59"/>
                      </a:lnTo>
                      <a:lnTo>
                        <a:pt x="116" y="59"/>
                      </a:lnTo>
                      <a:lnTo>
                        <a:pt x="122" y="59"/>
                      </a:lnTo>
                      <a:lnTo>
                        <a:pt x="126" y="59"/>
                      </a:lnTo>
                      <a:lnTo>
                        <a:pt x="130" y="59"/>
                      </a:lnTo>
                      <a:lnTo>
                        <a:pt x="135" y="59"/>
                      </a:lnTo>
                      <a:lnTo>
                        <a:pt x="139" y="60"/>
                      </a:lnTo>
                      <a:lnTo>
                        <a:pt x="143" y="60"/>
                      </a:lnTo>
                      <a:lnTo>
                        <a:pt x="147" y="60"/>
                      </a:lnTo>
                      <a:lnTo>
                        <a:pt x="151" y="62"/>
                      </a:lnTo>
                      <a:lnTo>
                        <a:pt x="156" y="62"/>
                      </a:lnTo>
                      <a:lnTo>
                        <a:pt x="162" y="62"/>
                      </a:lnTo>
                      <a:lnTo>
                        <a:pt x="166" y="64"/>
                      </a:lnTo>
                      <a:lnTo>
                        <a:pt x="170" y="66"/>
                      </a:lnTo>
                      <a:lnTo>
                        <a:pt x="172" y="66"/>
                      </a:lnTo>
                      <a:lnTo>
                        <a:pt x="139" y="11"/>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1" name="Freeform 458"/>
                <p:cNvSpPr>
                  <a:spLocks/>
                </p:cNvSpPr>
                <p:nvPr/>
              </p:nvSpPr>
              <p:spPr bwMode="auto">
                <a:xfrm rot="395034">
                  <a:off x="3959" y="2419"/>
                  <a:ext cx="27" cy="49"/>
                </a:xfrm>
                <a:custGeom>
                  <a:avLst/>
                  <a:gdLst>
                    <a:gd name="T0" fmla="*/ 0 w 181"/>
                    <a:gd name="T1" fmla="*/ 0 h 366"/>
                    <a:gd name="T2" fmla="*/ 0 w 181"/>
                    <a:gd name="T3" fmla="*/ 0 h 366"/>
                    <a:gd name="T4" fmla="*/ 0 w 181"/>
                    <a:gd name="T5" fmla="*/ 0 h 366"/>
                    <a:gd name="T6" fmla="*/ 0 w 181"/>
                    <a:gd name="T7" fmla="*/ 0 h 366"/>
                    <a:gd name="T8" fmla="*/ 0 w 181"/>
                    <a:gd name="T9" fmla="*/ 0 h 366"/>
                    <a:gd name="T10" fmla="*/ 0 w 181"/>
                    <a:gd name="T11" fmla="*/ 0 h 366"/>
                    <a:gd name="T12" fmla="*/ 0 60000 65536"/>
                    <a:gd name="T13" fmla="*/ 0 60000 65536"/>
                    <a:gd name="T14" fmla="*/ 0 60000 65536"/>
                    <a:gd name="T15" fmla="*/ 0 60000 65536"/>
                    <a:gd name="T16" fmla="*/ 0 60000 65536"/>
                    <a:gd name="T17" fmla="*/ 0 60000 65536"/>
                    <a:gd name="T18" fmla="*/ 0 w 181"/>
                    <a:gd name="T19" fmla="*/ 0 h 366"/>
                    <a:gd name="T20" fmla="*/ 181 w 181"/>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181" h="366">
                      <a:moveTo>
                        <a:pt x="0" y="345"/>
                      </a:moveTo>
                      <a:lnTo>
                        <a:pt x="70" y="366"/>
                      </a:lnTo>
                      <a:lnTo>
                        <a:pt x="181" y="23"/>
                      </a:lnTo>
                      <a:lnTo>
                        <a:pt x="110" y="0"/>
                      </a:lnTo>
                      <a:lnTo>
                        <a:pt x="0" y="345"/>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2" name="Freeform 459"/>
                <p:cNvSpPr>
                  <a:spLocks/>
                </p:cNvSpPr>
                <p:nvPr/>
              </p:nvSpPr>
              <p:spPr bwMode="auto">
                <a:xfrm rot="395034">
                  <a:off x="4031" y="2449"/>
                  <a:ext cx="25" cy="45"/>
                </a:xfrm>
                <a:custGeom>
                  <a:avLst/>
                  <a:gdLst>
                    <a:gd name="T0" fmla="*/ 0 w 166"/>
                    <a:gd name="T1" fmla="*/ 0 h 341"/>
                    <a:gd name="T2" fmla="*/ 0 w 166"/>
                    <a:gd name="T3" fmla="*/ 0 h 341"/>
                    <a:gd name="T4" fmla="*/ 0 w 166"/>
                    <a:gd name="T5" fmla="*/ 0 h 341"/>
                    <a:gd name="T6" fmla="*/ 0 w 166"/>
                    <a:gd name="T7" fmla="*/ 0 h 341"/>
                    <a:gd name="T8" fmla="*/ 0 w 166"/>
                    <a:gd name="T9" fmla="*/ 0 h 341"/>
                    <a:gd name="T10" fmla="*/ 0 w 166"/>
                    <a:gd name="T11" fmla="*/ 0 h 341"/>
                    <a:gd name="T12" fmla="*/ 0 60000 65536"/>
                    <a:gd name="T13" fmla="*/ 0 60000 65536"/>
                    <a:gd name="T14" fmla="*/ 0 60000 65536"/>
                    <a:gd name="T15" fmla="*/ 0 60000 65536"/>
                    <a:gd name="T16" fmla="*/ 0 60000 65536"/>
                    <a:gd name="T17" fmla="*/ 0 60000 65536"/>
                    <a:gd name="T18" fmla="*/ 0 w 166"/>
                    <a:gd name="T19" fmla="*/ 0 h 341"/>
                    <a:gd name="T20" fmla="*/ 166 w 166"/>
                    <a:gd name="T21" fmla="*/ 341 h 341"/>
                  </a:gdLst>
                  <a:ahLst/>
                  <a:cxnLst>
                    <a:cxn ang="T12">
                      <a:pos x="T0" y="T1"/>
                    </a:cxn>
                    <a:cxn ang="T13">
                      <a:pos x="T2" y="T3"/>
                    </a:cxn>
                    <a:cxn ang="T14">
                      <a:pos x="T4" y="T5"/>
                    </a:cxn>
                    <a:cxn ang="T15">
                      <a:pos x="T6" y="T7"/>
                    </a:cxn>
                    <a:cxn ang="T16">
                      <a:pos x="T8" y="T9"/>
                    </a:cxn>
                    <a:cxn ang="T17">
                      <a:pos x="T10" y="T11"/>
                    </a:cxn>
                  </a:cxnLst>
                  <a:rect l="T18" t="T19" r="T20" b="T21"/>
                  <a:pathLst>
                    <a:path w="166" h="341">
                      <a:moveTo>
                        <a:pt x="0" y="322"/>
                      </a:moveTo>
                      <a:lnTo>
                        <a:pt x="63" y="341"/>
                      </a:lnTo>
                      <a:lnTo>
                        <a:pt x="166" y="19"/>
                      </a:lnTo>
                      <a:lnTo>
                        <a:pt x="103" y="0"/>
                      </a:lnTo>
                      <a:lnTo>
                        <a:pt x="0" y="322"/>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3" name="Freeform 460"/>
                <p:cNvSpPr>
                  <a:spLocks/>
                </p:cNvSpPr>
                <p:nvPr/>
              </p:nvSpPr>
              <p:spPr bwMode="auto">
                <a:xfrm rot="395034">
                  <a:off x="3921" y="2469"/>
                  <a:ext cx="40" cy="39"/>
                </a:xfrm>
                <a:custGeom>
                  <a:avLst/>
                  <a:gdLst>
                    <a:gd name="T0" fmla="*/ 0 w 274"/>
                    <a:gd name="T1" fmla="*/ 0 h 291"/>
                    <a:gd name="T2" fmla="*/ 0 w 274"/>
                    <a:gd name="T3" fmla="*/ 0 h 291"/>
                    <a:gd name="T4" fmla="*/ 0 w 274"/>
                    <a:gd name="T5" fmla="*/ 0 h 291"/>
                    <a:gd name="T6" fmla="*/ 0 w 274"/>
                    <a:gd name="T7" fmla="*/ 0 h 291"/>
                    <a:gd name="T8" fmla="*/ 0 w 274"/>
                    <a:gd name="T9" fmla="*/ 0 h 291"/>
                    <a:gd name="T10" fmla="*/ 0 w 274"/>
                    <a:gd name="T11" fmla="*/ 0 h 291"/>
                    <a:gd name="T12" fmla="*/ 0 w 274"/>
                    <a:gd name="T13" fmla="*/ 0 h 291"/>
                    <a:gd name="T14" fmla="*/ 0 w 274"/>
                    <a:gd name="T15" fmla="*/ 0 h 291"/>
                    <a:gd name="T16" fmla="*/ 0 w 274"/>
                    <a:gd name="T17" fmla="*/ 0 h 291"/>
                    <a:gd name="T18" fmla="*/ 0 w 274"/>
                    <a:gd name="T19" fmla="*/ 0 h 291"/>
                    <a:gd name="T20" fmla="*/ 0 w 274"/>
                    <a:gd name="T21" fmla="*/ 0 h 291"/>
                    <a:gd name="T22" fmla="*/ 0 w 274"/>
                    <a:gd name="T23" fmla="*/ 0 h 291"/>
                    <a:gd name="T24" fmla="*/ 0 w 274"/>
                    <a:gd name="T25" fmla="*/ 0 h 291"/>
                    <a:gd name="T26" fmla="*/ 0 w 274"/>
                    <a:gd name="T27" fmla="*/ 0 h 291"/>
                    <a:gd name="T28" fmla="*/ 0 w 274"/>
                    <a:gd name="T29" fmla="*/ 0 h 291"/>
                    <a:gd name="T30" fmla="*/ 0 w 274"/>
                    <a:gd name="T31" fmla="*/ 0 h 291"/>
                    <a:gd name="T32" fmla="*/ 0 w 274"/>
                    <a:gd name="T33" fmla="*/ 0 h 291"/>
                    <a:gd name="T34" fmla="*/ 0 w 274"/>
                    <a:gd name="T35" fmla="*/ 0 h 291"/>
                    <a:gd name="T36" fmla="*/ 0 w 274"/>
                    <a:gd name="T37" fmla="*/ 0 h 291"/>
                    <a:gd name="T38" fmla="*/ 0 w 274"/>
                    <a:gd name="T39" fmla="*/ 0 h 291"/>
                    <a:gd name="T40" fmla="*/ 0 w 274"/>
                    <a:gd name="T41" fmla="*/ 0 h 291"/>
                    <a:gd name="T42" fmla="*/ 0 w 274"/>
                    <a:gd name="T43" fmla="*/ 0 h 291"/>
                    <a:gd name="T44" fmla="*/ 0 w 274"/>
                    <a:gd name="T45" fmla="*/ 0 h 291"/>
                    <a:gd name="T46" fmla="*/ 0 w 274"/>
                    <a:gd name="T47" fmla="*/ 0 h 291"/>
                    <a:gd name="T48" fmla="*/ 0 w 274"/>
                    <a:gd name="T49" fmla="*/ 0 h 291"/>
                    <a:gd name="T50" fmla="*/ 0 w 274"/>
                    <a:gd name="T51" fmla="*/ 0 h 291"/>
                    <a:gd name="T52" fmla="*/ 0 w 274"/>
                    <a:gd name="T53" fmla="*/ 0 h 291"/>
                    <a:gd name="T54" fmla="*/ 0 w 274"/>
                    <a:gd name="T55" fmla="*/ 0 h 291"/>
                    <a:gd name="T56" fmla="*/ 0 w 274"/>
                    <a:gd name="T57" fmla="*/ 0 h 291"/>
                    <a:gd name="T58" fmla="*/ 0 w 274"/>
                    <a:gd name="T59" fmla="*/ 0 h 291"/>
                    <a:gd name="T60" fmla="*/ 0 w 274"/>
                    <a:gd name="T61" fmla="*/ 0 h 291"/>
                    <a:gd name="T62" fmla="*/ 0 w 274"/>
                    <a:gd name="T63" fmla="*/ 0 h 291"/>
                    <a:gd name="T64" fmla="*/ 0 w 274"/>
                    <a:gd name="T65" fmla="*/ 0 h 291"/>
                    <a:gd name="T66" fmla="*/ 0 w 274"/>
                    <a:gd name="T67" fmla="*/ 0 h 291"/>
                    <a:gd name="T68" fmla="*/ 0 w 274"/>
                    <a:gd name="T69" fmla="*/ 0 h 291"/>
                    <a:gd name="T70" fmla="*/ 0 w 274"/>
                    <a:gd name="T71" fmla="*/ 0 h 291"/>
                    <a:gd name="T72" fmla="*/ 0 w 274"/>
                    <a:gd name="T73" fmla="*/ 0 h 291"/>
                    <a:gd name="T74" fmla="*/ 0 w 274"/>
                    <a:gd name="T75" fmla="*/ 0 h 291"/>
                    <a:gd name="T76" fmla="*/ 0 w 274"/>
                    <a:gd name="T77" fmla="*/ 0 h 291"/>
                    <a:gd name="T78" fmla="*/ 0 w 274"/>
                    <a:gd name="T79" fmla="*/ 0 h 291"/>
                    <a:gd name="T80" fmla="*/ 0 w 274"/>
                    <a:gd name="T81" fmla="*/ 0 h 291"/>
                    <a:gd name="T82" fmla="*/ 0 w 274"/>
                    <a:gd name="T83" fmla="*/ 0 h 291"/>
                    <a:gd name="T84" fmla="*/ 0 w 274"/>
                    <a:gd name="T85" fmla="*/ 0 h 291"/>
                    <a:gd name="T86" fmla="*/ 0 w 274"/>
                    <a:gd name="T87" fmla="*/ 0 h 29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74"/>
                    <a:gd name="T133" fmla="*/ 0 h 291"/>
                    <a:gd name="T134" fmla="*/ 274 w 274"/>
                    <a:gd name="T135" fmla="*/ 291 h 29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74" h="291">
                      <a:moveTo>
                        <a:pt x="2" y="291"/>
                      </a:moveTo>
                      <a:lnTo>
                        <a:pt x="2" y="289"/>
                      </a:lnTo>
                      <a:lnTo>
                        <a:pt x="0" y="283"/>
                      </a:lnTo>
                      <a:lnTo>
                        <a:pt x="0" y="277"/>
                      </a:lnTo>
                      <a:lnTo>
                        <a:pt x="0" y="274"/>
                      </a:lnTo>
                      <a:lnTo>
                        <a:pt x="0" y="268"/>
                      </a:lnTo>
                      <a:lnTo>
                        <a:pt x="0" y="260"/>
                      </a:lnTo>
                      <a:lnTo>
                        <a:pt x="0" y="253"/>
                      </a:lnTo>
                      <a:lnTo>
                        <a:pt x="0" y="247"/>
                      </a:lnTo>
                      <a:lnTo>
                        <a:pt x="0" y="238"/>
                      </a:lnTo>
                      <a:lnTo>
                        <a:pt x="0" y="230"/>
                      </a:lnTo>
                      <a:lnTo>
                        <a:pt x="0" y="226"/>
                      </a:lnTo>
                      <a:lnTo>
                        <a:pt x="0" y="222"/>
                      </a:lnTo>
                      <a:lnTo>
                        <a:pt x="0" y="217"/>
                      </a:lnTo>
                      <a:lnTo>
                        <a:pt x="0" y="213"/>
                      </a:lnTo>
                      <a:lnTo>
                        <a:pt x="0" y="209"/>
                      </a:lnTo>
                      <a:lnTo>
                        <a:pt x="0" y="203"/>
                      </a:lnTo>
                      <a:lnTo>
                        <a:pt x="2" y="200"/>
                      </a:lnTo>
                      <a:lnTo>
                        <a:pt x="4" y="196"/>
                      </a:lnTo>
                      <a:lnTo>
                        <a:pt x="4" y="190"/>
                      </a:lnTo>
                      <a:lnTo>
                        <a:pt x="4" y="186"/>
                      </a:lnTo>
                      <a:lnTo>
                        <a:pt x="4" y="180"/>
                      </a:lnTo>
                      <a:lnTo>
                        <a:pt x="6" y="177"/>
                      </a:lnTo>
                      <a:lnTo>
                        <a:pt x="7" y="173"/>
                      </a:lnTo>
                      <a:lnTo>
                        <a:pt x="7" y="167"/>
                      </a:lnTo>
                      <a:lnTo>
                        <a:pt x="9" y="163"/>
                      </a:lnTo>
                      <a:lnTo>
                        <a:pt x="9" y="160"/>
                      </a:lnTo>
                      <a:lnTo>
                        <a:pt x="11" y="154"/>
                      </a:lnTo>
                      <a:lnTo>
                        <a:pt x="13" y="150"/>
                      </a:lnTo>
                      <a:lnTo>
                        <a:pt x="13" y="146"/>
                      </a:lnTo>
                      <a:lnTo>
                        <a:pt x="17" y="141"/>
                      </a:lnTo>
                      <a:lnTo>
                        <a:pt x="21" y="133"/>
                      </a:lnTo>
                      <a:lnTo>
                        <a:pt x="25" y="125"/>
                      </a:lnTo>
                      <a:lnTo>
                        <a:pt x="30" y="118"/>
                      </a:lnTo>
                      <a:lnTo>
                        <a:pt x="34" y="110"/>
                      </a:lnTo>
                      <a:lnTo>
                        <a:pt x="40" y="104"/>
                      </a:lnTo>
                      <a:lnTo>
                        <a:pt x="47" y="99"/>
                      </a:lnTo>
                      <a:lnTo>
                        <a:pt x="49" y="97"/>
                      </a:lnTo>
                      <a:lnTo>
                        <a:pt x="53" y="93"/>
                      </a:lnTo>
                      <a:lnTo>
                        <a:pt x="57" y="91"/>
                      </a:lnTo>
                      <a:lnTo>
                        <a:pt x="63" y="89"/>
                      </a:lnTo>
                      <a:lnTo>
                        <a:pt x="66" y="87"/>
                      </a:lnTo>
                      <a:lnTo>
                        <a:pt x="70" y="85"/>
                      </a:lnTo>
                      <a:lnTo>
                        <a:pt x="74" y="83"/>
                      </a:lnTo>
                      <a:lnTo>
                        <a:pt x="80" y="83"/>
                      </a:lnTo>
                      <a:lnTo>
                        <a:pt x="84" y="82"/>
                      </a:lnTo>
                      <a:lnTo>
                        <a:pt x="87" y="80"/>
                      </a:lnTo>
                      <a:lnTo>
                        <a:pt x="93" y="80"/>
                      </a:lnTo>
                      <a:lnTo>
                        <a:pt x="97" y="78"/>
                      </a:lnTo>
                      <a:lnTo>
                        <a:pt x="104" y="76"/>
                      </a:lnTo>
                      <a:lnTo>
                        <a:pt x="112" y="74"/>
                      </a:lnTo>
                      <a:lnTo>
                        <a:pt x="120" y="72"/>
                      </a:lnTo>
                      <a:lnTo>
                        <a:pt x="125" y="70"/>
                      </a:lnTo>
                      <a:lnTo>
                        <a:pt x="131" y="68"/>
                      </a:lnTo>
                      <a:lnTo>
                        <a:pt x="137" y="66"/>
                      </a:lnTo>
                      <a:lnTo>
                        <a:pt x="142" y="64"/>
                      </a:lnTo>
                      <a:lnTo>
                        <a:pt x="146" y="63"/>
                      </a:lnTo>
                      <a:lnTo>
                        <a:pt x="152" y="61"/>
                      </a:lnTo>
                      <a:lnTo>
                        <a:pt x="156" y="59"/>
                      </a:lnTo>
                      <a:lnTo>
                        <a:pt x="161" y="55"/>
                      </a:lnTo>
                      <a:lnTo>
                        <a:pt x="169" y="51"/>
                      </a:lnTo>
                      <a:lnTo>
                        <a:pt x="173" y="47"/>
                      </a:lnTo>
                      <a:lnTo>
                        <a:pt x="179" y="42"/>
                      </a:lnTo>
                      <a:lnTo>
                        <a:pt x="181" y="36"/>
                      </a:lnTo>
                      <a:lnTo>
                        <a:pt x="184" y="30"/>
                      </a:lnTo>
                      <a:lnTo>
                        <a:pt x="186" y="25"/>
                      </a:lnTo>
                      <a:lnTo>
                        <a:pt x="188" y="17"/>
                      </a:lnTo>
                      <a:lnTo>
                        <a:pt x="190" y="13"/>
                      </a:lnTo>
                      <a:lnTo>
                        <a:pt x="192" y="9"/>
                      </a:lnTo>
                      <a:lnTo>
                        <a:pt x="192" y="4"/>
                      </a:lnTo>
                      <a:lnTo>
                        <a:pt x="194" y="0"/>
                      </a:lnTo>
                      <a:lnTo>
                        <a:pt x="274" y="42"/>
                      </a:lnTo>
                      <a:lnTo>
                        <a:pt x="272" y="44"/>
                      </a:lnTo>
                      <a:lnTo>
                        <a:pt x="270" y="47"/>
                      </a:lnTo>
                      <a:lnTo>
                        <a:pt x="268" y="53"/>
                      </a:lnTo>
                      <a:lnTo>
                        <a:pt x="264" y="57"/>
                      </a:lnTo>
                      <a:lnTo>
                        <a:pt x="260" y="64"/>
                      </a:lnTo>
                      <a:lnTo>
                        <a:pt x="255" y="70"/>
                      </a:lnTo>
                      <a:lnTo>
                        <a:pt x="251" y="80"/>
                      </a:lnTo>
                      <a:lnTo>
                        <a:pt x="247" y="82"/>
                      </a:lnTo>
                      <a:lnTo>
                        <a:pt x="243" y="85"/>
                      </a:lnTo>
                      <a:lnTo>
                        <a:pt x="239" y="89"/>
                      </a:lnTo>
                      <a:lnTo>
                        <a:pt x="236" y="93"/>
                      </a:lnTo>
                      <a:lnTo>
                        <a:pt x="232" y="97"/>
                      </a:lnTo>
                      <a:lnTo>
                        <a:pt x="226" y="101"/>
                      </a:lnTo>
                      <a:lnTo>
                        <a:pt x="222" y="104"/>
                      </a:lnTo>
                      <a:lnTo>
                        <a:pt x="219" y="108"/>
                      </a:lnTo>
                      <a:lnTo>
                        <a:pt x="213" y="110"/>
                      </a:lnTo>
                      <a:lnTo>
                        <a:pt x="205" y="114"/>
                      </a:lnTo>
                      <a:lnTo>
                        <a:pt x="200" y="118"/>
                      </a:lnTo>
                      <a:lnTo>
                        <a:pt x="196" y="120"/>
                      </a:lnTo>
                      <a:lnTo>
                        <a:pt x="188" y="122"/>
                      </a:lnTo>
                      <a:lnTo>
                        <a:pt x="181" y="125"/>
                      </a:lnTo>
                      <a:lnTo>
                        <a:pt x="175" y="127"/>
                      </a:lnTo>
                      <a:lnTo>
                        <a:pt x="167" y="129"/>
                      </a:lnTo>
                      <a:lnTo>
                        <a:pt x="160" y="131"/>
                      </a:lnTo>
                      <a:lnTo>
                        <a:pt x="152" y="131"/>
                      </a:lnTo>
                      <a:lnTo>
                        <a:pt x="146" y="133"/>
                      </a:lnTo>
                      <a:lnTo>
                        <a:pt x="139" y="135"/>
                      </a:lnTo>
                      <a:lnTo>
                        <a:pt x="133" y="137"/>
                      </a:lnTo>
                      <a:lnTo>
                        <a:pt x="129" y="137"/>
                      </a:lnTo>
                      <a:lnTo>
                        <a:pt x="123" y="139"/>
                      </a:lnTo>
                      <a:lnTo>
                        <a:pt x="120" y="141"/>
                      </a:lnTo>
                      <a:lnTo>
                        <a:pt x="114" y="142"/>
                      </a:lnTo>
                      <a:lnTo>
                        <a:pt x="110" y="144"/>
                      </a:lnTo>
                      <a:lnTo>
                        <a:pt x="106" y="146"/>
                      </a:lnTo>
                      <a:lnTo>
                        <a:pt x="103" y="148"/>
                      </a:lnTo>
                      <a:lnTo>
                        <a:pt x="97" y="150"/>
                      </a:lnTo>
                      <a:lnTo>
                        <a:pt x="93" y="156"/>
                      </a:lnTo>
                      <a:lnTo>
                        <a:pt x="89" y="160"/>
                      </a:lnTo>
                      <a:lnTo>
                        <a:pt x="85" y="163"/>
                      </a:lnTo>
                      <a:lnTo>
                        <a:pt x="82" y="167"/>
                      </a:lnTo>
                      <a:lnTo>
                        <a:pt x="80" y="173"/>
                      </a:lnTo>
                      <a:lnTo>
                        <a:pt x="76" y="177"/>
                      </a:lnTo>
                      <a:lnTo>
                        <a:pt x="74" y="182"/>
                      </a:lnTo>
                      <a:lnTo>
                        <a:pt x="72" y="188"/>
                      </a:lnTo>
                      <a:lnTo>
                        <a:pt x="70" y="196"/>
                      </a:lnTo>
                      <a:lnTo>
                        <a:pt x="66" y="201"/>
                      </a:lnTo>
                      <a:lnTo>
                        <a:pt x="66" y="207"/>
                      </a:lnTo>
                      <a:lnTo>
                        <a:pt x="65" y="215"/>
                      </a:lnTo>
                      <a:lnTo>
                        <a:pt x="65" y="222"/>
                      </a:lnTo>
                      <a:lnTo>
                        <a:pt x="65" y="228"/>
                      </a:lnTo>
                      <a:lnTo>
                        <a:pt x="65" y="236"/>
                      </a:lnTo>
                      <a:lnTo>
                        <a:pt x="65" y="243"/>
                      </a:lnTo>
                      <a:lnTo>
                        <a:pt x="66" y="249"/>
                      </a:lnTo>
                      <a:lnTo>
                        <a:pt x="66" y="255"/>
                      </a:lnTo>
                      <a:lnTo>
                        <a:pt x="68" y="260"/>
                      </a:lnTo>
                      <a:lnTo>
                        <a:pt x="68" y="264"/>
                      </a:lnTo>
                      <a:lnTo>
                        <a:pt x="70" y="270"/>
                      </a:lnTo>
                      <a:lnTo>
                        <a:pt x="70" y="276"/>
                      </a:lnTo>
                      <a:lnTo>
                        <a:pt x="72" y="277"/>
                      </a:lnTo>
                      <a:lnTo>
                        <a:pt x="2" y="291"/>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4" name="Freeform 461"/>
                <p:cNvSpPr>
                  <a:spLocks/>
                </p:cNvSpPr>
                <p:nvPr/>
              </p:nvSpPr>
              <p:spPr bwMode="auto">
                <a:xfrm rot="395034">
                  <a:off x="3906" y="2505"/>
                  <a:ext cx="133" cy="53"/>
                </a:xfrm>
                <a:custGeom>
                  <a:avLst/>
                  <a:gdLst>
                    <a:gd name="T0" fmla="*/ 0 w 892"/>
                    <a:gd name="T1" fmla="*/ 0 h 389"/>
                    <a:gd name="T2" fmla="*/ 0 w 892"/>
                    <a:gd name="T3" fmla="*/ 0 h 389"/>
                    <a:gd name="T4" fmla="*/ 0 w 892"/>
                    <a:gd name="T5" fmla="*/ 0 h 389"/>
                    <a:gd name="T6" fmla="*/ 0 w 892"/>
                    <a:gd name="T7" fmla="*/ 0 h 389"/>
                    <a:gd name="T8" fmla="*/ 0 w 892"/>
                    <a:gd name="T9" fmla="*/ 0 h 389"/>
                    <a:gd name="T10" fmla="*/ 0 w 892"/>
                    <a:gd name="T11" fmla="*/ 0 h 389"/>
                    <a:gd name="T12" fmla="*/ 0 w 892"/>
                    <a:gd name="T13" fmla="*/ 0 h 389"/>
                    <a:gd name="T14" fmla="*/ 0 w 892"/>
                    <a:gd name="T15" fmla="*/ 0 h 389"/>
                    <a:gd name="T16" fmla="*/ 0 w 892"/>
                    <a:gd name="T17" fmla="*/ 0 h 389"/>
                    <a:gd name="T18" fmla="*/ 0 w 892"/>
                    <a:gd name="T19" fmla="*/ 0 h 389"/>
                    <a:gd name="T20" fmla="*/ 0 w 892"/>
                    <a:gd name="T21" fmla="*/ 0 h 389"/>
                    <a:gd name="T22" fmla="*/ 0 w 892"/>
                    <a:gd name="T23" fmla="*/ 0 h 389"/>
                    <a:gd name="T24" fmla="*/ 0 w 892"/>
                    <a:gd name="T25" fmla="*/ 0 h 389"/>
                    <a:gd name="T26" fmla="*/ 0 w 892"/>
                    <a:gd name="T27" fmla="*/ 0 h 389"/>
                    <a:gd name="T28" fmla="*/ 0 w 892"/>
                    <a:gd name="T29" fmla="*/ 0 h 389"/>
                    <a:gd name="T30" fmla="*/ 0 w 892"/>
                    <a:gd name="T31" fmla="*/ 0 h 389"/>
                    <a:gd name="T32" fmla="*/ 0 w 892"/>
                    <a:gd name="T33" fmla="*/ 0 h 389"/>
                    <a:gd name="T34" fmla="*/ 0 w 892"/>
                    <a:gd name="T35" fmla="*/ 0 h 389"/>
                    <a:gd name="T36" fmla="*/ 0 w 892"/>
                    <a:gd name="T37" fmla="*/ 0 h 389"/>
                    <a:gd name="T38" fmla="*/ 0 w 892"/>
                    <a:gd name="T39" fmla="*/ 0 h 389"/>
                    <a:gd name="T40" fmla="*/ 0 w 892"/>
                    <a:gd name="T41" fmla="*/ 0 h 389"/>
                    <a:gd name="T42" fmla="*/ 0 w 892"/>
                    <a:gd name="T43" fmla="*/ 0 h 389"/>
                    <a:gd name="T44" fmla="*/ 0 w 892"/>
                    <a:gd name="T45" fmla="*/ 0 h 389"/>
                    <a:gd name="T46" fmla="*/ 0 w 892"/>
                    <a:gd name="T47" fmla="*/ 0 h 389"/>
                    <a:gd name="T48" fmla="*/ 0 w 892"/>
                    <a:gd name="T49" fmla="*/ 0 h 389"/>
                    <a:gd name="T50" fmla="*/ 0 w 892"/>
                    <a:gd name="T51" fmla="*/ 0 h 389"/>
                    <a:gd name="T52" fmla="*/ 0 w 892"/>
                    <a:gd name="T53" fmla="*/ 0 h 389"/>
                    <a:gd name="T54" fmla="*/ 0 w 892"/>
                    <a:gd name="T55" fmla="*/ 0 h 389"/>
                    <a:gd name="T56" fmla="*/ 0 w 892"/>
                    <a:gd name="T57" fmla="*/ 0 h 389"/>
                    <a:gd name="T58" fmla="*/ 0 w 892"/>
                    <a:gd name="T59" fmla="*/ 0 h 389"/>
                    <a:gd name="T60" fmla="*/ 0 w 892"/>
                    <a:gd name="T61" fmla="*/ 0 h 389"/>
                    <a:gd name="T62" fmla="*/ 0 w 892"/>
                    <a:gd name="T63" fmla="*/ 0 h 389"/>
                    <a:gd name="T64" fmla="*/ 0 w 892"/>
                    <a:gd name="T65" fmla="*/ 0 h 389"/>
                    <a:gd name="T66" fmla="*/ 0 w 892"/>
                    <a:gd name="T67" fmla="*/ 0 h 389"/>
                    <a:gd name="T68" fmla="*/ 0 w 892"/>
                    <a:gd name="T69" fmla="*/ 0 h 389"/>
                    <a:gd name="T70" fmla="*/ 0 w 892"/>
                    <a:gd name="T71" fmla="*/ 0 h 389"/>
                    <a:gd name="T72" fmla="*/ 0 w 892"/>
                    <a:gd name="T73" fmla="*/ 0 h 389"/>
                    <a:gd name="T74" fmla="*/ 0 w 892"/>
                    <a:gd name="T75" fmla="*/ 0 h 389"/>
                    <a:gd name="T76" fmla="*/ 0 w 892"/>
                    <a:gd name="T77" fmla="*/ 0 h 389"/>
                    <a:gd name="T78" fmla="*/ 0 w 892"/>
                    <a:gd name="T79" fmla="*/ 0 h 389"/>
                    <a:gd name="T80" fmla="*/ 0 w 892"/>
                    <a:gd name="T81" fmla="*/ 0 h 389"/>
                    <a:gd name="T82" fmla="*/ 0 w 892"/>
                    <a:gd name="T83" fmla="*/ 0 h 389"/>
                    <a:gd name="T84" fmla="*/ 0 w 892"/>
                    <a:gd name="T85" fmla="*/ 0 h 389"/>
                    <a:gd name="T86" fmla="*/ 0 w 892"/>
                    <a:gd name="T87" fmla="*/ 0 h 389"/>
                    <a:gd name="T88" fmla="*/ 0 w 892"/>
                    <a:gd name="T89" fmla="*/ 0 h 389"/>
                    <a:gd name="T90" fmla="*/ 0 w 892"/>
                    <a:gd name="T91" fmla="*/ 0 h 389"/>
                    <a:gd name="T92" fmla="*/ 0 w 892"/>
                    <a:gd name="T93" fmla="*/ 0 h 389"/>
                    <a:gd name="T94" fmla="*/ 0 w 892"/>
                    <a:gd name="T95" fmla="*/ 0 h 389"/>
                    <a:gd name="T96" fmla="*/ 0 w 892"/>
                    <a:gd name="T97" fmla="*/ 0 h 389"/>
                    <a:gd name="T98" fmla="*/ 0 w 892"/>
                    <a:gd name="T99" fmla="*/ 0 h 389"/>
                    <a:gd name="T100" fmla="*/ 0 w 892"/>
                    <a:gd name="T101" fmla="*/ 0 h 389"/>
                    <a:gd name="T102" fmla="*/ 0 w 892"/>
                    <a:gd name="T103" fmla="*/ 0 h 389"/>
                    <a:gd name="T104" fmla="*/ 0 w 892"/>
                    <a:gd name="T105" fmla="*/ 0 h 389"/>
                    <a:gd name="T106" fmla="*/ 0 w 892"/>
                    <a:gd name="T107" fmla="*/ 0 h 389"/>
                    <a:gd name="T108" fmla="*/ 0 w 892"/>
                    <a:gd name="T109" fmla="*/ 0 h 389"/>
                    <a:gd name="T110" fmla="*/ 0 w 892"/>
                    <a:gd name="T111" fmla="*/ 0 h 389"/>
                    <a:gd name="T112" fmla="*/ 0 w 892"/>
                    <a:gd name="T113" fmla="*/ 0 h 389"/>
                    <a:gd name="T114" fmla="*/ 0 w 892"/>
                    <a:gd name="T115" fmla="*/ 0 h 389"/>
                    <a:gd name="T116" fmla="*/ 0 w 892"/>
                    <a:gd name="T117" fmla="*/ 0 h 389"/>
                    <a:gd name="T118" fmla="*/ 0 w 892"/>
                    <a:gd name="T119" fmla="*/ 0 h 389"/>
                    <a:gd name="T120" fmla="*/ 0 w 892"/>
                    <a:gd name="T121" fmla="*/ 0 h 3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92"/>
                    <a:gd name="T184" fmla="*/ 0 h 389"/>
                    <a:gd name="T185" fmla="*/ 892 w 892"/>
                    <a:gd name="T186" fmla="*/ 389 h 3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92" h="389">
                      <a:moveTo>
                        <a:pt x="90" y="0"/>
                      </a:moveTo>
                      <a:lnTo>
                        <a:pt x="90" y="0"/>
                      </a:lnTo>
                      <a:lnTo>
                        <a:pt x="86" y="0"/>
                      </a:lnTo>
                      <a:lnTo>
                        <a:pt x="78" y="0"/>
                      </a:lnTo>
                      <a:lnTo>
                        <a:pt x="73" y="1"/>
                      </a:lnTo>
                      <a:lnTo>
                        <a:pt x="67" y="1"/>
                      </a:lnTo>
                      <a:lnTo>
                        <a:pt x="63" y="3"/>
                      </a:lnTo>
                      <a:lnTo>
                        <a:pt x="59" y="3"/>
                      </a:lnTo>
                      <a:lnTo>
                        <a:pt x="54" y="5"/>
                      </a:lnTo>
                      <a:lnTo>
                        <a:pt x="50" y="7"/>
                      </a:lnTo>
                      <a:lnTo>
                        <a:pt x="44" y="9"/>
                      </a:lnTo>
                      <a:lnTo>
                        <a:pt x="40" y="11"/>
                      </a:lnTo>
                      <a:lnTo>
                        <a:pt x="36" y="13"/>
                      </a:lnTo>
                      <a:lnTo>
                        <a:pt x="31" y="15"/>
                      </a:lnTo>
                      <a:lnTo>
                        <a:pt x="27" y="19"/>
                      </a:lnTo>
                      <a:lnTo>
                        <a:pt x="21" y="20"/>
                      </a:lnTo>
                      <a:lnTo>
                        <a:pt x="17" y="26"/>
                      </a:lnTo>
                      <a:lnTo>
                        <a:pt x="14" y="28"/>
                      </a:lnTo>
                      <a:lnTo>
                        <a:pt x="10" y="32"/>
                      </a:lnTo>
                      <a:lnTo>
                        <a:pt x="8" y="38"/>
                      </a:lnTo>
                      <a:lnTo>
                        <a:pt x="6" y="41"/>
                      </a:lnTo>
                      <a:lnTo>
                        <a:pt x="4" y="47"/>
                      </a:lnTo>
                      <a:lnTo>
                        <a:pt x="2" y="53"/>
                      </a:lnTo>
                      <a:lnTo>
                        <a:pt x="0" y="59"/>
                      </a:lnTo>
                      <a:lnTo>
                        <a:pt x="0" y="66"/>
                      </a:lnTo>
                      <a:lnTo>
                        <a:pt x="0" y="72"/>
                      </a:lnTo>
                      <a:lnTo>
                        <a:pt x="2" y="79"/>
                      </a:lnTo>
                      <a:lnTo>
                        <a:pt x="2" y="83"/>
                      </a:lnTo>
                      <a:lnTo>
                        <a:pt x="4" y="87"/>
                      </a:lnTo>
                      <a:lnTo>
                        <a:pt x="6" y="93"/>
                      </a:lnTo>
                      <a:lnTo>
                        <a:pt x="8" y="97"/>
                      </a:lnTo>
                      <a:lnTo>
                        <a:pt x="10" y="104"/>
                      </a:lnTo>
                      <a:lnTo>
                        <a:pt x="14" y="112"/>
                      </a:lnTo>
                      <a:lnTo>
                        <a:pt x="17" y="116"/>
                      </a:lnTo>
                      <a:lnTo>
                        <a:pt x="19" y="121"/>
                      </a:lnTo>
                      <a:lnTo>
                        <a:pt x="21" y="125"/>
                      </a:lnTo>
                      <a:lnTo>
                        <a:pt x="25" y="129"/>
                      </a:lnTo>
                      <a:lnTo>
                        <a:pt x="27" y="135"/>
                      </a:lnTo>
                      <a:lnTo>
                        <a:pt x="31" y="138"/>
                      </a:lnTo>
                      <a:lnTo>
                        <a:pt x="35" y="142"/>
                      </a:lnTo>
                      <a:lnTo>
                        <a:pt x="40" y="148"/>
                      </a:lnTo>
                      <a:lnTo>
                        <a:pt x="44" y="152"/>
                      </a:lnTo>
                      <a:lnTo>
                        <a:pt x="48" y="156"/>
                      </a:lnTo>
                      <a:lnTo>
                        <a:pt x="52" y="161"/>
                      </a:lnTo>
                      <a:lnTo>
                        <a:pt x="57" y="165"/>
                      </a:lnTo>
                      <a:lnTo>
                        <a:pt x="61" y="169"/>
                      </a:lnTo>
                      <a:lnTo>
                        <a:pt x="67" y="175"/>
                      </a:lnTo>
                      <a:lnTo>
                        <a:pt x="71" y="178"/>
                      </a:lnTo>
                      <a:lnTo>
                        <a:pt x="76" y="182"/>
                      </a:lnTo>
                      <a:lnTo>
                        <a:pt x="82" y="188"/>
                      </a:lnTo>
                      <a:lnTo>
                        <a:pt x="88" y="192"/>
                      </a:lnTo>
                      <a:lnTo>
                        <a:pt x="93" y="195"/>
                      </a:lnTo>
                      <a:lnTo>
                        <a:pt x="101" y="201"/>
                      </a:lnTo>
                      <a:lnTo>
                        <a:pt x="107" y="205"/>
                      </a:lnTo>
                      <a:lnTo>
                        <a:pt x="112" y="209"/>
                      </a:lnTo>
                      <a:lnTo>
                        <a:pt x="120" y="214"/>
                      </a:lnTo>
                      <a:lnTo>
                        <a:pt x="128" y="218"/>
                      </a:lnTo>
                      <a:lnTo>
                        <a:pt x="133" y="222"/>
                      </a:lnTo>
                      <a:lnTo>
                        <a:pt x="143" y="228"/>
                      </a:lnTo>
                      <a:lnTo>
                        <a:pt x="151" y="232"/>
                      </a:lnTo>
                      <a:lnTo>
                        <a:pt x="158" y="235"/>
                      </a:lnTo>
                      <a:lnTo>
                        <a:pt x="166" y="239"/>
                      </a:lnTo>
                      <a:lnTo>
                        <a:pt x="173" y="245"/>
                      </a:lnTo>
                      <a:lnTo>
                        <a:pt x="181" y="249"/>
                      </a:lnTo>
                      <a:lnTo>
                        <a:pt x="190" y="253"/>
                      </a:lnTo>
                      <a:lnTo>
                        <a:pt x="198" y="256"/>
                      </a:lnTo>
                      <a:lnTo>
                        <a:pt x="206" y="262"/>
                      </a:lnTo>
                      <a:lnTo>
                        <a:pt x="215" y="266"/>
                      </a:lnTo>
                      <a:lnTo>
                        <a:pt x="225" y="270"/>
                      </a:lnTo>
                      <a:lnTo>
                        <a:pt x="234" y="273"/>
                      </a:lnTo>
                      <a:lnTo>
                        <a:pt x="244" y="279"/>
                      </a:lnTo>
                      <a:lnTo>
                        <a:pt x="253" y="283"/>
                      </a:lnTo>
                      <a:lnTo>
                        <a:pt x="263" y="287"/>
                      </a:lnTo>
                      <a:lnTo>
                        <a:pt x="272" y="291"/>
                      </a:lnTo>
                      <a:lnTo>
                        <a:pt x="282" y="294"/>
                      </a:lnTo>
                      <a:lnTo>
                        <a:pt x="293" y="298"/>
                      </a:lnTo>
                      <a:lnTo>
                        <a:pt x="305" y="302"/>
                      </a:lnTo>
                      <a:lnTo>
                        <a:pt x="314" y="306"/>
                      </a:lnTo>
                      <a:lnTo>
                        <a:pt x="325" y="310"/>
                      </a:lnTo>
                      <a:lnTo>
                        <a:pt x="335" y="313"/>
                      </a:lnTo>
                      <a:lnTo>
                        <a:pt x="348" y="317"/>
                      </a:lnTo>
                      <a:lnTo>
                        <a:pt x="358" y="321"/>
                      </a:lnTo>
                      <a:lnTo>
                        <a:pt x="369" y="325"/>
                      </a:lnTo>
                      <a:lnTo>
                        <a:pt x="383" y="329"/>
                      </a:lnTo>
                      <a:lnTo>
                        <a:pt x="394" y="332"/>
                      </a:lnTo>
                      <a:lnTo>
                        <a:pt x="405" y="336"/>
                      </a:lnTo>
                      <a:lnTo>
                        <a:pt x="419" y="340"/>
                      </a:lnTo>
                      <a:lnTo>
                        <a:pt x="430" y="342"/>
                      </a:lnTo>
                      <a:lnTo>
                        <a:pt x="443" y="346"/>
                      </a:lnTo>
                      <a:lnTo>
                        <a:pt x="455" y="350"/>
                      </a:lnTo>
                      <a:lnTo>
                        <a:pt x="468" y="353"/>
                      </a:lnTo>
                      <a:lnTo>
                        <a:pt x="481" y="355"/>
                      </a:lnTo>
                      <a:lnTo>
                        <a:pt x="495" y="359"/>
                      </a:lnTo>
                      <a:lnTo>
                        <a:pt x="508" y="363"/>
                      </a:lnTo>
                      <a:lnTo>
                        <a:pt x="519" y="365"/>
                      </a:lnTo>
                      <a:lnTo>
                        <a:pt x="531" y="367"/>
                      </a:lnTo>
                      <a:lnTo>
                        <a:pt x="544" y="369"/>
                      </a:lnTo>
                      <a:lnTo>
                        <a:pt x="556" y="372"/>
                      </a:lnTo>
                      <a:lnTo>
                        <a:pt x="569" y="374"/>
                      </a:lnTo>
                      <a:lnTo>
                        <a:pt x="578" y="376"/>
                      </a:lnTo>
                      <a:lnTo>
                        <a:pt x="592" y="378"/>
                      </a:lnTo>
                      <a:lnTo>
                        <a:pt x="601" y="380"/>
                      </a:lnTo>
                      <a:lnTo>
                        <a:pt x="611" y="380"/>
                      </a:lnTo>
                      <a:lnTo>
                        <a:pt x="622" y="382"/>
                      </a:lnTo>
                      <a:lnTo>
                        <a:pt x="632" y="384"/>
                      </a:lnTo>
                      <a:lnTo>
                        <a:pt x="641" y="384"/>
                      </a:lnTo>
                      <a:lnTo>
                        <a:pt x="653" y="386"/>
                      </a:lnTo>
                      <a:lnTo>
                        <a:pt x="662" y="386"/>
                      </a:lnTo>
                      <a:lnTo>
                        <a:pt x="672" y="388"/>
                      </a:lnTo>
                      <a:lnTo>
                        <a:pt x="679" y="388"/>
                      </a:lnTo>
                      <a:lnTo>
                        <a:pt x="689" y="389"/>
                      </a:lnTo>
                      <a:lnTo>
                        <a:pt x="696" y="389"/>
                      </a:lnTo>
                      <a:lnTo>
                        <a:pt x="706" y="389"/>
                      </a:lnTo>
                      <a:lnTo>
                        <a:pt x="713" y="389"/>
                      </a:lnTo>
                      <a:lnTo>
                        <a:pt x="721" y="389"/>
                      </a:lnTo>
                      <a:lnTo>
                        <a:pt x="729" y="389"/>
                      </a:lnTo>
                      <a:lnTo>
                        <a:pt x="736" y="389"/>
                      </a:lnTo>
                      <a:lnTo>
                        <a:pt x="744" y="389"/>
                      </a:lnTo>
                      <a:lnTo>
                        <a:pt x="751" y="389"/>
                      </a:lnTo>
                      <a:lnTo>
                        <a:pt x="757" y="389"/>
                      </a:lnTo>
                      <a:lnTo>
                        <a:pt x="765" y="389"/>
                      </a:lnTo>
                      <a:lnTo>
                        <a:pt x="770" y="388"/>
                      </a:lnTo>
                      <a:lnTo>
                        <a:pt x="778" y="388"/>
                      </a:lnTo>
                      <a:lnTo>
                        <a:pt x="784" y="386"/>
                      </a:lnTo>
                      <a:lnTo>
                        <a:pt x="789" y="386"/>
                      </a:lnTo>
                      <a:lnTo>
                        <a:pt x="795" y="386"/>
                      </a:lnTo>
                      <a:lnTo>
                        <a:pt x="801" y="384"/>
                      </a:lnTo>
                      <a:lnTo>
                        <a:pt x="807" y="382"/>
                      </a:lnTo>
                      <a:lnTo>
                        <a:pt x="810" y="382"/>
                      </a:lnTo>
                      <a:lnTo>
                        <a:pt x="816" y="380"/>
                      </a:lnTo>
                      <a:lnTo>
                        <a:pt x="820" y="380"/>
                      </a:lnTo>
                      <a:lnTo>
                        <a:pt x="824" y="378"/>
                      </a:lnTo>
                      <a:lnTo>
                        <a:pt x="829" y="376"/>
                      </a:lnTo>
                      <a:lnTo>
                        <a:pt x="833" y="374"/>
                      </a:lnTo>
                      <a:lnTo>
                        <a:pt x="837" y="374"/>
                      </a:lnTo>
                      <a:lnTo>
                        <a:pt x="841" y="372"/>
                      </a:lnTo>
                      <a:lnTo>
                        <a:pt x="845" y="370"/>
                      </a:lnTo>
                      <a:lnTo>
                        <a:pt x="852" y="369"/>
                      </a:lnTo>
                      <a:lnTo>
                        <a:pt x="860" y="365"/>
                      </a:lnTo>
                      <a:lnTo>
                        <a:pt x="864" y="361"/>
                      </a:lnTo>
                      <a:lnTo>
                        <a:pt x="869" y="357"/>
                      </a:lnTo>
                      <a:lnTo>
                        <a:pt x="873" y="353"/>
                      </a:lnTo>
                      <a:lnTo>
                        <a:pt x="877" y="350"/>
                      </a:lnTo>
                      <a:lnTo>
                        <a:pt x="885" y="342"/>
                      </a:lnTo>
                      <a:lnTo>
                        <a:pt x="888" y="336"/>
                      </a:lnTo>
                      <a:lnTo>
                        <a:pt x="890" y="329"/>
                      </a:lnTo>
                      <a:lnTo>
                        <a:pt x="890" y="323"/>
                      </a:lnTo>
                      <a:lnTo>
                        <a:pt x="892" y="317"/>
                      </a:lnTo>
                      <a:lnTo>
                        <a:pt x="892" y="311"/>
                      </a:lnTo>
                      <a:lnTo>
                        <a:pt x="892" y="306"/>
                      </a:lnTo>
                      <a:lnTo>
                        <a:pt x="892" y="298"/>
                      </a:lnTo>
                      <a:lnTo>
                        <a:pt x="890" y="292"/>
                      </a:lnTo>
                      <a:lnTo>
                        <a:pt x="890" y="287"/>
                      </a:lnTo>
                      <a:lnTo>
                        <a:pt x="888" y="281"/>
                      </a:lnTo>
                      <a:lnTo>
                        <a:pt x="886" y="275"/>
                      </a:lnTo>
                      <a:lnTo>
                        <a:pt x="885" y="270"/>
                      </a:lnTo>
                      <a:lnTo>
                        <a:pt x="883" y="262"/>
                      </a:lnTo>
                      <a:lnTo>
                        <a:pt x="879" y="256"/>
                      </a:lnTo>
                      <a:lnTo>
                        <a:pt x="877" y="251"/>
                      </a:lnTo>
                      <a:lnTo>
                        <a:pt x="875" y="245"/>
                      </a:lnTo>
                      <a:lnTo>
                        <a:pt x="873" y="241"/>
                      </a:lnTo>
                      <a:lnTo>
                        <a:pt x="869" y="235"/>
                      </a:lnTo>
                      <a:lnTo>
                        <a:pt x="866" y="230"/>
                      </a:lnTo>
                      <a:lnTo>
                        <a:pt x="864" y="226"/>
                      </a:lnTo>
                      <a:lnTo>
                        <a:pt x="860" y="220"/>
                      </a:lnTo>
                      <a:lnTo>
                        <a:pt x="858" y="216"/>
                      </a:lnTo>
                      <a:lnTo>
                        <a:pt x="854" y="213"/>
                      </a:lnTo>
                      <a:lnTo>
                        <a:pt x="852" y="209"/>
                      </a:lnTo>
                      <a:lnTo>
                        <a:pt x="850" y="205"/>
                      </a:lnTo>
                      <a:lnTo>
                        <a:pt x="847" y="199"/>
                      </a:lnTo>
                      <a:lnTo>
                        <a:pt x="843" y="195"/>
                      </a:lnTo>
                      <a:lnTo>
                        <a:pt x="839" y="192"/>
                      </a:lnTo>
                      <a:lnTo>
                        <a:pt x="793" y="235"/>
                      </a:lnTo>
                      <a:lnTo>
                        <a:pt x="795" y="235"/>
                      </a:lnTo>
                      <a:lnTo>
                        <a:pt x="799" y="241"/>
                      </a:lnTo>
                      <a:lnTo>
                        <a:pt x="803" y="243"/>
                      </a:lnTo>
                      <a:lnTo>
                        <a:pt x="807" y="247"/>
                      </a:lnTo>
                      <a:lnTo>
                        <a:pt x="809" y="251"/>
                      </a:lnTo>
                      <a:lnTo>
                        <a:pt x="812" y="256"/>
                      </a:lnTo>
                      <a:lnTo>
                        <a:pt x="814" y="260"/>
                      </a:lnTo>
                      <a:lnTo>
                        <a:pt x="816" y="266"/>
                      </a:lnTo>
                      <a:lnTo>
                        <a:pt x="818" y="272"/>
                      </a:lnTo>
                      <a:lnTo>
                        <a:pt x="820" y="277"/>
                      </a:lnTo>
                      <a:lnTo>
                        <a:pt x="820" y="283"/>
                      </a:lnTo>
                      <a:lnTo>
                        <a:pt x="818" y="289"/>
                      </a:lnTo>
                      <a:lnTo>
                        <a:pt x="816" y="294"/>
                      </a:lnTo>
                      <a:lnTo>
                        <a:pt x="812" y="302"/>
                      </a:lnTo>
                      <a:lnTo>
                        <a:pt x="810" y="302"/>
                      </a:lnTo>
                      <a:lnTo>
                        <a:pt x="807" y="306"/>
                      </a:lnTo>
                      <a:lnTo>
                        <a:pt x="801" y="308"/>
                      </a:lnTo>
                      <a:lnTo>
                        <a:pt x="797" y="310"/>
                      </a:lnTo>
                      <a:lnTo>
                        <a:pt x="789" y="311"/>
                      </a:lnTo>
                      <a:lnTo>
                        <a:pt x="784" y="313"/>
                      </a:lnTo>
                      <a:lnTo>
                        <a:pt x="780" y="313"/>
                      </a:lnTo>
                      <a:lnTo>
                        <a:pt x="776" y="313"/>
                      </a:lnTo>
                      <a:lnTo>
                        <a:pt x="770" y="315"/>
                      </a:lnTo>
                      <a:lnTo>
                        <a:pt x="767" y="315"/>
                      </a:lnTo>
                      <a:lnTo>
                        <a:pt x="763" y="315"/>
                      </a:lnTo>
                      <a:lnTo>
                        <a:pt x="757" y="315"/>
                      </a:lnTo>
                      <a:lnTo>
                        <a:pt x="751" y="315"/>
                      </a:lnTo>
                      <a:lnTo>
                        <a:pt x="748" y="315"/>
                      </a:lnTo>
                      <a:lnTo>
                        <a:pt x="740" y="315"/>
                      </a:lnTo>
                      <a:lnTo>
                        <a:pt x="736" y="315"/>
                      </a:lnTo>
                      <a:lnTo>
                        <a:pt x="731" y="315"/>
                      </a:lnTo>
                      <a:lnTo>
                        <a:pt x="725" y="317"/>
                      </a:lnTo>
                      <a:lnTo>
                        <a:pt x="717" y="315"/>
                      </a:lnTo>
                      <a:lnTo>
                        <a:pt x="712" y="315"/>
                      </a:lnTo>
                      <a:lnTo>
                        <a:pt x="706" y="315"/>
                      </a:lnTo>
                      <a:lnTo>
                        <a:pt x="700" y="315"/>
                      </a:lnTo>
                      <a:lnTo>
                        <a:pt x="693" y="315"/>
                      </a:lnTo>
                      <a:lnTo>
                        <a:pt x="685" y="315"/>
                      </a:lnTo>
                      <a:lnTo>
                        <a:pt x="679" y="313"/>
                      </a:lnTo>
                      <a:lnTo>
                        <a:pt x="672" y="313"/>
                      </a:lnTo>
                      <a:lnTo>
                        <a:pt x="664" y="313"/>
                      </a:lnTo>
                      <a:lnTo>
                        <a:pt x="656" y="311"/>
                      </a:lnTo>
                      <a:lnTo>
                        <a:pt x="649" y="310"/>
                      </a:lnTo>
                      <a:lnTo>
                        <a:pt x="641" y="310"/>
                      </a:lnTo>
                      <a:lnTo>
                        <a:pt x="632" y="308"/>
                      </a:lnTo>
                      <a:lnTo>
                        <a:pt x="624" y="306"/>
                      </a:lnTo>
                      <a:lnTo>
                        <a:pt x="616" y="306"/>
                      </a:lnTo>
                      <a:lnTo>
                        <a:pt x="609" y="304"/>
                      </a:lnTo>
                      <a:lnTo>
                        <a:pt x="599" y="302"/>
                      </a:lnTo>
                      <a:lnTo>
                        <a:pt x="592" y="300"/>
                      </a:lnTo>
                      <a:lnTo>
                        <a:pt x="582" y="298"/>
                      </a:lnTo>
                      <a:lnTo>
                        <a:pt x="573" y="298"/>
                      </a:lnTo>
                      <a:lnTo>
                        <a:pt x="563" y="296"/>
                      </a:lnTo>
                      <a:lnTo>
                        <a:pt x="554" y="294"/>
                      </a:lnTo>
                      <a:lnTo>
                        <a:pt x="546" y="292"/>
                      </a:lnTo>
                      <a:lnTo>
                        <a:pt x="537" y="291"/>
                      </a:lnTo>
                      <a:lnTo>
                        <a:pt x="527" y="287"/>
                      </a:lnTo>
                      <a:lnTo>
                        <a:pt x="518" y="285"/>
                      </a:lnTo>
                      <a:lnTo>
                        <a:pt x="508" y="283"/>
                      </a:lnTo>
                      <a:lnTo>
                        <a:pt x="499" y="281"/>
                      </a:lnTo>
                      <a:lnTo>
                        <a:pt x="487" y="277"/>
                      </a:lnTo>
                      <a:lnTo>
                        <a:pt x="478" y="275"/>
                      </a:lnTo>
                      <a:lnTo>
                        <a:pt x="468" y="272"/>
                      </a:lnTo>
                      <a:lnTo>
                        <a:pt x="459" y="270"/>
                      </a:lnTo>
                      <a:lnTo>
                        <a:pt x="449" y="266"/>
                      </a:lnTo>
                      <a:lnTo>
                        <a:pt x="438" y="262"/>
                      </a:lnTo>
                      <a:lnTo>
                        <a:pt x="428" y="260"/>
                      </a:lnTo>
                      <a:lnTo>
                        <a:pt x="417" y="256"/>
                      </a:lnTo>
                      <a:lnTo>
                        <a:pt x="407" y="253"/>
                      </a:lnTo>
                      <a:lnTo>
                        <a:pt x="396" y="249"/>
                      </a:lnTo>
                      <a:lnTo>
                        <a:pt x="386" y="245"/>
                      </a:lnTo>
                      <a:lnTo>
                        <a:pt x="375" y="243"/>
                      </a:lnTo>
                      <a:lnTo>
                        <a:pt x="365" y="239"/>
                      </a:lnTo>
                      <a:lnTo>
                        <a:pt x="354" y="235"/>
                      </a:lnTo>
                      <a:lnTo>
                        <a:pt x="344" y="232"/>
                      </a:lnTo>
                      <a:lnTo>
                        <a:pt x="335" y="228"/>
                      </a:lnTo>
                      <a:lnTo>
                        <a:pt x="325" y="224"/>
                      </a:lnTo>
                      <a:lnTo>
                        <a:pt x="316" y="220"/>
                      </a:lnTo>
                      <a:lnTo>
                        <a:pt x="306" y="216"/>
                      </a:lnTo>
                      <a:lnTo>
                        <a:pt x="299" y="213"/>
                      </a:lnTo>
                      <a:lnTo>
                        <a:pt x="289" y="209"/>
                      </a:lnTo>
                      <a:lnTo>
                        <a:pt x="280" y="207"/>
                      </a:lnTo>
                      <a:lnTo>
                        <a:pt x="272" y="203"/>
                      </a:lnTo>
                      <a:lnTo>
                        <a:pt x="265" y="199"/>
                      </a:lnTo>
                      <a:lnTo>
                        <a:pt x="257" y="197"/>
                      </a:lnTo>
                      <a:lnTo>
                        <a:pt x="249" y="194"/>
                      </a:lnTo>
                      <a:lnTo>
                        <a:pt x="244" y="192"/>
                      </a:lnTo>
                      <a:lnTo>
                        <a:pt x="236" y="190"/>
                      </a:lnTo>
                      <a:lnTo>
                        <a:pt x="228" y="186"/>
                      </a:lnTo>
                      <a:lnTo>
                        <a:pt x="223" y="182"/>
                      </a:lnTo>
                      <a:lnTo>
                        <a:pt x="217" y="178"/>
                      </a:lnTo>
                      <a:lnTo>
                        <a:pt x="211" y="176"/>
                      </a:lnTo>
                      <a:lnTo>
                        <a:pt x="204" y="175"/>
                      </a:lnTo>
                      <a:lnTo>
                        <a:pt x="200" y="171"/>
                      </a:lnTo>
                      <a:lnTo>
                        <a:pt x="192" y="169"/>
                      </a:lnTo>
                      <a:lnTo>
                        <a:pt x="189" y="165"/>
                      </a:lnTo>
                      <a:lnTo>
                        <a:pt x="183" y="163"/>
                      </a:lnTo>
                      <a:lnTo>
                        <a:pt x="179" y="161"/>
                      </a:lnTo>
                      <a:lnTo>
                        <a:pt x="173" y="157"/>
                      </a:lnTo>
                      <a:lnTo>
                        <a:pt x="170" y="156"/>
                      </a:lnTo>
                      <a:lnTo>
                        <a:pt x="166" y="154"/>
                      </a:lnTo>
                      <a:lnTo>
                        <a:pt x="160" y="152"/>
                      </a:lnTo>
                      <a:lnTo>
                        <a:pt x="156" y="148"/>
                      </a:lnTo>
                      <a:lnTo>
                        <a:pt x="152" y="146"/>
                      </a:lnTo>
                      <a:lnTo>
                        <a:pt x="145" y="142"/>
                      </a:lnTo>
                      <a:lnTo>
                        <a:pt x="139" y="136"/>
                      </a:lnTo>
                      <a:lnTo>
                        <a:pt x="132" y="133"/>
                      </a:lnTo>
                      <a:lnTo>
                        <a:pt x="126" y="129"/>
                      </a:lnTo>
                      <a:lnTo>
                        <a:pt x="120" y="125"/>
                      </a:lnTo>
                      <a:lnTo>
                        <a:pt x="116" y="121"/>
                      </a:lnTo>
                      <a:lnTo>
                        <a:pt x="111" y="117"/>
                      </a:lnTo>
                      <a:lnTo>
                        <a:pt x="107" y="114"/>
                      </a:lnTo>
                      <a:lnTo>
                        <a:pt x="99" y="106"/>
                      </a:lnTo>
                      <a:lnTo>
                        <a:pt x="93" y="98"/>
                      </a:lnTo>
                      <a:lnTo>
                        <a:pt x="88" y="93"/>
                      </a:lnTo>
                      <a:lnTo>
                        <a:pt x="84" y="87"/>
                      </a:lnTo>
                      <a:lnTo>
                        <a:pt x="78" y="79"/>
                      </a:lnTo>
                      <a:lnTo>
                        <a:pt x="78" y="74"/>
                      </a:lnTo>
                      <a:lnTo>
                        <a:pt x="78" y="68"/>
                      </a:lnTo>
                      <a:lnTo>
                        <a:pt x="80" y="64"/>
                      </a:lnTo>
                      <a:lnTo>
                        <a:pt x="84" y="59"/>
                      </a:lnTo>
                      <a:lnTo>
                        <a:pt x="90" y="57"/>
                      </a:lnTo>
                      <a:lnTo>
                        <a:pt x="95" y="53"/>
                      </a:lnTo>
                      <a:lnTo>
                        <a:pt x="101" y="51"/>
                      </a:lnTo>
                      <a:lnTo>
                        <a:pt x="107" y="49"/>
                      </a:lnTo>
                      <a:lnTo>
                        <a:pt x="114" y="45"/>
                      </a:lnTo>
                      <a:lnTo>
                        <a:pt x="120" y="45"/>
                      </a:lnTo>
                      <a:lnTo>
                        <a:pt x="126" y="45"/>
                      </a:lnTo>
                      <a:lnTo>
                        <a:pt x="132" y="43"/>
                      </a:lnTo>
                      <a:lnTo>
                        <a:pt x="135" y="43"/>
                      </a:lnTo>
                      <a:lnTo>
                        <a:pt x="137" y="43"/>
                      </a:lnTo>
                      <a:lnTo>
                        <a:pt x="139" y="43"/>
                      </a:lnTo>
                      <a:lnTo>
                        <a:pt x="90"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5" name="Freeform 462"/>
                <p:cNvSpPr>
                  <a:spLocks/>
                </p:cNvSpPr>
                <p:nvPr/>
              </p:nvSpPr>
              <p:spPr bwMode="auto">
                <a:xfrm rot="395034">
                  <a:off x="3926" y="2489"/>
                  <a:ext cx="115" cy="41"/>
                </a:xfrm>
                <a:custGeom>
                  <a:avLst/>
                  <a:gdLst>
                    <a:gd name="T0" fmla="*/ 0 w 766"/>
                    <a:gd name="T1" fmla="*/ 0 h 302"/>
                    <a:gd name="T2" fmla="*/ 0 w 766"/>
                    <a:gd name="T3" fmla="*/ 0 h 302"/>
                    <a:gd name="T4" fmla="*/ 0 w 766"/>
                    <a:gd name="T5" fmla="*/ 0 h 302"/>
                    <a:gd name="T6" fmla="*/ 0 w 766"/>
                    <a:gd name="T7" fmla="*/ 0 h 302"/>
                    <a:gd name="T8" fmla="*/ 0 w 766"/>
                    <a:gd name="T9" fmla="*/ 0 h 302"/>
                    <a:gd name="T10" fmla="*/ 0 w 766"/>
                    <a:gd name="T11" fmla="*/ 0 h 302"/>
                    <a:gd name="T12" fmla="*/ 0 w 766"/>
                    <a:gd name="T13" fmla="*/ 0 h 302"/>
                    <a:gd name="T14" fmla="*/ 0 w 766"/>
                    <a:gd name="T15" fmla="*/ 0 h 302"/>
                    <a:gd name="T16" fmla="*/ 0 w 766"/>
                    <a:gd name="T17" fmla="*/ 0 h 302"/>
                    <a:gd name="T18" fmla="*/ 0 w 766"/>
                    <a:gd name="T19" fmla="*/ 0 h 302"/>
                    <a:gd name="T20" fmla="*/ 0 w 766"/>
                    <a:gd name="T21" fmla="*/ 0 h 302"/>
                    <a:gd name="T22" fmla="*/ 0 w 766"/>
                    <a:gd name="T23" fmla="*/ 0 h 302"/>
                    <a:gd name="T24" fmla="*/ 0 w 766"/>
                    <a:gd name="T25" fmla="*/ 0 h 302"/>
                    <a:gd name="T26" fmla="*/ 0 w 766"/>
                    <a:gd name="T27" fmla="*/ 0 h 302"/>
                    <a:gd name="T28" fmla="*/ 0 w 766"/>
                    <a:gd name="T29" fmla="*/ 0 h 302"/>
                    <a:gd name="T30" fmla="*/ 0 w 766"/>
                    <a:gd name="T31" fmla="*/ 0 h 302"/>
                    <a:gd name="T32" fmla="*/ 0 w 766"/>
                    <a:gd name="T33" fmla="*/ 0 h 302"/>
                    <a:gd name="T34" fmla="*/ 0 w 766"/>
                    <a:gd name="T35" fmla="*/ 0 h 302"/>
                    <a:gd name="T36" fmla="*/ 0 w 766"/>
                    <a:gd name="T37" fmla="*/ 0 h 302"/>
                    <a:gd name="T38" fmla="*/ 0 w 766"/>
                    <a:gd name="T39" fmla="*/ 0 h 302"/>
                    <a:gd name="T40" fmla="*/ 0 w 766"/>
                    <a:gd name="T41" fmla="*/ 0 h 302"/>
                    <a:gd name="T42" fmla="*/ 0 w 766"/>
                    <a:gd name="T43" fmla="*/ 0 h 302"/>
                    <a:gd name="T44" fmla="*/ 0 w 766"/>
                    <a:gd name="T45" fmla="*/ 0 h 302"/>
                    <a:gd name="T46" fmla="*/ 0 w 766"/>
                    <a:gd name="T47" fmla="*/ 0 h 302"/>
                    <a:gd name="T48" fmla="*/ 0 w 766"/>
                    <a:gd name="T49" fmla="*/ 0 h 302"/>
                    <a:gd name="T50" fmla="*/ 0 w 766"/>
                    <a:gd name="T51" fmla="*/ 0 h 302"/>
                    <a:gd name="T52" fmla="*/ 0 w 766"/>
                    <a:gd name="T53" fmla="*/ 0 h 302"/>
                    <a:gd name="T54" fmla="*/ 0 w 766"/>
                    <a:gd name="T55" fmla="*/ 0 h 302"/>
                    <a:gd name="T56" fmla="*/ 0 w 766"/>
                    <a:gd name="T57" fmla="*/ 0 h 302"/>
                    <a:gd name="T58" fmla="*/ 0 w 766"/>
                    <a:gd name="T59" fmla="*/ 0 h 302"/>
                    <a:gd name="T60" fmla="*/ 0 w 766"/>
                    <a:gd name="T61" fmla="*/ 0 h 302"/>
                    <a:gd name="T62" fmla="*/ 0 w 766"/>
                    <a:gd name="T63" fmla="*/ 0 h 302"/>
                    <a:gd name="T64" fmla="*/ 0 w 766"/>
                    <a:gd name="T65" fmla="*/ 0 h 302"/>
                    <a:gd name="T66" fmla="*/ 0 w 766"/>
                    <a:gd name="T67" fmla="*/ 0 h 302"/>
                    <a:gd name="T68" fmla="*/ 0 w 766"/>
                    <a:gd name="T69" fmla="*/ 0 h 302"/>
                    <a:gd name="T70" fmla="*/ 0 w 766"/>
                    <a:gd name="T71" fmla="*/ 0 h 302"/>
                    <a:gd name="T72" fmla="*/ 0 w 766"/>
                    <a:gd name="T73" fmla="*/ 0 h 302"/>
                    <a:gd name="T74" fmla="*/ 0 w 766"/>
                    <a:gd name="T75" fmla="*/ 0 h 302"/>
                    <a:gd name="T76" fmla="*/ 0 w 766"/>
                    <a:gd name="T77" fmla="*/ 0 h 302"/>
                    <a:gd name="T78" fmla="*/ 0 w 766"/>
                    <a:gd name="T79" fmla="*/ 0 h 302"/>
                    <a:gd name="T80" fmla="*/ 0 w 766"/>
                    <a:gd name="T81" fmla="*/ 0 h 302"/>
                    <a:gd name="T82" fmla="*/ 0 w 766"/>
                    <a:gd name="T83" fmla="*/ 0 h 302"/>
                    <a:gd name="T84" fmla="*/ 0 w 766"/>
                    <a:gd name="T85" fmla="*/ 0 h 302"/>
                    <a:gd name="T86" fmla="*/ 0 w 766"/>
                    <a:gd name="T87" fmla="*/ 0 h 302"/>
                    <a:gd name="T88" fmla="*/ 0 w 766"/>
                    <a:gd name="T89" fmla="*/ 0 h 302"/>
                    <a:gd name="T90" fmla="*/ 0 w 766"/>
                    <a:gd name="T91" fmla="*/ 0 h 302"/>
                    <a:gd name="T92" fmla="*/ 0 w 766"/>
                    <a:gd name="T93" fmla="*/ 0 h 302"/>
                    <a:gd name="T94" fmla="*/ 0 w 766"/>
                    <a:gd name="T95" fmla="*/ 0 h 302"/>
                    <a:gd name="T96" fmla="*/ 0 w 766"/>
                    <a:gd name="T97" fmla="*/ 0 h 302"/>
                    <a:gd name="T98" fmla="*/ 0 w 766"/>
                    <a:gd name="T99" fmla="*/ 0 h 302"/>
                    <a:gd name="T100" fmla="*/ 0 w 766"/>
                    <a:gd name="T101" fmla="*/ 0 h 302"/>
                    <a:gd name="T102" fmla="*/ 0 w 766"/>
                    <a:gd name="T103" fmla="*/ 0 h 3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6"/>
                    <a:gd name="T157" fmla="*/ 0 h 302"/>
                    <a:gd name="T158" fmla="*/ 766 w 766"/>
                    <a:gd name="T159" fmla="*/ 302 h 3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6" h="302">
                      <a:moveTo>
                        <a:pt x="25" y="0"/>
                      </a:moveTo>
                      <a:lnTo>
                        <a:pt x="25" y="2"/>
                      </a:lnTo>
                      <a:lnTo>
                        <a:pt x="29" y="4"/>
                      </a:lnTo>
                      <a:lnTo>
                        <a:pt x="30" y="6"/>
                      </a:lnTo>
                      <a:lnTo>
                        <a:pt x="34" y="10"/>
                      </a:lnTo>
                      <a:lnTo>
                        <a:pt x="38" y="11"/>
                      </a:lnTo>
                      <a:lnTo>
                        <a:pt x="44" y="17"/>
                      </a:lnTo>
                      <a:lnTo>
                        <a:pt x="48" y="21"/>
                      </a:lnTo>
                      <a:lnTo>
                        <a:pt x="55" y="25"/>
                      </a:lnTo>
                      <a:lnTo>
                        <a:pt x="61" y="30"/>
                      </a:lnTo>
                      <a:lnTo>
                        <a:pt x="68" y="36"/>
                      </a:lnTo>
                      <a:lnTo>
                        <a:pt x="70" y="38"/>
                      </a:lnTo>
                      <a:lnTo>
                        <a:pt x="74" y="42"/>
                      </a:lnTo>
                      <a:lnTo>
                        <a:pt x="80" y="44"/>
                      </a:lnTo>
                      <a:lnTo>
                        <a:pt x="84" y="48"/>
                      </a:lnTo>
                      <a:lnTo>
                        <a:pt x="87" y="49"/>
                      </a:lnTo>
                      <a:lnTo>
                        <a:pt x="93" y="53"/>
                      </a:lnTo>
                      <a:lnTo>
                        <a:pt x="97" y="57"/>
                      </a:lnTo>
                      <a:lnTo>
                        <a:pt x="105" y="61"/>
                      </a:lnTo>
                      <a:lnTo>
                        <a:pt x="108" y="63"/>
                      </a:lnTo>
                      <a:lnTo>
                        <a:pt x="114" y="67"/>
                      </a:lnTo>
                      <a:lnTo>
                        <a:pt x="118" y="68"/>
                      </a:lnTo>
                      <a:lnTo>
                        <a:pt x="124" y="72"/>
                      </a:lnTo>
                      <a:lnTo>
                        <a:pt x="129" y="76"/>
                      </a:lnTo>
                      <a:lnTo>
                        <a:pt x="135" y="80"/>
                      </a:lnTo>
                      <a:lnTo>
                        <a:pt x="143" y="84"/>
                      </a:lnTo>
                      <a:lnTo>
                        <a:pt x="148" y="88"/>
                      </a:lnTo>
                      <a:lnTo>
                        <a:pt x="154" y="91"/>
                      </a:lnTo>
                      <a:lnTo>
                        <a:pt x="162" y="95"/>
                      </a:lnTo>
                      <a:lnTo>
                        <a:pt x="167" y="99"/>
                      </a:lnTo>
                      <a:lnTo>
                        <a:pt x="175" y="103"/>
                      </a:lnTo>
                      <a:lnTo>
                        <a:pt x="183" y="105"/>
                      </a:lnTo>
                      <a:lnTo>
                        <a:pt x="190" y="108"/>
                      </a:lnTo>
                      <a:lnTo>
                        <a:pt x="198" y="112"/>
                      </a:lnTo>
                      <a:lnTo>
                        <a:pt x="205" y="118"/>
                      </a:lnTo>
                      <a:lnTo>
                        <a:pt x="213" y="120"/>
                      </a:lnTo>
                      <a:lnTo>
                        <a:pt x="221" y="124"/>
                      </a:lnTo>
                      <a:lnTo>
                        <a:pt x="228" y="127"/>
                      </a:lnTo>
                      <a:lnTo>
                        <a:pt x="238" y="131"/>
                      </a:lnTo>
                      <a:lnTo>
                        <a:pt x="247" y="135"/>
                      </a:lnTo>
                      <a:lnTo>
                        <a:pt x="255" y="139"/>
                      </a:lnTo>
                      <a:lnTo>
                        <a:pt x="264" y="143"/>
                      </a:lnTo>
                      <a:lnTo>
                        <a:pt x="274" y="146"/>
                      </a:lnTo>
                      <a:lnTo>
                        <a:pt x="283" y="150"/>
                      </a:lnTo>
                      <a:lnTo>
                        <a:pt x="291" y="154"/>
                      </a:lnTo>
                      <a:lnTo>
                        <a:pt x="300" y="158"/>
                      </a:lnTo>
                      <a:lnTo>
                        <a:pt x="312" y="162"/>
                      </a:lnTo>
                      <a:lnTo>
                        <a:pt x="321" y="164"/>
                      </a:lnTo>
                      <a:lnTo>
                        <a:pt x="331" y="167"/>
                      </a:lnTo>
                      <a:lnTo>
                        <a:pt x="342" y="171"/>
                      </a:lnTo>
                      <a:lnTo>
                        <a:pt x="354" y="175"/>
                      </a:lnTo>
                      <a:lnTo>
                        <a:pt x="363" y="179"/>
                      </a:lnTo>
                      <a:lnTo>
                        <a:pt x="375" y="183"/>
                      </a:lnTo>
                      <a:lnTo>
                        <a:pt x="384" y="185"/>
                      </a:lnTo>
                      <a:lnTo>
                        <a:pt x="396" y="188"/>
                      </a:lnTo>
                      <a:lnTo>
                        <a:pt x="405" y="190"/>
                      </a:lnTo>
                      <a:lnTo>
                        <a:pt x="415" y="192"/>
                      </a:lnTo>
                      <a:lnTo>
                        <a:pt x="426" y="196"/>
                      </a:lnTo>
                      <a:lnTo>
                        <a:pt x="435" y="198"/>
                      </a:lnTo>
                      <a:lnTo>
                        <a:pt x="445" y="200"/>
                      </a:lnTo>
                      <a:lnTo>
                        <a:pt x="454" y="202"/>
                      </a:lnTo>
                      <a:lnTo>
                        <a:pt x="464" y="205"/>
                      </a:lnTo>
                      <a:lnTo>
                        <a:pt x="475" y="207"/>
                      </a:lnTo>
                      <a:lnTo>
                        <a:pt x="483" y="209"/>
                      </a:lnTo>
                      <a:lnTo>
                        <a:pt x="494" y="211"/>
                      </a:lnTo>
                      <a:lnTo>
                        <a:pt x="502" y="213"/>
                      </a:lnTo>
                      <a:lnTo>
                        <a:pt x="513" y="215"/>
                      </a:lnTo>
                      <a:lnTo>
                        <a:pt x="523" y="215"/>
                      </a:lnTo>
                      <a:lnTo>
                        <a:pt x="531" y="219"/>
                      </a:lnTo>
                      <a:lnTo>
                        <a:pt x="540" y="219"/>
                      </a:lnTo>
                      <a:lnTo>
                        <a:pt x="550" y="221"/>
                      </a:lnTo>
                      <a:lnTo>
                        <a:pt x="557" y="221"/>
                      </a:lnTo>
                      <a:lnTo>
                        <a:pt x="565" y="224"/>
                      </a:lnTo>
                      <a:lnTo>
                        <a:pt x="574" y="224"/>
                      </a:lnTo>
                      <a:lnTo>
                        <a:pt x="582" y="226"/>
                      </a:lnTo>
                      <a:lnTo>
                        <a:pt x="590" y="228"/>
                      </a:lnTo>
                      <a:lnTo>
                        <a:pt x="599" y="228"/>
                      </a:lnTo>
                      <a:lnTo>
                        <a:pt x="607" y="228"/>
                      </a:lnTo>
                      <a:lnTo>
                        <a:pt x="614" y="230"/>
                      </a:lnTo>
                      <a:lnTo>
                        <a:pt x="622" y="232"/>
                      </a:lnTo>
                      <a:lnTo>
                        <a:pt x="629" y="232"/>
                      </a:lnTo>
                      <a:lnTo>
                        <a:pt x="637" y="232"/>
                      </a:lnTo>
                      <a:lnTo>
                        <a:pt x="645" y="234"/>
                      </a:lnTo>
                      <a:lnTo>
                        <a:pt x="650" y="234"/>
                      </a:lnTo>
                      <a:lnTo>
                        <a:pt x="658" y="236"/>
                      </a:lnTo>
                      <a:lnTo>
                        <a:pt x="664" y="236"/>
                      </a:lnTo>
                      <a:lnTo>
                        <a:pt x="671" y="236"/>
                      </a:lnTo>
                      <a:lnTo>
                        <a:pt x="677" y="236"/>
                      </a:lnTo>
                      <a:lnTo>
                        <a:pt x="683" y="236"/>
                      </a:lnTo>
                      <a:lnTo>
                        <a:pt x="688" y="236"/>
                      </a:lnTo>
                      <a:lnTo>
                        <a:pt x="694" y="238"/>
                      </a:lnTo>
                      <a:lnTo>
                        <a:pt x="700" y="238"/>
                      </a:lnTo>
                      <a:lnTo>
                        <a:pt x="704" y="238"/>
                      </a:lnTo>
                      <a:lnTo>
                        <a:pt x="709" y="238"/>
                      </a:lnTo>
                      <a:lnTo>
                        <a:pt x="715" y="238"/>
                      </a:lnTo>
                      <a:lnTo>
                        <a:pt x="719" y="238"/>
                      </a:lnTo>
                      <a:lnTo>
                        <a:pt x="725" y="238"/>
                      </a:lnTo>
                      <a:lnTo>
                        <a:pt x="728" y="238"/>
                      </a:lnTo>
                      <a:lnTo>
                        <a:pt x="734" y="238"/>
                      </a:lnTo>
                      <a:lnTo>
                        <a:pt x="740" y="238"/>
                      </a:lnTo>
                      <a:lnTo>
                        <a:pt x="747" y="238"/>
                      </a:lnTo>
                      <a:lnTo>
                        <a:pt x="753" y="238"/>
                      </a:lnTo>
                      <a:lnTo>
                        <a:pt x="757" y="238"/>
                      </a:lnTo>
                      <a:lnTo>
                        <a:pt x="761" y="238"/>
                      </a:lnTo>
                      <a:lnTo>
                        <a:pt x="764" y="238"/>
                      </a:lnTo>
                      <a:lnTo>
                        <a:pt x="766" y="238"/>
                      </a:lnTo>
                      <a:lnTo>
                        <a:pt x="766" y="240"/>
                      </a:lnTo>
                      <a:lnTo>
                        <a:pt x="740" y="299"/>
                      </a:lnTo>
                      <a:lnTo>
                        <a:pt x="738" y="299"/>
                      </a:lnTo>
                      <a:lnTo>
                        <a:pt x="732" y="299"/>
                      </a:lnTo>
                      <a:lnTo>
                        <a:pt x="728" y="299"/>
                      </a:lnTo>
                      <a:lnTo>
                        <a:pt x="725" y="299"/>
                      </a:lnTo>
                      <a:lnTo>
                        <a:pt x="719" y="301"/>
                      </a:lnTo>
                      <a:lnTo>
                        <a:pt x="713" y="301"/>
                      </a:lnTo>
                      <a:lnTo>
                        <a:pt x="709" y="301"/>
                      </a:lnTo>
                      <a:lnTo>
                        <a:pt x="706" y="301"/>
                      </a:lnTo>
                      <a:lnTo>
                        <a:pt x="702" y="301"/>
                      </a:lnTo>
                      <a:lnTo>
                        <a:pt x="698" y="301"/>
                      </a:lnTo>
                      <a:lnTo>
                        <a:pt x="692" y="301"/>
                      </a:lnTo>
                      <a:lnTo>
                        <a:pt x="688" y="301"/>
                      </a:lnTo>
                      <a:lnTo>
                        <a:pt x="685" y="301"/>
                      </a:lnTo>
                      <a:lnTo>
                        <a:pt x="679" y="302"/>
                      </a:lnTo>
                      <a:lnTo>
                        <a:pt x="675" y="302"/>
                      </a:lnTo>
                      <a:lnTo>
                        <a:pt x="669" y="302"/>
                      </a:lnTo>
                      <a:lnTo>
                        <a:pt x="664" y="302"/>
                      </a:lnTo>
                      <a:lnTo>
                        <a:pt x="658" y="302"/>
                      </a:lnTo>
                      <a:lnTo>
                        <a:pt x="652" y="302"/>
                      </a:lnTo>
                      <a:lnTo>
                        <a:pt x="647" y="302"/>
                      </a:lnTo>
                      <a:lnTo>
                        <a:pt x="641" y="302"/>
                      </a:lnTo>
                      <a:lnTo>
                        <a:pt x="635" y="302"/>
                      </a:lnTo>
                      <a:lnTo>
                        <a:pt x="628" y="301"/>
                      </a:lnTo>
                      <a:lnTo>
                        <a:pt x="622" y="301"/>
                      </a:lnTo>
                      <a:lnTo>
                        <a:pt x="614" y="301"/>
                      </a:lnTo>
                      <a:lnTo>
                        <a:pt x="607" y="301"/>
                      </a:lnTo>
                      <a:lnTo>
                        <a:pt x="599" y="299"/>
                      </a:lnTo>
                      <a:lnTo>
                        <a:pt x="591" y="299"/>
                      </a:lnTo>
                      <a:lnTo>
                        <a:pt x="584" y="299"/>
                      </a:lnTo>
                      <a:lnTo>
                        <a:pt x="578" y="297"/>
                      </a:lnTo>
                      <a:lnTo>
                        <a:pt x="569" y="295"/>
                      </a:lnTo>
                      <a:lnTo>
                        <a:pt x="561" y="295"/>
                      </a:lnTo>
                      <a:lnTo>
                        <a:pt x="551" y="293"/>
                      </a:lnTo>
                      <a:lnTo>
                        <a:pt x="544" y="293"/>
                      </a:lnTo>
                      <a:lnTo>
                        <a:pt x="534" y="291"/>
                      </a:lnTo>
                      <a:lnTo>
                        <a:pt x="527" y="289"/>
                      </a:lnTo>
                      <a:lnTo>
                        <a:pt x="517" y="289"/>
                      </a:lnTo>
                      <a:lnTo>
                        <a:pt x="508" y="287"/>
                      </a:lnTo>
                      <a:lnTo>
                        <a:pt x="498" y="285"/>
                      </a:lnTo>
                      <a:lnTo>
                        <a:pt x="489" y="283"/>
                      </a:lnTo>
                      <a:lnTo>
                        <a:pt x="479" y="282"/>
                      </a:lnTo>
                      <a:lnTo>
                        <a:pt x="470" y="280"/>
                      </a:lnTo>
                      <a:lnTo>
                        <a:pt x="458" y="278"/>
                      </a:lnTo>
                      <a:lnTo>
                        <a:pt x="449" y="274"/>
                      </a:lnTo>
                      <a:lnTo>
                        <a:pt x="439" y="272"/>
                      </a:lnTo>
                      <a:lnTo>
                        <a:pt x="430" y="270"/>
                      </a:lnTo>
                      <a:lnTo>
                        <a:pt x="418" y="266"/>
                      </a:lnTo>
                      <a:lnTo>
                        <a:pt x="407" y="264"/>
                      </a:lnTo>
                      <a:lnTo>
                        <a:pt x="396" y="261"/>
                      </a:lnTo>
                      <a:lnTo>
                        <a:pt x="384" y="259"/>
                      </a:lnTo>
                      <a:lnTo>
                        <a:pt x="373" y="255"/>
                      </a:lnTo>
                      <a:lnTo>
                        <a:pt x="361" y="251"/>
                      </a:lnTo>
                      <a:lnTo>
                        <a:pt x="350" y="247"/>
                      </a:lnTo>
                      <a:lnTo>
                        <a:pt x="338" y="245"/>
                      </a:lnTo>
                      <a:lnTo>
                        <a:pt x="325" y="240"/>
                      </a:lnTo>
                      <a:lnTo>
                        <a:pt x="312" y="236"/>
                      </a:lnTo>
                      <a:lnTo>
                        <a:pt x="300" y="232"/>
                      </a:lnTo>
                      <a:lnTo>
                        <a:pt x="289" y="226"/>
                      </a:lnTo>
                      <a:lnTo>
                        <a:pt x="276" y="223"/>
                      </a:lnTo>
                      <a:lnTo>
                        <a:pt x="266" y="219"/>
                      </a:lnTo>
                      <a:lnTo>
                        <a:pt x="255" y="213"/>
                      </a:lnTo>
                      <a:lnTo>
                        <a:pt x="243" y="209"/>
                      </a:lnTo>
                      <a:lnTo>
                        <a:pt x="234" y="205"/>
                      </a:lnTo>
                      <a:lnTo>
                        <a:pt x="222" y="202"/>
                      </a:lnTo>
                      <a:lnTo>
                        <a:pt x="213" y="198"/>
                      </a:lnTo>
                      <a:lnTo>
                        <a:pt x="203" y="194"/>
                      </a:lnTo>
                      <a:lnTo>
                        <a:pt x="194" y="190"/>
                      </a:lnTo>
                      <a:lnTo>
                        <a:pt x="184" y="186"/>
                      </a:lnTo>
                      <a:lnTo>
                        <a:pt x="177" y="183"/>
                      </a:lnTo>
                      <a:lnTo>
                        <a:pt x="167" y="179"/>
                      </a:lnTo>
                      <a:lnTo>
                        <a:pt x="160" y="175"/>
                      </a:lnTo>
                      <a:lnTo>
                        <a:pt x="150" y="171"/>
                      </a:lnTo>
                      <a:lnTo>
                        <a:pt x="143" y="167"/>
                      </a:lnTo>
                      <a:lnTo>
                        <a:pt x="137" y="164"/>
                      </a:lnTo>
                      <a:lnTo>
                        <a:pt x="129" y="160"/>
                      </a:lnTo>
                      <a:lnTo>
                        <a:pt x="122" y="158"/>
                      </a:lnTo>
                      <a:lnTo>
                        <a:pt x="114" y="154"/>
                      </a:lnTo>
                      <a:lnTo>
                        <a:pt x="108" y="152"/>
                      </a:lnTo>
                      <a:lnTo>
                        <a:pt x="103" y="148"/>
                      </a:lnTo>
                      <a:lnTo>
                        <a:pt x="95" y="145"/>
                      </a:lnTo>
                      <a:lnTo>
                        <a:pt x="89" y="141"/>
                      </a:lnTo>
                      <a:lnTo>
                        <a:pt x="84" y="139"/>
                      </a:lnTo>
                      <a:lnTo>
                        <a:pt x="80" y="135"/>
                      </a:lnTo>
                      <a:lnTo>
                        <a:pt x="74" y="131"/>
                      </a:lnTo>
                      <a:lnTo>
                        <a:pt x="70" y="129"/>
                      </a:lnTo>
                      <a:lnTo>
                        <a:pt x="65" y="127"/>
                      </a:lnTo>
                      <a:lnTo>
                        <a:pt x="61" y="126"/>
                      </a:lnTo>
                      <a:lnTo>
                        <a:pt x="55" y="122"/>
                      </a:lnTo>
                      <a:lnTo>
                        <a:pt x="51" y="118"/>
                      </a:lnTo>
                      <a:lnTo>
                        <a:pt x="48" y="116"/>
                      </a:lnTo>
                      <a:lnTo>
                        <a:pt x="40" y="112"/>
                      </a:lnTo>
                      <a:lnTo>
                        <a:pt x="34" y="108"/>
                      </a:lnTo>
                      <a:lnTo>
                        <a:pt x="27" y="103"/>
                      </a:lnTo>
                      <a:lnTo>
                        <a:pt x="23" y="99"/>
                      </a:lnTo>
                      <a:lnTo>
                        <a:pt x="17" y="95"/>
                      </a:lnTo>
                      <a:lnTo>
                        <a:pt x="13" y="93"/>
                      </a:lnTo>
                      <a:lnTo>
                        <a:pt x="8" y="88"/>
                      </a:lnTo>
                      <a:lnTo>
                        <a:pt x="4" y="84"/>
                      </a:lnTo>
                      <a:lnTo>
                        <a:pt x="0" y="82"/>
                      </a:lnTo>
                      <a:lnTo>
                        <a:pt x="25"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6" name="Freeform 463"/>
                <p:cNvSpPr>
                  <a:spLocks/>
                </p:cNvSpPr>
                <p:nvPr/>
              </p:nvSpPr>
              <p:spPr bwMode="auto">
                <a:xfrm rot="395034">
                  <a:off x="4044" y="2466"/>
                  <a:ext cx="166" cy="53"/>
                </a:xfrm>
                <a:custGeom>
                  <a:avLst/>
                  <a:gdLst>
                    <a:gd name="T0" fmla="*/ 0 w 1118"/>
                    <a:gd name="T1" fmla="*/ 0 h 392"/>
                    <a:gd name="T2" fmla="*/ 0 w 1118"/>
                    <a:gd name="T3" fmla="*/ 0 h 392"/>
                    <a:gd name="T4" fmla="*/ 0 w 1118"/>
                    <a:gd name="T5" fmla="*/ 0 h 392"/>
                    <a:gd name="T6" fmla="*/ 0 w 1118"/>
                    <a:gd name="T7" fmla="*/ 0 h 392"/>
                    <a:gd name="T8" fmla="*/ 0 w 1118"/>
                    <a:gd name="T9" fmla="*/ 0 h 392"/>
                    <a:gd name="T10" fmla="*/ 0 w 1118"/>
                    <a:gd name="T11" fmla="*/ 0 h 392"/>
                    <a:gd name="T12" fmla="*/ 0 60000 65536"/>
                    <a:gd name="T13" fmla="*/ 0 60000 65536"/>
                    <a:gd name="T14" fmla="*/ 0 60000 65536"/>
                    <a:gd name="T15" fmla="*/ 0 60000 65536"/>
                    <a:gd name="T16" fmla="*/ 0 60000 65536"/>
                    <a:gd name="T17" fmla="*/ 0 60000 65536"/>
                    <a:gd name="T18" fmla="*/ 0 w 1118"/>
                    <a:gd name="T19" fmla="*/ 0 h 392"/>
                    <a:gd name="T20" fmla="*/ 1118 w 1118"/>
                    <a:gd name="T21" fmla="*/ 392 h 392"/>
                  </a:gdLst>
                  <a:ahLst/>
                  <a:cxnLst>
                    <a:cxn ang="T12">
                      <a:pos x="T0" y="T1"/>
                    </a:cxn>
                    <a:cxn ang="T13">
                      <a:pos x="T2" y="T3"/>
                    </a:cxn>
                    <a:cxn ang="T14">
                      <a:pos x="T4" y="T5"/>
                    </a:cxn>
                    <a:cxn ang="T15">
                      <a:pos x="T6" y="T7"/>
                    </a:cxn>
                    <a:cxn ang="T16">
                      <a:pos x="T8" y="T9"/>
                    </a:cxn>
                    <a:cxn ang="T17">
                      <a:pos x="T10" y="T11"/>
                    </a:cxn>
                  </a:cxnLst>
                  <a:rect l="T18" t="T19" r="T20" b="T21"/>
                  <a:pathLst>
                    <a:path w="1118" h="392">
                      <a:moveTo>
                        <a:pt x="15" y="0"/>
                      </a:moveTo>
                      <a:lnTo>
                        <a:pt x="1118" y="331"/>
                      </a:lnTo>
                      <a:lnTo>
                        <a:pt x="1093" y="392"/>
                      </a:lnTo>
                      <a:lnTo>
                        <a:pt x="0" y="70"/>
                      </a:lnTo>
                      <a:lnTo>
                        <a:pt x="15"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7" name="Freeform 464"/>
                <p:cNvSpPr>
                  <a:spLocks/>
                </p:cNvSpPr>
                <p:nvPr/>
              </p:nvSpPr>
              <p:spPr bwMode="auto">
                <a:xfrm rot="395034">
                  <a:off x="3955" y="2459"/>
                  <a:ext cx="90" cy="32"/>
                </a:xfrm>
                <a:custGeom>
                  <a:avLst/>
                  <a:gdLst>
                    <a:gd name="T0" fmla="*/ 0 w 606"/>
                    <a:gd name="T1" fmla="*/ 0 h 238"/>
                    <a:gd name="T2" fmla="*/ 0 w 606"/>
                    <a:gd name="T3" fmla="*/ 0 h 238"/>
                    <a:gd name="T4" fmla="*/ 0 w 606"/>
                    <a:gd name="T5" fmla="*/ 0 h 238"/>
                    <a:gd name="T6" fmla="*/ 0 w 606"/>
                    <a:gd name="T7" fmla="*/ 0 h 238"/>
                    <a:gd name="T8" fmla="*/ 0 w 606"/>
                    <a:gd name="T9" fmla="*/ 0 h 238"/>
                    <a:gd name="T10" fmla="*/ 0 w 606"/>
                    <a:gd name="T11" fmla="*/ 0 h 238"/>
                    <a:gd name="T12" fmla="*/ 0 w 606"/>
                    <a:gd name="T13" fmla="*/ 0 h 238"/>
                    <a:gd name="T14" fmla="*/ 0 w 606"/>
                    <a:gd name="T15" fmla="*/ 0 h 238"/>
                    <a:gd name="T16" fmla="*/ 0 w 606"/>
                    <a:gd name="T17" fmla="*/ 0 h 238"/>
                    <a:gd name="T18" fmla="*/ 0 w 606"/>
                    <a:gd name="T19" fmla="*/ 0 h 238"/>
                    <a:gd name="T20" fmla="*/ 0 w 606"/>
                    <a:gd name="T21" fmla="*/ 0 h 238"/>
                    <a:gd name="T22" fmla="*/ 0 w 606"/>
                    <a:gd name="T23" fmla="*/ 0 h 238"/>
                    <a:gd name="T24" fmla="*/ 0 w 606"/>
                    <a:gd name="T25" fmla="*/ 0 h 238"/>
                    <a:gd name="T26" fmla="*/ 0 w 606"/>
                    <a:gd name="T27" fmla="*/ 0 h 238"/>
                    <a:gd name="T28" fmla="*/ 0 w 606"/>
                    <a:gd name="T29" fmla="*/ 0 h 238"/>
                    <a:gd name="T30" fmla="*/ 0 w 606"/>
                    <a:gd name="T31" fmla="*/ 0 h 238"/>
                    <a:gd name="T32" fmla="*/ 0 w 606"/>
                    <a:gd name="T33" fmla="*/ 0 h 238"/>
                    <a:gd name="T34" fmla="*/ 0 w 606"/>
                    <a:gd name="T35" fmla="*/ 0 h 238"/>
                    <a:gd name="T36" fmla="*/ 0 w 606"/>
                    <a:gd name="T37" fmla="*/ 0 h 238"/>
                    <a:gd name="T38" fmla="*/ 0 w 606"/>
                    <a:gd name="T39" fmla="*/ 0 h 238"/>
                    <a:gd name="T40" fmla="*/ 0 w 606"/>
                    <a:gd name="T41" fmla="*/ 0 h 238"/>
                    <a:gd name="T42" fmla="*/ 0 w 606"/>
                    <a:gd name="T43" fmla="*/ 0 h 238"/>
                    <a:gd name="T44" fmla="*/ 0 w 606"/>
                    <a:gd name="T45" fmla="*/ 0 h 238"/>
                    <a:gd name="T46" fmla="*/ 0 w 606"/>
                    <a:gd name="T47" fmla="*/ 0 h 238"/>
                    <a:gd name="T48" fmla="*/ 0 w 606"/>
                    <a:gd name="T49" fmla="*/ 0 h 238"/>
                    <a:gd name="T50" fmla="*/ 0 w 606"/>
                    <a:gd name="T51" fmla="*/ 0 h 238"/>
                    <a:gd name="T52" fmla="*/ 0 w 606"/>
                    <a:gd name="T53" fmla="*/ 0 h 238"/>
                    <a:gd name="T54" fmla="*/ 0 w 606"/>
                    <a:gd name="T55" fmla="*/ 0 h 238"/>
                    <a:gd name="T56" fmla="*/ 0 w 606"/>
                    <a:gd name="T57" fmla="*/ 0 h 238"/>
                    <a:gd name="T58" fmla="*/ 0 w 606"/>
                    <a:gd name="T59" fmla="*/ 0 h 238"/>
                    <a:gd name="T60" fmla="*/ 0 w 606"/>
                    <a:gd name="T61" fmla="*/ 0 h 238"/>
                    <a:gd name="T62" fmla="*/ 0 w 606"/>
                    <a:gd name="T63" fmla="*/ 0 h 238"/>
                    <a:gd name="T64" fmla="*/ 0 w 606"/>
                    <a:gd name="T65" fmla="*/ 0 h 238"/>
                    <a:gd name="T66" fmla="*/ 0 w 606"/>
                    <a:gd name="T67" fmla="*/ 0 h 238"/>
                    <a:gd name="T68" fmla="*/ 0 w 606"/>
                    <a:gd name="T69" fmla="*/ 0 h 238"/>
                    <a:gd name="T70" fmla="*/ 0 w 606"/>
                    <a:gd name="T71" fmla="*/ 0 h 238"/>
                    <a:gd name="T72" fmla="*/ 0 w 606"/>
                    <a:gd name="T73" fmla="*/ 0 h 238"/>
                    <a:gd name="T74" fmla="*/ 0 w 606"/>
                    <a:gd name="T75" fmla="*/ 0 h 238"/>
                    <a:gd name="T76" fmla="*/ 0 w 606"/>
                    <a:gd name="T77" fmla="*/ 0 h 238"/>
                    <a:gd name="T78" fmla="*/ 0 w 606"/>
                    <a:gd name="T79" fmla="*/ 0 h 238"/>
                    <a:gd name="T80" fmla="*/ 0 w 606"/>
                    <a:gd name="T81" fmla="*/ 0 h 238"/>
                    <a:gd name="T82" fmla="*/ 0 w 606"/>
                    <a:gd name="T83" fmla="*/ 0 h 238"/>
                    <a:gd name="T84" fmla="*/ 0 w 606"/>
                    <a:gd name="T85" fmla="*/ 0 h 238"/>
                    <a:gd name="T86" fmla="*/ 0 w 606"/>
                    <a:gd name="T87" fmla="*/ 0 h 238"/>
                    <a:gd name="T88" fmla="*/ 0 w 606"/>
                    <a:gd name="T89" fmla="*/ 0 h 238"/>
                    <a:gd name="T90" fmla="*/ 0 w 606"/>
                    <a:gd name="T91" fmla="*/ 0 h 238"/>
                    <a:gd name="T92" fmla="*/ 0 w 606"/>
                    <a:gd name="T93" fmla="*/ 0 h 238"/>
                    <a:gd name="T94" fmla="*/ 0 w 606"/>
                    <a:gd name="T95" fmla="*/ 0 h 238"/>
                    <a:gd name="T96" fmla="*/ 0 w 606"/>
                    <a:gd name="T97" fmla="*/ 0 h 238"/>
                    <a:gd name="T98" fmla="*/ 0 w 606"/>
                    <a:gd name="T99" fmla="*/ 0 h 238"/>
                    <a:gd name="T100" fmla="*/ 0 w 606"/>
                    <a:gd name="T101" fmla="*/ 0 h 238"/>
                    <a:gd name="T102" fmla="*/ 0 w 606"/>
                    <a:gd name="T103" fmla="*/ 0 h 238"/>
                    <a:gd name="T104" fmla="*/ 0 w 606"/>
                    <a:gd name="T105" fmla="*/ 0 h 238"/>
                    <a:gd name="T106" fmla="*/ 0 w 606"/>
                    <a:gd name="T107" fmla="*/ 0 h 238"/>
                    <a:gd name="T108" fmla="*/ 0 w 606"/>
                    <a:gd name="T109" fmla="*/ 0 h 238"/>
                    <a:gd name="T110" fmla="*/ 0 w 606"/>
                    <a:gd name="T111" fmla="*/ 0 h 238"/>
                    <a:gd name="T112" fmla="*/ 0 w 606"/>
                    <a:gd name="T113" fmla="*/ 0 h 238"/>
                    <a:gd name="T114" fmla="*/ 0 w 606"/>
                    <a:gd name="T115" fmla="*/ 0 h 238"/>
                    <a:gd name="T116" fmla="*/ 0 w 606"/>
                    <a:gd name="T117" fmla="*/ 0 h 238"/>
                    <a:gd name="T118" fmla="*/ 0 w 606"/>
                    <a:gd name="T119" fmla="*/ 0 h 238"/>
                    <a:gd name="T120" fmla="*/ 0 w 606"/>
                    <a:gd name="T121" fmla="*/ 0 h 238"/>
                    <a:gd name="T122" fmla="*/ 0 w 606"/>
                    <a:gd name="T123" fmla="*/ 0 h 2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238"/>
                    <a:gd name="T188" fmla="*/ 606 w 606"/>
                    <a:gd name="T189" fmla="*/ 238 h 2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238">
                      <a:moveTo>
                        <a:pt x="57" y="0"/>
                      </a:moveTo>
                      <a:lnTo>
                        <a:pt x="57" y="0"/>
                      </a:lnTo>
                      <a:lnTo>
                        <a:pt x="61" y="2"/>
                      </a:lnTo>
                      <a:lnTo>
                        <a:pt x="62" y="6"/>
                      </a:lnTo>
                      <a:lnTo>
                        <a:pt x="66" y="8"/>
                      </a:lnTo>
                      <a:lnTo>
                        <a:pt x="70" y="10"/>
                      </a:lnTo>
                      <a:lnTo>
                        <a:pt x="74" y="14"/>
                      </a:lnTo>
                      <a:lnTo>
                        <a:pt x="78" y="15"/>
                      </a:lnTo>
                      <a:lnTo>
                        <a:pt x="83" y="19"/>
                      </a:lnTo>
                      <a:lnTo>
                        <a:pt x="89" y="23"/>
                      </a:lnTo>
                      <a:lnTo>
                        <a:pt x="95" y="29"/>
                      </a:lnTo>
                      <a:lnTo>
                        <a:pt x="102" y="33"/>
                      </a:lnTo>
                      <a:lnTo>
                        <a:pt x="110" y="36"/>
                      </a:lnTo>
                      <a:lnTo>
                        <a:pt x="114" y="38"/>
                      </a:lnTo>
                      <a:lnTo>
                        <a:pt x="118" y="42"/>
                      </a:lnTo>
                      <a:lnTo>
                        <a:pt x="121" y="46"/>
                      </a:lnTo>
                      <a:lnTo>
                        <a:pt x="125" y="48"/>
                      </a:lnTo>
                      <a:lnTo>
                        <a:pt x="129" y="50"/>
                      </a:lnTo>
                      <a:lnTo>
                        <a:pt x="135" y="54"/>
                      </a:lnTo>
                      <a:lnTo>
                        <a:pt x="139" y="55"/>
                      </a:lnTo>
                      <a:lnTo>
                        <a:pt x="144" y="57"/>
                      </a:lnTo>
                      <a:lnTo>
                        <a:pt x="148" y="59"/>
                      </a:lnTo>
                      <a:lnTo>
                        <a:pt x="152" y="63"/>
                      </a:lnTo>
                      <a:lnTo>
                        <a:pt x="158" y="65"/>
                      </a:lnTo>
                      <a:lnTo>
                        <a:pt x="163" y="69"/>
                      </a:lnTo>
                      <a:lnTo>
                        <a:pt x="169" y="71"/>
                      </a:lnTo>
                      <a:lnTo>
                        <a:pt x="175" y="74"/>
                      </a:lnTo>
                      <a:lnTo>
                        <a:pt x="178" y="76"/>
                      </a:lnTo>
                      <a:lnTo>
                        <a:pt x="186" y="80"/>
                      </a:lnTo>
                      <a:lnTo>
                        <a:pt x="192" y="82"/>
                      </a:lnTo>
                      <a:lnTo>
                        <a:pt x="198" y="86"/>
                      </a:lnTo>
                      <a:lnTo>
                        <a:pt x="203" y="88"/>
                      </a:lnTo>
                      <a:lnTo>
                        <a:pt x="211" y="92"/>
                      </a:lnTo>
                      <a:lnTo>
                        <a:pt x="217" y="93"/>
                      </a:lnTo>
                      <a:lnTo>
                        <a:pt x="222" y="97"/>
                      </a:lnTo>
                      <a:lnTo>
                        <a:pt x="230" y="99"/>
                      </a:lnTo>
                      <a:lnTo>
                        <a:pt x="236" y="103"/>
                      </a:lnTo>
                      <a:lnTo>
                        <a:pt x="243" y="105"/>
                      </a:lnTo>
                      <a:lnTo>
                        <a:pt x="249" y="107"/>
                      </a:lnTo>
                      <a:lnTo>
                        <a:pt x="256" y="111"/>
                      </a:lnTo>
                      <a:lnTo>
                        <a:pt x="264" y="112"/>
                      </a:lnTo>
                      <a:lnTo>
                        <a:pt x="272" y="116"/>
                      </a:lnTo>
                      <a:lnTo>
                        <a:pt x="279" y="118"/>
                      </a:lnTo>
                      <a:lnTo>
                        <a:pt x="287" y="120"/>
                      </a:lnTo>
                      <a:lnTo>
                        <a:pt x="294" y="124"/>
                      </a:lnTo>
                      <a:lnTo>
                        <a:pt x="302" y="126"/>
                      </a:lnTo>
                      <a:lnTo>
                        <a:pt x="310" y="130"/>
                      </a:lnTo>
                      <a:lnTo>
                        <a:pt x="319" y="132"/>
                      </a:lnTo>
                      <a:lnTo>
                        <a:pt x="327" y="133"/>
                      </a:lnTo>
                      <a:lnTo>
                        <a:pt x="334" y="135"/>
                      </a:lnTo>
                      <a:lnTo>
                        <a:pt x="342" y="137"/>
                      </a:lnTo>
                      <a:lnTo>
                        <a:pt x="350" y="139"/>
                      </a:lnTo>
                      <a:lnTo>
                        <a:pt x="357" y="141"/>
                      </a:lnTo>
                      <a:lnTo>
                        <a:pt x="365" y="143"/>
                      </a:lnTo>
                      <a:lnTo>
                        <a:pt x="372" y="145"/>
                      </a:lnTo>
                      <a:lnTo>
                        <a:pt x="378" y="147"/>
                      </a:lnTo>
                      <a:lnTo>
                        <a:pt x="386" y="149"/>
                      </a:lnTo>
                      <a:lnTo>
                        <a:pt x="391" y="149"/>
                      </a:lnTo>
                      <a:lnTo>
                        <a:pt x="399" y="151"/>
                      </a:lnTo>
                      <a:lnTo>
                        <a:pt x="405" y="152"/>
                      </a:lnTo>
                      <a:lnTo>
                        <a:pt x="412" y="154"/>
                      </a:lnTo>
                      <a:lnTo>
                        <a:pt x="418" y="154"/>
                      </a:lnTo>
                      <a:lnTo>
                        <a:pt x="424" y="156"/>
                      </a:lnTo>
                      <a:lnTo>
                        <a:pt x="430" y="158"/>
                      </a:lnTo>
                      <a:lnTo>
                        <a:pt x="437" y="160"/>
                      </a:lnTo>
                      <a:lnTo>
                        <a:pt x="441" y="160"/>
                      </a:lnTo>
                      <a:lnTo>
                        <a:pt x="447" y="160"/>
                      </a:lnTo>
                      <a:lnTo>
                        <a:pt x="452" y="162"/>
                      </a:lnTo>
                      <a:lnTo>
                        <a:pt x="458" y="162"/>
                      </a:lnTo>
                      <a:lnTo>
                        <a:pt x="462" y="162"/>
                      </a:lnTo>
                      <a:lnTo>
                        <a:pt x="468" y="164"/>
                      </a:lnTo>
                      <a:lnTo>
                        <a:pt x="471" y="164"/>
                      </a:lnTo>
                      <a:lnTo>
                        <a:pt x="477" y="166"/>
                      </a:lnTo>
                      <a:lnTo>
                        <a:pt x="481" y="166"/>
                      </a:lnTo>
                      <a:lnTo>
                        <a:pt x="487" y="166"/>
                      </a:lnTo>
                      <a:lnTo>
                        <a:pt x="490" y="168"/>
                      </a:lnTo>
                      <a:lnTo>
                        <a:pt x="494" y="168"/>
                      </a:lnTo>
                      <a:lnTo>
                        <a:pt x="502" y="170"/>
                      </a:lnTo>
                      <a:lnTo>
                        <a:pt x="511" y="170"/>
                      </a:lnTo>
                      <a:lnTo>
                        <a:pt x="517" y="170"/>
                      </a:lnTo>
                      <a:lnTo>
                        <a:pt x="523" y="171"/>
                      </a:lnTo>
                      <a:lnTo>
                        <a:pt x="528" y="171"/>
                      </a:lnTo>
                      <a:lnTo>
                        <a:pt x="534" y="171"/>
                      </a:lnTo>
                      <a:lnTo>
                        <a:pt x="538" y="171"/>
                      </a:lnTo>
                      <a:lnTo>
                        <a:pt x="544" y="171"/>
                      </a:lnTo>
                      <a:lnTo>
                        <a:pt x="547" y="171"/>
                      </a:lnTo>
                      <a:lnTo>
                        <a:pt x="551" y="173"/>
                      </a:lnTo>
                      <a:lnTo>
                        <a:pt x="557" y="173"/>
                      </a:lnTo>
                      <a:lnTo>
                        <a:pt x="561" y="173"/>
                      </a:lnTo>
                      <a:lnTo>
                        <a:pt x="565" y="173"/>
                      </a:lnTo>
                      <a:lnTo>
                        <a:pt x="606" y="236"/>
                      </a:lnTo>
                      <a:lnTo>
                        <a:pt x="604" y="236"/>
                      </a:lnTo>
                      <a:lnTo>
                        <a:pt x="601" y="236"/>
                      </a:lnTo>
                      <a:lnTo>
                        <a:pt x="595" y="236"/>
                      </a:lnTo>
                      <a:lnTo>
                        <a:pt x="591" y="236"/>
                      </a:lnTo>
                      <a:lnTo>
                        <a:pt x="587" y="236"/>
                      </a:lnTo>
                      <a:lnTo>
                        <a:pt x="582" y="238"/>
                      </a:lnTo>
                      <a:lnTo>
                        <a:pt x="574" y="236"/>
                      </a:lnTo>
                      <a:lnTo>
                        <a:pt x="568" y="236"/>
                      </a:lnTo>
                      <a:lnTo>
                        <a:pt x="563" y="236"/>
                      </a:lnTo>
                      <a:lnTo>
                        <a:pt x="559" y="236"/>
                      </a:lnTo>
                      <a:lnTo>
                        <a:pt x="555" y="236"/>
                      </a:lnTo>
                      <a:lnTo>
                        <a:pt x="551" y="236"/>
                      </a:lnTo>
                      <a:lnTo>
                        <a:pt x="546" y="236"/>
                      </a:lnTo>
                      <a:lnTo>
                        <a:pt x="542" y="236"/>
                      </a:lnTo>
                      <a:lnTo>
                        <a:pt x="536" y="236"/>
                      </a:lnTo>
                      <a:lnTo>
                        <a:pt x="532" y="236"/>
                      </a:lnTo>
                      <a:lnTo>
                        <a:pt x="527" y="236"/>
                      </a:lnTo>
                      <a:lnTo>
                        <a:pt x="521" y="236"/>
                      </a:lnTo>
                      <a:lnTo>
                        <a:pt x="517" y="236"/>
                      </a:lnTo>
                      <a:lnTo>
                        <a:pt x="511" y="236"/>
                      </a:lnTo>
                      <a:lnTo>
                        <a:pt x="504" y="234"/>
                      </a:lnTo>
                      <a:lnTo>
                        <a:pt x="498" y="234"/>
                      </a:lnTo>
                      <a:lnTo>
                        <a:pt x="492" y="232"/>
                      </a:lnTo>
                      <a:lnTo>
                        <a:pt x="487" y="232"/>
                      </a:lnTo>
                      <a:lnTo>
                        <a:pt x="479" y="232"/>
                      </a:lnTo>
                      <a:lnTo>
                        <a:pt x="473" y="230"/>
                      </a:lnTo>
                      <a:lnTo>
                        <a:pt x="466" y="230"/>
                      </a:lnTo>
                      <a:lnTo>
                        <a:pt x="460" y="230"/>
                      </a:lnTo>
                      <a:lnTo>
                        <a:pt x="452" y="229"/>
                      </a:lnTo>
                      <a:lnTo>
                        <a:pt x="445" y="227"/>
                      </a:lnTo>
                      <a:lnTo>
                        <a:pt x="437" y="225"/>
                      </a:lnTo>
                      <a:lnTo>
                        <a:pt x="431" y="225"/>
                      </a:lnTo>
                      <a:lnTo>
                        <a:pt x="422" y="223"/>
                      </a:lnTo>
                      <a:lnTo>
                        <a:pt x="414" y="221"/>
                      </a:lnTo>
                      <a:lnTo>
                        <a:pt x="407" y="219"/>
                      </a:lnTo>
                      <a:lnTo>
                        <a:pt x="399" y="219"/>
                      </a:lnTo>
                      <a:lnTo>
                        <a:pt x="391" y="217"/>
                      </a:lnTo>
                      <a:lnTo>
                        <a:pt x="382" y="215"/>
                      </a:lnTo>
                      <a:lnTo>
                        <a:pt x="374" y="213"/>
                      </a:lnTo>
                      <a:lnTo>
                        <a:pt x="367" y="211"/>
                      </a:lnTo>
                      <a:lnTo>
                        <a:pt x="357" y="209"/>
                      </a:lnTo>
                      <a:lnTo>
                        <a:pt x="348" y="206"/>
                      </a:lnTo>
                      <a:lnTo>
                        <a:pt x="340" y="204"/>
                      </a:lnTo>
                      <a:lnTo>
                        <a:pt x="331" y="202"/>
                      </a:lnTo>
                      <a:lnTo>
                        <a:pt x="321" y="200"/>
                      </a:lnTo>
                      <a:lnTo>
                        <a:pt x="312" y="196"/>
                      </a:lnTo>
                      <a:lnTo>
                        <a:pt x="302" y="192"/>
                      </a:lnTo>
                      <a:lnTo>
                        <a:pt x="293" y="190"/>
                      </a:lnTo>
                      <a:lnTo>
                        <a:pt x="283" y="187"/>
                      </a:lnTo>
                      <a:lnTo>
                        <a:pt x="274" y="185"/>
                      </a:lnTo>
                      <a:lnTo>
                        <a:pt x="264" y="181"/>
                      </a:lnTo>
                      <a:lnTo>
                        <a:pt x="255" y="177"/>
                      </a:lnTo>
                      <a:lnTo>
                        <a:pt x="243" y="173"/>
                      </a:lnTo>
                      <a:lnTo>
                        <a:pt x="234" y="170"/>
                      </a:lnTo>
                      <a:lnTo>
                        <a:pt x="224" y="166"/>
                      </a:lnTo>
                      <a:lnTo>
                        <a:pt x="215" y="162"/>
                      </a:lnTo>
                      <a:lnTo>
                        <a:pt x="205" y="158"/>
                      </a:lnTo>
                      <a:lnTo>
                        <a:pt x="198" y="154"/>
                      </a:lnTo>
                      <a:lnTo>
                        <a:pt x="188" y="151"/>
                      </a:lnTo>
                      <a:lnTo>
                        <a:pt x="180" y="149"/>
                      </a:lnTo>
                      <a:lnTo>
                        <a:pt x="173" y="145"/>
                      </a:lnTo>
                      <a:lnTo>
                        <a:pt x="165" y="141"/>
                      </a:lnTo>
                      <a:lnTo>
                        <a:pt x="158" y="137"/>
                      </a:lnTo>
                      <a:lnTo>
                        <a:pt x="150" y="135"/>
                      </a:lnTo>
                      <a:lnTo>
                        <a:pt x="142" y="132"/>
                      </a:lnTo>
                      <a:lnTo>
                        <a:pt x="137" y="130"/>
                      </a:lnTo>
                      <a:lnTo>
                        <a:pt x="131" y="126"/>
                      </a:lnTo>
                      <a:lnTo>
                        <a:pt x="125" y="124"/>
                      </a:lnTo>
                      <a:lnTo>
                        <a:pt x="118" y="120"/>
                      </a:lnTo>
                      <a:lnTo>
                        <a:pt x="112" y="116"/>
                      </a:lnTo>
                      <a:lnTo>
                        <a:pt x="106" y="112"/>
                      </a:lnTo>
                      <a:lnTo>
                        <a:pt x="102" y="111"/>
                      </a:lnTo>
                      <a:lnTo>
                        <a:pt x="97" y="109"/>
                      </a:lnTo>
                      <a:lnTo>
                        <a:pt x="91" y="105"/>
                      </a:lnTo>
                      <a:lnTo>
                        <a:pt x="87" y="103"/>
                      </a:lnTo>
                      <a:lnTo>
                        <a:pt x="83" y="101"/>
                      </a:lnTo>
                      <a:lnTo>
                        <a:pt x="78" y="97"/>
                      </a:lnTo>
                      <a:lnTo>
                        <a:pt x="74" y="95"/>
                      </a:lnTo>
                      <a:lnTo>
                        <a:pt x="70" y="92"/>
                      </a:lnTo>
                      <a:lnTo>
                        <a:pt x="66" y="90"/>
                      </a:lnTo>
                      <a:lnTo>
                        <a:pt x="59" y="86"/>
                      </a:lnTo>
                      <a:lnTo>
                        <a:pt x="53" y="82"/>
                      </a:lnTo>
                      <a:lnTo>
                        <a:pt x="47" y="78"/>
                      </a:lnTo>
                      <a:lnTo>
                        <a:pt x="42" y="73"/>
                      </a:lnTo>
                      <a:lnTo>
                        <a:pt x="36" y="69"/>
                      </a:lnTo>
                      <a:lnTo>
                        <a:pt x="32" y="65"/>
                      </a:lnTo>
                      <a:lnTo>
                        <a:pt x="24" y="59"/>
                      </a:lnTo>
                      <a:lnTo>
                        <a:pt x="19" y="54"/>
                      </a:lnTo>
                      <a:lnTo>
                        <a:pt x="13" y="46"/>
                      </a:lnTo>
                      <a:lnTo>
                        <a:pt x="7" y="42"/>
                      </a:lnTo>
                      <a:lnTo>
                        <a:pt x="4" y="38"/>
                      </a:lnTo>
                      <a:lnTo>
                        <a:pt x="0" y="36"/>
                      </a:lnTo>
                      <a:lnTo>
                        <a:pt x="57"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8" name="Freeform 465"/>
                <p:cNvSpPr>
                  <a:spLocks/>
                </p:cNvSpPr>
                <p:nvPr/>
              </p:nvSpPr>
              <p:spPr bwMode="auto">
                <a:xfrm rot="395034">
                  <a:off x="3941" y="2461"/>
                  <a:ext cx="113" cy="44"/>
                </a:xfrm>
                <a:custGeom>
                  <a:avLst/>
                  <a:gdLst>
                    <a:gd name="T0" fmla="*/ 0 w 759"/>
                    <a:gd name="T1" fmla="*/ 0 h 331"/>
                    <a:gd name="T2" fmla="*/ 0 w 759"/>
                    <a:gd name="T3" fmla="*/ 0 h 331"/>
                    <a:gd name="T4" fmla="*/ 0 w 759"/>
                    <a:gd name="T5" fmla="*/ 0 h 331"/>
                    <a:gd name="T6" fmla="*/ 0 w 759"/>
                    <a:gd name="T7" fmla="*/ 0 h 331"/>
                    <a:gd name="T8" fmla="*/ 0 w 759"/>
                    <a:gd name="T9" fmla="*/ 0 h 331"/>
                    <a:gd name="T10" fmla="*/ 0 w 759"/>
                    <a:gd name="T11" fmla="*/ 0 h 331"/>
                    <a:gd name="T12" fmla="*/ 0 w 759"/>
                    <a:gd name="T13" fmla="*/ 0 h 331"/>
                    <a:gd name="T14" fmla="*/ 0 w 759"/>
                    <a:gd name="T15" fmla="*/ 0 h 331"/>
                    <a:gd name="T16" fmla="*/ 0 w 759"/>
                    <a:gd name="T17" fmla="*/ 0 h 331"/>
                    <a:gd name="T18" fmla="*/ 0 w 759"/>
                    <a:gd name="T19" fmla="*/ 0 h 331"/>
                    <a:gd name="T20" fmla="*/ 0 w 759"/>
                    <a:gd name="T21" fmla="*/ 0 h 331"/>
                    <a:gd name="T22" fmla="*/ 0 w 759"/>
                    <a:gd name="T23" fmla="*/ 0 h 331"/>
                    <a:gd name="T24" fmla="*/ 0 w 759"/>
                    <a:gd name="T25" fmla="*/ 0 h 331"/>
                    <a:gd name="T26" fmla="*/ 0 w 759"/>
                    <a:gd name="T27" fmla="*/ 0 h 331"/>
                    <a:gd name="T28" fmla="*/ 0 w 759"/>
                    <a:gd name="T29" fmla="*/ 0 h 331"/>
                    <a:gd name="T30" fmla="*/ 0 w 759"/>
                    <a:gd name="T31" fmla="*/ 0 h 331"/>
                    <a:gd name="T32" fmla="*/ 0 w 759"/>
                    <a:gd name="T33" fmla="*/ 0 h 331"/>
                    <a:gd name="T34" fmla="*/ 0 w 759"/>
                    <a:gd name="T35" fmla="*/ 0 h 331"/>
                    <a:gd name="T36" fmla="*/ 0 w 759"/>
                    <a:gd name="T37" fmla="*/ 0 h 331"/>
                    <a:gd name="T38" fmla="*/ 0 w 759"/>
                    <a:gd name="T39" fmla="*/ 0 h 331"/>
                    <a:gd name="T40" fmla="*/ 0 w 759"/>
                    <a:gd name="T41" fmla="*/ 0 h 331"/>
                    <a:gd name="T42" fmla="*/ 0 w 759"/>
                    <a:gd name="T43" fmla="*/ 0 h 331"/>
                    <a:gd name="T44" fmla="*/ 0 w 759"/>
                    <a:gd name="T45" fmla="*/ 0 h 331"/>
                    <a:gd name="T46" fmla="*/ 0 w 759"/>
                    <a:gd name="T47" fmla="*/ 0 h 331"/>
                    <a:gd name="T48" fmla="*/ 0 w 759"/>
                    <a:gd name="T49" fmla="*/ 0 h 331"/>
                    <a:gd name="T50" fmla="*/ 0 w 759"/>
                    <a:gd name="T51" fmla="*/ 0 h 331"/>
                    <a:gd name="T52" fmla="*/ 0 w 759"/>
                    <a:gd name="T53" fmla="*/ 0 h 331"/>
                    <a:gd name="T54" fmla="*/ 0 w 759"/>
                    <a:gd name="T55" fmla="*/ 0 h 331"/>
                    <a:gd name="T56" fmla="*/ 0 w 759"/>
                    <a:gd name="T57" fmla="*/ 0 h 331"/>
                    <a:gd name="T58" fmla="*/ 0 w 759"/>
                    <a:gd name="T59" fmla="*/ 0 h 331"/>
                    <a:gd name="T60" fmla="*/ 0 w 759"/>
                    <a:gd name="T61" fmla="*/ 0 h 331"/>
                    <a:gd name="T62" fmla="*/ 0 w 759"/>
                    <a:gd name="T63" fmla="*/ 0 h 331"/>
                    <a:gd name="T64" fmla="*/ 0 w 759"/>
                    <a:gd name="T65" fmla="*/ 0 h 331"/>
                    <a:gd name="T66" fmla="*/ 0 w 759"/>
                    <a:gd name="T67" fmla="*/ 0 h 331"/>
                    <a:gd name="T68" fmla="*/ 0 w 759"/>
                    <a:gd name="T69" fmla="*/ 0 h 331"/>
                    <a:gd name="T70" fmla="*/ 0 w 759"/>
                    <a:gd name="T71" fmla="*/ 0 h 331"/>
                    <a:gd name="T72" fmla="*/ 0 w 759"/>
                    <a:gd name="T73" fmla="*/ 0 h 331"/>
                    <a:gd name="T74" fmla="*/ 0 w 759"/>
                    <a:gd name="T75" fmla="*/ 0 h 331"/>
                    <a:gd name="T76" fmla="*/ 0 w 759"/>
                    <a:gd name="T77" fmla="*/ 0 h 331"/>
                    <a:gd name="T78" fmla="*/ 0 w 759"/>
                    <a:gd name="T79" fmla="*/ 0 h 331"/>
                    <a:gd name="T80" fmla="*/ 0 w 759"/>
                    <a:gd name="T81" fmla="*/ 0 h 331"/>
                    <a:gd name="T82" fmla="*/ 0 w 759"/>
                    <a:gd name="T83" fmla="*/ 0 h 331"/>
                    <a:gd name="T84" fmla="*/ 0 w 759"/>
                    <a:gd name="T85" fmla="*/ 0 h 331"/>
                    <a:gd name="T86" fmla="*/ 0 w 759"/>
                    <a:gd name="T87" fmla="*/ 0 h 331"/>
                    <a:gd name="T88" fmla="*/ 0 w 759"/>
                    <a:gd name="T89" fmla="*/ 0 h 331"/>
                    <a:gd name="T90" fmla="*/ 0 w 759"/>
                    <a:gd name="T91" fmla="*/ 0 h 331"/>
                    <a:gd name="T92" fmla="*/ 0 w 759"/>
                    <a:gd name="T93" fmla="*/ 0 h 331"/>
                    <a:gd name="T94" fmla="*/ 0 w 759"/>
                    <a:gd name="T95" fmla="*/ 0 h 331"/>
                    <a:gd name="T96" fmla="*/ 0 w 759"/>
                    <a:gd name="T97" fmla="*/ 0 h 331"/>
                    <a:gd name="T98" fmla="*/ 0 w 759"/>
                    <a:gd name="T99" fmla="*/ 0 h 331"/>
                    <a:gd name="T100" fmla="*/ 0 w 759"/>
                    <a:gd name="T101" fmla="*/ 0 h 331"/>
                    <a:gd name="T102" fmla="*/ 0 w 759"/>
                    <a:gd name="T103" fmla="*/ 0 h 331"/>
                    <a:gd name="T104" fmla="*/ 0 w 759"/>
                    <a:gd name="T105" fmla="*/ 0 h 331"/>
                    <a:gd name="T106" fmla="*/ 0 w 759"/>
                    <a:gd name="T107" fmla="*/ 0 h 3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59"/>
                    <a:gd name="T163" fmla="*/ 0 h 331"/>
                    <a:gd name="T164" fmla="*/ 759 w 759"/>
                    <a:gd name="T165" fmla="*/ 331 h 3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59" h="331">
                      <a:moveTo>
                        <a:pt x="143" y="12"/>
                      </a:moveTo>
                      <a:lnTo>
                        <a:pt x="141" y="12"/>
                      </a:lnTo>
                      <a:lnTo>
                        <a:pt x="139" y="10"/>
                      </a:lnTo>
                      <a:lnTo>
                        <a:pt x="135" y="10"/>
                      </a:lnTo>
                      <a:lnTo>
                        <a:pt x="131" y="8"/>
                      </a:lnTo>
                      <a:lnTo>
                        <a:pt x="126" y="6"/>
                      </a:lnTo>
                      <a:lnTo>
                        <a:pt x="118" y="4"/>
                      </a:lnTo>
                      <a:lnTo>
                        <a:pt x="111" y="4"/>
                      </a:lnTo>
                      <a:lnTo>
                        <a:pt x="103" y="4"/>
                      </a:lnTo>
                      <a:lnTo>
                        <a:pt x="99" y="2"/>
                      </a:lnTo>
                      <a:lnTo>
                        <a:pt x="95" y="2"/>
                      </a:lnTo>
                      <a:lnTo>
                        <a:pt x="90" y="2"/>
                      </a:lnTo>
                      <a:lnTo>
                        <a:pt x="86" y="2"/>
                      </a:lnTo>
                      <a:lnTo>
                        <a:pt x="80" y="0"/>
                      </a:lnTo>
                      <a:lnTo>
                        <a:pt x="76" y="0"/>
                      </a:lnTo>
                      <a:lnTo>
                        <a:pt x="71" y="2"/>
                      </a:lnTo>
                      <a:lnTo>
                        <a:pt x="67" y="2"/>
                      </a:lnTo>
                      <a:lnTo>
                        <a:pt x="61" y="2"/>
                      </a:lnTo>
                      <a:lnTo>
                        <a:pt x="57" y="4"/>
                      </a:lnTo>
                      <a:lnTo>
                        <a:pt x="52" y="4"/>
                      </a:lnTo>
                      <a:lnTo>
                        <a:pt x="48" y="6"/>
                      </a:lnTo>
                      <a:lnTo>
                        <a:pt x="42" y="8"/>
                      </a:lnTo>
                      <a:lnTo>
                        <a:pt x="38" y="10"/>
                      </a:lnTo>
                      <a:lnTo>
                        <a:pt x="34" y="12"/>
                      </a:lnTo>
                      <a:lnTo>
                        <a:pt x="31" y="16"/>
                      </a:lnTo>
                      <a:lnTo>
                        <a:pt x="25" y="17"/>
                      </a:lnTo>
                      <a:lnTo>
                        <a:pt x="23" y="19"/>
                      </a:lnTo>
                      <a:lnTo>
                        <a:pt x="19" y="23"/>
                      </a:lnTo>
                      <a:lnTo>
                        <a:pt x="15" y="25"/>
                      </a:lnTo>
                      <a:lnTo>
                        <a:pt x="10" y="31"/>
                      </a:lnTo>
                      <a:lnTo>
                        <a:pt x="6" y="38"/>
                      </a:lnTo>
                      <a:lnTo>
                        <a:pt x="4" y="44"/>
                      </a:lnTo>
                      <a:lnTo>
                        <a:pt x="2" y="52"/>
                      </a:lnTo>
                      <a:lnTo>
                        <a:pt x="0" y="57"/>
                      </a:lnTo>
                      <a:lnTo>
                        <a:pt x="2" y="65"/>
                      </a:lnTo>
                      <a:lnTo>
                        <a:pt x="2" y="73"/>
                      </a:lnTo>
                      <a:lnTo>
                        <a:pt x="4" y="80"/>
                      </a:lnTo>
                      <a:lnTo>
                        <a:pt x="6" y="88"/>
                      </a:lnTo>
                      <a:lnTo>
                        <a:pt x="10" y="93"/>
                      </a:lnTo>
                      <a:lnTo>
                        <a:pt x="15" y="101"/>
                      </a:lnTo>
                      <a:lnTo>
                        <a:pt x="19" y="109"/>
                      </a:lnTo>
                      <a:lnTo>
                        <a:pt x="25" y="116"/>
                      </a:lnTo>
                      <a:lnTo>
                        <a:pt x="33" y="124"/>
                      </a:lnTo>
                      <a:lnTo>
                        <a:pt x="36" y="128"/>
                      </a:lnTo>
                      <a:lnTo>
                        <a:pt x="40" y="132"/>
                      </a:lnTo>
                      <a:lnTo>
                        <a:pt x="46" y="135"/>
                      </a:lnTo>
                      <a:lnTo>
                        <a:pt x="52" y="141"/>
                      </a:lnTo>
                      <a:lnTo>
                        <a:pt x="55" y="145"/>
                      </a:lnTo>
                      <a:lnTo>
                        <a:pt x="61" y="149"/>
                      </a:lnTo>
                      <a:lnTo>
                        <a:pt x="69" y="154"/>
                      </a:lnTo>
                      <a:lnTo>
                        <a:pt x="76" y="160"/>
                      </a:lnTo>
                      <a:lnTo>
                        <a:pt x="82" y="164"/>
                      </a:lnTo>
                      <a:lnTo>
                        <a:pt x="92" y="170"/>
                      </a:lnTo>
                      <a:lnTo>
                        <a:pt x="95" y="171"/>
                      </a:lnTo>
                      <a:lnTo>
                        <a:pt x="99" y="175"/>
                      </a:lnTo>
                      <a:lnTo>
                        <a:pt x="103" y="177"/>
                      </a:lnTo>
                      <a:lnTo>
                        <a:pt x="109" y="181"/>
                      </a:lnTo>
                      <a:lnTo>
                        <a:pt x="112" y="185"/>
                      </a:lnTo>
                      <a:lnTo>
                        <a:pt x="118" y="187"/>
                      </a:lnTo>
                      <a:lnTo>
                        <a:pt x="122" y="190"/>
                      </a:lnTo>
                      <a:lnTo>
                        <a:pt x="128" y="192"/>
                      </a:lnTo>
                      <a:lnTo>
                        <a:pt x="131" y="196"/>
                      </a:lnTo>
                      <a:lnTo>
                        <a:pt x="137" y="198"/>
                      </a:lnTo>
                      <a:lnTo>
                        <a:pt x="143" y="202"/>
                      </a:lnTo>
                      <a:lnTo>
                        <a:pt x="149" y="206"/>
                      </a:lnTo>
                      <a:lnTo>
                        <a:pt x="154" y="208"/>
                      </a:lnTo>
                      <a:lnTo>
                        <a:pt x="160" y="211"/>
                      </a:lnTo>
                      <a:lnTo>
                        <a:pt x="166" y="213"/>
                      </a:lnTo>
                      <a:lnTo>
                        <a:pt x="171" y="217"/>
                      </a:lnTo>
                      <a:lnTo>
                        <a:pt x="179" y="219"/>
                      </a:lnTo>
                      <a:lnTo>
                        <a:pt x="185" y="223"/>
                      </a:lnTo>
                      <a:lnTo>
                        <a:pt x="190" y="225"/>
                      </a:lnTo>
                      <a:lnTo>
                        <a:pt x="198" y="229"/>
                      </a:lnTo>
                      <a:lnTo>
                        <a:pt x="204" y="230"/>
                      </a:lnTo>
                      <a:lnTo>
                        <a:pt x="211" y="234"/>
                      </a:lnTo>
                      <a:lnTo>
                        <a:pt x="217" y="238"/>
                      </a:lnTo>
                      <a:lnTo>
                        <a:pt x="225" y="240"/>
                      </a:lnTo>
                      <a:lnTo>
                        <a:pt x="232" y="244"/>
                      </a:lnTo>
                      <a:lnTo>
                        <a:pt x="240" y="246"/>
                      </a:lnTo>
                      <a:lnTo>
                        <a:pt x="247" y="249"/>
                      </a:lnTo>
                      <a:lnTo>
                        <a:pt x="255" y="253"/>
                      </a:lnTo>
                      <a:lnTo>
                        <a:pt x="263" y="255"/>
                      </a:lnTo>
                      <a:lnTo>
                        <a:pt x="270" y="257"/>
                      </a:lnTo>
                      <a:lnTo>
                        <a:pt x="278" y="261"/>
                      </a:lnTo>
                      <a:lnTo>
                        <a:pt x="287" y="265"/>
                      </a:lnTo>
                      <a:lnTo>
                        <a:pt x="295" y="267"/>
                      </a:lnTo>
                      <a:lnTo>
                        <a:pt x="305" y="270"/>
                      </a:lnTo>
                      <a:lnTo>
                        <a:pt x="314" y="272"/>
                      </a:lnTo>
                      <a:lnTo>
                        <a:pt x="322" y="276"/>
                      </a:lnTo>
                      <a:lnTo>
                        <a:pt x="331" y="278"/>
                      </a:lnTo>
                      <a:lnTo>
                        <a:pt x="341" y="280"/>
                      </a:lnTo>
                      <a:lnTo>
                        <a:pt x="348" y="284"/>
                      </a:lnTo>
                      <a:lnTo>
                        <a:pt x="358" y="287"/>
                      </a:lnTo>
                      <a:lnTo>
                        <a:pt x="367" y="289"/>
                      </a:lnTo>
                      <a:lnTo>
                        <a:pt x="377" y="291"/>
                      </a:lnTo>
                      <a:lnTo>
                        <a:pt x="386" y="295"/>
                      </a:lnTo>
                      <a:lnTo>
                        <a:pt x="398" y="297"/>
                      </a:lnTo>
                      <a:lnTo>
                        <a:pt x="407" y="301"/>
                      </a:lnTo>
                      <a:lnTo>
                        <a:pt x="417" y="303"/>
                      </a:lnTo>
                      <a:lnTo>
                        <a:pt x="426" y="305"/>
                      </a:lnTo>
                      <a:lnTo>
                        <a:pt x="436" y="307"/>
                      </a:lnTo>
                      <a:lnTo>
                        <a:pt x="445" y="308"/>
                      </a:lnTo>
                      <a:lnTo>
                        <a:pt x="453" y="310"/>
                      </a:lnTo>
                      <a:lnTo>
                        <a:pt x="462" y="312"/>
                      </a:lnTo>
                      <a:lnTo>
                        <a:pt x="472" y="314"/>
                      </a:lnTo>
                      <a:lnTo>
                        <a:pt x="479" y="314"/>
                      </a:lnTo>
                      <a:lnTo>
                        <a:pt x="487" y="316"/>
                      </a:lnTo>
                      <a:lnTo>
                        <a:pt x="497" y="318"/>
                      </a:lnTo>
                      <a:lnTo>
                        <a:pt x="504" y="320"/>
                      </a:lnTo>
                      <a:lnTo>
                        <a:pt x="512" y="320"/>
                      </a:lnTo>
                      <a:lnTo>
                        <a:pt x="519" y="322"/>
                      </a:lnTo>
                      <a:lnTo>
                        <a:pt x="527" y="322"/>
                      </a:lnTo>
                      <a:lnTo>
                        <a:pt x="535" y="324"/>
                      </a:lnTo>
                      <a:lnTo>
                        <a:pt x="540" y="324"/>
                      </a:lnTo>
                      <a:lnTo>
                        <a:pt x="548" y="324"/>
                      </a:lnTo>
                      <a:lnTo>
                        <a:pt x="554" y="326"/>
                      </a:lnTo>
                      <a:lnTo>
                        <a:pt x="561" y="326"/>
                      </a:lnTo>
                      <a:lnTo>
                        <a:pt x="567" y="327"/>
                      </a:lnTo>
                      <a:lnTo>
                        <a:pt x="573" y="327"/>
                      </a:lnTo>
                      <a:lnTo>
                        <a:pt x="580" y="327"/>
                      </a:lnTo>
                      <a:lnTo>
                        <a:pt x="586" y="329"/>
                      </a:lnTo>
                      <a:lnTo>
                        <a:pt x="592" y="329"/>
                      </a:lnTo>
                      <a:lnTo>
                        <a:pt x="597" y="329"/>
                      </a:lnTo>
                      <a:lnTo>
                        <a:pt x="603" y="329"/>
                      </a:lnTo>
                      <a:lnTo>
                        <a:pt x="609" y="329"/>
                      </a:lnTo>
                      <a:lnTo>
                        <a:pt x="613" y="329"/>
                      </a:lnTo>
                      <a:lnTo>
                        <a:pt x="618" y="329"/>
                      </a:lnTo>
                      <a:lnTo>
                        <a:pt x="624" y="329"/>
                      </a:lnTo>
                      <a:lnTo>
                        <a:pt x="630" y="331"/>
                      </a:lnTo>
                      <a:lnTo>
                        <a:pt x="634" y="329"/>
                      </a:lnTo>
                      <a:lnTo>
                        <a:pt x="639" y="329"/>
                      </a:lnTo>
                      <a:lnTo>
                        <a:pt x="643" y="329"/>
                      </a:lnTo>
                      <a:lnTo>
                        <a:pt x="647" y="329"/>
                      </a:lnTo>
                      <a:lnTo>
                        <a:pt x="654" y="327"/>
                      </a:lnTo>
                      <a:lnTo>
                        <a:pt x="662" y="327"/>
                      </a:lnTo>
                      <a:lnTo>
                        <a:pt x="670" y="327"/>
                      </a:lnTo>
                      <a:lnTo>
                        <a:pt x="677" y="326"/>
                      </a:lnTo>
                      <a:lnTo>
                        <a:pt x="683" y="326"/>
                      </a:lnTo>
                      <a:lnTo>
                        <a:pt x="689" y="324"/>
                      </a:lnTo>
                      <a:lnTo>
                        <a:pt x="694" y="324"/>
                      </a:lnTo>
                      <a:lnTo>
                        <a:pt x="698" y="322"/>
                      </a:lnTo>
                      <a:lnTo>
                        <a:pt x="704" y="320"/>
                      </a:lnTo>
                      <a:lnTo>
                        <a:pt x="708" y="320"/>
                      </a:lnTo>
                      <a:lnTo>
                        <a:pt x="711" y="318"/>
                      </a:lnTo>
                      <a:lnTo>
                        <a:pt x="715" y="318"/>
                      </a:lnTo>
                      <a:lnTo>
                        <a:pt x="719" y="316"/>
                      </a:lnTo>
                      <a:lnTo>
                        <a:pt x="723" y="314"/>
                      </a:lnTo>
                      <a:lnTo>
                        <a:pt x="727" y="310"/>
                      </a:lnTo>
                      <a:lnTo>
                        <a:pt x="732" y="307"/>
                      </a:lnTo>
                      <a:lnTo>
                        <a:pt x="738" y="301"/>
                      </a:lnTo>
                      <a:lnTo>
                        <a:pt x="746" y="295"/>
                      </a:lnTo>
                      <a:lnTo>
                        <a:pt x="748" y="289"/>
                      </a:lnTo>
                      <a:lnTo>
                        <a:pt x="751" y="286"/>
                      </a:lnTo>
                      <a:lnTo>
                        <a:pt x="753" y="280"/>
                      </a:lnTo>
                      <a:lnTo>
                        <a:pt x="755" y="276"/>
                      </a:lnTo>
                      <a:lnTo>
                        <a:pt x="757" y="270"/>
                      </a:lnTo>
                      <a:lnTo>
                        <a:pt x="759" y="267"/>
                      </a:lnTo>
                      <a:lnTo>
                        <a:pt x="759" y="261"/>
                      </a:lnTo>
                      <a:lnTo>
                        <a:pt x="759" y="257"/>
                      </a:lnTo>
                      <a:lnTo>
                        <a:pt x="759" y="251"/>
                      </a:lnTo>
                      <a:lnTo>
                        <a:pt x="757" y="244"/>
                      </a:lnTo>
                      <a:lnTo>
                        <a:pt x="755" y="238"/>
                      </a:lnTo>
                      <a:lnTo>
                        <a:pt x="753" y="232"/>
                      </a:lnTo>
                      <a:lnTo>
                        <a:pt x="750" y="227"/>
                      </a:lnTo>
                      <a:lnTo>
                        <a:pt x="746" y="219"/>
                      </a:lnTo>
                      <a:lnTo>
                        <a:pt x="742" y="213"/>
                      </a:lnTo>
                      <a:lnTo>
                        <a:pt x="736" y="208"/>
                      </a:lnTo>
                      <a:lnTo>
                        <a:pt x="732" y="204"/>
                      </a:lnTo>
                      <a:lnTo>
                        <a:pt x="729" y="200"/>
                      </a:lnTo>
                      <a:lnTo>
                        <a:pt x="725" y="196"/>
                      </a:lnTo>
                      <a:lnTo>
                        <a:pt x="721" y="192"/>
                      </a:lnTo>
                      <a:lnTo>
                        <a:pt x="717" y="189"/>
                      </a:lnTo>
                      <a:lnTo>
                        <a:pt x="711" y="185"/>
                      </a:lnTo>
                      <a:lnTo>
                        <a:pt x="708" y="181"/>
                      </a:lnTo>
                      <a:lnTo>
                        <a:pt x="704" y="179"/>
                      </a:lnTo>
                      <a:lnTo>
                        <a:pt x="698" y="175"/>
                      </a:lnTo>
                      <a:lnTo>
                        <a:pt x="692" y="171"/>
                      </a:lnTo>
                      <a:lnTo>
                        <a:pt x="687" y="168"/>
                      </a:lnTo>
                      <a:lnTo>
                        <a:pt x="681" y="164"/>
                      </a:lnTo>
                      <a:lnTo>
                        <a:pt x="673" y="160"/>
                      </a:lnTo>
                      <a:lnTo>
                        <a:pt x="668" y="158"/>
                      </a:lnTo>
                      <a:lnTo>
                        <a:pt x="660" y="154"/>
                      </a:lnTo>
                      <a:lnTo>
                        <a:pt x="653" y="151"/>
                      </a:lnTo>
                      <a:lnTo>
                        <a:pt x="615" y="210"/>
                      </a:lnTo>
                      <a:lnTo>
                        <a:pt x="618" y="210"/>
                      </a:lnTo>
                      <a:lnTo>
                        <a:pt x="622" y="211"/>
                      </a:lnTo>
                      <a:lnTo>
                        <a:pt x="628" y="211"/>
                      </a:lnTo>
                      <a:lnTo>
                        <a:pt x="634" y="213"/>
                      </a:lnTo>
                      <a:lnTo>
                        <a:pt x="639" y="215"/>
                      </a:lnTo>
                      <a:lnTo>
                        <a:pt x="647" y="217"/>
                      </a:lnTo>
                      <a:lnTo>
                        <a:pt x="654" y="221"/>
                      </a:lnTo>
                      <a:lnTo>
                        <a:pt x="662" y="223"/>
                      </a:lnTo>
                      <a:lnTo>
                        <a:pt x="668" y="227"/>
                      </a:lnTo>
                      <a:lnTo>
                        <a:pt x="673" y="229"/>
                      </a:lnTo>
                      <a:lnTo>
                        <a:pt x="679" y="232"/>
                      </a:lnTo>
                      <a:lnTo>
                        <a:pt x="683" y="236"/>
                      </a:lnTo>
                      <a:lnTo>
                        <a:pt x="687" y="240"/>
                      </a:lnTo>
                      <a:lnTo>
                        <a:pt x="687" y="244"/>
                      </a:lnTo>
                      <a:lnTo>
                        <a:pt x="687" y="249"/>
                      </a:lnTo>
                      <a:lnTo>
                        <a:pt x="685" y="251"/>
                      </a:lnTo>
                      <a:lnTo>
                        <a:pt x="683" y="251"/>
                      </a:lnTo>
                      <a:lnTo>
                        <a:pt x="679" y="253"/>
                      </a:lnTo>
                      <a:lnTo>
                        <a:pt x="675" y="255"/>
                      </a:lnTo>
                      <a:lnTo>
                        <a:pt x="672" y="257"/>
                      </a:lnTo>
                      <a:lnTo>
                        <a:pt x="666" y="257"/>
                      </a:lnTo>
                      <a:lnTo>
                        <a:pt x="660" y="259"/>
                      </a:lnTo>
                      <a:lnTo>
                        <a:pt x="654" y="261"/>
                      </a:lnTo>
                      <a:lnTo>
                        <a:pt x="645" y="261"/>
                      </a:lnTo>
                      <a:lnTo>
                        <a:pt x="639" y="261"/>
                      </a:lnTo>
                      <a:lnTo>
                        <a:pt x="634" y="261"/>
                      </a:lnTo>
                      <a:lnTo>
                        <a:pt x="630" y="261"/>
                      </a:lnTo>
                      <a:lnTo>
                        <a:pt x="626" y="261"/>
                      </a:lnTo>
                      <a:lnTo>
                        <a:pt x="622" y="263"/>
                      </a:lnTo>
                      <a:lnTo>
                        <a:pt x="616" y="263"/>
                      </a:lnTo>
                      <a:lnTo>
                        <a:pt x="611" y="263"/>
                      </a:lnTo>
                      <a:lnTo>
                        <a:pt x="605" y="263"/>
                      </a:lnTo>
                      <a:lnTo>
                        <a:pt x="601" y="263"/>
                      </a:lnTo>
                      <a:lnTo>
                        <a:pt x="595" y="263"/>
                      </a:lnTo>
                      <a:lnTo>
                        <a:pt x="592" y="263"/>
                      </a:lnTo>
                      <a:lnTo>
                        <a:pt x="586" y="263"/>
                      </a:lnTo>
                      <a:lnTo>
                        <a:pt x="582" y="263"/>
                      </a:lnTo>
                      <a:lnTo>
                        <a:pt x="576" y="261"/>
                      </a:lnTo>
                      <a:lnTo>
                        <a:pt x="569" y="261"/>
                      </a:lnTo>
                      <a:lnTo>
                        <a:pt x="563" y="261"/>
                      </a:lnTo>
                      <a:lnTo>
                        <a:pt x="559" y="261"/>
                      </a:lnTo>
                      <a:lnTo>
                        <a:pt x="552" y="259"/>
                      </a:lnTo>
                      <a:lnTo>
                        <a:pt x="546" y="259"/>
                      </a:lnTo>
                      <a:lnTo>
                        <a:pt x="540" y="257"/>
                      </a:lnTo>
                      <a:lnTo>
                        <a:pt x="535" y="257"/>
                      </a:lnTo>
                      <a:lnTo>
                        <a:pt x="529" y="257"/>
                      </a:lnTo>
                      <a:lnTo>
                        <a:pt x="523" y="257"/>
                      </a:lnTo>
                      <a:lnTo>
                        <a:pt x="516" y="255"/>
                      </a:lnTo>
                      <a:lnTo>
                        <a:pt x="510" y="255"/>
                      </a:lnTo>
                      <a:lnTo>
                        <a:pt x="502" y="253"/>
                      </a:lnTo>
                      <a:lnTo>
                        <a:pt x="497" y="253"/>
                      </a:lnTo>
                      <a:lnTo>
                        <a:pt x="489" y="251"/>
                      </a:lnTo>
                      <a:lnTo>
                        <a:pt x="483" y="251"/>
                      </a:lnTo>
                      <a:lnTo>
                        <a:pt x="478" y="249"/>
                      </a:lnTo>
                      <a:lnTo>
                        <a:pt x="470" y="248"/>
                      </a:lnTo>
                      <a:lnTo>
                        <a:pt x="462" y="248"/>
                      </a:lnTo>
                      <a:lnTo>
                        <a:pt x="457" y="246"/>
                      </a:lnTo>
                      <a:lnTo>
                        <a:pt x="451" y="244"/>
                      </a:lnTo>
                      <a:lnTo>
                        <a:pt x="443" y="244"/>
                      </a:lnTo>
                      <a:lnTo>
                        <a:pt x="436" y="242"/>
                      </a:lnTo>
                      <a:lnTo>
                        <a:pt x="430" y="240"/>
                      </a:lnTo>
                      <a:lnTo>
                        <a:pt x="422" y="238"/>
                      </a:lnTo>
                      <a:lnTo>
                        <a:pt x="417" y="236"/>
                      </a:lnTo>
                      <a:lnTo>
                        <a:pt x="409" y="234"/>
                      </a:lnTo>
                      <a:lnTo>
                        <a:pt x="403" y="234"/>
                      </a:lnTo>
                      <a:lnTo>
                        <a:pt x="396" y="230"/>
                      </a:lnTo>
                      <a:lnTo>
                        <a:pt x="390" y="230"/>
                      </a:lnTo>
                      <a:lnTo>
                        <a:pt x="382" y="229"/>
                      </a:lnTo>
                      <a:lnTo>
                        <a:pt x="377" y="227"/>
                      </a:lnTo>
                      <a:lnTo>
                        <a:pt x="369" y="225"/>
                      </a:lnTo>
                      <a:lnTo>
                        <a:pt x="362" y="223"/>
                      </a:lnTo>
                      <a:lnTo>
                        <a:pt x="354" y="221"/>
                      </a:lnTo>
                      <a:lnTo>
                        <a:pt x="348" y="217"/>
                      </a:lnTo>
                      <a:lnTo>
                        <a:pt x="341" y="215"/>
                      </a:lnTo>
                      <a:lnTo>
                        <a:pt x="335" y="213"/>
                      </a:lnTo>
                      <a:lnTo>
                        <a:pt x="327" y="211"/>
                      </a:lnTo>
                      <a:lnTo>
                        <a:pt x="322" y="210"/>
                      </a:lnTo>
                      <a:lnTo>
                        <a:pt x="314" y="206"/>
                      </a:lnTo>
                      <a:lnTo>
                        <a:pt x="308" y="204"/>
                      </a:lnTo>
                      <a:lnTo>
                        <a:pt x="301" y="202"/>
                      </a:lnTo>
                      <a:lnTo>
                        <a:pt x="295" y="200"/>
                      </a:lnTo>
                      <a:lnTo>
                        <a:pt x="289" y="198"/>
                      </a:lnTo>
                      <a:lnTo>
                        <a:pt x="284" y="194"/>
                      </a:lnTo>
                      <a:lnTo>
                        <a:pt x="278" y="192"/>
                      </a:lnTo>
                      <a:lnTo>
                        <a:pt x="270" y="190"/>
                      </a:lnTo>
                      <a:lnTo>
                        <a:pt x="265" y="187"/>
                      </a:lnTo>
                      <a:lnTo>
                        <a:pt x="259" y="185"/>
                      </a:lnTo>
                      <a:lnTo>
                        <a:pt x="253" y="183"/>
                      </a:lnTo>
                      <a:lnTo>
                        <a:pt x="247" y="181"/>
                      </a:lnTo>
                      <a:lnTo>
                        <a:pt x="240" y="177"/>
                      </a:lnTo>
                      <a:lnTo>
                        <a:pt x="236" y="175"/>
                      </a:lnTo>
                      <a:lnTo>
                        <a:pt x="230" y="173"/>
                      </a:lnTo>
                      <a:lnTo>
                        <a:pt x="225" y="171"/>
                      </a:lnTo>
                      <a:lnTo>
                        <a:pt x="219" y="168"/>
                      </a:lnTo>
                      <a:lnTo>
                        <a:pt x="213" y="166"/>
                      </a:lnTo>
                      <a:lnTo>
                        <a:pt x="208" y="164"/>
                      </a:lnTo>
                      <a:lnTo>
                        <a:pt x="202" y="160"/>
                      </a:lnTo>
                      <a:lnTo>
                        <a:pt x="198" y="158"/>
                      </a:lnTo>
                      <a:lnTo>
                        <a:pt x="192" y="156"/>
                      </a:lnTo>
                      <a:lnTo>
                        <a:pt x="189" y="154"/>
                      </a:lnTo>
                      <a:lnTo>
                        <a:pt x="183" y="152"/>
                      </a:lnTo>
                      <a:lnTo>
                        <a:pt x="179" y="149"/>
                      </a:lnTo>
                      <a:lnTo>
                        <a:pt x="173" y="147"/>
                      </a:lnTo>
                      <a:lnTo>
                        <a:pt x="168" y="143"/>
                      </a:lnTo>
                      <a:lnTo>
                        <a:pt x="164" y="141"/>
                      </a:lnTo>
                      <a:lnTo>
                        <a:pt x="160" y="139"/>
                      </a:lnTo>
                      <a:lnTo>
                        <a:pt x="154" y="137"/>
                      </a:lnTo>
                      <a:lnTo>
                        <a:pt x="150" y="133"/>
                      </a:lnTo>
                      <a:lnTo>
                        <a:pt x="147" y="132"/>
                      </a:lnTo>
                      <a:lnTo>
                        <a:pt x="139" y="128"/>
                      </a:lnTo>
                      <a:lnTo>
                        <a:pt x="131" y="124"/>
                      </a:lnTo>
                      <a:lnTo>
                        <a:pt x="126" y="118"/>
                      </a:lnTo>
                      <a:lnTo>
                        <a:pt x="118" y="114"/>
                      </a:lnTo>
                      <a:lnTo>
                        <a:pt x="112" y="111"/>
                      </a:lnTo>
                      <a:lnTo>
                        <a:pt x="107" y="105"/>
                      </a:lnTo>
                      <a:lnTo>
                        <a:pt x="101" y="101"/>
                      </a:lnTo>
                      <a:lnTo>
                        <a:pt x="97" y="97"/>
                      </a:lnTo>
                      <a:lnTo>
                        <a:pt x="92" y="90"/>
                      </a:lnTo>
                      <a:lnTo>
                        <a:pt x="86" y="84"/>
                      </a:lnTo>
                      <a:lnTo>
                        <a:pt x="84" y="76"/>
                      </a:lnTo>
                      <a:lnTo>
                        <a:pt x="84" y="71"/>
                      </a:lnTo>
                      <a:lnTo>
                        <a:pt x="86" y="67"/>
                      </a:lnTo>
                      <a:lnTo>
                        <a:pt x="92" y="65"/>
                      </a:lnTo>
                      <a:lnTo>
                        <a:pt x="97" y="63"/>
                      </a:lnTo>
                      <a:lnTo>
                        <a:pt x="105" y="61"/>
                      </a:lnTo>
                      <a:lnTo>
                        <a:pt x="109" y="61"/>
                      </a:lnTo>
                      <a:lnTo>
                        <a:pt x="112" y="61"/>
                      </a:lnTo>
                      <a:lnTo>
                        <a:pt x="116" y="61"/>
                      </a:lnTo>
                      <a:lnTo>
                        <a:pt x="122" y="61"/>
                      </a:lnTo>
                      <a:lnTo>
                        <a:pt x="126" y="61"/>
                      </a:lnTo>
                      <a:lnTo>
                        <a:pt x="130" y="61"/>
                      </a:lnTo>
                      <a:lnTo>
                        <a:pt x="135" y="61"/>
                      </a:lnTo>
                      <a:lnTo>
                        <a:pt x="139" y="63"/>
                      </a:lnTo>
                      <a:lnTo>
                        <a:pt x="143" y="63"/>
                      </a:lnTo>
                      <a:lnTo>
                        <a:pt x="147" y="63"/>
                      </a:lnTo>
                      <a:lnTo>
                        <a:pt x="150" y="63"/>
                      </a:lnTo>
                      <a:lnTo>
                        <a:pt x="154" y="65"/>
                      </a:lnTo>
                      <a:lnTo>
                        <a:pt x="162" y="65"/>
                      </a:lnTo>
                      <a:lnTo>
                        <a:pt x="166" y="67"/>
                      </a:lnTo>
                      <a:lnTo>
                        <a:pt x="170" y="67"/>
                      </a:lnTo>
                      <a:lnTo>
                        <a:pt x="171" y="69"/>
                      </a:lnTo>
                      <a:lnTo>
                        <a:pt x="143" y="12"/>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89" name="Freeform 466"/>
                <p:cNvSpPr>
                  <a:spLocks/>
                </p:cNvSpPr>
                <p:nvPr/>
              </p:nvSpPr>
              <p:spPr bwMode="auto">
                <a:xfrm rot="395034">
                  <a:off x="4020" y="2502"/>
                  <a:ext cx="24" cy="48"/>
                </a:xfrm>
                <a:custGeom>
                  <a:avLst/>
                  <a:gdLst>
                    <a:gd name="T0" fmla="*/ 0 w 154"/>
                    <a:gd name="T1" fmla="*/ 0 h 356"/>
                    <a:gd name="T2" fmla="*/ 0 w 154"/>
                    <a:gd name="T3" fmla="*/ 0 h 356"/>
                    <a:gd name="T4" fmla="*/ 0 w 154"/>
                    <a:gd name="T5" fmla="*/ 0 h 356"/>
                    <a:gd name="T6" fmla="*/ 0 w 154"/>
                    <a:gd name="T7" fmla="*/ 0 h 356"/>
                    <a:gd name="T8" fmla="*/ 0 w 154"/>
                    <a:gd name="T9" fmla="*/ 0 h 356"/>
                    <a:gd name="T10" fmla="*/ 0 w 154"/>
                    <a:gd name="T11" fmla="*/ 0 h 356"/>
                    <a:gd name="T12" fmla="*/ 0 w 154"/>
                    <a:gd name="T13" fmla="*/ 0 h 356"/>
                    <a:gd name="T14" fmla="*/ 0 w 154"/>
                    <a:gd name="T15" fmla="*/ 0 h 356"/>
                    <a:gd name="T16" fmla="*/ 0 w 154"/>
                    <a:gd name="T17" fmla="*/ 0 h 356"/>
                    <a:gd name="T18" fmla="*/ 0 w 154"/>
                    <a:gd name="T19" fmla="*/ 0 h 356"/>
                    <a:gd name="T20" fmla="*/ 0 w 154"/>
                    <a:gd name="T21" fmla="*/ 0 h 356"/>
                    <a:gd name="T22" fmla="*/ 0 w 154"/>
                    <a:gd name="T23" fmla="*/ 0 h 356"/>
                    <a:gd name="T24" fmla="*/ 0 w 154"/>
                    <a:gd name="T25" fmla="*/ 0 h 356"/>
                    <a:gd name="T26" fmla="*/ 0 w 154"/>
                    <a:gd name="T27" fmla="*/ 0 h 356"/>
                    <a:gd name="T28" fmla="*/ 0 w 154"/>
                    <a:gd name="T29" fmla="*/ 0 h 356"/>
                    <a:gd name="T30" fmla="*/ 0 w 154"/>
                    <a:gd name="T31" fmla="*/ 0 h 356"/>
                    <a:gd name="T32" fmla="*/ 0 w 154"/>
                    <a:gd name="T33" fmla="*/ 0 h 356"/>
                    <a:gd name="T34" fmla="*/ 0 w 154"/>
                    <a:gd name="T35" fmla="*/ 0 h 356"/>
                    <a:gd name="T36" fmla="*/ 0 w 154"/>
                    <a:gd name="T37" fmla="*/ 0 h 356"/>
                    <a:gd name="T38" fmla="*/ 0 w 154"/>
                    <a:gd name="T39" fmla="*/ 0 h 356"/>
                    <a:gd name="T40" fmla="*/ 0 w 154"/>
                    <a:gd name="T41" fmla="*/ 0 h 356"/>
                    <a:gd name="T42" fmla="*/ 0 w 154"/>
                    <a:gd name="T43" fmla="*/ 0 h 356"/>
                    <a:gd name="T44" fmla="*/ 0 w 154"/>
                    <a:gd name="T45" fmla="*/ 0 h 356"/>
                    <a:gd name="T46" fmla="*/ 0 w 154"/>
                    <a:gd name="T47" fmla="*/ 0 h 356"/>
                    <a:gd name="T48" fmla="*/ 0 w 154"/>
                    <a:gd name="T49" fmla="*/ 0 h 356"/>
                    <a:gd name="T50" fmla="*/ 0 w 154"/>
                    <a:gd name="T51" fmla="*/ 0 h 356"/>
                    <a:gd name="T52" fmla="*/ 0 w 154"/>
                    <a:gd name="T53" fmla="*/ 0 h 356"/>
                    <a:gd name="T54" fmla="*/ 0 w 154"/>
                    <a:gd name="T55" fmla="*/ 0 h 356"/>
                    <a:gd name="T56" fmla="*/ 0 w 154"/>
                    <a:gd name="T57" fmla="*/ 0 h 356"/>
                    <a:gd name="T58" fmla="*/ 0 w 154"/>
                    <a:gd name="T59" fmla="*/ 0 h 356"/>
                    <a:gd name="T60" fmla="*/ 0 w 154"/>
                    <a:gd name="T61" fmla="*/ 0 h 356"/>
                    <a:gd name="T62" fmla="*/ 0 w 154"/>
                    <a:gd name="T63" fmla="*/ 0 h 356"/>
                    <a:gd name="T64" fmla="*/ 0 w 154"/>
                    <a:gd name="T65" fmla="*/ 0 h 356"/>
                    <a:gd name="T66" fmla="*/ 0 w 154"/>
                    <a:gd name="T67" fmla="*/ 0 h 356"/>
                    <a:gd name="T68" fmla="*/ 0 w 154"/>
                    <a:gd name="T69" fmla="*/ 0 h 356"/>
                    <a:gd name="T70" fmla="*/ 0 w 154"/>
                    <a:gd name="T71" fmla="*/ 0 h 356"/>
                    <a:gd name="T72" fmla="*/ 0 w 154"/>
                    <a:gd name="T73" fmla="*/ 0 h 356"/>
                    <a:gd name="T74" fmla="*/ 0 w 154"/>
                    <a:gd name="T75" fmla="*/ 0 h 356"/>
                    <a:gd name="T76" fmla="*/ 0 w 154"/>
                    <a:gd name="T77" fmla="*/ 0 h 356"/>
                    <a:gd name="T78" fmla="*/ 0 w 154"/>
                    <a:gd name="T79" fmla="*/ 0 h 356"/>
                    <a:gd name="T80" fmla="*/ 0 w 154"/>
                    <a:gd name="T81" fmla="*/ 0 h 356"/>
                    <a:gd name="T82" fmla="*/ 0 w 154"/>
                    <a:gd name="T83" fmla="*/ 0 h 356"/>
                    <a:gd name="T84" fmla="*/ 0 w 154"/>
                    <a:gd name="T85" fmla="*/ 0 h 356"/>
                    <a:gd name="T86" fmla="*/ 0 w 154"/>
                    <a:gd name="T87" fmla="*/ 0 h 3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356"/>
                    <a:gd name="T134" fmla="*/ 154 w 154"/>
                    <a:gd name="T135" fmla="*/ 356 h 3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356">
                      <a:moveTo>
                        <a:pt x="82" y="356"/>
                      </a:moveTo>
                      <a:lnTo>
                        <a:pt x="84" y="354"/>
                      </a:lnTo>
                      <a:lnTo>
                        <a:pt x="87" y="348"/>
                      </a:lnTo>
                      <a:lnTo>
                        <a:pt x="89" y="344"/>
                      </a:lnTo>
                      <a:lnTo>
                        <a:pt x="91" y="341"/>
                      </a:lnTo>
                      <a:lnTo>
                        <a:pt x="95" y="337"/>
                      </a:lnTo>
                      <a:lnTo>
                        <a:pt x="99" y="331"/>
                      </a:lnTo>
                      <a:lnTo>
                        <a:pt x="103" y="325"/>
                      </a:lnTo>
                      <a:lnTo>
                        <a:pt x="106" y="320"/>
                      </a:lnTo>
                      <a:lnTo>
                        <a:pt x="110" y="314"/>
                      </a:lnTo>
                      <a:lnTo>
                        <a:pt x="116" y="306"/>
                      </a:lnTo>
                      <a:lnTo>
                        <a:pt x="120" y="299"/>
                      </a:lnTo>
                      <a:lnTo>
                        <a:pt x="123" y="291"/>
                      </a:lnTo>
                      <a:lnTo>
                        <a:pt x="129" y="284"/>
                      </a:lnTo>
                      <a:lnTo>
                        <a:pt x="133" y="276"/>
                      </a:lnTo>
                      <a:lnTo>
                        <a:pt x="135" y="270"/>
                      </a:lnTo>
                      <a:lnTo>
                        <a:pt x="137" y="266"/>
                      </a:lnTo>
                      <a:lnTo>
                        <a:pt x="137" y="263"/>
                      </a:lnTo>
                      <a:lnTo>
                        <a:pt x="139" y="257"/>
                      </a:lnTo>
                      <a:lnTo>
                        <a:pt x="141" y="253"/>
                      </a:lnTo>
                      <a:lnTo>
                        <a:pt x="142" y="249"/>
                      </a:lnTo>
                      <a:lnTo>
                        <a:pt x="144" y="244"/>
                      </a:lnTo>
                      <a:lnTo>
                        <a:pt x="146" y="240"/>
                      </a:lnTo>
                      <a:lnTo>
                        <a:pt x="146" y="236"/>
                      </a:lnTo>
                      <a:lnTo>
                        <a:pt x="148" y="230"/>
                      </a:lnTo>
                      <a:lnTo>
                        <a:pt x="148" y="227"/>
                      </a:lnTo>
                      <a:lnTo>
                        <a:pt x="150" y="223"/>
                      </a:lnTo>
                      <a:lnTo>
                        <a:pt x="150" y="217"/>
                      </a:lnTo>
                      <a:lnTo>
                        <a:pt x="152" y="213"/>
                      </a:lnTo>
                      <a:lnTo>
                        <a:pt x="152" y="209"/>
                      </a:lnTo>
                      <a:lnTo>
                        <a:pt x="154" y="204"/>
                      </a:lnTo>
                      <a:lnTo>
                        <a:pt x="152" y="200"/>
                      </a:lnTo>
                      <a:lnTo>
                        <a:pt x="152" y="196"/>
                      </a:lnTo>
                      <a:lnTo>
                        <a:pt x="152" y="190"/>
                      </a:lnTo>
                      <a:lnTo>
                        <a:pt x="152" y="187"/>
                      </a:lnTo>
                      <a:lnTo>
                        <a:pt x="152" y="183"/>
                      </a:lnTo>
                      <a:lnTo>
                        <a:pt x="152" y="177"/>
                      </a:lnTo>
                      <a:lnTo>
                        <a:pt x="150" y="173"/>
                      </a:lnTo>
                      <a:lnTo>
                        <a:pt x="150" y="169"/>
                      </a:lnTo>
                      <a:lnTo>
                        <a:pt x="148" y="164"/>
                      </a:lnTo>
                      <a:lnTo>
                        <a:pt x="146" y="160"/>
                      </a:lnTo>
                      <a:lnTo>
                        <a:pt x="144" y="156"/>
                      </a:lnTo>
                      <a:lnTo>
                        <a:pt x="142" y="152"/>
                      </a:lnTo>
                      <a:lnTo>
                        <a:pt x="139" y="145"/>
                      </a:lnTo>
                      <a:lnTo>
                        <a:pt x="133" y="137"/>
                      </a:lnTo>
                      <a:lnTo>
                        <a:pt x="127" y="130"/>
                      </a:lnTo>
                      <a:lnTo>
                        <a:pt x="120" y="124"/>
                      </a:lnTo>
                      <a:lnTo>
                        <a:pt x="114" y="116"/>
                      </a:lnTo>
                      <a:lnTo>
                        <a:pt x="110" y="112"/>
                      </a:lnTo>
                      <a:lnTo>
                        <a:pt x="104" y="107"/>
                      </a:lnTo>
                      <a:lnTo>
                        <a:pt x="101" y="101"/>
                      </a:lnTo>
                      <a:lnTo>
                        <a:pt x="97" y="97"/>
                      </a:lnTo>
                      <a:lnTo>
                        <a:pt x="93" y="91"/>
                      </a:lnTo>
                      <a:lnTo>
                        <a:pt x="89" y="88"/>
                      </a:lnTo>
                      <a:lnTo>
                        <a:pt x="87" y="84"/>
                      </a:lnTo>
                      <a:lnTo>
                        <a:pt x="85" y="78"/>
                      </a:lnTo>
                      <a:lnTo>
                        <a:pt x="84" y="76"/>
                      </a:lnTo>
                      <a:lnTo>
                        <a:pt x="78" y="69"/>
                      </a:lnTo>
                      <a:lnTo>
                        <a:pt x="76" y="63"/>
                      </a:lnTo>
                      <a:lnTo>
                        <a:pt x="74" y="55"/>
                      </a:lnTo>
                      <a:lnTo>
                        <a:pt x="74" y="50"/>
                      </a:lnTo>
                      <a:lnTo>
                        <a:pt x="74" y="42"/>
                      </a:lnTo>
                      <a:lnTo>
                        <a:pt x="76" y="36"/>
                      </a:lnTo>
                      <a:lnTo>
                        <a:pt x="78" y="29"/>
                      </a:lnTo>
                      <a:lnTo>
                        <a:pt x="80" y="23"/>
                      </a:lnTo>
                      <a:lnTo>
                        <a:pt x="82" y="19"/>
                      </a:lnTo>
                      <a:lnTo>
                        <a:pt x="84" y="15"/>
                      </a:lnTo>
                      <a:lnTo>
                        <a:pt x="85" y="10"/>
                      </a:lnTo>
                      <a:lnTo>
                        <a:pt x="87" y="6"/>
                      </a:lnTo>
                      <a:lnTo>
                        <a:pt x="11" y="0"/>
                      </a:lnTo>
                      <a:lnTo>
                        <a:pt x="11" y="2"/>
                      </a:lnTo>
                      <a:lnTo>
                        <a:pt x="7" y="6"/>
                      </a:lnTo>
                      <a:lnTo>
                        <a:pt x="7" y="10"/>
                      </a:lnTo>
                      <a:lnTo>
                        <a:pt x="4" y="17"/>
                      </a:lnTo>
                      <a:lnTo>
                        <a:pt x="4" y="23"/>
                      </a:lnTo>
                      <a:lnTo>
                        <a:pt x="2" y="27"/>
                      </a:lnTo>
                      <a:lnTo>
                        <a:pt x="2" y="31"/>
                      </a:lnTo>
                      <a:lnTo>
                        <a:pt x="2" y="36"/>
                      </a:lnTo>
                      <a:lnTo>
                        <a:pt x="2" y="40"/>
                      </a:lnTo>
                      <a:lnTo>
                        <a:pt x="0" y="46"/>
                      </a:lnTo>
                      <a:lnTo>
                        <a:pt x="0" y="50"/>
                      </a:lnTo>
                      <a:lnTo>
                        <a:pt x="0" y="53"/>
                      </a:lnTo>
                      <a:lnTo>
                        <a:pt x="2" y="59"/>
                      </a:lnTo>
                      <a:lnTo>
                        <a:pt x="2" y="65"/>
                      </a:lnTo>
                      <a:lnTo>
                        <a:pt x="4" y="71"/>
                      </a:lnTo>
                      <a:lnTo>
                        <a:pt x="4" y="76"/>
                      </a:lnTo>
                      <a:lnTo>
                        <a:pt x="7" y="82"/>
                      </a:lnTo>
                      <a:lnTo>
                        <a:pt x="7" y="88"/>
                      </a:lnTo>
                      <a:lnTo>
                        <a:pt x="11" y="93"/>
                      </a:lnTo>
                      <a:lnTo>
                        <a:pt x="13" y="99"/>
                      </a:lnTo>
                      <a:lnTo>
                        <a:pt x="17" y="105"/>
                      </a:lnTo>
                      <a:lnTo>
                        <a:pt x="21" y="110"/>
                      </a:lnTo>
                      <a:lnTo>
                        <a:pt x="26" y="116"/>
                      </a:lnTo>
                      <a:lnTo>
                        <a:pt x="30" y="122"/>
                      </a:lnTo>
                      <a:lnTo>
                        <a:pt x="36" y="128"/>
                      </a:lnTo>
                      <a:lnTo>
                        <a:pt x="40" y="133"/>
                      </a:lnTo>
                      <a:lnTo>
                        <a:pt x="46" y="139"/>
                      </a:lnTo>
                      <a:lnTo>
                        <a:pt x="49" y="143"/>
                      </a:lnTo>
                      <a:lnTo>
                        <a:pt x="53" y="149"/>
                      </a:lnTo>
                      <a:lnTo>
                        <a:pt x="57" y="152"/>
                      </a:lnTo>
                      <a:lnTo>
                        <a:pt x="61" y="156"/>
                      </a:lnTo>
                      <a:lnTo>
                        <a:pt x="65" y="160"/>
                      </a:lnTo>
                      <a:lnTo>
                        <a:pt x="68" y="166"/>
                      </a:lnTo>
                      <a:lnTo>
                        <a:pt x="72" y="171"/>
                      </a:lnTo>
                      <a:lnTo>
                        <a:pt x="76" y="179"/>
                      </a:lnTo>
                      <a:lnTo>
                        <a:pt x="80" y="185"/>
                      </a:lnTo>
                      <a:lnTo>
                        <a:pt x="82" y="192"/>
                      </a:lnTo>
                      <a:lnTo>
                        <a:pt x="84" y="196"/>
                      </a:lnTo>
                      <a:lnTo>
                        <a:pt x="84" y="202"/>
                      </a:lnTo>
                      <a:lnTo>
                        <a:pt x="84" y="207"/>
                      </a:lnTo>
                      <a:lnTo>
                        <a:pt x="84" y="213"/>
                      </a:lnTo>
                      <a:lnTo>
                        <a:pt x="82" y="219"/>
                      </a:lnTo>
                      <a:lnTo>
                        <a:pt x="80" y="225"/>
                      </a:lnTo>
                      <a:lnTo>
                        <a:pt x="78" y="230"/>
                      </a:lnTo>
                      <a:lnTo>
                        <a:pt x="76" y="238"/>
                      </a:lnTo>
                      <a:lnTo>
                        <a:pt x="74" y="244"/>
                      </a:lnTo>
                      <a:lnTo>
                        <a:pt x="70" y="249"/>
                      </a:lnTo>
                      <a:lnTo>
                        <a:pt x="68" y="255"/>
                      </a:lnTo>
                      <a:lnTo>
                        <a:pt x="65" y="263"/>
                      </a:lnTo>
                      <a:lnTo>
                        <a:pt x="61" y="266"/>
                      </a:lnTo>
                      <a:lnTo>
                        <a:pt x="57" y="272"/>
                      </a:lnTo>
                      <a:lnTo>
                        <a:pt x="53" y="278"/>
                      </a:lnTo>
                      <a:lnTo>
                        <a:pt x="49" y="284"/>
                      </a:lnTo>
                      <a:lnTo>
                        <a:pt x="44" y="287"/>
                      </a:lnTo>
                      <a:lnTo>
                        <a:pt x="40" y="291"/>
                      </a:lnTo>
                      <a:lnTo>
                        <a:pt x="36" y="293"/>
                      </a:lnTo>
                      <a:lnTo>
                        <a:pt x="34" y="297"/>
                      </a:lnTo>
                      <a:lnTo>
                        <a:pt x="30" y="301"/>
                      </a:lnTo>
                      <a:lnTo>
                        <a:pt x="28" y="304"/>
                      </a:lnTo>
                      <a:lnTo>
                        <a:pt x="82" y="356"/>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0" name="Freeform 467"/>
                <p:cNvSpPr>
                  <a:spLocks/>
                </p:cNvSpPr>
                <p:nvPr/>
              </p:nvSpPr>
              <p:spPr bwMode="auto">
                <a:xfrm rot="395034">
                  <a:off x="4035" y="2480"/>
                  <a:ext cx="167" cy="53"/>
                </a:xfrm>
                <a:custGeom>
                  <a:avLst/>
                  <a:gdLst>
                    <a:gd name="T0" fmla="*/ 0 w 1116"/>
                    <a:gd name="T1" fmla="*/ 0 h 394"/>
                    <a:gd name="T2" fmla="*/ 0 w 1116"/>
                    <a:gd name="T3" fmla="*/ 0 h 394"/>
                    <a:gd name="T4" fmla="*/ 0 w 1116"/>
                    <a:gd name="T5" fmla="*/ 0 h 394"/>
                    <a:gd name="T6" fmla="*/ 0 w 1116"/>
                    <a:gd name="T7" fmla="*/ 0 h 394"/>
                    <a:gd name="T8" fmla="*/ 0 w 1116"/>
                    <a:gd name="T9" fmla="*/ 0 h 394"/>
                    <a:gd name="T10" fmla="*/ 0 w 1116"/>
                    <a:gd name="T11" fmla="*/ 0 h 394"/>
                    <a:gd name="T12" fmla="*/ 0 60000 65536"/>
                    <a:gd name="T13" fmla="*/ 0 60000 65536"/>
                    <a:gd name="T14" fmla="*/ 0 60000 65536"/>
                    <a:gd name="T15" fmla="*/ 0 60000 65536"/>
                    <a:gd name="T16" fmla="*/ 0 60000 65536"/>
                    <a:gd name="T17" fmla="*/ 0 60000 65536"/>
                    <a:gd name="T18" fmla="*/ 0 w 1116"/>
                    <a:gd name="T19" fmla="*/ 0 h 394"/>
                    <a:gd name="T20" fmla="*/ 1116 w 1116"/>
                    <a:gd name="T21" fmla="*/ 394 h 394"/>
                  </a:gdLst>
                  <a:ahLst/>
                  <a:cxnLst>
                    <a:cxn ang="T12">
                      <a:pos x="T0" y="T1"/>
                    </a:cxn>
                    <a:cxn ang="T13">
                      <a:pos x="T2" y="T3"/>
                    </a:cxn>
                    <a:cxn ang="T14">
                      <a:pos x="T4" y="T5"/>
                    </a:cxn>
                    <a:cxn ang="T15">
                      <a:pos x="T6" y="T7"/>
                    </a:cxn>
                    <a:cxn ang="T16">
                      <a:pos x="T8" y="T9"/>
                    </a:cxn>
                    <a:cxn ang="T17">
                      <a:pos x="T10" y="T11"/>
                    </a:cxn>
                  </a:cxnLst>
                  <a:rect l="T18" t="T19" r="T20" b="T21"/>
                  <a:pathLst>
                    <a:path w="1116" h="394">
                      <a:moveTo>
                        <a:pt x="15" y="0"/>
                      </a:moveTo>
                      <a:lnTo>
                        <a:pt x="1116" y="329"/>
                      </a:lnTo>
                      <a:lnTo>
                        <a:pt x="1093" y="394"/>
                      </a:lnTo>
                      <a:lnTo>
                        <a:pt x="0" y="71"/>
                      </a:lnTo>
                      <a:lnTo>
                        <a:pt x="15"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1" name="Freeform 468"/>
                <p:cNvSpPr>
                  <a:spLocks/>
                </p:cNvSpPr>
                <p:nvPr/>
              </p:nvSpPr>
              <p:spPr bwMode="auto">
                <a:xfrm rot="395034">
                  <a:off x="4023" y="2453"/>
                  <a:ext cx="18" cy="8"/>
                </a:xfrm>
                <a:custGeom>
                  <a:avLst/>
                  <a:gdLst>
                    <a:gd name="T0" fmla="*/ 0 w 127"/>
                    <a:gd name="T1" fmla="*/ 0 h 63"/>
                    <a:gd name="T2" fmla="*/ 0 w 127"/>
                    <a:gd name="T3" fmla="*/ 0 h 63"/>
                    <a:gd name="T4" fmla="*/ 0 w 127"/>
                    <a:gd name="T5" fmla="*/ 0 h 63"/>
                    <a:gd name="T6" fmla="*/ 0 w 127"/>
                    <a:gd name="T7" fmla="*/ 0 h 63"/>
                    <a:gd name="T8" fmla="*/ 0 w 127"/>
                    <a:gd name="T9" fmla="*/ 0 h 63"/>
                    <a:gd name="T10" fmla="*/ 0 w 127"/>
                    <a:gd name="T11" fmla="*/ 0 h 63"/>
                    <a:gd name="T12" fmla="*/ 0 w 127"/>
                    <a:gd name="T13" fmla="*/ 0 h 63"/>
                    <a:gd name="T14" fmla="*/ 0 w 127"/>
                    <a:gd name="T15" fmla="*/ 0 h 63"/>
                    <a:gd name="T16" fmla="*/ 0 w 127"/>
                    <a:gd name="T17" fmla="*/ 0 h 63"/>
                    <a:gd name="T18" fmla="*/ 0 w 127"/>
                    <a:gd name="T19" fmla="*/ 0 h 63"/>
                    <a:gd name="T20" fmla="*/ 0 w 127"/>
                    <a:gd name="T21" fmla="*/ 0 h 63"/>
                    <a:gd name="T22" fmla="*/ 0 w 127"/>
                    <a:gd name="T23" fmla="*/ 0 h 63"/>
                    <a:gd name="T24" fmla="*/ 0 w 127"/>
                    <a:gd name="T25" fmla="*/ 0 h 63"/>
                    <a:gd name="T26" fmla="*/ 0 w 127"/>
                    <a:gd name="T27" fmla="*/ 0 h 63"/>
                    <a:gd name="T28" fmla="*/ 0 w 127"/>
                    <a:gd name="T29" fmla="*/ 0 h 63"/>
                    <a:gd name="T30" fmla="*/ 0 w 127"/>
                    <a:gd name="T31" fmla="*/ 0 h 63"/>
                    <a:gd name="T32" fmla="*/ 0 w 127"/>
                    <a:gd name="T33" fmla="*/ 0 h 63"/>
                    <a:gd name="T34" fmla="*/ 0 w 127"/>
                    <a:gd name="T35" fmla="*/ 0 h 63"/>
                    <a:gd name="T36" fmla="*/ 0 w 127"/>
                    <a:gd name="T37" fmla="*/ 0 h 63"/>
                    <a:gd name="T38" fmla="*/ 0 w 127"/>
                    <a:gd name="T39" fmla="*/ 0 h 63"/>
                    <a:gd name="T40" fmla="*/ 0 w 127"/>
                    <a:gd name="T41" fmla="*/ 0 h 63"/>
                    <a:gd name="T42" fmla="*/ 0 w 127"/>
                    <a:gd name="T43" fmla="*/ 0 h 63"/>
                    <a:gd name="T44" fmla="*/ 0 w 127"/>
                    <a:gd name="T45" fmla="*/ 0 h 63"/>
                    <a:gd name="T46" fmla="*/ 0 w 127"/>
                    <a:gd name="T47" fmla="*/ 0 h 63"/>
                    <a:gd name="T48" fmla="*/ 0 w 127"/>
                    <a:gd name="T49" fmla="*/ 0 h 63"/>
                    <a:gd name="T50" fmla="*/ 0 w 127"/>
                    <a:gd name="T51" fmla="*/ 0 h 63"/>
                    <a:gd name="T52" fmla="*/ 0 w 127"/>
                    <a:gd name="T53" fmla="*/ 0 h 63"/>
                    <a:gd name="T54" fmla="*/ 0 w 127"/>
                    <a:gd name="T55" fmla="*/ 0 h 63"/>
                    <a:gd name="T56" fmla="*/ 0 w 127"/>
                    <a:gd name="T57" fmla="*/ 0 h 63"/>
                    <a:gd name="T58" fmla="*/ 0 w 127"/>
                    <a:gd name="T59" fmla="*/ 0 h 63"/>
                    <a:gd name="T60" fmla="*/ 0 w 127"/>
                    <a:gd name="T61" fmla="*/ 0 h 63"/>
                    <a:gd name="T62" fmla="*/ 0 w 127"/>
                    <a:gd name="T63" fmla="*/ 0 h 63"/>
                    <a:gd name="T64" fmla="*/ 0 w 127"/>
                    <a:gd name="T65" fmla="*/ 0 h 63"/>
                    <a:gd name="T66" fmla="*/ 0 w 127"/>
                    <a:gd name="T67" fmla="*/ 0 h 63"/>
                    <a:gd name="T68" fmla="*/ 0 w 127"/>
                    <a:gd name="T69" fmla="*/ 0 h 63"/>
                    <a:gd name="T70" fmla="*/ 0 w 127"/>
                    <a:gd name="T71" fmla="*/ 0 h 63"/>
                    <a:gd name="T72" fmla="*/ 0 w 127"/>
                    <a:gd name="T73" fmla="*/ 0 h 63"/>
                    <a:gd name="T74" fmla="*/ 0 w 127"/>
                    <a:gd name="T75" fmla="*/ 0 h 63"/>
                    <a:gd name="T76" fmla="*/ 0 w 127"/>
                    <a:gd name="T77" fmla="*/ 0 h 63"/>
                    <a:gd name="T78" fmla="*/ 0 w 127"/>
                    <a:gd name="T79" fmla="*/ 0 h 63"/>
                    <a:gd name="T80" fmla="*/ 0 w 127"/>
                    <a:gd name="T81" fmla="*/ 0 h 63"/>
                    <a:gd name="T82" fmla="*/ 0 w 127"/>
                    <a:gd name="T83" fmla="*/ 0 h 63"/>
                    <a:gd name="T84" fmla="*/ 0 w 127"/>
                    <a:gd name="T85" fmla="*/ 0 h 63"/>
                    <a:gd name="T86" fmla="*/ 0 w 127"/>
                    <a:gd name="T87" fmla="*/ 0 h 63"/>
                    <a:gd name="T88" fmla="*/ 0 w 127"/>
                    <a:gd name="T89" fmla="*/ 0 h 63"/>
                    <a:gd name="T90" fmla="*/ 0 w 127"/>
                    <a:gd name="T91" fmla="*/ 0 h 63"/>
                    <a:gd name="T92" fmla="*/ 0 w 127"/>
                    <a:gd name="T93" fmla="*/ 0 h 63"/>
                    <a:gd name="T94" fmla="*/ 0 w 127"/>
                    <a:gd name="T95" fmla="*/ 0 h 63"/>
                    <a:gd name="T96" fmla="*/ 0 w 127"/>
                    <a:gd name="T97" fmla="*/ 0 h 63"/>
                    <a:gd name="T98" fmla="*/ 0 w 127"/>
                    <a:gd name="T99" fmla="*/ 0 h 63"/>
                    <a:gd name="T100" fmla="*/ 0 w 127"/>
                    <a:gd name="T101" fmla="*/ 0 h 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7"/>
                    <a:gd name="T154" fmla="*/ 0 h 63"/>
                    <a:gd name="T155" fmla="*/ 127 w 127"/>
                    <a:gd name="T156" fmla="*/ 63 h 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7" h="63">
                      <a:moveTo>
                        <a:pt x="17" y="0"/>
                      </a:moveTo>
                      <a:lnTo>
                        <a:pt x="19" y="0"/>
                      </a:lnTo>
                      <a:lnTo>
                        <a:pt x="21" y="0"/>
                      </a:lnTo>
                      <a:lnTo>
                        <a:pt x="27" y="2"/>
                      </a:lnTo>
                      <a:lnTo>
                        <a:pt x="30" y="2"/>
                      </a:lnTo>
                      <a:lnTo>
                        <a:pt x="36" y="4"/>
                      </a:lnTo>
                      <a:lnTo>
                        <a:pt x="44" y="6"/>
                      </a:lnTo>
                      <a:lnTo>
                        <a:pt x="51" y="7"/>
                      </a:lnTo>
                      <a:lnTo>
                        <a:pt x="55" y="7"/>
                      </a:lnTo>
                      <a:lnTo>
                        <a:pt x="59" y="9"/>
                      </a:lnTo>
                      <a:lnTo>
                        <a:pt x="63" y="9"/>
                      </a:lnTo>
                      <a:lnTo>
                        <a:pt x="68" y="11"/>
                      </a:lnTo>
                      <a:lnTo>
                        <a:pt x="72" y="11"/>
                      </a:lnTo>
                      <a:lnTo>
                        <a:pt x="76" y="11"/>
                      </a:lnTo>
                      <a:lnTo>
                        <a:pt x="82" y="11"/>
                      </a:lnTo>
                      <a:lnTo>
                        <a:pt x="86" y="13"/>
                      </a:lnTo>
                      <a:lnTo>
                        <a:pt x="91" y="13"/>
                      </a:lnTo>
                      <a:lnTo>
                        <a:pt x="97" y="15"/>
                      </a:lnTo>
                      <a:lnTo>
                        <a:pt x="101" y="15"/>
                      </a:lnTo>
                      <a:lnTo>
                        <a:pt x="106" y="15"/>
                      </a:lnTo>
                      <a:lnTo>
                        <a:pt x="110" y="15"/>
                      </a:lnTo>
                      <a:lnTo>
                        <a:pt x="116" y="15"/>
                      </a:lnTo>
                      <a:lnTo>
                        <a:pt x="122" y="15"/>
                      </a:lnTo>
                      <a:lnTo>
                        <a:pt x="127" y="17"/>
                      </a:lnTo>
                      <a:lnTo>
                        <a:pt x="112" y="63"/>
                      </a:lnTo>
                      <a:lnTo>
                        <a:pt x="110" y="63"/>
                      </a:lnTo>
                      <a:lnTo>
                        <a:pt x="106" y="63"/>
                      </a:lnTo>
                      <a:lnTo>
                        <a:pt x="103" y="63"/>
                      </a:lnTo>
                      <a:lnTo>
                        <a:pt x="97" y="63"/>
                      </a:lnTo>
                      <a:lnTo>
                        <a:pt x="91" y="63"/>
                      </a:lnTo>
                      <a:lnTo>
                        <a:pt x="84" y="63"/>
                      </a:lnTo>
                      <a:lnTo>
                        <a:pt x="78" y="63"/>
                      </a:lnTo>
                      <a:lnTo>
                        <a:pt x="74" y="61"/>
                      </a:lnTo>
                      <a:lnTo>
                        <a:pt x="68" y="61"/>
                      </a:lnTo>
                      <a:lnTo>
                        <a:pt x="65" y="61"/>
                      </a:lnTo>
                      <a:lnTo>
                        <a:pt x="61" y="61"/>
                      </a:lnTo>
                      <a:lnTo>
                        <a:pt x="55" y="59"/>
                      </a:lnTo>
                      <a:lnTo>
                        <a:pt x="51" y="57"/>
                      </a:lnTo>
                      <a:lnTo>
                        <a:pt x="46" y="57"/>
                      </a:lnTo>
                      <a:lnTo>
                        <a:pt x="42" y="57"/>
                      </a:lnTo>
                      <a:lnTo>
                        <a:pt x="36" y="55"/>
                      </a:lnTo>
                      <a:lnTo>
                        <a:pt x="30" y="53"/>
                      </a:lnTo>
                      <a:lnTo>
                        <a:pt x="25" y="51"/>
                      </a:lnTo>
                      <a:lnTo>
                        <a:pt x="21" y="51"/>
                      </a:lnTo>
                      <a:lnTo>
                        <a:pt x="15" y="49"/>
                      </a:lnTo>
                      <a:lnTo>
                        <a:pt x="9" y="47"/>
                      </a:lnTo>
                      <a:lnTo>
                        <a:pt x="4" y="45"/>
                      </a:lnTo>
                      <a:lnTo>
                        <a:pt x="0" y="44"/>
                      </a:lnTo>
                      <a:lnTo>
                        <a:pt x="17"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2" name="Freeform 469"/>
                <p:cNvSpPr>
                  <a:spLocks/>
                </p:cNvSpPr>
                <p:nvPr/>
              </p:nvSpPr>
              <p:spPr bwMode="auto">
                <a:xfrm rot="395034">
                  <a:off x="4018" y="2463"/>
                  <a:ext cx="19" cy="8"/>
                </a:xfrm>
                <a:custGeom>
                  <a:avLst/>
                  <a:gdLst>
                    <a:gd name="T0" fmla="*/ 0 w 128"/>
                    <a:gd name="T1" fmla="*/ 0 h 65"/>
                    <a:gd name="T2" fmla="*/ 0 w 128"/>
                    <a:gd name="T3" fmla="*/ 0 h 65"/>
                    <a:gd name="T4" fmla="*/ 0 w 128"/>
                    <a:gd name="T5" fmla="*/ 0 h 65"/>
                    <a:gd name="T6" fmla="*/ 0 w 128"/>
                    <a:gd name="T7" fmla="*/ 0 h 65"/>
                    <a:gd name="T8" fmla="*/ 0 w 128"/>
                    <a:gd name="T9" fmla="*/ 0 h 65"/>
                    <a:gd name="T10" fmla="*/ 0 w 128"/>
                    <a:gd name="T11" fmla="*/ 0 h 65"/>
                    <a:gd name="T12" fmla="*/ 0 w 128"/>
                    <a:gd name="T13" fmla="*/ 0 h 65"/>
                    <a:gd name="T14" fmla="*/ 0 w 128"/>
                    <a:gd name="T15" fmla="*/ 0 h 65"/>
                    <a:gd name="T16" fmla="*/ 0 w 128"/>
                    <a:gd name="T17" fmla="*/ 0 h 65"/>
                    <a:gd name="T18" fmla="*/ 0 w 128"/>
                    <a:gd name="T19" fmla="*/ 0 h 65"/>
                    <a:gd name="T20" fmla="*/ 0 w 128"/>
                    <a:gd name="T21" fmla="*/ 0 h 65"/>
                    <a:gd name="T22" fmla="*/ 0 w 128"/>
                    <a:gd name="T23" fmla="*/ 0 h 65"/>
                    <a:gd name="T24" fmla="*/ 0 w 128"/>
                    <a:gd name="T25" fmla="*/ 0 h 65"/>
                    <a:gd name="T26" fmla="*/ 0 w 128"/>
                    <a:gd name="T27" fmla="*/ 0 h 65"/>
                    <a:gd name="T28" fmla="*/ 0 w 128"/>
                    <a:gd name="T29" fmla="*/ 0 h 65"/>
                    <a:gd name="T30" fmla="*/ 0 w 128"/>
                    <a:gd name="T31" fmla="*/ 0 h 65"/>
                    <a:gd name="T32" fmla="*/ 0 w 128"/>
                    <a:gd name="T33" fmla="*/ 0 h 65"/>
                    <a:gd name="T34" fmla="*/ 0 w 128"/>
                    <a:gd name="T35" fmla="*/ 0 h 65"/>
                    <a:gd name="T36" fmla="*/ 0 w 128"/>
                    <a:gd name="T37" fmla="*/ 0 h 65"/>
                    <a:gd name="T38" fmla="*/ 0 w 128"/>
                    <a:gd name="T39" fmla="*/ 0 h 65"/>
                    <a:gd name="T40" fmla="*/ 0 w 128"/>
                    <a:gd name="T41" fmla="*/ 0 h 65"/>
                    <a:gd name="T42" fmla="*/ 0 w 128"/>
                    <a:gd name="T43" fmla="*/ 0 h 65"/>
                    <a:gd name="T44" fmla="*/ 0 w 128"/>
                    <a:gd name="T45" fmla="*/ 0 h 65"/>
                    <a:gd name="T46" fmla="*/ 0 w 128"/>
                    <a:gd name="T47" fmla="*/ 0 h 65"/>
                    <a:gd name="T48" fmla="*/ 0 w 128"/>
                    <a:gd name="T49" fmla="*/ 0 h 65"/>
                    <a:gd name="T50" fmla="*/ 0 w 128"/>
                    <a:gd name="T51" fmla="*/ 0 h 65"/>
                    <a:gd name="T52" fmla="*/ 0 w 128"/>
                    <a:gd name="T53" fmla="*/ 0 h 65"/>
                    <a:gd name="T54" fmla="*/ 0 w 128"/>
                    <a:gd name="T55" fmla="*/ 0 h 65"/>
                    <a:gd name="T56" fmla="*/ 0 w 128"/>
                    <a:gd name="T57" fmla="*/ 0 h 65"/>
                    <a:gd name="T58" fmla="*/ 0 w 128"/>
                    <a:gd name="T59" fmla="*/ 0 h 65"/>
                    <a:gd name="T60" fmla="*/ 0 w 128"/>
                    <a:gd name="T61" fmla="*/ 0 h 65"/>
                    <a:gd name="T62" fmla="*/ 0 w 128"/>
                    <a:gd name="T63" fmla="*/ 0 h 65"/>
                    <a:gd name="T64" fmla="*/ 0 w 128"/>
                    <a:gd name="T65" fmla="*/ 0 h 65"/>
                    <a:gd name="T66" fmla="*/ 0 w 128"/>
                    <a:gd name="T67" fmla="*/ 0 h 65"/>
                    <a:gd name="T68" fmla="*/ 0 w 128"/>
                    <a:gd name="T69" fmla="*/ 0 h 65"/>
                    <a:gd name="T70" fmla="*/ 0 w 128"/>
                    <a:gd name="T71" fmla="*/ 0 h 65"/>
                    <a:gd name="T72" fmla="*/ 0 w 128"/>
                    <a:gd name="T73" fmla="*/ 0 h 65"/>
                    <a:gd name="T74" fmla="*/ 0 w 128"/>
                    <a:gd name="T75" fmla="*/ 0 h 65"/>
                    <a:gd name="T76" fmla="*/ 0 w 128"/>
                    <a:gd name="T77" fmla="*/ 0 h 65"/>
                    <a:gd name="T78" fmla="*/ 0 w 128"/>
                    <a:gd name="T79" fmla="*/ 0 h 65"/>
                    <a:gd name="T80" fmla="*/ 0 w 128"/>
                    <a:gd name="T81" fmla="*/ 0 h 65"/>
                    <a:gd name="T82" fmla="*/ 0 w 128"/>
                    <a:gd name="T83" fmla="*/ 0 h 65"/>
                    <a:gd name="T84" fmla="*/ 0 w 128"/>
                    <a:gd name="T85" fmla="*/ 0 h 65"/>
                    <a:gd name="T86" fmla="*/ 0 w 128"/>
                    <a:gd name="T87" fmla="*/ 0 h 65"/>
                    <a:gd name="T88" fmla="*/ 0 w 128"/>
                    <a:gd name="T89" fmla="*/ 0 h 65"/>
                    <a:gd name="T90" fmla="*/ 0 w 128"/>
                    <a:gd name="T91" fmla="*/ 0 h 65"/>
                    <a:gd name="T92" fmla="*/ 0 w 128"/>
                    <a:gd name="T93" fmla="*/ 0 h 65"/>
                    <a:gd name="T94" fmla="*/ 0 w 128"/>
                    <a:gd name="T95" fmla="*/ 0 h 65"/>
                    <a:gd name="T96" fmla="*/ 0 w 128"/>
                    <a:gd name="T97" fmla="*/ 0 h 65"/>
                    <a:gd name="T98" fmla="*/ 0 w 128"/>
                    <a:gd name="T99" fmla="*/ 0 h 65"/>
                    <a:gd name="T100" fmla="*/ 0 w 128"/>
                    <a:gd name="T101" fmla="*/ 0 h 65"/>
                    <a:gd name="T102" fmla="*/ 0 w 128"/>
                    <a:gd name="T103" fmla="*/ 0 h 65"/>
                    <a:gd name="T104" fmla="*/ 0 w 128"/>
                    <a:gd name="T105" fmla="*/ 0 h 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8"/>
                    <a:gd name="T160" fmla="*/ 0 h 65"/>
                    <a:gd name="T161" fmla="*/ 128 w 128"/>
                    <a:gd name="T162" fmla="*/ 65 h 6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8" h="65">
                      <a:moveTo>
                        <a:pt x="19" y="0"/>
                      </a:moveTo>
                      <a:lnTo>
                        <a:pt x="21" y="0"/>
                      </a:lnTo>
                      <a:lnTo>
                        <a:pt x="23" y="2"/>
                      </a:lnTo>
                      <a:lnTo>
                        <a:pt x="29" y="2"/>
                      </a:lnTo>
                      <a:lnTo>
                        <a:pt x="33" y="4"/>
                      </a:lnTo>
                      <a:lnTo>
                        <a:pt x="38" y="6"/>
                      </a:lnTo>
                      <a:lnTo>
                        <a:pt x="42" y="6"/>
                      </a:lnTo>
                      <a:lnTo>
                        <a:pt x="46" y="6"/>
                      </a:lnTo>
                      <a:lnTo>
                        <a:pt x="50" y="8"/>
                      </a:lnTo>
                      <a:lnTo>
                        <a:pt x="53" y="8"/>
                      </a:lnTo>
                      <a:lnTo>
                        <a:pt x="57" y="8"/>
                      </a:lnTo>
                      <a:lnTo>
                        <a:pt x="61" y="10"/>
                      </a:lnTo>
                      <a:lnTo>
                        <a:pt x="65" y="10"/>
                      </a:lnTo>
                      <a:lnTo>
                        <a:pt x="71" y="11"/>
                      </a:lnTo>
                      <a:lnTo>
                        <a:pt x="74" y="11"/>
                      </a:lnTo>
                      <a:lnTo>
                        <a:pt x="78" y="13"/>
                      </a:lnTo>
                      <a:lnTo>
                        <a:pt x="84" y="13"/>
                      </a:lnTo>
                      <a:lnTo>
                        <a:pt x="88" y="15"/>
                      </a:lnTo>
                      <a:lnTo>
                        <a:pt x="93" y="15"/>
                      </a:lnTo>
                      <a:lnTo>
                        <a:pt x="97" y="15"/>
                      </a:lnTo>
                      <a:lnTo>
                        <a:pt x="103" y="15"/>
                      </a:lnTo>
                      <a:lnTo>
                        <a:pt x="109" y="15"/>
                      </a:lnTo>
                      <a:lnTo>
                        <a:pt x="112" y="15"/>
                      </a:lnTo>
                      <a:lnTo>
                        <a:pt x="118" y="17"/>
                      </a:lnTo>
                      <a:lnTo>
                        <a:pt x="122" y="17"/>
                      </a:lnTo>
                      <a:lnTo>
                        <a:pt x="128" y="17"/>
                      </a:lnTo>
                      <a:lnTo>
                        <a:pt x="112" y="65"/>
                      </a:lnTo>
                      <a:lnTo>
                        <a:pt x="111" y="65"/>
                      </a:lnTo>
                      <a:lnTo>
                        <a:pt x="107" y="65"/>
                      </a:lnTo>
                      <a:lnTo>
                        <a:pt x="103" y="65"/>
                      </a:lnTo>
                      <a:lnTo>
                        <a:pt x="99" y="63"/>
                      </a:lnTo>
                      <a:lnTo>
                        <a:pt x="91" y="63"/>
                      </a:lnTo>
                      <a:lnTo>
                        <a:pt x="86" y="63"/>
                      </a:lnTo>
                      <a:lnTo>
                        <a:pt x="80" y="63"/>
                      </a:lnTo>
                      <a:lnTo>
                        <a:pt x="76" y="61"/>
                      </a:lnTo>
                      <a:lnTo>
                        <a:pt x="71" y="61"/>
                      </a:lnTo>
                      <a:lnTo>
                        <a:pt x="67" y="61"/>
                      </a:lnTo>
                      <a:lnTo>
                        <a:pt x="63" y="61"/>
                      </a:lnTo>
                      <a:lnTo>
                        <a:pt x="57" y="59"/>
                      </a:lnTo>
                      <a:lnTo>
                        <a:pt x="53" y="59"/>
                      </a:lnTo>
                      <a:lnTo>
                        <a:pt x="48" y="57"/>
                      </a:lnTo>
                      <a:lnTo>
                        <a:pt x="44" y="57"/>
                      </a:lnTo>
                      <a:lnTo>
                        <a:pt x="38" y="55"/>
                      </a:lnTo>
                      <a:lnTo>
                        <a:pt x="33" y="53"/>
                      </a:lnTo>
                      <a:lnTo>
                        <a:pt x="27" y="51"/>
                      </a:lnTo>
                      <a:lnTo>
                        <a:pt x="23" y="51"/>
                      </a:lnTo>
                      <a:lnTo>
                        <a:pt x="15" y="50"/>
                      </a:lnTo>
                      <a:lnTo>
                        <a:pt x="12" y="48"/>
                      </a:lnTo>
                      <a:lnTo>
                        <a:pt x="6" y="46"/>
                      </a:lnTo>
                      <a:lnTo>
                        <a:pt x="0" y="44"/>
                      </a:lnTo>
                      <a:lnTo>
                        <a:pt x="19"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3" name="Freeform 470"/>
                <p:cNvSpPr>
                  <a:spLocks/>
                </p:cNvSpPr>
                <p:nvPr/>
              </p:nvSpPr>
              <p:spPr bwMode="auto">
                <a:xfrm rot="395034">
                  <a:off x="4013" y="2472"/>
                  <a:ext cx="20" cy="8"/>
                </a:xfrm>
                <a:custGeom>
                  <a:avLst/>
                  <a:gdLst>
                    <a:gd name="T0" fmla="*/ 0 w 126"/>
                    <a:gd name="T1" fmla="*/ 0 h 63"/>
                    <a:gd name="T2" fmla="*/ 0 w 126"/>
                    <a:gd name="T3" fmla="*/ 0 h 63"/>
                    <a:gd name="T4" fmla="*/ 0 w 126"/>
                    <a:gd name="T5" fmla="*/ 0 h 63"/>
                    <a:gd name="T6" fmla="*/ 0 w 126"/>
                    <a:gd name="T7" fmla="*/ 0 h 63"/>
                    <a:gd name="T8" fmla="*/ 0 w 126"/>
                    <a:gd name="T9" fmla="*/ 0 h 63"/>
                    <a:gd name="T10" fmla="*/ 0 w 126"/>
                    <a:gd name="T11" fmla="*/ 0 h 63"/>
                    <a:gd name="T12" fmla="*/ 0 w 126"/>
                    <a:gd name="T13" fmla="*/ 0 h 63"/>
                    <a:gd name="T14" fmla="*/ 0 w 126"/>
                    <a:gd name="T15" fmla="*/ 0 h 63"/>
                    <a:gd name="T16" fmla="*/ 0 w 126"/>
                    <a:gd name="T17" fmla="*/ 0 h 63"/>
                    <a:gd name="T18" fmla="*/ 0 w 126"/>
                    <a:gd name="T19" fmla="*/ 0 h 63"/>
                    <a:gd name="T20" fmla="*/ 0 w 126"/>
                    <a:gd name="T21" fmla="*/ 0 h 63"/>
                    <a:gd name="T22" fmla="*/ 0 w 126"/>
                    <a:gd name="T23" fmla="*/ 0 h 63"/>
                    <a:gd name="T24" fmla="*/ 0 w 126"/>
                    <a:gd name="T25" fmla="*/ 0 h 63"/>
                    <a:gd name="T26" fmla="*/ 0 w 126"/>
                    <a:gd name="T27" fmla="*/ 0 h 63"/>
                    <a:gd name="T28" fmla="*/ 0 w 126"/>
                    <a:gd name="T29" fmla="*/ 0 h 63"/>
                    <a:gd name="T30" fmla="*/ 0 w 126"/>
                    <a:gd name="T31" fmla="*/ 0 h 63"/>
                    <a:gd name="T32" fmla="*/ 0 w 126"/>
                    <a:gd name="T33" fmla="*/ 0 h 63"/>
                    <a:gd name="T34" fmla="*/ 0 w 126"/>
                    <a:gd name="T35" fmla="*/ 0 h 63"/>
                    <a:gd name="T36" fmla="*/ 0 w 126"/>
                    <a:gd name="T37" fmla="*/ 0 h 63"/>
                    <a:gd name="T38" fmla="*/ 0 w 126"/>
                    <a:gd name="T39" fmla="*/ 0 h 63"/>
                    <a:gd name="T40" fmla="*/ 0 w 126"/>
                    <a:gd name="T41" fmla="*/ 0 h 63"/>
                    <a:gd name="T42" fmla="*/ 0 w 126"/>
                    <a:gd name="T43" fmla="*/ 0 h 63"/>
                    <a:gd name="T44" fmla="*/ 0 w 126"/>
                    <a:gd name="T45" fmla="*/ 0 h 63"/>
                    <a:gd name="T46" fmla="*/ 0 w 126"/>
                    <a:gd name="T47" fmla="*/ 0 h 63"/>
                    <a:gd name="T48" fmla="*/ 0 w 126"/>
                    <a:gd name="T49" fmla="*/ 0 h 63"/>
                    <a:gd name="T50" fmla="*/ 0 w 126"/>
                    <a:gd name="T51" fmla="*/ 0 h 63"/>
                    <a:gd name="T52" fmla="*/ 0 w 126"/>
                    <a:gd name="T53" fmla="*/ 0 h 63"/>
                    <a:gd name="T54" fmla="*/ 0 w 126"/>
                    <a:gd name="T55" fmla="*/ 0 h 63"/>
                    <a:gd name="T56" fmla="*/ 0 w 126"/>
                    <a:gd name="T57" fmla="*/ 0 h 63"/>
                    <a:gd name="T58" fmla="*/ 0 w 126"/>
                    <a:gd name="T59" fmla="*/ 0 h 63"/>
                    <a:gd name="T60" fmla="*/ 0 w 126"/>
                    <a:gd name="T61" fmla="*/ 0 h 63"/>
                    <a:gd name="T62" fmla="*/ 0 w 126"/>
                    <a:gd name="T63" fmla="*/ 0 h 63"/>
                    <a:gd name="T64" fmla="*/ 0 w 126"/>
                    <a:gd name="T65" fmla="*/ 0 h 63"/>
                    <a:gd name="T66" fmla="*/ 0 w 126"/>
                    <a:gd name="T67" fmla="*/ 0 h 63"/>
                    <a:gd name="T68" fmla="*/ 0 w 126"/>
                    <a:gd name="T69" fmla="*/ 0 h 63"/>
                    <a:gd name="T70" fmla="*/ 0 w 126"/>
                    <a:gd name="T71" fmla="*/ 0 h 63"/>
                    <a:gd name="T72" fmla="*/ 0 w 126"/>
                    <a:gd name="T73" fmla="*/ 0 h 63"/>
                    <a:gd name="T74" fmla="*/ 0 w 126"/>
                    <a:gd name="T75" fmla="*/ 0 h 63"/>
                    <a:gd name="T76" fmla="*/ 0 w 126"/>
                    <a:gd name="T77" fmla="*/ 0 h 63"/>
                    <a:gd name="T78" fmla="*/ 0 w 126"/>
                    <a:gd name="T79" fmla="*/ 0 h 63"/>
                    <a:gd name="T80" fmla="*/ 0 w 126"/>
                    <a:gd name="T81" fmla="*/ 0 h 63"/>
                    <a:gd name="T82" fmla="*/ 0 w 126"/>
                    <a:gd name="T83" fmla="*/ 0 h 63"/>
                    <a:gd name="T84" fmla="*/ 0 w 126"/>
                    <a:gd name="T85" fmla="*/ 0 h 63"/>
                    <a:gd name="T86" fmla="*/ 0 w 126"/>
                    <a:gd name="T87" fmla="*/ 0 h 63"/>
                    <a:gd name="T88" fmla="*/ 0 w 126"/>
                    <a:gd name="T89" fmla="*/ 0 h 63"/>
                    <a:gd name="T90" fmla="*/ 0 w 126"/>
                    <a:gd name="T91" fmla="*/ 0 h 63"/>
                    <a:gd name="T92" fmla="*/ 0 w 126"/>
                    <a:gd name="T93" fmla="*/ 0 h 63"/>
                    <a:gd name="T94" fmla="*/ 0 w 126"/>
                    <a:gd name="T95" fmla="*/ 0 h 63"/>
                    <a:gd name="T96" fmla="*/ 0 w 126"/>
                    <a:gd name="T97" fmla="*/ 0 h 63"/>
                    <a:gd name="T98" fmla="*/ 0 w 126"/>
                    <a:gd name="T99" fmla="*/ 0 h 63"/>
                    <a:gd name="T100" fmla="*/ 0 w 126"/>
                    <a:gd name="T101" fmla="*/ 0 h 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6"/>
                    <a:gd name="T154" fmla="*/ 0 h 63"/>
                    <a:gd name="T155" fmla="*/ 126 w 126"/>
                    <a:gd name="T156" fmla="*/ 63 h 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6" h="63">
                      <a:moveTo>
                        <a:pt x="17" y="0"/>
                      </a:moveTo>
                      <a:lnTo>
                        <a:pt x="19" y="0"/>
                      </a:lnTo>
                      <a:lnTo>
                        <a:pt x="21" y="0"/>
                      </a:lnTo>
                      <a:lnTo>
                        <a:pt x="27" y="2"/>
                      </a:lnTo>
                      <a:lnTo>
                        <a:pt x="31" y="2"/>
                      </a:lnTo>
                      <a:lnTo>
                        <a:pt x="36" y="4"/>
                      </a:lnTo>
                      <a:lnTo>
                        <a:pt x="44" y="6"/>
                      </a:lnTo>
                      <a:lnTo>
                        <a:pt x="52" y="8"/>
                      </a:lnTo>
                      <a:lnTo>
                        <a:pt x="55" y="8"/>
                      </a:lnTo>
                      <a:lnTo>
                        <a:pt x="59" y="10"/>
                      </a:lnTo>
                      <a:lnTo>
                        <a:pt x="63" y="10"/>
                      </a:lnTo>
                      <a:lnTo>
                        <a:pt x="69" y="12"/>
                      </a:lnTo>
                      <a:lnTo>
                        <a:pt x="73" y="12"/>
                      </a:lnTo>
                      <a:lnTo>
                        <a:pt x="76" y="12"/>
                      </a:lnTo>
                      <a:lnTo>
                        <a:pt x="82" y="12"/>
                      </a:lnTo>
                      <a:lnTo>
                        <a:pt x="86" y="14"/>
                      </a:lnTo>
                      <a:lnTo>
                        <a:pt x="92" y="14"/>
                      </a:lnTo>
                      <a:lnTo>
                        <a:pt x="95" y="14"/>
                      </a:lnTo>
                      <a:lnTo>
                        <a:pt x="101" y="14"/>
                      </a:lnTo>
                      <a:lnTo>
                        <a:pt x="107" y="15"/>
                      </a:lnTo>
                      <a:lnTo>
                        <a:pt x="111" y="15"/>
                      </a:lnTo>
                      <a:lnTo>
                        <a:pt x="116" y="15"/>
                      </a:lnTo>
                      <a:lnTo>
                        <a:pt x="120" y="15"/>
                      </a:lnTo>
                      <a:lnTo>
                        <a:pt x="126" y="17"/>
                      </a:lnTo>
                      <a:lnTo>
                        <a:pt x="112" y="63"/>
                      </a:lnTo>
                      <a:lnTo>
                        <a:pt x="111" y="63"/>
                      </a:lnTo>
                      <a:lnTo>
                        <a:pt x="109" y="63"/>
                      </a:lnTo>
                      <a:lnTo>
                        <a:pt x="107" y="63"/>
                      </a:lnTo>
                      <a:lnTo>
                        <a:pt x="103" y="63"/>
                      </a:lnTo>
                      <a:lnTo>
                        <a:pt x="97" y="63"/>
                      </a:lnTo>
                      <a:lnTo>
                        <a:pt x="92" y="63"/>
                      </a:lnTo>
                      <a:lnTo>
                        <a:pt x="84" y="61"/>
                      </a:lnTo>
                      <a:lnTo>
                        <a:pt x="78" y="61"/>
                      </a:lnTo>
                      <a:lnTo>
                        <a:pt x="73" y="61"/>
                      </a:lnTo>
                      <a:lnTo>
                        <a:pt x="69" y="61"/>
                      </a:lnTo>
                      <a:lnTo>
                        <a:pt x="65" y="59"/>
                      </a:lnTo>
                      <a:lnTo>
                        <a:pt x="61" y="59"/>
                      </a:lnTo>
                      <a:lnTo>
                        <a:pt x="55" y="57"/>
                      </a:lnTo>
                      <a:lnTo>
                        <a:pt x="52" y="57"/>
                      </a:lnTo>
                      <a:lnTo>
                        <a:pt x="46" y="57"/>
                      </a:lnTo>
                      <a:lnTo>
                        <a:pt x="42" y="55"/>
                      </a:lnTo>
                      <a:lnTo>
                        <a:pt x="36" y="55"/>
                      </a:lnTo>
                      <a:lnTo>
                        <a:pt x="31" y="54"/>
                      </a:lnTo>
                      <a:lnTo>
                        <a:pt x="25" y="52"/>
                      </a:lnTo>
                      <a:lnTo>
                        <a:pt x="21" y="52"/>
                      </a:lnTo>
                      <a:lnTo>
                        <a:pt x="16" y="48"/>
                      </a:lnTo>
                      <a:lnTo>
                        <a:pt x="10" y="48"/>
                      </a:lnTo>
                      <a:lnTo>
                        <a:pt x="4" y="46"/>
                      </a:lnTo>
                      <a:lnTo>
                        <a:pt x="0" y="44"/>
                      </a:lnTo>
                      <a:lnTo>
                        <a:pt x="17"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4" name="Freeform 471"/>
                <p:cNvSpPr>
                  <a:spLocks/>
                </p:cNvSpPr>
                <p:nvPr/>
              </p:nvSpPr>
              <p:spPr bwMode="auto">
                <a:xfrm rot="395034">
                  <a:off x="4064" y="2407"/>
                  <a:ext cx="22" cy="8"/>
                </a:xfrm>
                <a:custGeom>
                  <a:avLst/>
                  <a:gdLst>
                    <a:gd name="T0" fmla="*/ 0 w 144"/>
                    <a:gd name="T1" fmla="*/ 0 h 61"/>
                    <a:gd name="T2" fmla="*/ 0 w 144"/>
                    <a:gd name="T3" fmla="*/ 0 h 61"/>
                    <a:gd name="T4" fmla="*/ 0 w 144"/>
                    <a:gd name="T5" fmla="*/ 0 h 61"/>
                    <a:gd name="T6" fmla="*/ 0 w 144"/>
                    <a:gd name="T7" fmla="*/ 0 h 61"/>
                    <a:gd name="T8" fmla="*/ 0 w 144"/>
                    <a:gd name="T9" fmla="*/ 0 h 61"/>
                    <a:gd name="T10" fmla="*/ 0 w 144"/>
                    <a:gd name="T11" fmla="*/ 0 h 61"/>
                    <a:gd name="T12" fmla="*/ 0 w 144"/>
                    <a:gd name="T13" fmla="*/ 0 h 61"/>
                    <a:gd name="T14" fmla="*/ 0 w 144"/>
                    <a:gd name="T15" fmla="*/ 0 h 61"/>
                    <a:gd name="T16" fmla="*/ 0 w 144"/>
                    <a:gd name="T17" fmla="*/ 0 h 61"/>
                    <a:gd name="T18" fmla="*/ 0 w 144"/>
                    <a:gd name="T19" fmla="*/ 0 h 61"/>
                    <a:gd name="T20" fmla="*/ 0 w 144"/>
                    <a:gd name="T21" fmla="*/ 0 h 61"/>
                    <a:gd name="T22" fmla="*/ 0 w 144"/>
                    <a:gd name="T23" fmla="*/ 0 h 61"/>
                    <a:gd name="T24" fmla="*/ 0 w 144"/>
                    <a:gd name="T25" fmla="*/ 0 h 61"/>
                    <a:gd name="T26" fmla="*/ 0 w 144"/>
                    <a:gd name="T27" fmla="*/ 0 h 61"/>
                    <a:gd name="T28" fmla="*/ 0 w 144"/>
                    <a:gd name="T29" fmla="*/ 0 h 61"/>
                    <a:gd name="T30" fmla="*/ 0 w 144"/>
                    <a:gd name="T31" fmla="*/ 0 h 61"/>
                    <a:gd name="T32" fmla="*/ 0 w 144"/>
                    <a:gd name="T33" fmla="*/ 0 h 61"/>
                    <a:gd name="T34" fmla="*/ 0 w 144"/>
                    <a:gd name="T35" fmla="*/ 0 h 61"/>
                    <a:gd name="T36" fmla="*/ 0 w 144"/>
                    <a:gd name="T37" fmla="*/ 0 h 61"/>
                    <a:gd name="T38" fmla="*/ 0 w 144"/>
                    <a:gd name="T39" fmla="*/ 0 h 61"/>
                    <a:gd name="T40" fmla="*/ 0 w 144"/>
                    <a:gd name="T41" fmla="*/ 0 h 61"/>
                    <a:gd name="T42" fmla="*/ 0 w 144"/>
                    <a:gd name="T43" fmla="*/ 0 h 61"/>
                    <a:gd name="T44" fmla="*/ 0 w 144"/>
                    <a:gd name="T45" fmla="*/ 0 h 61"/>
                    <a:gd name="T46" fmla="*/ 0 w 144"/>
                    <a:gd name="T47" fmla="*/ 0 h 61"/>
                    <a:gd name="T48" fmla="*/ 0 w 144"/>
                    <a:gd name="T49" fmla="*/ 0 h 61"/>
                    <a:gd name="T50" fmla="*/ 0 w 144"/>
                    <a:gd name="T51" fmla="*/ 0 h 61"/>
                    <a:gd name="T52" fmla="*/ 0 w 144"/>
                    <a:gd name="T53" fmla="*/ 0 h 61"/>
                    <a:gd name="T54" fmla="*/ 0 w 144"/>
                    <a:gd name="T55" fmla="*/ 0 h 61"/>
                    <a:gd name="T56" fmla="*/ 0 w 144"/>
                    <a:gd name="T57" fmla="*/ 0 h 61"/>
                    <a:gd name="T58" fmla="*/ 0 w 144"/>
                    <a:gd name="T59" fmla="*/ 0 h 61"/>
                    <a:gd name="T60" fmla="*/ 0 w 144"/>
                    <a:gd name="T61" fmla="*/ 0 h 61"/>
                    <a:gd name="T62" fmla="*/ 0 w 144"/>
                    <a:gd name="T63" fmla="*/ 0 h 61"/>
                    <a:gd name="T64" fmla="*/ 0 w 144"/>
                    <a:gd name="T65" fmla="*/ 0 h 61"/>
                    <a:gd name="T66" fmla="*/ 0 w 144"/>
                    <a:gd name="T67" fmla="*/ 0 h 61"/>
                    <a:gd name="T68" fmla="*/ 0 w 144"/>
                    <a:gd name="T69" fmla="*/ 0 h 61"/>
                    <a:gd name="T70" fmla="*/ 0 w 144"/>
                    <a:gd name="T71" fmla="*/ 0 h 61"/>
                    <a:gd name="T72" fmla="*/ 0 w 144"/>
                    <a:gd name="T73" fmla="*/ 0 h 61"/>
                    <a:gd name="T74" fmla="*/ 0 w 144"/>
                    <a:gd name="T75" fmla="*/ 0 h 6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61"/>
                    <a:gd name="T116" fmla="*/ 144 w 144"/>
                    <a:gd name="T117" fmla="*/ 61 h 6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61">
                      <a:moveTo>
                        <a:pt x="19" y="0"/>
                      </a:moveTo>
                      <a:lnTo>
                        <a:pt x="19" y="2"/>
                      </a:lnTo>
                      <a:lnTo>
                        <a:pt x="19" y="8"/>
                      </a:lnTo>
                      <a:lnTo>
                        <a:pt x="17" y="10"/>
                      </a:lnTo>
                      <a:lnTo>
                        <a:pt x="17" y="14"/>
                      </a:lnTo>
                      <a:lnTo>
                        <a:pt x="17" y="18"/>
                      </a:lnTo>
                      <a:lnTo>
                        <a:pt x="17" y="23"/>
                      </a:lnTo>
                      <a:lnTo>
                        <a:pt x="15" y="27"/>
                      </a:lnTo>
                      <a:lnTo>
                        <a:pt x="13" y="31"/>
                      </a:lnTo>
                      <a:lnTo>
                        <a:pt x="13" y="37"/>
                      </a:lnTo>
                      <a:lnTo>
                        <a:pt x="11" y="42"/>
                      </a:lnTo>
                      <a:lnTo>
                        <a:pt x="7" y="46"/>
                      </a:lnTo>
                      <a:lnTo>
                        <a:pt x="5" y="52"/>
                      </a:lnTo>
                      <a:lnTo>
                        <a:pt x="1" y="56"/>
                      </a:lnTo>
                      <a:lnTo>
                        <a:pt x="0" y="59"/>
                      </a:lnTo>
                      <a:lnTo>
                        <a:pt x="3" y="59"/>
                      </a:lnTo>
                      <a:lnTo>
                        <a:pt x="9" y="59"/>
                      </a:lnTo>
                      <a:lnTo>
                        <a:pt x="17" y="59"/>
                      </a:lnTo>
                      <a:lnTo>
                        <a:pt x="24" y="59"/>
                      </a:lnTo>
                      <a:lnTo>
                        <a:pt x="28" y="59"/>
                      </a:lnTo>
                      <a:lnTo>
                        <a:pt x="32" y="59"/>
                      </a:lnTo>
                      <a:lnTo>
                        <a:pt x="38" y="59"/>
                      </a:lnTo>
                      <a:lnTo>
                        <a:pt x="41" y="59"/>
                      </a:lnTo>
                      <a:lnTo>
                        <a:pt x="45" y="59"/>
                      </a:lnTo>
                      <a:lnTo>
                        <a:pt x="51" y="59"/>
                      </a:lnTo>
                      <a:lnTo>
                        <a:pt x="55" y="59"/>
                      </a:lnTo>
                      <a:lnTo>
                        <a:pt x="58" y="61"/>
                      </a:lnTo>
                      <a:lnTo>
                        <a:pt x="62" y="59"/>
                      </a:lnTo>
                      <a:lnTo>
                        <a:pt x="68" y="59"/>
                      </a:lnTo>
                      <a:lnTo>
                        <a:pt x="72" y="59"/>
                      </a:lnTo>
                      <a:lnTo>
                        <a:pt x="76" y="59"/>
                      </a:lnTo>
                      <a:lnTo>
                        <a:pt x="79" y="57"/>
                      </a:lnTo>
                      <a:lnTo>
                        <a:pt x="83" y="57"/>
                      </a:lnTo>
                      <a:lnTo>
                        <a:pt x="89" y="57"/>
                      </a:lnTo>
                      <a:lnTo>
                        <a:pt x="93" y="57"/>
                      </a:lnTo>
                      <a:lnTo>
                        <a:pt x="98" y="56"/>
                      </a:lnTo>
                      <a:lnTo>
                        <a:pt x="106" y="56"/>
                      </a:lnTo>
                      <a:lnTo>
                        <a:pt x="112" y="54"/>
                      </a:lnTo>
                      <a:lnTo>
                        <a:pt x="117" y="52"/>
                      </a:lnTo>
                      <a:lnTo>
                        <a:pt x="125" y="48"/>
                      </a:lnTo>
                      <a:lnTo>
                        <a:pt x="131" y="44"/>
                      </a:lnTo>
                      <a:lnTo>
                        <a:pt x="135" y="38"/>
                      </a:lnTo>
                      <a:lnTo>
                        <a:pt x="140" y="35"/>
                      </a:lnTo>
                      <a:lnTo>
                        <a:pt x="142" y="29"/>
                      </a:lnTo>
                      <a:lnTo>
                        <a:pt x="144" y="23"/>
                      </a:lnTo>
                      <a:lnTo>
                        <a:pt x="144" y="19"/>
                      </a:lnTo>
                      <a:lnTo>
                        <a:pt x="144" y="16"/>
                      </a:lnTo>
                      <a:lnTo>
                        <a:pt x="144" y="12"/>
                      </a:lnTo>
                      <a:lnTo>
                        <a:pt x="144" y="8"/>
                      </a:lnTo>
                      <a:lnTo>
                        <a:pt x="138" y="8"/>
                      </a:lnTo>
                      <a:lnTo>
                        <a:pt x="133" y="10"/>
                      </a:lnTo>
                      <a:lnTo>
                        <a:pt x="123" y="10"/>
                      </a:lnTo>
                      <a:lnTo>
                        <a:pt x="116" y="10"/>
                      </a:lnTo>
                      <a:lnTo>
                        <a:pt x="112" y="10"/>
                      </a:lnTo>
                      <a:lnTo>
                        <a:pt x="108" y="10"/>
                      </a:lnTo>
                      <a:lnTo>
                        <a:pt x="104" y="10"/>
                      </a:lnTo>
                      <a:lnTo>
                        <a:pt x="100" y="10"/>
                      </a:lnTo>
                      <a:lnTo>
                        <a:pt x="95" y="10"/>
                      </a:lnTo>
                      <a:lnTo>
                        <a:pt x="91" y="10"/>
                      </a:lnTo>
                      <a:lnTo>
                        <a:pt x="87" y="10"/>
                      </a:lnTo>
                      <a:lnTo>
                        <a:pt x="83" y="10"/>
                      </a:lnTo>
                      <a:lnTo>
                        <a:pt x="79" y="8"/>
                      </a:lnTo>
                      <a:lnTo>
                        <a:pt x="74" y="8"/>
                      </a:lnTo>
                      <a:lnTo>
                        <a:pt x="70" y="8"/>
                      </a:lnTo>
                      <a:lnTo>
                        <a:pt x="66" y="8"/>
                      </a:lnTo>
                      <a:lnTo>
                        <a:pt x="60" y="6"/>
                      </a:lnTo>
                      <a:lnTo>
                        <a:pt x="57" y="6"/>
                      </a:lnTo>
                      <a:lnTo>
                        <a:pt x="53" y="4"/>
                      </a:lnTo>
                      <a:lnTo>
                        <a:pt x="49" y="4"/>
                      </a:lnTo>
                      <a:lnTo>
                        <a:pt x="43" y="4"/>
                      </a:lnTo>
                      <a:lnTo>
                        <a:pt x="39" y="4"/>
                      </a:lnTo>
                      <a:lnTo>
                        <a:pt x="36" y="2"/>
                      </a:lnTo>
                      <a:lnTo>
                        <a:pt x="32" y="2"/>
                      </a:lnTo>
                      <a:lnTo>
                        <a:pt x="24" y="2"/>
                      </a:lnTo>
                      <a:lnTo>
                        <a:pt x="19" y="0"/>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5" name="Freeform 472"/>
                <p:cNvSpPr>
                  <a:spLocks/>
                </p:cNvSpPr>
                <p:nvPr/>
              </p:nvSpPr>
              <p:spPr bwMode="auto">
                <a:xfrm rot="395034">
                  <a:off x="4004" y="2506"/>
                  <a:ext cx="18" cy="9"/>
                </a:xfrm>
                <a:custGeom>
                  <a:avLst/>
                  <a:gdLst>
                    <a:gd name="T0" fmla="*/ 0 w 122"/>
                    <a:gd name="T1" fmla="*/ 0 h 62"/>
                    <a:gd name="T2" fmla="*/ 0 w 122"/>
                    <a:gd name="T3" fmla="*/ 0 h 62"/>
                    <a:gd name="T4" fmla="*/ 0 w 122"/>
                    <a:gd name="T5" fmla="*/ 0 h 62"/>
                    <a:gd name="T6" fmla="*/ 0 w 122"/>
                    <a:gd name="T7" fmla="*/ 0 h 62"/>
                    <a:gd name="T8" fmla="*/ 0 w 122"/>
                    <a:gd name="T9" fmla="*/ 0 h 62"/>
                    <a:gd name="T10" fmla="*/ 0 w 122"/>
                    <a:gd name="T11" fmla="*/ 0 h 62"/>
                    <a:gd name="T12" fmla="*/ 0 w 122"/>
                    <a:gd name="T13" fmla="*/ 0 h 62"/>
                    <a:gd name="T14" fmla="*/ 0 w 122"/>
                    <a:gd name="T15" fmla="*/ 0 h 62"/>
                    <a:gd name="T16" fmla="*/ 0 w 122"/>
                    <a:gd name="T17" fmla="*/ 0 h 62"/>
                    <a:gd name="T18" fmla="*/ 0 w 122"/>
                    <a:gd name="T19" fmla="*/ 0 h 62"/>
                    <a:gd name="T20" fmla="*/ 0 w 122"/>
                    <a:gd name="T21" fmla="*/ 0 h 62"/>
                    <a:gd name="T22" fmla="*/ 0 w 122"/>
                    <a:gd name="T23" fmla="*/ 0 h 62"/>
                    <a:gd name="T24" fmla="*/ 0 w 122"/>
                    <a:gd name="T25" fmla="*/ 0 h 62"/>
                    <a:gd name="T26" fmla="*/ 0 w 122"/>
                    <a:gd name="T27" fmla="*/ 0 h 62"/>
                    <a:gd name="T28" fmla="*/ 0 w 122"/>
                    <a:gd name="T29" fmla="*/ 0 h 62"/>
                    <a:gd name="T30" fmla="*/ 0 w 122"/>
                    <a:gd name="T31" fmla="*/ 0 h 62"/>
                    <a:gd name="T32" fmla="*/ 0 w 122"/>
                    <a:gd name="T33" fmla="*/ 0 h 62"/>
                    <a:gd name="T34" fmla="*/ 0 w 122"/>
                    <a:gd name="T35" fmla="*/ 0 h 62"/>
                    <a:gd name="T36" fmla="*/ 0 w 122"/>
                    <a:gd name="T37" fmla="*/ 0 h 62"/>
                    <a:gd name="T38" fmla="*/ 0 w 122"/>
                    <a:gd name="T39" fmla="*/ 0 h 62"/>
                    <a:gd name="T40" fmla="*/ 0 w 122"/>
                    <a:gd name="T41" fmla="*/ 0 h 62"/>
                    <a:gd name="T42" fmla="*/ 0 w 122"/>
                    <a:gd name="T43" fmla="*/ 0 h 62"/>
                    <a:gd name="T44" fmla="*/ 0 w 122"/>
                    <a:gd name="T45" fmla="*/ 0 h 62"/>
                    <a:gd name="T46" fmla="*/ 0 w 122"/>
                    <a:gd name="T47" fmla="*/ 0 h 62"/>
                    <a:gd name="T48" fmla="*/ 0 w 122"/>
                    <a:gd name="T49" fmla="*/ 0 h 62"/>
                    <a:gd name="T50" fmla="*/ 0 w 122"/>
                    <a:gd name="T51" fmla="*/ 0 h 62"/>
                    <a:gd name="T52" fmla="*/ 0 w 122"/>
                    <a:gd name="T53" fmla="*/ 0 h 62"/>
                    <a:gd name="T54" fmla="*/ 0 w 122"/>
                    <a:gd name="T55" fmla="*/ 0 h 62"/>
                    <a:gd name="T56" fmla="*/ 0 w 122"/>
                    <a:gd name="T57" fmla="*/ 0 h 62"/>
                    <a:gd name="T58" fmla="*/ 0 w 122"/>
                    <a:gd name="T59" fmla="*/ 0 h 62"/>
                    <a:gd name="T60" fmla="*/ 0 w 122"/>
                    <a:gd name="T61" fmla="*/ 0 h 62"/>
                    <a:gd name="T62" fmla="*/ 0 w 122"/>
                    <a:gd name="T63" fmla="*/ 0 h 62"/>
                    <a:gd name="T64" fmla="*/ 0 w 122"/>
                    <a:gd name="T65" fmla="*/ 0 h 62"/>
                    <a:gd name="T66" fmla="*/ 0 w 122"/>
                    <a:gd name="T67" fmla="*/ 0 h 62"/>
                    <a:gd name="T68" fmla="*/ 0 w 122"/>
                    <a:gd name="T69" fmla="*/ 0 h 62"/>
                    <a:gd name="T70" fmla="*/ 0 w 122"/>
                    <a:gd name="T71" fmla="*/ 0 h 62"/>
                    <a:gd name="T72" fmla="*/ 0 w 122"/>
                    <a:gd name="T73" fmla="*/ 0 h 62"/>
                    <a:gd name="T74" fmla="*/ 0 w 122"/>
                    <a:gd name="T75" fmla="*/ 0 h 62"/>
                    <a:gd name="T76" fmla="*/ 0 w 122"/>
                    <a:gd name="T77" fmla="*/ 0 h 62"/>
                    <a:gd name="T78" fmla="*/ 0 w 122"/>
                    <a:gd name="T79" fmla="*/ 0 h 62"/>
                    <a:gd name="T80" fmla="*/ 0 w 122"/>
                    <a:gd name="T81" fmla="*/ 0 h 62"/>
                    <a:gd name="T82" fmla="*/ 0 w 122"/>
                    <a:gd name="T83" fmla="*/ 0 h 62"/>
                    <a:gd name="T84" fmla="*/ 0 w 122"/>
                    <a:gd name="T85" fmla="*/ 0 h 62"/>
                    <a:gd name="T86" fmla="*/ 0 w 122"/>
                    <a:gd name="T87" fmla="*/ 0 h 62"/>
                    <a:gd name="T88" fmla="*/ 0 w 122"/>
                    <a:gd name="T89" fmla="*/ 0 h 62"/>
                    <a:gd name="T90" fmla="*/ 0 w 122"/>
                    <a:gd name="T91" fmla="*/ 0 h 62"/>
                    <a:gd name="T92" fmla="*/ 0 w 122"/>
                    <a:gd name="T93" fmla="*/ 0 h 62"/>
                    <a:gd name="T94" fmla="*/ 0 w 122"/>
                    <a:gd name="T95" fmla="*/ 0 h 62"/>
                    <a:gd name="T96" fmla="*/ 0 w 122"/>
                    <a:gd name="T97" fmla="*/ 0 h 62"/>
                    <a:gd name="T98" fmla="*/ 0 w 122"/>
                    <a:gd name="T99" fmla="*/ 0 h 62"/>
                    <a:gd name="T100" fmla="*/ 0 w 122"/>
                    <a:gd name="T101" fmla="*/ 0 h 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2"/>
                    <a:gd name="T154" fmla="*/ 0 h 62"/>
                    <a:gd name="T155" fmla="*/ 122 w 122"/>
                    <a:gd name="T156" fmla="*/ 62 h 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2" h="62">
                      <a:moveTo>
                        <a:pt x="111" y="13"/>
                      </a:moveTo>
                      <a:lnTo>
                        <a:pt x="109" y="13"/>
                      </a:lnTo>
                      <a:lnTo>
                        <a:pt x="105" y="13"/>
                      </a:lnTo>
                      <a:lnTo>
                        <a:pt x="101" y="11"/>
                      </a:lnTo>
                      <a:lnTo>
                        <a:pt x="97" y="11"/>
                      </a:lnTo>
                      <a:lnTo>
                        <a:pt x="92" y="11"/>
                      </a:lnTo>
                      <a:lnTo>
                        <a:pt x="86" y="11"/>
                      </a:lnTo>
                      <a:lnTo>
                        <a:pt x="84" y="11"/>
                      </a:lnTo>
                      <a:lnTo>
                        <a:pt x="80" y="11"/>
                      </a:lnTo>
                      <a:lnTo>
                        <a:pt x="76" y="9"/>
                      </a:lnTo>
                      <a:lnTo>
                        <a:pt x="73" y="9"/>
                      </a:lnTo>
                      <a:lnTo>
                        <a:pt x="67" y="9"/>
                      </a:lnTo>
                      <a:lnTo>
                        <a:pt x="63" y="9"/>
                      </a:lnTo>
                      <a:lnTo>
                        <a:pt x="59" y="7"/>
                      </a:lnTo>
                      <a:lnTo>
                        <a:pt x="54" y="7"/>
                      </a:lnTo>
                      <a:lnTo>
                        <a:pt x="48" y="7"/>
                      </a:lnTo>
                      <a:lnTo>
                        <a:pt x="44" y="7"/>
                      </a:lnTo>
                      <a:lnTo>
                        <a:pt x="36" y="5"/>
                      </a:lnTo>
                      <a:lnTo>
                        <a:pt x="33" y="5"/>
                      </a:lnTo>
                      <a:lnTo>
                        <a:pt x="25" y="3"/>
                      </a:lnTo>
                      <a:lnTo>
                        <a:pt x="19" y="3"/>
                      </a:lnTo>
                      <a:lnTo>
                        <a:pt x="14" y="2"/>
                      </a:lnTo>
                      <a:lnTo>
                        <a:pt x="6" y="0"/>
                      </a:lnTo>
                      <a:lnTo>
                        <a:pt x="0" y="51"/>
                      </a:lnTo>
                      <a:lnTo>
                        <a:pt x="4" y="51"/>
                      </a:lnTo>
                      <a:lnTo>
                        <a:pt x="6" y="53"/>
                      </a:lnTo>
                      <a:lnTo>
                        <a:pt x="10" y="53"/>
                      </a:lnTo>
                      <a:lnTo>
                        <a:pt x="14" y="55"/>
                      </a:lnTo>
                      <a:lnTo>
                        <a:pt x="19" y="57"/>
                      </a:lnTo>
                      <a:lnTo>
                        <a:pt x="23" y="57"/>
                      </a:lnTo>
                      <a:lnTo>
                        <a:pt x="27" y="57"/>
                      </a:lnTo>
                      <a:lnTo>
                        <a:pt x="31" y="57"/>
                      </a:lnTo>
                      <a:lnTo>
                        <a:pt x="35" y="59"/>
                      </a:lnTo>
                      <a:lnTo>
                        <a:pt x="38" y="59"/>
                      </a:lnTo>
                      <a:lnTo>
                        <a:pt x="44" y="60"/>
                      </a:lnTo>
                      <a:lnTo>
                        <a:pt x="48" y="60"/>
                      </a:lnTo>
                      <a:lnTo>
                        <a:pt x="52" y="60"/>
                      </a:lnTo>
                      <a:lnTo>
                        <a:pt x="57" y="60"/>
                      </a:lnTo>
                      <a:lnTo>
                        <a:pt x="63" y="60"/>
                      </a:lnTo>
                      <a:lnTo>
                        <a:pt x="67" y="60"/>
                      </a:lnTo>
                      <a:lnTo>
                        <a:pt x="73" y="62"/>
                      </a:lnTo>
                      <a:lnTo>
                        <a:pt x="78" y="62"/>
                      </a:lnTo>
                      <a:lnTo>
                        <a:pt x="84" y="62"/>
                      </a:lnTo>
                      <a:lnTo>
                        <a:pt x="90" y="62"/>
                      </a:lnTo>
                      <a:lnTo>
                        <a:pt x="97" y="62"/>
                      </a:lnTo>
                      <a:lnTo>
                        <a:pt x="103" y="60"/>
                      </a:lnTo>
                      <a:lnTo>
                        <a:pt x="111" y="60"/>
                      </a:lnTo>
                      <a:lnTo>
                        <a:pt x="116" y="60"/>
                      </a:lnTo>
                      <a:lnTo>
                        <a:pt x="122" y="60"/>
                      </a:lnTo>
                      <a:lnTo>
                        <a:pt x="111" y="13"/>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96" name="Freeform 473"/>
                <p:cNvSpPr>
                  <a:spLocks/>
                </p:cNvSpPr>
                <p:nvPr/>
              </p:nvSpPr>
              <p:spPr bwMode="auto">
                <a:xfrm rot="395034">
                  <a:off x="3999" y="2534"/>
                  <a:ext cx="25" cy="9"/>
                </a:xfrm>
                <a:custGeom>
                  <a:avLst/>
                  <a:gdLst>
                    <a:gd name="T0" fmla="*/ 0 w 167"/>
                    <a:gd name="T1" fmla="*/ 0 h 65"/>
                    <a:gd name="T2" fmla="*/ 0 w 167"/>
                    <a:gd name="T3" fmla="*/ 0 h 65"/>
                    <a:gd name="T4" fmla="*/ 0 w 167"/>
                    <a:gd name="T5" fmla="*/ 0 h 65"/>
                    <a:gd name="T6" fmla="*/ 0 w 167"/>
                    <a:gd name="T7" fmla="*/ 0 h 65"/>
                    <a:gd name="T8" fmla="*/ 0 w 167"/>
                    <a:gd name="T9" fmla="*/ 0 h 65"/>
                    <a:gd name="T10" fmla="*/ 0 w 167"/>
                    <a:gd name="T11" fmla="*/ 0 h 65"/>
                    <a:gd name="T12" fmla="*/ 0 w 167"/>
                    <a:gd name="T13" fmla="*/ 0 h 65"/>
                    <a:gd name="T14" fmla="*/ 0 w 167"/>
                    <a:gd name="T15" fmla="*/ 0 h 65"/>
                    <a:gd name="T16" fmla="*/ 0 w 167"/>
                    <a:gd name="T17" fmla="*/ 0 h 65"/>
                    <a:gd name="T18" fmla="*/ 0 w 167"/>
                    <a:gd name="T19" fmla="*/ 0 h 65"/>
                    <a:gd name="T20" fmla="*/ 0 w 167"/>
                    <a:gd name="T21" fmla="*/ 0 h 65"/>
                    <a:gd name="T22" fmla="*/ 0 w 167"/>
                    <a:gd name="T23" fmla="*/ 0 h 65"/>
                    <a:gd name="T24" fmla="*/ 0 w 167"/>
                    <a:gd name="T25" fmla="*/ 0 h 65"/>
                    <a:gd name="T26" fmla="*/ 0 w 167"/>
                    <a:gd name="T27" fmla="*/ 0 h 65"/>
                    <a:gd name="T28" fmla="*/ 0 w 167"/>
                    <a:gd name="T29" fmla="*/ 0 h 65"/>
                    <a:gd name="T30" fmla="*/ 0 w 167"/>
                    <a:gd name="T31" fmla="*/ 0 h 65"/>
                    <a:gd name="T32" fmla="*/ 0 w 167"/>
                    <a:gd name="T33" fmla="*/ 0 h 65"/>
                    <a:gd name="T34" fmla="*/ 0 w 167"/>
                    <a:gd name="T35" fmla="*/ 0 h 65"/>
                    <a:gd name="T36" fmla="*/ 0 w 167"/>
                    <a:gd name="T37" fmla="*/ 0 h 65"/>
                    <a:gd name="T38" fmla="*/ 0 w 167"/>
                    <a:gd name="T39" fmla="*/ 0 h 65"/>
                    <a:gd name="T40" fmla="*/ 0 w 167"/>
                    <a:gd name="T41" fmla="*/ 0 h 65"/>
                    <a:gd name="T42" fmla="*/ 0 w 167"/>
                    <a:gd name="T43" fmla="*/ 0 h 65"/>
                    <a:gd name="T44" fmla="*/ 0 w 167"/>
                    <a:gd name="T45" fmla="*/ 0 h 65"/>
                    <a:gd name="T46" fmla="*/ 0 w 167"/>
                    <a:gd name="T47" fmla="*/ 0 h 65"/>
                    <a:gd name="T48" fmla="*/ 0 w 167"/>
                    <a:gd name="T49" fmla="*/ 0 h 65"/>
                    <a:gd name="T50" fmla="*/ 0 w 167"/>
                    <a:gd name="T51" fmla="*/ 0 h 65"/>
                    <a:gd name="T52" fmla="*/ 0 w 167"/>
                    <a:gd name="T53" fmla="*/ 0 h 65"/>
                    <a:gd name="T54" fmla="*/ 0 w 167"/>
                    <a:gd name="T55" fmla="*/ 0 h 65"/>
                    <a:gd name="T56" fmla="*/ 0 w 167"/>
                    <a:gd name="T57" fmla="*/ 0 h 65"/>
                    <a:gd name="T58" fmla="*/ 0 w 167"/>
                    <a:gd name="T59" fmla="*/ 0 h 65"/>
                    <a:gd name="T60" fmla="*/ 0 w 167"/>
                    <a:gd name="T61" fmla="*/ 0 h 65"/>
                    <a:gd name="T62" fmla="*/ 0 w 167"/>
                    <a:gd name="T63" fmla="*/ 0 h 65"/>
                    <a:gd name="T64" fmla="*/ 0 w 167"/>
                    <a:gd name="T65" fmla="*/ 0 h 65"/>
                    <a:gd name="T66" fmla="*/ 0 w 167"/>
                    <a:gd name="T67" fmla="*/ 0 h 65"/>
                    <a:gd name="T68" fmla="*/ 0 w 167"/>
                    <a:gd name="T69" fmla="*/ 0 h 65"/>
                    <a:gd name="T70" fmla="*/ 0 w 167"/>
                    <a:gd name="T71" fmla="*/ 0 h 65"/>
                    <a:gd name="T72" fmla="*/ 0 w 167"/>
                    <a:gd name="T73" fmla="*/ 0 h 65"/>
                    <a:gd name="T74" fmla="*/ 0 w 167"/>
                    <a:gd name="T75" fmla="*/ 0 h 65"/>
                    <a:gd name="T76" fmla="*/ 0 w 167"/>
                    <a:gd name="T77" fmla="*/ 0 h 65"/>
                    <a:gd name="T78" fmla="*/ 0 w 167"/>
                    <a:gd name="T79" fmla="*/ 0 h 65"/>
                    <a:gd name="T80" fmla="*/ 0 w 167"/>
                    <a:gd name="T81" fmla="*/ 0 h 65"/>
                    <a:gd name="T82" fmla="*/ 0 w 167"/>
                    <a:gd name="T83" fmla="*/ 0 h 65"/>
                    <a:gd name="T84" fmla="*/ 0 w 167"/>
                    <a:gd name="T85" fmla="*/ 0 h 65"/>
                    <a:gd name="T86" fmla="*/ 0 w 167"/>
                    <a:gd name="T87" fmla="*/ 0 h 65"/>
                    <a:gd name="T88" fmla="*/ 0 w 167"/>
                    <a:gd name="T89" fmla="*/ 0 h 65"/>
                    <a:gd name="T90" fmla="*/ 0 w 167"/>
                    <a:gd name="T91" fmla="*/ 0 h 65"/>
                    <a:gd name="T92" fmla="*/ 0 w 167"/>
                    <a:gd name="T93" fmla="*/ 0 h 65"/>
                    <a:gd name="T94" fmla="*/ 0 w 167"/>
                    <a:gd name="T95" fmla="*/ 0 h 65"/>
                    <a:gd name="T96" fmla="*/ 0 w 167"/>
                    <a:gd name="T97" fmla="*/ 0 h 65"/>
                    <a:gd name="T98" fmla="*/ 0 w 167"/>
                    <a:gd name="T99" fmla="*/ 0 h 65"/>
                    <a:gd name="T100" fmla="*/ 0 w 167"/>
                    <a:gd name="T101" fmla="*/ 0 h 65"/>
                    <a:gd name="T102" fmla="*/ 0 w 167"/>
                    <a:gd name="T103" fmla="*/ 0 h 65"/>
                    <a:gd name="T104" fmla="*/ 0 w 167"/>
                    <a:gd name="T105" fmla="*/ 0 h 65"/>
                    <a:gd name="T106" fmla="*/ 0 w 167"/>
                    <a:gd name="T107" fmla="*/ 0 h 65"/>
                    <a:gd name="T108" fmla="*/ 0 w 167"/>
                    <a:gd name="T109" fmla="*/ 0 h 65"/>
                    <a:gd name="T110" fmla="*/ 0 w 167"/>
                    <a:gd name="T111" fmla="*/ 0 h 65"/>
                    <a:gd name="T112" fmla="*/ 0 w 167"/>
                    <a:gd name="T113" fmla="*/ 0 h 65"/>
                    <a:gd name="T114" fmla="*/ 0 w 167"/>
                    <a:gd name="T115" fmla="*/ 0 h 65"/>
                    <a:gd name="T116" fmla="*/ 0 w 167"/>
                    <a:gd name="T117" fmla="*/ 0 h 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7"/>
                    <a:gd name="T178" fmla="*/ 0 h 65"/>
                    <a:gd name="T179" fmla="*/ 167 w 167"/>
                    <a:gd name="T180" fmla="*/ 65 h 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7" h="65">
                      <a:moveTo>
                        <a:pt x="167" y="9"/>
                      </a:moveTo>
                      <a:lnTo>
                        <a:pt x="167" y="9"/>
                      </a:lnTo>
                      <a:lnTo>
                        <a:pt x="165" y="9"/>
                      </a:lnTo>
                      <a:lnTo>
                        <a:pt x="162" y="9"/>
                      </a:lnTo>
                      <a:lnTo>
                        <a:pt x="158" y="9"/>
                      </a:lnTo>
                      <a:lnTo>
                        <a:pt x="152" y="9"/>
                      </a:lnTo>
                      <a:lnTo>
                        <a:pt x="146" y="9"/>
                      </a:lnTo>
                      <a:lnTo>
                        <a:pt x="143" y="9"/>
                      </a:lnTo>
                      <a:lnTo>
                        <a:pt x="139" y="9"/>
                      </a:lnTo>
                      <a:lnTo>
                        <a:pt x="133" y="9"/>
                      </a:lnTo>
                      <a:lnTo>
                        <a:pt x="131" y="9"/>
                      </a:lnTo>
                      <a:lnTo>
                        <a:pt x="125" y="9"/>
                      </a:lnTo>
                      <a:lnTo>
                        <a:pt x="120" y="9"/>
                      </a:lnTo>
                      <a:lnTo>
                        <a:pt x="114" y="8"/>
                      </a:lnTo>
                      <a:lnTo>
                        <a:pt x="110" y="8"/>
                      </a:lnTo>
                      <a:lnTo>
                        <a:pt x="105" y="8"/>
                      </a:lnTo>
                      <a:lnTo>
                        <a:pt x="97" y="8"/>
                      </a:lnTo>
                      <a:lnTo>
                        <a:pt x="91" y="6"/>
                      </a:lnTo>
                      <a:lnTo>
                        <a:pt x="86" y="6"/>
                      </a:lnTo>
                      <a:lnTo>
                        <a:pt x="78" y="6"/>
                      </a:lnTo>
                      <a:lnTo>
                        <a:pt x="70" y="6"/>
                      </a:lnTo>
                      <a:lnTo>
                        <a:pt x="65" y="4"/>
                      </a:lnTo>
                      <a:lnTo>
                        <a:pt x="57" y="4"/>
                      </a:lnTo>
                      <a:lnTo>
                        <a:pt x="47" y="4"/>
                      </a:lnTo>
                      <a:lnTo>
                        <a:pt x="42" y="2"/>
                      </a:lnTo>
                      <a:lnTo>
                        <a:pt x="36" y="2"/>
                      </a:lnTo>
                      <a:lnTo>
                        <a:pt x="32" y="2"/>
                      </a:lnTo>
                      <a:lnTo>
                        <a:pt x="28" y="0"/>
                      </a:lnTo>
                      <a:lnTo>
                        <a:pt x="25" y="0"/>
                      </a:lnTo>
                      <a:lnTo>
                        <a:pt x="0" y="51"/>
                      </a:lnTo>
                      <a:lnTo>
                        <a:pt x="4" y="53"/>
                      </a:lnTo>
                      <a:lnTo>
                        <a:pt x="8" y="53"/>
                      </a:lnTo>
                      <a:lnTo>
                        <a:pt x="13" y="55"/>
                      </a:lnTo>
                      <a:lnTo>
                        <a:pt x="17" y="55"/>
                      </a:lnTo>
                      <a:lnTo>
                        <a:pt x="21" y="57"/>
                      </a:lnTo>
                      <a:lnTo>
                        <a:pt x="25" y="57"/>
                      </a:lnTo>
                      <a:lnTo>
                        <a:pt x="28" y="57"/>
                      </a:lnTo>
                      <a:lnTo>
                        <a:pt x="34" y="59"/>
                      </a:lnTo>
                      <a:lnTo>
                        <a:pt x="38" y="59"/>
                      </a:lnTo>
                      <a:lnTo>
                        <a:pt x="44" y="59"/>
                      </a:lnTo>
                      <a:lnTo>
                        <a:pt x="49" y="61"/>
                      </a:lnTo>
                      <a:lnTo>
                        <a:pt x="55" y="61"/>
                      </a:lnTo>
                      <a:lnTo>
                        <a:pt x="61" y="63"/>
                      </a:lnTo>
                      <a:lnTo>
                        <a:pt x="65" y="63"/>
                      </a:lnTo>
                      <a:lnTo>
                        <a:pt x="72" y="63"/>
                      </a:lnTo>
                      <a:lnTo>
                        <a:pt x="78" y="63"/>
                      </a:lnTo>
                      <a:lnTo>
                        <a:pt x="84" y="63"/>
                      </a:lnTo>
                      <a:lnTo>
                        <a:pt x="89" y="63"/>
                      </a:lnTo>
                      <a:lnTo>
                        <a:pt x="97" y="65"/>
                      </a:lnTo>
                      <a:lnTo>
                        <a:pt x="103" y="63"/>
                      </a:lnTo>
                      <a:lnTo>
                        <a:pt x="108" y="63"/>
                      </a:lnTo>
                      <a:lnTo>
                        <a:pt x="114" y="63"/>
                      </a:lnTo>
                      <a:lnTo>
                        <a:pt x="120" y="63"/>
                      </a:lnTo>
                      <a:lnTo>
                        <a:pt x="125" y="61"/>
                      </a:lnTo>
                      <a:lnTo>
                        <a:pt x="131" y="61"/>
                      </a:lnTo>
                      <a:lnTo>
                        <a:pt x="137" y="59"/>
                      </a:lnTo>
                      <a:lnTo>
                        <a:pt x="144" y="59"/>
                      </a:lnTo>
                      <a:lnTo>
                        <a:pt x="167" y="9"/>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grpSp>
          <p:grpSp>
            <p:nvGrpSpPr>
              <p:cNvPr id="361" name="Group 474"/>
              <p:cNvGrpSpPr>
                <a:grpSpLocks/>
              </p:cNvGrpSpPr>
              <p:nvPr/>
            </p:nvGrpSpPr>
            <p:grpSpPr bwMode="auto">
              <a:xfrm>
                <a:off x="3997325" y="2409825"/>
                <a:ext cx="541338" cy="444500"/>
                <a:chOff x="3720" y="2266"/>
                <a:chExt cx="498" cy="407"/>
              </a:xfrm>
            </p:grpSpPr>
            <p:sp>
              <p:nvSpPr>
                <p:cNvPr id="363" name="Oval 476"/>
                <p:cNvSpPr>
                  <a:spLocks noChangeArrowheads="1"/>
                </p:cNvSpPr>
                <p:nvPr/>
              </p:nvSpPr>
              <p:spPr bwMode="auto">
                <a:xfrm rot="395034">
                  <a:off x="3776" y="2266"/>
                  <a:ext cx="434" cy="407"/>
                </a:xfrm>
                <a:prstGeom prst="ellipse">
                  <a:avLst/>
                </a:prstGeom>
                <a:noFill/>
                <a:ln w="38100" algn="ctr">
                  <a:solidFill>
                    <a:srgbClr val="CC0000"/>
                  </a:solidFill>
                  <a:round/>
                  <a:headEnd/>
                  <a:tailEnd/>
                </a:ln>
              </p:spPr>
              <p:txBody>
                <a:bodyPr wrap="none" anchor="ctr"/>
                <a:lstStyle/>
                <a:p>
                  <a:pPr>
                    <a:defRPr/>
                  </a:pPr>
                  <a:endParaRPr lang="en-US" kern="0">
                    <a:solidFill>
                      <a:sysClr val="windowText" lastClr="000000"/>
                    </a:solidFill>
                    <a:latin typeface="Arial"/>
                  </a:endParaRPr>
                </a:p>
              </p:txBody>
            </p:sp>
            <p:grpSp>
              <p:nvGrpSpPr>
                <p:cNvPr id="362" name="Group 477"/>
                <p:cNvGrpSpPr>
                  <a:grpSpLocks/>
                </p:cNvGrpSpPr>
                <p:nvPr/>
              </p:nvGrpSpPr>
              <p:grpSpPr bwMode="auto">
                <a:xfrm>
                  <a:off x="3862" y="2585"/>
                  <a:ext cx="264" cy="52"/>
                  <a:chOff x="2679" y="2311"/>
                  <a:chExt cx="405" cy="110"/>
                </a:xfrm>
              </p:grpSpPr>
              <p:sp>
                <p:nvSpPr>
                  <p:cNvPr id="371" name="Freeform 478"/>
                  <p:cNvSpPr>
                    <a:spLocks/>
                  </p:cNvSpPr>
                  <p:nvPr/>
                </p:nvSpPr>
                <p:spPr bwMode="auto">
                  <a:xfrm>
                    <a:off x="2679" y="2364"/>
                    <a:ext cx="405" cy="57"/>
                  </a:xfrm>
                  <a:custGeom>
                    <a:avLst/>
                    <a:gdLst>
                      <a:gd name="T0" fmla="*/ 1 w 810"/>
                      <a:gd name="T1" fmla="*/ 0 h 115"/>
                      <a:gd name="T2" fmla="*/ 1 w 810"/>
                      <a:gd name="T3" fmla="*/ 0 h 115"/>
                      <a:gd name="T4" fmla="*/ 1 w 810"/>
                      <a:gd name="T5" fmla="*/ 0 h 115"/>
                      <a:gd name="T6" fmla="*/ 1 w 810"/>
                      <a:gd name="T7" fmla="*/ 0 h 115"/>
                      <a:gd name="T8" fmla="*/ 1 w 810"/>
                      <a:gd name="T9" fmla="*/ 0 h 115"/>
                      <a:gd name="T10" fmla="*/ 1 w 810"/>
                      <a:gd name="T11" fmla="*/ 0 h 115"/>
                      <a:gd name="T12" fmla="*/ 1 w 810"/>
                      <a:gd name="T13" fmla="*/ 0 h 115"/>
                      <a:gd name="T14" fmla="*/ 1 w 810"/>
                      <a:gd name="T15" fmla="*/ 0 h 115"/>
                      <a:gd name="T16" fmla="*/ 1 w 810"/>
                      <a:gd name="T17" fmla="*/ 0 h 115"/>
                      <a:gd name="T18" fmla="*/ 1 w 810"/>
                      <a:gd name="T19" fmla="*/ 0 h 115"/>
                      <a:gd name="T20" fmla="*/ 1 w 810"/>
                      <a:gd name="T21" fmla="*/ 0 h 115"/>
                      <a:gd name="T22" fmla="*/ 1 w 810"/>
                      <a:gd name="T23" fmla="*/ 0 h 115"/>
                      <a:gd name="T24" fmla="*/ 1 w 810"/>
                      <a:gd name="T25" fmla="*/ 0 h 115"/>
                      <a:gd name="T26" fmla="*/ 1 w 810"/>
                      <a:gd name="T27" fmla="*/ 0 h 115"/>
                      <a:gd name="T28" fmla="*/ 1 w 810"/>
                      <a:gd name="T29" fmla="*/ 0 h 115"/>
                      <a:gd name="T30" fmla="*/ 1 w 810"/>
                      <a:gd name="T31" fmla="*/ 0 h 115"/>
                      <a:gd name="T32" fmla="*/ 1 w 810"/>
                      <a:gd name="T33" fmla="*/ 0 h 115"/>
                      <a:gd name="T34" fmla="*/ 1 w 810"/>
                      <a:gd name="T35" fmla="*/ 0 h 115"/>
                      <a:gd name="T36" fmla="*/ 1 w 810"/>
                      <a:gd name="T37" fmla="*/ 0 h 115"/>
                      <a:gd name="T38" fmla="*/ 1 w 810"/>
                      <a:gd name="T39" fmla="*/ 0 h 115"/>
                      <a:gd name="T40" fmla="*/ 1 w 810"/>
                      <a:gd name="T41" fmla="*/ 0 h 115"/>
                      <a:gd name="T42" fmla="*/ 1 w 810"/>
                      <a:gd name="T43" fmla="*/ 0 h 115"/>
                      <a:gd name="T44" fmla="*/ 1 w 810"/>
                      <a:gd name="T45" fmla="*/ 0 h 115"/>
                      <a:gd name="T46" fmla="*/ 1 w 810"/>
                      <a:gd name="T47" fmla="*/ 0 h 115"/>
                      <a:gd name="T48" fmla="*/ 1 w 810"/>
                      <a:gd name="T49" fmla="*/ 0 h 115"/>
                      <a:gd name="T50" fmla="*/ 1 w 810"/>
                      <a:gd name="T51" fmla="*/ 0 h 115"/>
                      <a:gd name="T52" fmla="*/ 0 w 810"/>
                      <a:gd name="T53" fmla="*/ 0 h 115"/>
                      <a:gd name="T54" fmla="*/ 0 w 810"/>
                      <a:gd name="T55" fmla="*/ 0 h 115"/>
                      <a:gd name="T56" fmla="*/ 1 w 810"/>
                      <a:gd name="T57" fmla="*/ 0 h 115"/>
                      <a:gd name="T58" fmla="*/ 1 w 810"/>
                      <a:gd name="T59" fmla="*/ 0 h 115"/>
                      <a:gd name="T60" fmla="*/ 1 w 810"/>
                      <a:gd name="T61" fmla="*/ 0 h 115"/>
                      <a:gd name="T62" fmla="*/ 1 w 810"/>
                      <a:gd name="T63" fmla="*/ 0 h 115"/>
                      <a:gd name="T64" fmla="*/ 1 w 810"/>
                      <a:gd name="T65" fmla="*/ 0 h 115"/>
                      <a:gd name="T66" fmla="*/ 1 w 810"/>
                      <a:gd name="T67" fmla="*/ 0 h 115"/>
                      <a:gd name="T68" fmla="*/ 1 w 810"/>
                      <a:gd name="T69" fmla="*/ 0 h 115"/>
                      <a:gd name="T70" fmla="*/ 1 w 810"/>
                      <a:gd name="T71" fmla="*/ 0 h 115"/>
                      <a:gd name="T72" fmla="*/ 1 w 810"/>
                      <a:gd name="T73" fmla="*/ 0 h 1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0"/>
                      <a:gd name="T112" fmla="*/ 0 h 115"/>
                      <a:gd name="T113" fmla="*/ 810 w 810"/>
                      <a:gd name="T114" fmla="*/ 115 h 11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0" h="115">
                        <a:moveTo>
                          <a:pt x="752" y="115"/>
                        </a:moveTo>
                        <a:lnTo>
                          <a:pt x="764" y="114"/>
                        </a:lnTo>
                        <a:lnTo>
                          <a:pt x="775" y="110"/>
                        </a:lnTo>
                        <a:lnTo>
                          <a:pt x="784" y="106"/>
                        </a:lnTo>
                        <a:lnTo>
                          <a:pt x="794" y="98"/>
                        </a:lnTo>
                        <a:lnTo>
                          <a:pt x="800" y="89"/>
                        </a:lnTo>
                        <a:lnTo>
                          <a:pt x="805" y="80"/>
                        </a:lnTo>
                        <a:lnTo>
                          <a:pt x="808" y="69"/>
                        </a:lnTo>
                        <a:lnTo>
                          <a:pt x="810" y="57"/>
                        </a:lnTo>
                        <a:lnTo>
                          <a:pt x="808" y="46"/>
                        </a:lnTo>
                        <a:lnTo>
                          <a:pt x="805" y="34"/>
                        </a:lnTo>
                        <a:lnTo>
                          <a:pt x="800" y="25"/>
                        </a:lnTo>
                        <a:lnTo>
                          <a:pt x="794" y="16"/>
                        </a:lnTo>
                        <a:lnTo>
                          <a:pt x="784" y="9"/>
                        </a:lnTo>
                        <a:lnTo>
                          <a:pt x="775" y="4"/>
                        </a:lnTo>
                        <a:lnTo>
                          <a:pt x="764" y="1"/>
                        </a:lnTo>
                        <a:lnTo>
                          <a:pt x="752" y="0"/>
                        </a:lnTo>
                        <a:lnTo>
                          <a:pt x="58" y="0"/>
                        </a:lnTo>
                        <a:lnTo>
                          <a:pt x="46" y="1"/>
                        </a:lnTo>
                        <a:lnTo>
                          <a:pt x="35" y="4"/>
                        </a:lnTo>
                        <a:lnTo>
                          <a:pt x="25" y="9"/>
                        </a:lnTo>
                        <a:lnTo>
                          <a:pt x="17" y="16"/>
                        </a:lnTo>
                        <a:lnTo>
                          <a:pt x="9" y="25"/>
                        </a:lnTo>
                        <a:lnTo>
                          <a:pt x="5" y="34"/>
                        </a:lnTo>
                        <a:lnTo>
                          <a:pt x="1" y="46"/>
                        </a:lnTo>
                        <a:lnTo>
                          <a:pt x="0" y="57"/>
                        </a:lnTo>
                        <a:lnTo>
                          <a:pt x="1" y="69"/>
                        </a:lnTo>
                        <a:lnTo>
                          <a:pt x="5" y="80"/>
                        </a:lnTo>
                        <a:lnTo>
                          <a:pt x="9" y="89"/>
                        </a:lnTo>
                        <a:lnTo>
                          <a:pt x="17" y="98"/>
                        </a:lnTo>
                        <a:lnTo>
                          <a:pt x="25" y="106"/>
                        </a:lnTo>
                        <a:lnTo>
                          <a:pt x="35" y="110"/>
                        </a:lnTo>
                        <a:lnTo>
                          <a:pt x="46" y="114"/>
                        </a:lnTo>
                        <a:lnTo>
                          <a:pt x="58" y="115"/>
                        </a:lnTo>
                        <a:lnTo>
                          <a:pt x="752" y="115"/>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sp>
                <p:nvSpPr>
                  <p:cNvPr id="372" name="Freeform 479"/>
                  <p:cNvSpPr>
                    <a:spLocks/>
                  </p:cNvSpPr>
                  <p:nvPr/>
                </p:nvSpPr>
                <p:spPr bwMode="auto">
                  <a:xfrm>
                    <a:off x="2718" y="2311"/>
                    <a:ext cx="324" cy="34"/>
                  </a:xfrm>
                  <a:custGeom>
                    <a:avLst/>
                    <a:gdLst>
                      <a:gd name="T0" fmla="*/ 1 w 648"/>
                      <a:gd name="T1" fmla="*/ 1 h 68"/>
                      <a:gd name="T2" fmla="*/ 1 w 648"/>
                      <a:gd name="T3" fmla="*/ 1 h 68"/>
                      <a:gd name="T4" fmla="*/ 1 w 648"/>
                      <a:gd name="T5" fmla="*/ 1 h 68"/>
                      <a:gd name="T6" fmla="*/ 1 w 648"/>
                      <a:gd name="T7" fmla="*/ 1 h 68"/>
                      <a:gd name="T8" fmla="*/ 1 w 648"/>
                      <a:gd name="T9" fmla="*/ 1 h 68"/>
                      <a:gd name="T10" fmla="*/ 1 w 648"/>
                      <a:gd name="T11" fmla="*/ 1 h 68"/>
                      <a:gd name="T12" fmla="*/ 1 w 648"/>
                      <a:gd name="T13" fmla="*/ 1 h 68"/>
                      <a:gd name="T14" fmla="*/ 1 w 648"/>
                      <a:gd name="T15" fmla="*/ 1 h 68"/>
                      <a:gd name="T16" fmla="*/ 1 w 648"/>
                      <a:gd name="T17" fmla="*/ 1 h 68"/>
                      <a:gd name="T18" fmla="*/ 1 w 648"/>
                      <a:gd name="T19" fmla="*/ 1 h 68"/>
                      <a:gd name="T20" fmla="*/ 1 w 648"/>
                      <a:gd name="T21" fmla="*/ 1 h 68"/>
                      <a:gd name="T22" fmla="*/ 1 w 648"/>
                      <a:gd name="T23" fmla="*/ 1 h 68"/>
                      <a:gd name="T24" fmla="*/ 1 w 648"/>
                      <a:gd name="T25" fmla="*/ 1 h 68"/>
                      <a:gd name="T26" fmla="*/ 1 w 648"/>
                      <a:gd name="T27" fmla="*/ 1 h 68"/>
                      <a:gd name="T28" fmla="*/ 1 w 648"/>
                      <a:gd name="T29" fmla="*/ 1 h 68"/>
                      <a:gd name="T30" fmla="*/ 1 w 648"/>
                      <a:gd name="T31" fmla="*/ 1 h 68"/>
                      <a:gd name="T32" fmla="*/ 1 w 648"/>
                      <a:gd name="T33" fmla="*/ 1 h 68"/>
                      <a:gd name="T34" fmla="*/ 1 w 648"/>
                      <a:gd name="T35" fmla="*/ 0 h 68"/>
                      <a:gd name="T36" fmla="*/ 1 w 648"/>
                      <a:gd name="T37" fmla="*/ 0 h 68"/>
                      <a:gd name="T38" fmla="*/ 1 w 648"/>
                      <a:gd name="T39" fmla="*/ 1 h 68"/>
                      <a:gd name="T40" fmla="*/ 1 w 648"/>
                      <a:gd name="T41" fmla="*/ 1 h 68"/>
                      <a:gd name="T42" fmla="*/ 1 w 648"/>
                      <a:gd name="T43" fmla="*/ 1 h 68"/>
                      <a:gd name="T44" fmla="*/ 1 w 648"/>
                      <a:gd name="T45" fmla="*/ 1 h 68"/>
                      <a:gd name="T46" fmla="*/ 1 w 648"/>
                      <a:gd name="T47" fmla="*/ 1 h 68"/>
                      <a:gd name="T48" fmla="*/ 1 w 648"/>
                      <a:gd name="T49" fmla="*/ 1 h 68"/>
                      <a:gd name="T50" fmla="*/ 1 w 648"/>
                      <a:gd name="T51" fmla="*/ 1 h 68"/>
                      <a:gd name="T52" fmla="*/ 0 w 648"/>
                      <a:gd name="T53" fmla="*/ 1 h 68"/>
                      <a:gd name="T54" fmla="*/ 0 w 648"/>
                      <a:gd name="T55" fmla="*/ 1 h 68"/>
                      <a:gd name="T56" fmla="*/ 1 w 648"/>
                      <a:gd name="T57" fmla="*/ 1 h 68"/>
                      <a:gd name="T58" fmla="*/ 1 w 648"/>
                      <a:gd name="T59" fmla="*/ 1 h 68"/>
                      <a:gd name="T60" fmla="*/ 1 w 648"/>
                      <a:gd name="T61" fmla="*/ 1 h 68"/>
                      <a:gd name="T62" fmla="*/ 1 w 648"/>
                      <a:gd name="T63" fmla="*/ 1 h 68"/>
                      <a:gd name="T64" fmla="*/ 1 w 648"/>
                      <a:gd name="T65" fmla="*/ 1 h 68"/>
                      <a:gd name="T66" fmla="*/ 1 w 648"/>
                      <a:gd name="T67" fmla="*/ 1 h 68"/>
                      <a:gd name="T68" fmla="*/ 1 w 648"/>
                      <a:gd name="T69" fmla="*/ 1 h 68"/>
                      <a:gd name="T70" fmla="*/ 1 w 648"/>
                      <a:gd name="T71" fmla="*/ 1 h 68"/>
                      <a:gd name="T72" fmla="*/ 1 w 648"/>
                      <a:gd name="T73" fmla="*/ 1 h 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8"/>
                      <a:gd name="T112" fmla="*/ 0 h 68"/>
                      <a:gd name="T113" fmla="*/ 648 w 648"/>
                      <a:gd name="T114" fmla="*/ 68 h 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8" h="68">
                        <a:moveTo>
                          <a:pt x="613" y="68"/>
                        </a:moveTo>
                        <a:lnTo>
                          <a:pt x="620" y="67"/>
                        </a:lnTo>
                        <a:lnTo>
                          <a:pt x="626" y="66"/>
                        </a:lnTo>
                        <a:lnTo>
                          <a:pt x="633" y="62"/>
                        </a:lnTo>
                        <a:lnTo>
                          <a:pt x="637" y="57"/>
                        </a:lnTo>
                        <a:lnTo>
                          <a:pt x="642" y="53"/>
                        </a:lnTo>
                        <a:lnTo>
                          <a:pt x="645" y="47"/>
                        </a:lnTo>
                        <a:lnTo>
                          <a:pt x="646" y="41"/>
                        </a:lnTo>
                        <a:lnTo>
                          <a:pt x="648" y="34"/>
                        </a:lnTo>
                        <a:lnTo>
                          <a:pt x="646" y="28"/>
                        </a:lnTo>
                        <a:lnTo>
                          <a:pt x="645" y="21"/>
                        </a:lnTo>
                        <a:lnTo>
                          <a:pt x="642" y="15"/>
                        </a:lnTo>
                        <a:lnTo>
                          <a:pt x="637" y="10"/>
                        </a:lnTo>
                        <a:lnTo>
                          <a:pt x="633" y="6"/>
                        </a:lnTo>
                        <a:lnTo>
                          <a:pt x="626" y="2"/>
                        </a:lnTo>
                        <a:lnTo>
                          <a:pt x="620" y="1"/>
                        </a:lnTo>
                        <a:lnTo>
                          <a:pt x="613" y="0"/>
                        </a:lnTo>
                        <a:lnTo>
                          <a:pt x="35" y="0"/>
                        </a:lnTo>
                        <a:lnTo>
                          <a:pt x="28" y="1"/>
                        </a:lnTo>
                        <a:lnTo>
                          <a:pt x="21" y="2"/>
                        </a:lnTo>
                        <a:lnTo>
                          <a:pt x="15" y="6"/>
                        </a:lnTo>
                        <a:lnTo>
                          <a:pt x="11" y="10"/>
                        </a:lnTo>
                        <a:lnTo>
                          <a:pt x="6" y="15"/>
                        </a:lnTo>
                        <a:lnTo>
                          <a:pt x="3" y="21"/>
                        </a:lnTo>
                        <a:lnTo>
                          <a:pt x="2" y="28"/>
                        </a:lnTo>
                        <a:lnTo>
                          <a:pt x="0" y="34"/>
                        </a:lnTo>
                        <a:lnTo>
                          <a:pt x="2" y="41"/>
                        </a:lnTo>
                        <a:lnTo>
                          <a:pt x="3" y="47"/>
                        </a:lnTo>
                        <a:lnTo>
                          <a:pt x="6" y="53"/>
                        </a:lnTo>
                        <a:lnTo>
                          <a:pt x="11" y="57"/>
                        </a:lnTo>
                        <a:lnTo>
                          <a:pt x="15" y="62"/>
                        </a:lnTo>
                        <a:lnTo>
                          <a:pt x="21" y="66"/>
                        </a:lnTo>
                        <a:lnTo>
                          <a:pt x="28" y="67"/>
                        </a:lnTo>
                        <a:lnTo>
                          <a:pt x="35" y="68"/>
                        </a:lnTo>
                        <a:lnTo>
                          <a:pt x="613" y="68"/>
                        </a:lnTo>
                        <a:close/>
                      </a:path>
                    </a:pathLst>
                  </a:custGeom>
                  <a:solidFill>
                    <a:srgbClr val="000000"/>
                  </a:solidFill>
                  <a:ln w="9525">
                    <a:noFill/>
                    <a:round/>
                    <a:headEnd/>
                    <a:tailEnd/>
                  </a:ln>
                </p:spPr>
                <p:txBody>
                  <a:bodyPr/>
                  <a:lstStyle/>
                  <a:p>
                    <a:pPr>
                      <a:defRPr/>
                    </a:pPr>
                    <a:endParaRPr lang="en-US" kern="0">
                      <a:solidFill>
                        <a:sysClr val="windowText" lastClr="000000"/>
                      </a:solidFill>
                      <a:latin typeface="Arial"/>
                    </a:endParaRPr>
                  </a:p>
                </p:txBody>
              </p:sp>
            </p:grpSp>
            <p:grpSp>
              <p:nvGrpSpPr>
                <p:cNvPr id="364" name="Group 480"/>
                <p:cNvGrpSpPr>
                  <a:grpSpLocks/>
                </p:cNvGrpSpPr>
                <p:nvPr/>
              </p:nvGrpSpPr>
              <p:grpSpPr bwMode="auto">
                <a:xfrm rot="395034">
                  <a:off x="3720" y="2455"/>
                  <a:ext cx="147" cy="93"/>
                  <a:chOff x="3500" y="1729"/>
                  <a:chExt cx="418" cy="263"/>
                </a:xfrm>
              </p:grpSpPr>
              <p:sp>
                <p:nvSpPr>
                  <p:cNvPr id="368" name="Freeform 481"/>
                  <p:cNvSpPr>
                    <a:spLocks/>
                  </p:cNvSpPr>
                  <p:nvPr/>
                </p:nvSpPr>
                <p:spPr bwMode="auto">
                  <a:xfrm flipH="1">
                    <a:off x="3552" y="1955"/>
                    <a:ext cx="274" cy="37"/>
                  </a:xfrm>
                  <a:custGeom>
                    <a:avLst/>
                    <a:gdLst>
                      <a:gd name="T0" fmla="*/ 0 w 550"/>
                      <a:gd name="T1" fmla="*/ 1 h 74"/>
                      <a:gd name="T2" fmla="*/ 0 w 550"/>
                      <a:gd name="T3" fmla="*/ 1 h 74"/>
                      <a:gd name="T4" fmla="*/ 0 w 550"/>
                      <a:gd name="T5" fmla="*/ 1 h 74"/>
                      <a:gd name="T6" fmla="*/ 0 w 550"/>
                      <a:gd name="T7" fmla="*/ 1 h 74"/>
                      <a:gd name="T8" fmla="*/ 0 w 550"/>
                      <a:gd name="T9" fmla="*/ 0 h 74"/>
                      <a:gd name="T10" fmla="*/ 0 w 550"/>
                      <a:gd name="T11" fmla="*/ 1 h 74"/>
                      <a:gd name="T12" fmla="*/ 0 w 550"/>
                      <a:gd name="T13" fmla="*/ 1 h 74"/>
                      <a:gd name="T14" fmla="*/ 0 60000 65536"/>
                      <a:gd name="T15" fmla="*/ 0 60000 65536"/>
                      <a:gd name="T16" fmla="*/ 0 60000 65536"/>
                      <a:gd name="T17" fmla="*/ 0 60000 65536"/>
                      <a:gd name="T18" fmla="*/ 0 60000 65536"/>
                      <a:gd name="T19" fmla="*/ 0 60000 65536"/>
                      <a:gd name="T20" fmla="*/ 0 60000 65536"/>
                      <a:gd name="T21" fmla="*/ 0 w 550"/>
                      <a:gd name="T22" fmla="*/ 0 h 74"/>
                      <a:gd name="T23" fmla="*/ 550 w 550"/>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0" h="74">
                        <a:moveTo>
                          <a:pt x="485" y="11"/>
                        </a:moveTo>
                        <a:lnTo>
                          <a:pt x="0" y="55"/>
                        </a:lnTo>
                        <a:lnTo>
                          <a:pt x="40" y="74"/>
                        </a:lnTo>
                        <a:lnTo>
                          <a:pt x="476" y="64"/>
                        </a:lnTo>
                        <a:lnTo>
                          <a:pt x="550" y="0"/>
                        </a:lnTo>
                        <a:lnTo>
                          <a:pt x="485" y="11"/>
                        </a:lnTo>
                        <a:close/>
                      </a:path>
                    </a:pathLst>
                  </a:custGeom>
                  <a:solidFill>
                    <a:srgbClr val="333333"/>
                  </a:solidFill>
                  <a:ln w="9525">
                    <a:noFill/>
                    <a:round/>
                    <a:headEnd/>
                    <a:tailEnd/>
                  </a:ln>
                </p:spPr>
                <p:txBody>
                  <a:bodyPr/>
                  <a:lstStyle/>
                  <a:p>
                    <a:pPr>
                      <a:defRPr/>
                    </a:pPr>
                    <a:endParaRPr lang="en-US" kern="0">
                      <a:solidFill>
                        <a:sysClr val="windowText" lastClr="000000"/>
                      </a:solidFill>
                      <a:latin typeface="Arial"/>
                    </a:endParaRPr>
                  </a:p>
                </p:txBody>
              </p:sp>
              <p:sp>
                <p:nvSpPr>
                  <p:cNvPr id="369" name="Freeform 482"/>
                  <p:cNvSpPr>
                    <a:spLocks/>
                  </p:cNvSpPr>
                  <p:nvPr/>
                </p:nvSpPr>
                <p:spPr bwMode="auto">
                  <a:xfrm flipH="1">
                    <a:off x="3500" y="1792"/>
                    <a:ext cx="404" cy="150"/>
                  </a:xfrm>
                  <a:custGeom>
                    <a:avLst/>
                    <a:gdLst>
                      <a:gd name="T0" fmla="*/ 0 w 808"/>
                      <a:gd name="T1" fmla="*/ 1 h 300"/>
                      <a:gd name="T2" fmla="*/ 1 w 808"/>
                      <a:gd name="T3" fmla="*/ 1 h 300"/>
                      <a:gd name="T4" fmla="*/ 1 w 808"/>
                      <a:gd name="T5" fmla="*/ 0 h 300"/>
                      <a:gd name="T6" fmla="*/ 1 w 808"/>
                      <a:gd name="T7" fmla="*/ 1 h 300"/>
                      <a:gd name="T8" fmla="*/ 1 w 808"/>
                      <a:gd name="T9" fmla="*/ 1 h 300"/>
                      <a:gd name="T10" fmla="*/ 0 w 808"/>
                      <a:gd name="T11" fmla="*/ 1 h 300"/>
                      <a:gd name="T12" fmla="*/ 0 w 808"/>
                      <a:gd name="T13" fmla="*/ 1 h 300"/>
                      <a:gd name="T14" fmla="*/ 0 60000 65536"/>
                      <a:gd name="T15" fmla="*/ 0 60000 65536"/>
                      <a:gd name="T16" fmla="*/ 0 60000 65536"/>
                      <a:gd name="T17" fmla="*/ 0 60000 65536"/>
                      <a:gd name="T18" fmla="*/ 0 60000 65536"/>
                      <a:gd name="T19" fmla="*/ 0 60000 65536"/>
                      <a:gd name="T20" fmla="*/ 0 60000 65536"/>
                      <a:gd name="T21" fmla="*/ 0 w 808"/>
                      <a:gd name="T22" fmla="*/ 0 h 300"/>
                      <a:gd name="T23" fmla="*/ 808 w 808"/>
                      <a:gd name="T24" fmla="*/ 300 h 3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8" h="300">
                        <a:moveTo>
                          <a:pt x="0" y="300"/>
                        </a:moveTo>
                        <a:lnTo>
                          <a:pt x="808" y="28"/>
                        </a:lnTo>
                        <a:lnTo>
                          <a:pt x="730" y="0"/>
                        </a:lnTo>
                        <a:lnTo>
                          <a:pt x="380" y="133"/>
                        </a:lnTo>
                        <a:lnTo>
                          <a:pt x="44" y="260"/>
                        </a:lnTo>
                        <a:lnTo>
                          <a:pt x="0" y="300"/>
                        </a:lnTo>
                        <a:close/>
                      </a:path>
                    </a:pathLst>
                  </a:custGeom>
                  <a:solidFill>
                    <a:srgbClr val="333333"/>
                  </a:solidFill>
                  <a:ln w="9525">
                    <a:noFill/>
                    <a:round/>
                    <a:headEnd/>
                    <a:tailEnd/>
                  </a:ln>
                </p:spPr>
                <p:txBody>
                  <a:bodyPr/>
                  <a:lstStyle/>
                  <a:p>
                    <a:pPr>
                      <a:defRPr/>
                    </a:pPr>
                    <a:endParaRPr lang="en-US" kern="0">
                      <a:solidFill>
                        <a:sysClr val="windowText" lastClr="000000"/>
                      </a:solidFill>
                      <a:latin typeface="Arial"/>
                    </a:endParaRPr>
                  </a:p>
                </p:txBody>
              </p:sp>
              <p:sp>
                <p:nvSpPr>
                  <p:cNvPr id="370" name="Freeform 483"/>
                  <p:cNvSpPr>
                    <a:spLocks/>
                  </p:cNvSpPr>
                  <p:nvPr/>
                </p:nvSpPr>
                <p:spPr bwMode="auto">
                  <a:xfrm flipH="1">
                    <a:off x="3737" y="1729"/>
                    <a:ext cx="181" cy="152"/>
                  </a:xfrm>
                  <a:custGeom>
                    <a:avLst/>
                    <a:gdLst>
                      <a:gd name="T0" fmla="*/ 0 w 363"/>
                      <a:gd name="T1" fmla="*/ 1 h 304"/>
                      <a:gd name="T2" fmla="*/ 0 w 363"/>
                      <a:gd name="T3" fmla="*/ 0 h 304"/>
                      <a:gd name="T4" fmla="*/ 0 w 363"/>
                      <a:gd name="T5" fmla="*/ 1 h 304"/>
                      <a:gd name="T6" fmla="*/ 0 w 363"/>
                      <a:gd name="T7" fmla="*/ 1 h 304"/>
                      <a:gd name="T8" fmla="*/ 0 w 363"/>
                      <a:gd name="T9" fmla="*/ 1 h 304"/>
                      <a:gd name="T10" fmla="*/ 0 w 363"/>
                      <a:gd name="T11" fmla="*/ 1 h 304"/>
                      <a:gd name="T12" fmla="*/ 0 w 363"/>
                      <a:gd name="T13" fmla="*/ 1 h 304"/>
                      <a:gd name="T14" fmla="*/ 0 60000 65536"/>
                      <a:gd name="T15" fmla="*/ 0 60000 65536"/>
                      <a:gd name="T16" fmla="*/ 0 60000 65536"/>
                      <a:gd name="T17" fmla="*/ 0 60000 65536"/>
                      <a:gd name="T18" fmla="*/ 0 60000 65536"/>
                      <a:gd name="T19" fmla="*/ 0 60000 65536"/>
                      <a:gd name="T20" fmla="*/ 0 60000 65536"/>
                      <a:gd name="T21" fmla="*/ 0 w 363"/>
                      <a:gd name="T22" fmla="*/ 0 h 304"/>
                      <a:gd name="T23" fmla="*/ 363 w 363"/>
                      <a:gd name="T24" fmla="*/ 304 h 3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3" h="304">
                        <a:moveTo>
                          <a:pt x="363" y="43"/>
                        </a:moveTo>
                        <a:lnTo>
                          <a:pt x="357" y="0"/>
                        </a:lnTo>
                        <a:lnTo>
                          <a:pt x="0" y="304"/>
                        </a:lnTo>
                        <a:lnTo>
                          <a:pt x="45" y="289"/>
                        </a:lnTo>
                        <a:lnTo>
                          <a:pt x="319" y="83"/>
                        </a:lnTo>
                        <a:lnTo>
                          <a:pt x="363" y="43"/>
                        </a:lnTo>
                        <a:close/>
                      </a:path>
                    </a:pathLst>
                  </a:custGeom>
                  <a:solidFill>
                    <a:srgbClr val="333333"/>
                  </a:solidFill>
                  <a:ln w="9525">
                    <a:noFill/>
                    <a:round/>
                    <a:headEnd/>
                    <a:tailEnd/>
                  </a:ln>
                </p:spPr>
                <p:txBody>
                  <a:bodyPr/>
                  <a:lstStyle/>
                  <a:p>
                    <a:pPr>
                      <a:defRPr/>
                    </a:pPr>
                    <a:endParaRPr lang="en-US" kern="0">
                      <a:solidFill>
                        <a:sysClr val="windowText" lastClr="000000"/>
                      </a:solidFill>
                      <a:latin typeface="Arial"/>
                    </a:endParaRPr>
                  </a:p>
                </p:txBody>
              </p:sp>
            </p:grpSp>
            <p:sp>
              <p:nvSpPr>
                <p:cNvPr id="366" name="Line 484"/>
                <p:cNvSpPr>
                  <a:spLocks noChangeShapeType="1"/>
                </p:cNvSpPr>
                <p:nvPr/>
              </p:nvSpPr>
              <p:spPr bwMode="auto">
                <a:xfrm rot="395034" flipH="1">
                  <a:off x="3840" y="2360"/>
                  <a:ext cx="344" cy="247"/>
                </a:xfrm>
                <a:prstGeom prst="line">
                  <a:avLst/>
                </a:prstGeom>
                <a:noFill/>
                <a:ln w="38100">
                  <a:solidFill>
                    <a:srgbClr val="CC0000"/>
                  </a:solidFill>
                  <a:round/>
                  <a:headEnd/>
                  <a:tailEnd/>
                </a:ln>
              </p:spPr>
              <p:txBody>
                <a:bodyPr/>
                <a:lstStyle/>
                <a:p>
                  <a:pPr>
                    <a:defRPr/>
                  </a:pPr>
                  <a:endParaRPr lang="en-US" kern="0">
                    <a:solidFill>
                      <a:sysClr val="windowText" lastClr="000000"/>
                    </a:solidFill>
                    <a:latin typeface="Arial"/>
                  </a:endParaRPr>
                </a:p>
              </p:txBody>
            </p:sp>
            <p:sp>
              <p:nvSpPr>
                <p:cNvPr id="367" name="AutoShape 475"/>
                <p:cNvSpPr>
                  <a:spLocks noChangeAspect="1" noChangeArrowheads="1" noTextEdit="1"/>
                </p:cNvSpPr>
                <p:nvPr/>
              </p:nvSpPr>
              <p:spPr bwMode="auto">
                <a:xfrm rot="395034">
                  <a:off x="3883" y="2351"/>
                  <a:ext cx="335" cy="233"/>
                </a:xfrm>
                <a:prstGeom prst="rect">
                  <a:avLst/>
                </a:prstGeom>
                <a:noFill/>
                <a:ln w="9525">
                  <a:noFill/>
                  <a:miter lim="800000"/>
                  <a:headEnd/>
                  <a:tailEnd/>
                </a:ln>
              </p:spPr>
              <p:txBody>
                <a:bodyPr/>
                <a:lstStyle/>
                <a:p>
                  <a:pPr>
                    <a:defRPr/>
                  </a:pPr>
                  <a:endParaRPr lang="en-US" kern="0">
                    <a:solidFill>
                      <a:sysClr val="windowText" lastClr="000000"/>
                    </a:solidFill>
                    <a:latin typeface="Arial"/>
                  </a:endParaRPr>
                </a:p>
              </p:txBody>
            </p:sp>
          </p:grpSp>
        </p:grpSp>
        <p:sp>
          <p:nvSpPr>
            <p:cNvPr id="359" name="Text Box 447"/>
            <p:cNvSpPr txBox="1">
              <a:spLocks noChangeArrowheads="1"/>
            </p:cNvSpPr>
            <p:nvPr/>
          </p:nvSpPr>
          <p:spPr bwMode="auto">
            <a:xfrm>
              <a:off x="4527551" y="2428875"/>
              <a:ext cx="2793361" cy="448008"/>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nSpc>
                  <a:spcPct val="70000"/>
                </a:lnSpc>
                <a:defRPr/>
              </a:pPr>
              <a:r>
                <a:rPr lang="en-US" sz="1600" kern="0" cap="small" dirty="0">
                  <a:ln w="3175">
                    <a:solidFill>
                      <a:srgbClr val="FFFF00"/>
                    </a:solidFill>
                  </a:ln>
                  <a:solidFill>
                    <a:srgbClr val="CC0000"/>
                  </a:solidFill>
                  <a:effectLst>
                    <a:glow rad="101600">
                      <a:srgbClr val="FFFFFF">
                        <a:alpha val="60000"/>
                      </a:srgbClr>
                    </a:glow>
                  </a:effectLst>
                  <a:latin typeface="Arial Black" pitchFamily="34" charset="0"/>
                  <a:cs typeface="Arial" pitchFamily="34" charset="0"/>
                </a:rPr>
                <a:t>Detraction</a:t>
              </a:r>
              <a:r>
                <a:rPr lang="en-US" sz="1600" kern="0" cap="small" dirty="0" smtClean="0">
                  <a:ln w="3175">
                    <a:solidFill>
                      <a:srgbClr val="FFFF00"/>
                    </a:solidFill>
                  </a:ln>
                  <a:solidFill>
                    <a:srgbClr val="CC0000"/>
                  </a:solidFill>
                  <a:effectLst>
                    <a:glow rad="101600">
                      <a:srgbClr val="FFFFFF">
                        <a:alpha val="60000"/>
                      </a:srgbClr>
                    </a:glow>
                  </a:effectLst>
                  <a:latin typeface="Arial Black" pitchFamily="34" charset="0"/>
                  <a:cs typeface="Arial" pitchFamily="34" charset="0"/>
                </a:rPr>
                <a:t>, Protection</a:t>
              </a:r>
              <a:r>
                <a:rPr lang="en-US" sz="1600" kern="0" dirty="0" smtClean="0">
                  <a:ln w="3175">
                    <a:solidFill>
                      <a:srgbClr val="FFFF99"/>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
              </a:r>
              <a:br>
                <a:rPr lang="en-US" sz="1600" kern="0" dirty="0" smtClean="0">
                  <a:ln w="3175">
                    <a:solidFill>
                      <a:srgbClr val="FFFF99"/>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br>
              <a:r>
                <a:rPr lang="en-US" sz="1600" kern="0" dirty="0" smtClean="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t>Negativity, Judgment</a:t>
              </a:r>
              <a:endPar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endParaRPr>
            </a:p>
          </p:txBody>
        </p:sp>
      </p:grpSp>
      <p:grpSp>
        <p:nvGrpSpPr>
          <p:cNvPr id="365" name="Group 553"/>
          <p:cNvGrpSpPr>
            <a:grpSpLocks/>
          </p:cNvGrpSpPr>
          <p:nvPr/>
        </p:nvGrpSpPr>
        <p:grpSpPr bwMode="auto">
          <a:xfrm>
            <a:off x="3982285" y="5761800"/>
            <a:ext cx="4876054" cy="473407"/>
            <a:chOff x="4048887" y="4325939"/>
            <a:chExt cx="4876065" cy="473407"/>
          </a:xfrm>
        </p:grpSpPr>
        <p:grpSp>
          <p:nvGrpSpPr>
            <p:cNvPr id="397" name="Group 371"/>
            <p:cNvGrpSpPr>
              <a:grpSpLocks/>
            </p:cNvGrpSpPr>
            <p:nvPr/>
          </p:nvGrpSpPr>
          <p:grpSpPr bwMode="auto">
            <a:xfrm>
              <a:off x="4048887" y="4325939"/>
              <a:ext cx="471487" cy="438150"/>
              <a:chOff x="4037013" y="4325938"/>
              <a:chExt cx="471487" cy="438150"/>
            </a:xfrm>
          </p:grpSpPr>
          <p:sp>
            <p:nvSpPr>
              <p:cNvPr id="400" name="Oval 248"/>
              <p:cNvSpPr>
                <a:spLocks noChangeArrowheads="1"/>
              </p:cNvSpPr>
              <p:nvPr/>
            </p:nvSpPr>
            <p:spPr bwMode="auto">
              <a:xfrm>
                <a:off x="4037013" y="4325938"/>
                <a:ext cx="471487" cy="438150"/>
              </a:xfrm>
              <a:prstGeom prst="ellipse">
                <a:avLst/>
              </a:prstGeom>
              <a:solidFill>
                <a:sysClr val="window" lastClr="FFFFFF"/>
              </a:solidFill>
              <a:ln w="38100" algn="ctr">
                <a:solidFill>
                  <a:srgbClr val="CC0000"/>
                </a:solidFill>
                <a:round/>
                <a:headEnd/>
                <a:tailEnd/>
              </a:ln>
            </p:spPr>
            <p:txBody>
              <a:bodyPr wrap="none" anchor="ctr"/>
              <a:lstStyle/>
              <a:p>
                <a:pPr>
                  <a:defRPr/>
                </a:pPr>
                <a:endParaRPr lang="en-US" kern="0">
                  <a:solidFill>
                    <a:sysClr val="windowText" lastClr="000000"/>
                  </a:solidFill>
                  <a:latin typeface="Arial"/>
                </a:endParaRPr>
              </a:p>
            </p:txBody>
          </p:sp>
          <p:sp>
            <p:nvSpPr>
              <p:cNvPr id="401" name="Freeform 249"/>
              <p:cNvSpPr>
                <a:spLocks/>
              </p:cNvSpPr>
              <p:nvPr/>
            </p:nvSpPr>
            <p:spPr bwMode="auto">
              <a:xfrm>
                <a:off x="4165600" y="4656138"/>
                <a:ext cx="92075" cy="55562"/>
              </a:xfrm>
              <a:custGeom>
                <a:avLst/>
                <a:gdLst>
                  <a:gd name="T0" fmla="*/ 0 w 477"/>
                  <a:gd name="T1" fmla="*/ 0 h 389"/>
                  <a:gd name="T2" fmla="*/ 0 w 477"/>
                  <a:gd name="T3" fmla="*/ 0 h 389"/>
                  <a:gd name="T4" fmla="*/ 0 w 477"/>
                  <a:gd name="T5" fmla="*/ 0 h 389"/>
                  <a:gd name="T6" fmla="*/ 0 w 477"/>
                  <a:gd name="T7" fmla="*/ 0 h 389"/>
                  <a:gd name="T8" fmla="*/ 0 w 477"/>
                  <a:gd name="T9" fmla="*/ 0 h 389"/>
                  <a:gd name="T10" fmla="*/ 0 w 477"/>
                  <a:gd name="T11" fmla="*/ 0 h 389"/>
                  <a:gd name="T12" fmla="*/ 0 w 477"/>
                  <a:gd name="T13" fmla="*/ 0 h 389"/>
                  <a:gd name="T14" fmla="*/ 0 w 477"/>
                  <a:gd name="T15" fmla="*/ 0 h 389"/>
                  <a:gd name="T16" fmla="*/ 0 w 477"/>
                  <a:gd name="T17" fmla="*/ 0 h 389"/>
                  <a:gd name="T18" fmla="*/ 0 w 477"/>
                  <a:gd name="T19" fmla="*/ 0 h 389"/>
                  <a:gd name="T20" fmla="*/ 0 w 477"/>
                  <a:gd name="T21" fmla="*/ 0 h 389"/>
                  <a:gd name="T22" fmla="*/ 0 w 477"/>
                  <a:gd name="T23" fmla="*/ 0 h 389"/>
                  <a:gd name="T24" fmla="*/ 0 w 477"/>
                  <a:gd name="T25" fmla="*/ 0 h 389"/>
                  <a:gd name="T26" fmla="*/ 0 w 477"/>
                  <a:gd name="T27" fmla="*/ 0 h 389"/>
                  <a:gd name="T28" fmla="*/ 0 w 477"/>
                  <a:gd name="T29" fmla="*/ 0 h 389"/>
                  <a:gd name="T30" fmla="*/ 0 w 477"/>
                  <a:gd name="T31" fmla="*/ 0 h 389"/>
                  <a:gd name="T32" fmla="*/ 0 w 477"/>
                  <a:gd name="T33" fmla="*/ 0 h 389"/>
                  <a:gd name="T34" fmla="*/ 2147483647 w 477"/>
                  <a:gd name="T35" fmla="*/ 0 h 389"/>
                  <a:gd name="T36" fmla="*/ 2147483647 w 477"/>
                  <a:gd name="T37" fmla="*/ 0 h 389"/>
                  <a:gd name="T38" fmla="*/ 2147483647 w 477"/>
                  <a:gd name="T39" fmla="*/ 0 h 389"/>
                  <a:gd name="T40" fmla="*/ 2147483647 w 477"/>
                  <a:gd name="T41" fmla="*/ 0 h 389"/>
                  <a:gd name="T42" fmla="*/ 2147483647 w 477"/>
                  <a:gd name="T43" fmla="*/ 0 h 389"/>
                  <a:gd name="T44" fmla="*/ 2147483647 w 477"/>
                  <a:gd name="T45" fmla="*/ 0 h 389"/>
                  <a:gd name="T46" fmla="*/ 2147483647 w 477"/>
                  <a:gd name="T47" fmla="*/ 0 h 389"/>
                  <a:gd name="T48" fmla="*/ 2147483647 w 477"/>
                  <a:gd name="T49" fmla="*/ 0 h 389"/>
                  <a:gd name="T50" fmla="*/ 2147483647 w 477"/>
                  <a:gd name="T51" fmla="*/ 0 h 389"/>
                  <a:gd name="T52" fmla="*/ 2147483647 w 477"/>
                  <a:gd name="T53" fmla="*/ 0 h 389"/>
                  <a:gd name="T54" fmla="*/ 2147483647 w 477"/>
                  <a:gd name="T55" fmla="*/ 0 h 389"/>
                  <a:gd name="T56" fmla="*/ 2147483647 w 477"/>
                  <a:gd name="T57" fmla="*/ 0 h 389"/>
                  <a:gd name="T58" fmla="*/ 0 w 477"/>
                  <a:gd name="T59" fmla="*/ 0 h 389"/>
                  <a:gd name="T60" fmla="*/ 0 w 477"/>
                  <a:gd name="T61" fmla="*/ 0 h 389"/>
                  <a:gd name="T62" fmla="*/ 0 w 477"/>
                  <a:gd name="T63" fmla="*/ 0 h 3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77"/>
                  <a:gd name="T97" fmla="*/ 0 h 389"/>
                  <a:gd name="T98" fmla="*/ 477 w 477"/>
                  <a:gd name="T99" fmla="*/ 389 h 3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77" h="389">
                    <a:moveTo>
                      <a:pt x="162" y="0"/>
                    </a:moveTo>
                    <a:lnTo>
                      <a:pt x="149" y="6"/>
                    </a:lnTo>
                    <a:lnTo>
                      <a:pt x="137" y="13"/>
                    </a:lnTo>
                    <a:lnTo>
                      <a:pt x="126" y="20"/>
                    </a:lnTo>
                    <a:lnTo>
                      <a:pt x="115" y="28"/>
                    </a:lnTo>
                    <a:lnTo>
                      <a:pt x="103" y="34"/>
                    </a:lnTo>
                    <a:lnTo>
                      <a:pt x="92" y="42"/>
                    </a:lnTo>
                    <a:lnTo>
                      <a:pt x="80" y="50"/>
                    </a:lnTo>
                    <a:lnTo>
                      <a:pt x="69" y="57"/>
                    </a:lnTo>
                    <a:lnTo>
                      <a:pt x="60" y="88"/>
                    </a:lnTo>
                    <a:lnTo>
                      <a:pt x="51" y="121"/>
                    </a:lnTo>
                    <a:lnTo>
                      <a:pt x="42" y="151"/>
                    </a:lnTo>
                    <a:lnTo>
                      <a:pt x="35" y="184"/>
                    </a:lnTo>
                    <a:lnTo>
                      <a:pt x="26" y="216"/>
                    </a:lnTo>
                    <a:lnTo>
                      <a:pt x="17" y="249"/>
                    </a:lnTo>
                    <a:lnTo>
                      <a:pt x="8" y="281"/>
                    </a:lnTo>
                    <a:lnTo>
                      <a:pt x="0" y="314"/>
                    </a:lnTo>
                    <a:lnTo>
                      <a:pt x="12" y="306"/>
                    </a:lnTo>
                    <a:lnTo>
                      <a:pt x="24" y="301"/>
                    </a:lnTo>
                    <a:lnTo>
                      <a:pt x="36" y="293"/>
                    </a:lnTo>
                    <a:lnTo>
                      <a:pt x="49" y="288"/>
                    </a:lnTo>
                    <a:lnTo>
                      <a:pt x="60" y="282"/>
                    </a:lnTo>
                    <a:lnTo>
                      <a:pt x="71" y="277"/>
                    </a:lnTo>
                    <a:lnTo>
                      <a:pt x="83" y="271"/>
                    </a:lnTo>
                    <a:lnTo>
                      <a:pt x="96" y="267"/>
                    </a:lnTo>
                    <a:lnTo>
                      <a:pt x="96" y="282"/>
                    </a:lnTo>
                    <a:lnTo>
                      <a:pt x="97" y="297"/>
                    </a:lnTo>
                    <a:lnTo>
                      <a:pt x="98" y="313"/>
                    </a:lnTo>
                    <a:lnTo>
                      <a:pt x="101" y="328"/>
                    </a:lnTo>
                    <a:lnTo>
                      <a:pt x="101" y="343"/>
                    </a:lnTo>
                    <a:lnTo>
                      <a:pt x="102" y="358"/>
                    </a:lnTo>
                    <a:lnTo>
                      <a:pt x="103" y="373"/>
                    </a:lnTo>
                    <a:lnTo>
                      <a:pt x="106" y="389"/>
                    </a:lnTo>
                    <a:lnTo>
                      <a:pt x="165" y="375"/>
                    </a:lnTo>
                    <a:lnTo>
                      <a:pt x="220" y="365"/>
                    </a:lnTo>
                    <a:lnTo>
                      <a:pt x="267" y="353"/>
                    </a:lnTo>
                    <a:lnTo>
                      <a:pt x="311" y="342"/>
                    </a:lnTo>
                    <a:lnTo>
                      <a:pt x="351" y="325"/>
                    </a:lnTo>
                    <a:lnTo>
                      <a:pt x="391" y="302"/>
                    </a:lnTo>
                    <a:lnTo>
                      <a:pt x="432" y="271"/>
                    </a:lnTo>
                    <a:lnTo>
                      <a:pt x="477" y="227"/>
                    </a:lnTo>
                    <a:lnTo>
                      <a:pt x="473" y="199"/>
                    </a:lnTo>
                    <a:lnTo>
                      <a:pt x="469" y="173"/>
                    </a:lnTo>
                    <a:lnTo>
                      <a:pt x="465" y="145"/>
                    </a:lnTo>
                    <a:lnTo>
                      <a:pt x="463" y="118"/>
                    </a:lnTo>
                    <a:lnTo>
                      <a:pt x="459" y="90"/>
                    </a:lnTo>
                    <a:lnTo>
                      <a:pt x="455" y="64"/>
                    </a:lnTo>
                    <a:lnTo>
                      <a:pt x="451" y="37"/>
                    </a:lnTo>
                    <a:lnTo>
                      <a:pt x="449" y="10"/>
                    </a:lnTo>
                    <a:lnTo>
                      <a:pt x="424" y="11"/>
                    </a:lnTo>
                    <a:lnTo>
                      <a:pt x="400" y="14"/>
                    </a:lnTo>
                    <a:lnTo>
                      <a:pt x="376" y="17"/>
                    </a:lnTo>
                    <a:lnTo>
                      <a:pt x="353" y="19"/>
                    </a:lnTo>
                    <a:lnTo>
                      <a:pt x="328" y="20"/>
                    </a:lnTo>
                    <a:lnTo>
                      <a:pt x="305" y="24"/>
                    </a:lnTo>
                    <a:lnTo>
                      <a:pt x="280" y="25"/>
                    </a:lnTo>
                    <a:lnTo>
                      <a:pt x="257" y="29"/>
                    </a:lnTo>
                    <a:lnTo>
                      <a:pt x="252" y="28"/>
                    </a:lnTo>
                    <a:lnTo>
                      <a:pt x="239" y="25"/>
                    </a:lnTo>
                    <a:lnTo>
                      <a:pt x="220" y="22"/>
                    </a:lnTo>
                    <a:lnTo>
                      <a:pt x="202" y="18"/>
                    </a:lnTo>
                    <a:lnTo>
                      <a:pt x="182" y="13"/>
                    </a:lnTo>
                    <a:lnTo>
                      <a:pt x="168" y="8"/>
                    </a:lnTo>
                    <a:lnTo>
                      <a:pt x="159" y="4"/>
                    </a:lnTo>
                    <a:lnTo>
                      <a:pt x="162" y="0"/>
                    </a:lnTo>
                    <a:close/>
                  </a:path>
                </a:pathLst>
              </a:custGeom>
              <a:solidFill>
                <a:srgbClr val="825E45"/>
              </a:solidFill>
              <a:ln w="9525">
                <a:noFill/>
                <a:round/>
                <a:headEnd/>
                <a:tailEnd/>
              </a:ln>
            </p:spPr>
            <p:txBody>
              <a:bodyPr/>
              <a:lstStyle/>
              <a:p>
                <a:pPr>
                  <a:defRPr/>
                </a:pPr>
                <a:endParaRPr lang="en-US" kern="0">
                  <a:solidFill>
                    <a:sysClr val="windowText" lastClr="000000"/>
                  </a:solidFill>
                  <a:latin typeface="Arial"/>
                </a:endParaRPr>
              </a:p>
            </p:txBody>
          </p:sp>
          <p:sp>
            <p:nvSpPr>
              <p:cNvPr id="402" name="Freeform 250"/>
              <p:cNvSpPr>
                <a:spLocks/>
              </p:cNvSpPr>
              <p:nvPr/>
            </p:nvSpPr>
            <p:spPr bwMode="auto">
              <a:xfrm>
                <a:off x="4167188" y="4656138"/>
                <a:ext cx="88900" cy="53975"/>
              </a:xfrm>
              <a:custGeom>
                <a:avLst/>
                <a:gdLst>
                  <a:gd name="T0" fmla="*/ 0 w 456"/>
                  <a:gd name="T1" fmla="*/ 0 h 368"/>
                  <a:gd name="T2" fmla="*/ 0 w 456"/>
                  <a:gd name="T3" fmla="*/ 0 h 368"/>
                  <a:gd name="T4" fmla="*/ 0 w 456"/>
                  <a:gd name="T5" fmla="*/ 0 h 368"/>
                  <a:gd name="T6" fmla="*/ 0 w 456"/>
                  <a:gd name="T7" fmla="*/ 0 h 368"/>
                  <a:gd name="T8" fmla="*/ 0 w 456"/>
                  <a:gd name="T9" fmla="*/ 0 h 368"/>
                  <a:gd name="T10" fmla="*/ 0 w 456"/>
                  <a:gd name="T11" fmla="*/ 0 h 368"/>
                  <a:gd name="T12" fmla="*/ 0 w 456"/>
                  <a:gd name="T13" fmla="*/ 0 h 368"/>
                  <a:gd name="T14" fmla="*/ 0 w 456"/>
                  <a:gd name="T15" fmla="*/ 0 h 368"/>
                  <a:gd name="T16" fmla="*/ 0 w 456"/>
                  <a:gd name="T17" fmla="*/ 0 h 368"/>
                  <a:gd name="T18" fmla="*/ 0 w 456"/>
                  <a:gd name="T19" fmla="*/ 0 h 368"/>
                  <a:gd name="T20" fmla="*/ 0 w 456"/>
                  <a:gd name="T21" fmla="*/ 0 h 368"/>
                  <a:gd name="T22" fmla="*/ 0 w 456"/>
                  <a:gd name="T23" fmla="*/ 0 h 368"/>
                  <a:gd name="T24" fmla="*/ 0 w 456"/>
                  <a:gd name="T25" fmla="*/ 0 h 368"/>
                  <a:gd name="T26" fmla="*/ 0 w 456"/>
                  <a:gd name="T27" fmla="*/ 0 h 368"/>
                  <a:gd name="T28" fmla="*/ 0 w 456"/>
                  <a:gd name="T29" fmla="*/ 0 h 368"/>
                  <a:gd name="T30" fmla="*/ 0 w 456"/>
                  <a:gd name="T31" fmla="*/ 0 h 368"/>
                  <a:gd name="T32" fmla="*/ 0 w 456"/>
                  <a:gd name="T33" fmla="*/ 0 h 368"/>
                  <a:gd name="T34" fmla="*/ 2147483647 w 456"/>
                  <a:gd name="T35" fmla="*/ 0 h 368"/>
                  <a:gd name="T36" fmla="*/ 2147483647 w 456"/>
                  <a:gd name="T37" fmla="*/ 0 h 368"/>
                  <a:gd name="T38" fmla="*/ 2147483647 w 456"/>
                  <a:gd name="T39" fmla="*/ 0 h 368"/>
                  <a:gd name="T40" fmla="*/ 2147483647 w 456"/>
                  <a:gd name="T41" fmla="*/ 0 h 368"/>
                  <a:gd name="T42" fmla="*/ 2147483647 w 456"/>
                  <a:gd name="T43" fmla="*/ 0 h 368"/>
                  <a:gd name="T44" fmla="*/ 2147483647 w 456"/>
                  <a:gd name="T45" fmla="*/ 0 h 368"/>
                  <a:gd name="T46" fmla="*/ 2147483647 w 456"/>
                  <a:gd name="T47" fmla="*/ 0 h 368"/>
                  <a:gd name="T48" fmla="*/ 2147483647 w 456"/>
                  <a:gd name="T49" fmla="*/ 0 h 368"/>
                  <a:gd name="T50" fmla="*/ 2147483647 w 456"/>
                  <a:gd name="T51" fmla="*/ 0 h 368"/>
                  <a:gd name="T52" fmla="*/ 2147483647 w 456"/>
                  <a:gd name="T53" fmla="*/ 0 h 368"/>
                  <a:gd name="T54" fmla="*/ 2147483647 w 456"/>
                  <a:gd name="T55" fmla="*/ 0 h 368"/>
                  <a:gd name="T56" fmla="*/ 2147483647 w 456"/>
                  <a:gd name="T57" fmla="*/ 0 h 368"/>
                  <a:gd name="T58" fmla="*/ 0 w 456"/>
                  <a:gd name="T59" fmla="*/ 0 h 368"/>
                  <a:gd name="T60" fmla="*/ 0 w 456"/>
                  <a:gd name="T61" fmla="*/ 0 h 368"/>
                  <a:gd name="T62" fmla="*/ 0 w 456"/>
                  <a:gd name="T63" fmla="*/ 0 h 3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56"/>
                  <a:gd name="T97" fmla="*/ 0 h 368"/>
                  <a:gd name="T98" fmla="*/ 456 w 456"/>
                  <a:gd name="T99" fmla="*/ 368 h 3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56" h="368">
                    <a:moveTo>
                      <a:pt x="149" y="0"/>
                    </a:moveTo>
                    <a:lnTo>
                      <a:pt x="136" y="6"/>
                    </a:lnTo>
                    <a:lnTo>
                      <a:pt x="124" y="13"/>
                    </a:lnTo>
                    <a:lnTo>
                      <a:pt x="113" y="20"/>
                    </a:lnTo>
                    <a:lnTo>
                      <a:pt x="102" y="28"/>
                    </a:lnTo>
                    <a:lnTo>
                      <a:pt x="90" y="34"/>
                    </a:lnTo>
                    <a:lnTo>
                      <a:pt x="79" y="42"/>
                    </a:lnTo>
                    <a:lnTo>
                      <a:pt x="67" y="50"/>
                    </a:lnTo>
                    <a:lnTo>
                      <a:pt x="56" y="57"/>
                    </a:lnTo>
                    <a:lnTo>
                      <a:pt x="47" y="88"/>
                    </a:lnTo>
                    <a:lnTo>
                      <a:pt x="39" y="118"/>
                    </a:lnTo>
                    <a:lnTo>
                      <a:pt x="32" y="149"/>
                    </a:lnTo>
                    <a:lnTo>
                      <a:pt x="25" y="179"/>
                    </a:lnTo>
                    <a:lnTo>
                      <a:pt x="18" y="207"/>
                    </a:lnTo>
                    <a:lnTo>
                      <a:pt x="13" y="236"/>
                    </a:lnTo>
                    <a:lnTo>
                      <a:pt x="5" y="264"/>
                    </a:lnTo>
                    <a:lnTo>
                      <a:pt x="0" y="293"/>
                    </a:lnTo>
                    <a:lnTo>
                      <a:pt x="10" y="287"/>
                    </a:lnTo>
                    <a:lnTo>
                      <a:pt x="22" y="283"/>
                    </a:lnTo>
                    <a:lnTo>
                      <a:pt x="32" y="279"/>
                    </a:lnTo>
                    <a:lnTo>
                      <a:pt x="43" y="276"/>
                    </a:lnTo>
                    <a:lnTo>
                      <a:pt x="55" y="271"/>
                    </a:lnTo>
                    <a:lnTo>
                      <a:pt x="66" y="267"/>
                    </a:lnTo>
                    <a:lnTo>
                      <a:pt x="77" y="262"/>
                    </a:lnTo>
                    <a:lnTo>
                      <a:pt x="91" y="258"/>
                    </a:lnTo>
                    <a:lnTo>
                      <a:pt x="91" y="272"/>
                    </a:lnTo>
                    <a:lnTo>
                      <a:pt x="93" y="286"/>
                    </a:lnTo>
                    <a:lnTo>
                      <a:pt x="94" y="299"/>
                    </a:lnTo>
                    <a:lnTo>
                      <a:pt x="98" y="313"/>
                    </a:lnTo>
                    <a:lnTo>
                      <a:pt x="99" y="325"/>
                    </a:lnTo>
                    <a:lnTo>
                      <a:pt x="102" y="338"/>
                    </a:lnTo>
                    <a:lnTo>
                      <a:pt x="103" y="352"/>
                    </a:lnTo>
                    <a:lnTo>
                      <a:pt x="105" y="368"/>
                    </a:lnTo>
                    <a:lnTo>
                      <a:pt x="160" y="354"/>
                    </a:lnTo>
                    <a:lnTo>
                      <a:pt x="211" y="344"/>
                    </a:lnTo>
                    <a:lnTo>
                      <a:pt x="255" y="334"/>
                    </a:lnTo>
                    <a:lnTo>
                      <a:pt x="298" y="323"/>
                    </a:lnTo>
                    <a:lnTo>
                      <a:pt x="338" y="306"/>
                    </a:lnTo>
                    <a:lnTo>
                      <a:pt x="377" y="285"/>
                    </a:lnTo>
                    <a:lnTo>
                      <a:pt x="415" y="255"/>
                    </a:lnTo>
                    <a:lnTo>
                      <a:pt x="456" y="217"/>
                    </a:lnTo>
                    <a:lnTo>
                      <a:pt x="452" y="189"/>
                    </a:lnTo>
                    <a:lnTo>
                      <a:pt x="450" y="164"/>
                    </a:lnTo>
                    <a:lnTo>
                      <a:pt x="447" y="137"/>
                    </a:lnTo>
                    <a:lnTo>
                      <a:pt x="446" y="113"/>
                    </a:lnTo>
                    <a:lnTo>
                      <a:pt x="443" y="88"/>
                    </a:lnTo>
                    <a:lnTo>
                      <a:pt x="441" y="62"/>
                    </a:lnTo>
                    <a:lnTo>
                      <a:pt x="438" y="36"/>
                    </a:lnTo>
                    <a:lnTo>
                      <a:pt x="436" y="10"/>
                    </a:lnTo>
                    <a:lnTo>
                      <a:pt x="411" y="11"/>
                    </a:lnTo>
                    <a:lnTo>
                      <a:pt x="387" y="14"/>
                    </a:lnTo>
                    <a:lnTo>
                      <a:pt x="363" y="17"/>
                    </a:lnTo>
                    <a:lnTo>
                      <a:pt x="340" y="19"/>
                    </a:lnTo>
                    <a:lnTo>
                      <a:pt x="315" y="20"/>
                    </a:lnTo>
                    <a:lnTo>
                      <a:pt x="292" y="24"/>
                    </a:lnTo>
                    <a:lnTo>
                      <a:pt x="267" y="25"/>
                    </a:lnTo>
                    <a:lnTo>
                      <a:pt x="244" y="29"/>
                    </a:lnTo>
                    <a:lnTo>
                      <a:pt x="239" y="28"/>
                    </a:lnTo>
                    <a:lnTo>
                      <a:pt x="226" y="25"/>
                    </a:lnTo>
                    <a:lnTo>
                      <a:pt x="207" y="22"/>
                    </a:lnTo>
                    <a:lnTo>
                      <a:pt x="189" y="18"/>
                    </a:lnTo>
                    <a:lnTo>
                      <a:pt x="169" y="13"/>
                    </a:lnTo>
                    <a:lnTo>
                      <a:pt x="155" y="8"/>
                    </a:lnTo>
                    <a:lnTo>
                      <a:pt x="146" y="4"/>
                    </a:lnTo>
                    <a:lnTo>
                      <a:pt x="149" y="0"/>
                    </a:lnTo>
                    <a:close/>
                  </a:path>
                </a:pathLst>
              </a:custGeom>
              <a:solidFill>
                <a:srgbClr val="8A664D"/>
              </a:solidFill>
              <a:ln w="9525">
                <a:noFill/>
                <a:round/>
                <a:headEnd/>
                <a:tailEnd/>
              </a:ln>
            </p:spPr>
            <p:txBody>
              <a:bodyPr/>
              <a:lstStyle/>
              <a:p>
                <a:pPr>
                  <a:defRPr/>
                </a:pPr>
                <a:endParaRPr lang="en-US" kern="0">
                  <a:solidFill>
                    <a:sysClr val="windowText" lastClr="000000"/>
                  </a:solidFill>
                  <a:latin typeface="Arial"/>
                </a:endParaRPr>
              </a:p>
            </p:txBody>
          </p:sp>
          <p:sp>
            <p:nvSpPr>
              <p:cNvPr id="403" name="Freeform 251"/>
              <p:cNvSpPr>
                <a:spLocks/>
              </p:cNvSpPr>
              <p:nvPr/>
            </p:nvSpPr>
            <p:spPr bwMode="auto">
              <a:xfrm>
                <a:off x="4170363" y="4656138"/>
                <a:ext cx="84137" cy="50800"/>
              </a:xfrm>
              <a:custGeom>
                <a:avLst/>
                <a:gdLst>
                  <a:gd name="T0" fmla="*/ 0 w 436"/>
                  <a:gd name="T1" fmla="*/ 0 h 346"/>
                  <a:gd name="T2" fmla="*/ 0 w 436"/>
                  <a:gd name="T3" fmla="*/ 0 h 346"/>
                  <a:gd name="T4" fmla="*/ 0 w 436"/>
                  <a:gd name="T5" fmla="*/ 0 h 346"/>
                  <a:gd name="T6" fmla="*/ 0 w 436"/>
                  <a:gd name="T7" fmla="*/ 0 h 346"/>
                  <a:gd name="T8" fmla="*/ 0 w 436"/>
                  <a:gd name="T9" fmla="*/ 0 h 346"/>
                  <a:gd name="T10" fmla="*/ 0 w 436"/>
                  <a:gd name="T11" fmla="*/ 0 h 346"/>
                  <a:gd name="T12" fmla="*/ 0 w 436"/>
                  <a:gd name="T13" fmla="*/ 0 h 346"/>
                  <a:gd name="T14" fmla="*/ 0 w 436"/>
                  <a:gd name="T15" fmla="*/ 0 h 346"/>
                  <a:gd name="T16" fmla="*/ 0 w 436"/>
                  <a:gd name="T17" fmla="*/ 0 h 346"/>
                  <a:gd name="T18" fmla="*/ 0 w 436"/>
                  <a:gd name="T19" fmla="*/ 0 h 346"/>
                  <a:gd name="T20" fmla="*/ 0 w 436"/>
                  <a:gd name="T21" fmla="*/ 0 h 346"/>
                  <a:gd name="T22" fmla="*/ 0 w 436"/>
                  <a:gd name="T23" fmla="*/ 0 h 346"/>
                  <a:gd name="T24" fmla="*/ 0 w 436"/>
                  <a:gd name="T25" fmla="*/ 0 h 346"/>
                  <a:gd name="T26" fmla="*/ 0 w 436"/>
                  <a:gd name="T27" fmla="*/ 0 h 346"/>
                  <a:gd name="T28" fmla="*/ 0 w 436"/>
                  <a:gd name="T29" fmla="*/ 0 h 346"/>
                  <a:gd name="T30" fmla="*/ 0 w 436"/>
                  <a:gd name="T31" fmla="*/ 0 h 346"/>
                  <a:gd name="T32" fmla="*/ 0 w 436"/>
                  <a:gd name="T33" fmla="*/ 0 h 346"/>
                  <a:gd name="T34" fmla="*/ 2147483647 w 436"/>
                  <a:gd name="T35" fmla="*/ 0 h 346"/>
                  <a:gd name="T36" fmla="*/ 2147483647 w 436"/>
                  <a:gd name="T37" fmla="*/ 0 h 346"/>
                  <a:gd name="T38" fmla="*/ 2147483647 w 436"/>
                  <a:gd name="T39" fmla="*/ 0 h 346"/>
                  <a:gd name="T40" fmla="*/ 2147483647 w 436"/>
                  <a:gd name="T41" fmla="*/ 0 h 346"/>
                  <a:gd name="T42" fmla="*/ 2147483647 w 436"/>
                  <a:gd name="T43" fmla="*/ 0 h 346"/>
                  <a:gd name="T44" fmla="*/ 2147483647 w 436"/>
                  <a:gd name="T45" fmla="*/ 0 h 346"/>
                  <a:gd name="T46" fmla="*/ 2147483647 w 436"/>
                  <a:gd name="T47" fmla="*/ 0 h 346"/>
                  <a:gd name="T48" fmla="*/ 2147483647 w 436"/>
                  <a:gd name="T49" fmla="*/ 0 h 346"/>
                  <a:gd name="T50" fmla="*/ 2147483647 w 436"/>
                  <a:gd name="T51" fmla="*/ 0 h 346"/>
                  <a:gd name="T52" fmla="*/ 2147483647 w 436"/>
                  <a:gd name="T53" fmla="*/ 0 h 346"/>
                  <a:gd name="T54" fmla="*/ 2147483647 w 436"/>
                  <a:gd name="T55" fmla="*/ 0 h 346"/>
                  <a:gd name="T56" fmla="*/ 0 w 436"/>
                  <a:gd name="T57" fmla="*/ 0 h 346"/>
                  <a:gd name="T58" fmla="*/ 0 w 436"/>
                  <a:gd name="T59" fmla="*/ 0 h 346"/>
                  <a:gd name="T60" fmla="*/ 0 w 436"/>
                  <a:gd name="T61" fmla="*/ 0 h 346"/>
                  <a:gd name="T62" fmla="*/ 0 w 436"/>
                  <a:gd name="T63" fmla="*/ 0 h 3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346"/>
                  <a:gd name="T98" fmla="*/ 436 w 436"/>
                  <a:gd name="T99" fmla="*/ 346 h 3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346">
                    <a:moveTo>
                      <a:pt x="138" y="0"/>
                    </a:moveTo>
                    <a:lnTo>
                      <a:pt x="125" y="6"/>
                    </a:lnTo>
                    <a:lnTo>
                      <a:pt x="113" y="13"/>
                    </a:lnTo>
                    <a:lnTo>
                      <a:pt x="102" y="20"/>
                    </a:lnTo>
                    <a:lnTo>
                      <a:pt x="91" y="28"/>
                    </a:lnTo>
                    <a:lnTo>
                      <a:pt x="79" y="34"/>
                    </a:lnTo>
                    <a:lnTo>
                      <a:pt x="68" y="42"/>
                    </a:lnTo>
                    <a:lnTo>
                      <a:pt x="56" y="50"/>
                    </a:lnTo>
                    <a:lnTo>
                      <a:pt x="45" y="57"/>
                    </a:lnTo>
                    <a:lnTo>
                      <a:pt x="36" y="88"/>
                    </a:lnTo>
                    <a:lnTo>
                      <a:pt x="30" y="118"/>
                    </a:lnTo>
                    <a:lnTo>
                      <a:pt x="23" y="146"/>
                    </a:lnTo>
                    <a:lnTo>
                      <a:pt x="19" y="175"/>
                    </a:lnTo>
                    <a:lnTo>
                      <a:pt x="14" y="201"/>
                    </a:lnTo>
                    <a:lnTo>
                      <a:pt x="9" y="226"/>
                    </a:lnTo>
                    <a:lnTo>
                      <a:pt x="4" y="250"/>
                    </a:lnTo>
                    <a:lnTo>
                      <a:pt x="0" y="274"/>
                    </a:lnTo>
                    <a:lnTo>
                      <a:pt x="11" y="268"/>
                    </a:lnTo>
                    <a:lnTo>
                      <a:pt x="22" y="266"/>
                    </a:lnTo>
                    <a:lnTo>
                      <a:pt x="32" y="263"/>
                    </a:lnTo>
                    <a:lnTo>
                      <a:pt x="42" y="262"/>
                    </a:lnTo>
                    <a:lnTo>
                      <a:pt x="52" y="259"/>
                    </a:lnTo>
                    <a:lnTo>
                      <a:pt x="63" y="258"/>
                    </a:lnTo>
                    <a:lnTo>
                      <a:pt x="74" y="254"/>
                    </a:lnTo>
                    <a:lnTo>
                      <a:pt x="85" y="250"/>
                    </a:lnTo>
                    <a:lnTo>
                      <a:pt x="87" y="263"/>
                    </a:lnTo>
                    <a:lnTo>
                      <a:pt x="89" y="276"/>
                    </a:lnTo>
                    <a:lnTo>
                      <a:pt x="93" y="286"/>
                    </a:lnTo>
                    <a:lnTo>
                      <a:pt x="97" y="297"/>
                    </a:lnTo>
                    <a:lnTo>
                      <a:pt x="99" y="306"/>
                    </a:lnTo>
                    <a:lnTo>
                      <a:pt x="102" y="318"/>
                    </a:lnTo>
                    <a:lnTo>
                      <a:pt x="105" y="329"/>
                    </a:lnTo>
                    <a:lnTo>
                      <a:pt x="107" y="346"/>
                    </a:lnTo>
                    <a:lnTo>
                      <a:pt x="157" y="333"/>
                    </a:lnTo>
                    <a:lnTo>
                      <a:pt x="204" y="324"/>
                    </a:lnTo>
                    <a:lnTo>
                      <a:pt x="246" y="314"/>
                    </a:lnTo>
                    <a:lnTo>
                      <a:pt x="287" y="302"/>
                    </a:lnTo>
                    <a:lnTo>
                      <a:pt x="326" y="286"/>
                    </a:lnTo>
                    <a:lnTo>
                      <a:pt x="364" y="267"/>
                    </a:lnTo>
                    <a:lnTo>
                      <a:pt x="399" y="239"/>
                    </a:lnTo>
                    <a:lnTo>
                      <a:pt x="436" y="205"/>
                    </a:lnTo>
                    <a:lnTo>
                      <a:pt x="432" y="177"/>
                    </a:lnTo>
                    <a:lnTo>
                      <a:pt x="431" y="152"/>
                    </a:lnTo>
                    <a:lnTo>
                      <a:pt x="430" y="130"/>
                    </a:lnTo>
                    <a:lnTo>
                      <a:pt x="430" y="107"/>
                    </a:lnTo>
                    <a:lnTo>
                      <a:pt x="428" y="83"/>
                    </a:lnTo>
                    <a:lnTo>
                      <a:pt x="428" y="60"/>
                    </a:lnTo>
                    <a:lnTo>
                      <a:pt x="427" y="36"/>
                    </a:lnTo>
                    <a:lnTo>
                      <a:pt x="425" y="10"/>
                    </a:lnTo>
                    <a:lnTo>
                      <a:pt x="400" y="11"/>
                    </a:lnTo>
                    <a:lnTo>
                      <a:pt x="376" y="14"/>
                    </a:lnTo>
                    <a:lnTo>
                      <a:pt x="352" y="17"/>
                    </a:lnTo>
                    <a:lnTo>
                      <a:pt x="329" y="19"/>
                    </a:lnTo>
                    <a:lnTo>
                      <a:pt x="304" y="20"/>
                    </a:lnTo>
                    <a:lnTo>
                      <a:pt x="281" y="24"/>
                    </a:lnTo>
                    <a:lnTo>
                      <a:pt x="256" y="25"/>
                    </a:lnTo>
                    <a:lnTo>
                      <a:pt x="233" y="29"/>
                    </a:lnTo>
                    <a:lnTo>
                      <a:pt x="228" y="28"/>
                    </a:lnTo>
                    <a:lnTo>
                      <a:pt x="215" y="25"/>
                    </a:lnTo>
                    <a:lnTo>
                      <a:pt x="196" y="22"/>
                    </a:lnTo>
                    <a:lnTo>
                      <a:pt x="178" y="18"/>
                    </a:lnTo>
                    <a:lnTo>
                      <a:pt x="158" y="13"/>
                    </a:lnTo>
                    <a:lnTo>
                      <a:pt x="144" y="8"/>
                    </a:lnTo>
                    <a:lnTo>
                      <a:pt x="135" y="4"/>
                    </a:lnTo>
                    <a:lnTo>
                      <a:pt x="138" y="0"/>
                    </a:lnTo>
                    <a:close/>
                  </a:path>
                </a:pathLst>
              </a:custGeom>
              <a:solidFill>
                <a:srgbClr val="967057"/>
              </a:solidFill>
              <a:ln w="9525">
                <a:noFill/>
                <a:round/>
                <a:headEnd/>
                <a:tailEnd/>
              </a:ln>
            </p:spPr>
            <p:txBody>
              <a:bodyPr/>
              <a:lstStyle/>
              <a:p>
                <a:pPr>
                  <a:defRPr/>
                </a:pPr>
                <a:endParaRPr lang="en-US" kern="0">
                  <a:solidFill>
                    <a:sysClr val="windowText" lastClr="000000"/>
                  </a:solidFill>
                  <a:latin typeface="Arial"/>
                </a:endParaRPr>
              </a:p>
            </p:txBody>
          </p:sp>
          <p:sp>
            <p:nvSpPr>
              <p:cNvPr id="404" name="Freeform 252"/>
              <p:cNvSpPr>
                <a:spLocks/>
              </p:cNvSpPr>
              <p:nvPr/>
            </p:nvSpPr>
            <p:spPr bwMode="auto">
              <a:xfrm>
                <a:off x="4171950" y="4656138"/>
                <a:ext cx="80963" cy="47625"/>
              </a:xfrm>
              <a:custGeom>
                <a:avLst/>
                <a:gdLst>
                  <a:gd name="T0" fmla="*/ 0 w 415"/>
                  <a:gd name="T1" fmla="*/ 0 h 323"/>
                  <a:gd name="T2" fmla="*/ 0 w 415"/>
                  <a:gd name="T3" fmla="*/ 0 h 323"/>
                  <a:gd name="T4" fmla="*/ 0 w 415"/>
                  <a:gd name="T5" fmla="*/ 0 h 323"/>
                  <a:gd name="T6" fmla="*/ 0 w 415"/>
                  <a:gd name="T7" fmla="*/ 0 h 323"/>
                  <a:gd name="T8" fmla="*/ 0 w 415"/>
                  <a:gd name="T9" fmla="*/ 0 h 323"/>
                  <a:gd name="T10" fmla="*/ 0 w 415"/>
                  <a:gd name="T11" fmla="*/ 0 h 323"/>
                  <a:gd name="T12" fmla="*/ 0 w 415"/>
                  <a:gd name="T13" fmla="*/ 0 h 323"/>
                  <a:gd name="T14" fmla="*/ 0 w 415"/>
                  <a:gd name="T15" fmla="*/ 0 h 323"/>
                  <a:gd name="T16" fmla="*/ 0 w 415"/>
                  <a:gd name="T17" fmla="*/ 0 h 323"/>
                  <a:gd name="T18" fmla="*/ 0 w 415"/>
                  <a:gd name="T19" fmla="*/ 0 h 323"/>
                  <a:gd name="T20" fmla="*/ 0 w 415"/>
                  <a:gd name="T21" fmla="*/ 0 h 323"/>
                  <a:gd name="T22" fmla="*/ 0 w 415"/>
                  <a:gd name="T23" fmla="*/ 0 h 323"/>
                  <a:gd name="T24" fmla="*/ 0 w 415"/>
                  <a:gd name="T25" fmla="*/ 0 h 323"/>
                  <a:gd name="T26" fmla="*/ 0 w 415"/>
                  <a:gd name="T27" fmla="*/ 0 h 323"/>
                  <a:gd name="T28" fmla="*/ 0 w 415"/>
                  <a:gd name="T29" fmla="*/ 0 h 323"/>
                  <a:gd name="T30" fmla="*/ 0 w 415"/>
                  <a:gd name="T31" fmla="*/ 0 h 323"/>
                  <a:gd name="T32" fmla="*/ 0 w 415"/>
                  <a:gd name="T33" fmla="*/ 0 h 323"/>
                  <a:gd name="T34" fmla="*/ 2147483647 w 415"/>
                  <a:gd name="T35" fmla="*/ 0 h 323"/>
                  <a:gd name="T36" fmla="*/ 2147483647 w 415"/>
                  <a:gd name="T37" fmla="*/ 0 h 323"/>
                  <a:gd name="T38" fmla="*/ 2147483647 w 415"/>
                  <a:gd name="T39" fmla="*/ 0 h 323"/>
                  <a:gd name="T40" fmla="*/ 2147483647 w 415"/>
                  <a:gd name="T41" fmla="*/ 0 h 323"/>
                  <a:gd name="T42" fmla="*/ 2147483647 w 415"/>
                  <a:gd name="T43" fmla="*/ 0 h 323"/>
                  <a:gd name="T44" fmla="*/ 2147483647 w 415"/>
                  <a:gd name="T45" fmla="*/ 0 h 323"/>
                  <a:gd name="T46" fmla="*/ 2147483647 w 415"/>
                  <a:gd name="T47" fmla="*/ 0 h 323"/>
                  <a:gd name="T48" fmla="*/ 2147483647 w 415"/>
                  <a:gd name="T49" fmla="*/ 0 h 323"/>
                  <a:gd name="T50" fmla="*/ 2147483647 w 415"/>
                  <a:gd name="T51" fmla="*/ 0 h 323"/>
                  <a:gd name="T52" fmla="*/ 2147483647 w 415"/>
                  <a:gd name="T53" fmla="*/ 0 h 323"/>
                  <a:gd name="T54" fmla="*/ 2147483647 w 415"/>
                  <a:gd name="T55" fmla="*/ 0 h 323"/>
                  <a:gd name="T56" fmla="*/ 0 w 415"/>
                  <a:gd name="T57" fmla="*/ 0 h 323"/>
                  <a:gd name="T58" fmla="*/ 0 w 415"/>
                  <a:gd name="T59" fmla="*/ 0 h 323"/>
                  <a:gd name="T60" fmla="*/ 0 w 415"/>
                  <a:gd name="T61" fmla="*/ 0 h 323"/>
                  <a:gd name="T62" fmla="*/ 0 w 415"/>
                  <a:gd name="T63" fmla="*/ 0 h 3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5"/>
                  <a:gd name="T97" fmla="*/ 0 h 323"/>
                  <a:gd name="T98" fmla="*/ 415 w 415"/>
                  <a:gd name="T99" fmla="*/ 323 h 3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5" h="323">
                    <a:moveTo>
                      <a:pt x="126" y="0"/>
                    </a:moveTo>
                    <a:lnTo>
                      <a:pt x="113" y="6"/>
                    </a:lnTo>
                    <a:lnTo>
                      <a:pt x="101" y="13"/>
                    </a:lnTo>
                    <a:lnTo>
                      <a:pt x="90" y="20"/>
                    </a:lnTo>
                    <a:lnTo>
                      <a:pt x="79" y="28"/>
                    </a:lnTo>
                    <a:lnTo>
                      <a:pt x="67" y="34"/>
                    </a:lnTo>
                    <a:lnTo>
                      <a:pt x="56" y="42"/>
                    </a:lnTo>
                    <a:lnTo>
                      <a:pt x="44" y="50"/>
                    </a:lnTo>
                    <a:lnTo>
                      <a:pt x="33" y="57"/>
                    </a:lnTo>
                    <a:lnTo>
                      <a:pt x="24" y="86"/>
                    </a:lnTo>
                    <a:lnTo>
                      <a:pt x="19" y="117"/>
                    </a:lnTo>
                    <a:lnTo>
                      <a:pt x="14" y="144"/>
                    </a:lnTo>
                    <a:lnTo>
                      <a:pt x="11" y="170"/>
                    </a:lnTo>
                    <a:lnTo>
                      <a:pt x="7" y="193"/>
                    </a:lnTo>
                    <a:lnTo>
                      <a:pt x="5" y="216"/>
                    </a:lnTo>
                    <a:lnTo>
                      <a:pt x="2" y="235"/>
                    </a:lnTo>
                    <a:lnTo>
                      <a:pt x="0" y="254"/>
                    </a:lnTo>
                    <a:lnTo>
                      <a:pt x="10" y="249"/>
                    </a:lnTo>
                    <a:lnTo>
                      <a:pt x="21" y="248"/>
                    </a:lnTo>
                    <a:lnTo>
                      <a:pt x="30" y="246"/>
                    </a:lnTo>
                    <a:lnTo>
                      <a:pt x="40" y="248"/>
                    </a:lnTo>
                    <a:lnTo>
                      <a:pt x="48" y="248"/>
                    </a:lnTo>
                    <a:lnTo>
                      <a:pt x="58" y="248"/>
                    </a:lnTo>
                    <a:lnTo>
                      <a:pt x="68" y="245"/>
                    </a:lnTo>
                    <a:lnTo>
                      <a:pt x="80" y="241"/>
                    </a:lnTo>
                    <a:lnTo>
                      <a:pt x="81" y="254"/>
                    </a:lnTo>
                    <a:lnTo>
                      <a:pt x="85" y="266"/>
                    </a:lnTo>
                    <a:lnTo>
                      <a:pt x="89" y="273"/>
                    </a:lnTo>
                    <a:lnTo>
                      <a:pt x="94" y="282"/>
                    </a:lnTo>
                    <a:lnTo>
                      <a:pt x="98" y="288"/>
                    </a:lnTo>
                    <a:lnTo>
                      <a:pt x="103" y="297"/>
                    </a:lnTo>
                    <a:lnTo>
                      <a:pt x="105" y="307"/>
                    </a:lnTo>
                    <a:lnTo>
                      <a:pt x="108" y="323"/>
                    </a:lnTo>
                    <a:lnTo>
                      <a:pt x="152" y="311"/>
                    </a:lnTo>
                    <a:lnTo>
                      <a:pt x="195" y="302"/>
                    </a:lnTo>
                    <a:lnTo>
                      <a:pt x="236" y="293"/>
                    </a:lnTo>
                    <a:lnTo>
                      <a:pt x="275" y="282"/>
                    </a:lnTo>
                    <a:lnTo>
                      <a:pt x="311" y="267"/>
                    </a:lnTo>
                    <a:lnTo>
                      <a:pt x="347" y="248"/>
                    </a:lnTo>
                    <a:lnTo>
                      <a:pt x="380" y="224"/>
                    </a:lnTo>
                    <a:lnTo>
                      <a:pt x="414" y="192"/>
                    </a:lnTo>
                    <a:lnTo>
                      <a:pt x="411" y="165"/>
                    </a:lnTo>
                    <a:lnTo>
                      <a:pt x="411" y="142"/>
                    </a:lnTo>
                    <a:lnTo>
                      <a:pt x="411" y="121"/>
                    </a:lnTo>
                    <a:lnTo>
                      <a:pt x="414" y="100"/>
                    </a:lnTo>
                    <a:lnTo>
                      <a:pt x="414" y="79"/>
                    </a:lnTo>
                    <a:lnTo>
                      <a:pt x="415" y="58"/>
                    </a:lnTo>
                    <a:lnTo>
                      <a:pt x="414" y="34"/>
                    </a:lnTo>
                    <a:lnTo>
                      <a:pt x="413" y="10"/>
                    </a:lnTo>
                    <a:lnTo>
                      <a:pt x="388" y="11"/>
                    </a:lnTo>
                    <a:lnTo>
                      <a:pt x="364" y="14"/>
                    </a:lnTo>
                    <a:lnTo>
                      <a:pt x="340" y="17"/>
                    </a:lnTo>
                    <a:lnTo>
                      <a:pt x="317" y="19"/>
                    </a:lnTo>
                    <a:lnTo>
                      <a:pt x="292" y="20"/>
                    </a:lnTo>
                    <a:lnTo>
                      <a:pt x="269" y="24"/>
                    </a:lnTo>
                    <a:lnTo>
                      <a:pt x="244" y="25"/>
                    </a:lnTo>
                    <a:lnTo>
                      <a:pt x="221" y="29"/>
                    </a:lnTo>
                    <a:lnTo>
                      <a:pt x="216" y="28"/>
                    </a:lnTo>
                    <a:lnTo>
                      <a:pt x="203" y="25"/>
                    </a:lnTo>
                    <a:lnTo>
                      <a:pt x="184" y="22"/>
                    </a:lnTo>
                    <a:lnTo>
                      <a:pt x="166" y="18"/>
                    </a:lnTo>
                    <a:lnTo>
                      <a:pt x="146" y="13"/>
                    </a:lnTo>
                    <a:lnTo>
                      <a:pt x="132" y="8"/>
                    </a:lnTo>
                    <a:lnTo>
                      <a:pt x="123" y="4"/>
                    </a:lnTo>
                    <a:lnTo>
                      <a:pt x="126" y="0"/>
                    </a:lnTo>
                    <a:close/>
                  </a:path>
                </a:pathLst>
              </a:custGeom>
              <a:solidFill>
                <a:srgbClr val="A37A61"/>
              </a:solidFill>
              <a:ln w="9525">
                <a:noFill/>
                <a:round/>
                <a:headEnd/>
                <a:tailEnd/>
              </a:ln>
            </p:spPr>
            <p:txBody>
              <a:bodyPr/>
              <a:lstStyle/>
              <a:p>
                <a:pPr>
                  <a:defRPr/>
                </a:pPr>
                <a:endParaRPr lang="en-US" kern="0">
                  <a:solidFill>
                    <a:sysClr val="windowText" lastClr="000000"/>
                  </a:solidFill>
                  <a:latin typeface="Arial"/>
                </a:endParaRPr>
              </a:p>
            </p:txBody>
          </p:sp>
          <p:sp>
            <p:nvSpPr>
              <p:cNvPr id="405" name="Freeform 253"/>
              <p:cNvSpPr>
                <a:spLocks/>
              </p:cNvSpPr>
              <p:nvPr/>
            </p:nvSpPr>
            <p:spPr bwMode="auto">
              <a:xfrm>
                <a:off x="4175125" y="4656138"/>
                <a:ext cx="77788" cy="42862"/>
              </a:xfrm>
              <a:custGeom>
                <a:avLst/>
                <a:gdLst>
                  <a:gd name="T0" fmla="*/ 0 w 403"/>
                  <a:gd name="T1" fmla="*/ 0 h 300"/>
                  <a:gd name="T2" fmla="*/ 0 w 403"/>
                  <a:gd name="T3" fmla="*/ 0 h 300"/>
                  <a:gd name="T4" fmla="*/ 0 w 403"/>
                  <a:gd name="T5" fmla="*/ 0 h 300"/>
                  <a:gd name="T6" fmla="*/ 0 w 403"/>
                  <a:gd name="T7" fmla="*/ 0 h 300"/>
                  <a:gd name="T8" fmla="*/ 0 w 403"/>
                  <a:gd name="T9" fmla="*/ 0 h 300"/>
                  <a:gd name="T10" fmla="*/ 0 w 403"/>
                  <a:gd name="T11" fmla="*/ 0 h 300"/>
                  <a:gd name="T12" fmla="*/ 0 w 403"/>
                  <a:gd name="T13" fmla="*/ 0 h 300"/>
                  <a:gd name="T14" fmla="*/ 0 w 403"/>
                  <a:gd name="T15" fmla="*/ 0 h 300"/>
                  <a:gd name="T16" fmla="*/ 0 w 403"/>
                  <a:gd name="T17" fmla="*/ 0 h 300"/>
                  <a:gd name="T18" fmla="*/ 0 w 403"/>
                  <a:gd name="T19" fmla="*/ 0 h 300"/>
                  <a:gd name="T20" fmla="*/ 0 w 403"/>
                  <a:gd name="T21" fmla="*/ 0 h 300"/>
                  <a:gd name="T22" fmla="*/ 0 w 403"/>
                  <a:gd name="T23" fmla="*/ 0 h 300"/>
                  <a:gd name="T24" fmla="*/ 0 w 403"/>
                  <a:gd name="T25" fmla="*/ 0 h 300"/>
                  <a:gd name="T26" fmla="*/ 0 w 403"/>
                  <a:gd name="T27" fmla="*/ 0 h 300"/>
                  <a:gd name="T28" fmla="*/ 0 w 403"/>
                  <a:gd name="T29" fmla="*/ 0 h 300"/>
                  <a:gd name="T30" fmla="*/ 0 w 403"/>
                  <a:gd name="T31" fmla="*/ 0 h 300"/>
                  <a:gd name="T32" fmla="*/ 0 w 403"/>
                  <a:gd name="T33" fmla="*/ 0 h 300"/>
                  <a:gd name="T34" fmla="*/ 0 w 403"/>
                  <a:gd name="T35" fmla="*/ 0 h 300"/>
                  <a:gd name="T36" fmla="*/ 2147483647 w 403"/>
                  <a:gd name="T37" fmla="*/ 0 h 300"/>
                  <a:gd name="T38" fmla="*/ 2147483647 w 403"/>
                  <a:gd name="T39" fmla="*/ 0 h 300"/>
                  <a:gd name="T40" fmla="*/ 2147483647 w 403"/>
                  <a:gd name="T41" fmla="*/ 0 h 300"/>
                  <a:gd name="T42" fmla="*/ 2147483647 w 403"/>
                  <a:gd name="T43" fmla="*/ 0 h 300"/>
                  <a:gd name="T44" fmla="*/ 2147483647 w 403"/>
                  <a:gd name="T45" fmla="*/ 0 h 300"/>
                  <a:gd name="T46" fmla="*/ 2147483647 w 403"/>
                  <a:gd name="T47" fmla="*/ 0 h 300"/>
                  <a:gd name="T48" fmla="*/ 2147483647 w 403"/>
                  <a:gd name="T49" fmla="*/ 0 h 300"/>
                  <a:gd name="T50" fmla="*/ 2147483647 w 403"/>
                  <a:gd name="T51" fmla="*/ 0 h 300"/>
                  <a:gd name="T52" fmla="*/ 2147483647 w 403"/>
                  <a:gd name="T53" fmla="*/ 0 h 300"/>
                  <a:gd name="T54" fmla="*/ 2147483647 w 403"/>
                  <a:gd name="T55" fmla="*/ 0 h 300"/>
                  <a:gd name="T56" fmla="*/ 0 w 403"/>
                  <a:gd name="T57" fmla="*/ 0 h 300"/>
                  <a:gd name="T58" fmla="*/ 0 w 403"/>
                  <a:gd name="T59" fmla="*/ 0 h 300"/>
                  <a:gd name="T60" fmla="*/ 0 w 403"/>
                  <a:gd name="T61" fmla="*/ 0 h 300"/>
                  <a:gd name="T62" fmla="*/ 0 w 403"/>
                  <a:gd name="T63" fmla="*/ 0 h 3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3"/>
                  <a:gd name="T97" fmla="*/ 0 h 300"/>
                  <a:gd name="T98" fmla="*/ 403 w 403"/>
                  <a:gd name="T99" fmla="*/ 300 h 3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3" h="300">
                    <a:moveTo>
                      <a:pt x="115" y="0"/>
                    </a:moveTo>
                    <a:lnTo>
                      <a:pt x="102" y="6"/>
                    </a:lnTo>
                    <a:lnTo>
                      <a:pt x="90" y="13"/>
                    </a:lnTo>
                    <a:lnTo>
                      <a:pt x="79" y="20"/>
                    </a:lnTo>
                    <a:lnTo>
                      <a:pt x="68" y="28"/>
                    </a:lnTo>
                    <a:lnTo>
                      <a:pt x="56" y="34"/>
                    </a:lnTo>
                    <a:lnTo>
                      <a:pt x="45" y="42"/>
                    </a:lnTo>
                    <a:lnTo>
                      <a:pt x="33" y="50"/>
                    </a:lnTo>
                    <a:lnTo>
                      <a:pt x="22" y="57"/>
                    </a:lnTo>
                    <a:lnTo>
                      <a:pt x="13" y="86"/>
                    </a:lnTo>
                    <a:lnTo>
                      <a:pt x="9" y="114"/>
                    </a:lnTo>
                    <a:lnTo>
                      <a:pt x="5" y="141"/>
                    </a:lnTo>
                    <a:lnTo>
                      <a:pt x="4" y="165"/>
                    </a:lnTo>
                    <a:lnTo>
                      <a:pt x="3" y="185"/>
                    </a:lnTo>
                    <a:lnTo>
                      <a:pt x="2" y="205"/>
                    </a:lnTo>
                    <a:lnTo>
                      <a:pt x="0" y="221"/>
                    </a:lnTo>
                    <a:lnTo>
                      <a:pt x="0" y="236"/>
                    </a:lnTo>
                    <a:lnTo>
                      <a:pt x="10" y="231"/>
                    </a:lnTo>
                    <a:lnTo>
                      <a:pt x="21" y="230"/>
                    </a:lnTo>
                    <a:lnTo>
                      <a:pt x="29" y="230"/>
                    </a:lnTo>
                    <a:lnTo>
                      <a:pt x="38" y="234"/>
                    </a:lnTo>
                    <a:lnTo>
                      <a:pt x="46" y="236"/>
                    </a:lnTo>
                    <a:lnTo>
                      <a:pt x="56" y="239"/>
                    </a:lnTo>
                    <a:lnTo>
                      <a:pt x="65" y="239"/>
                    </a:lnTo>
                    <a:lnTo>
                      <a:pt x="78" y="236"/>
                    </a:lnTo>
                    <a:lnTo>
                      <a:pt x="79" y="248"/>
                    </a:lnTo>
                    <a:lnTo>
                      <a:pt x="83" y="255"/>
                    </a:lnTo>
                    <a:lnTo>
                      <a:pt x="87" y="260"/>
                    </a:lnTo>
                    <a:lnTo>
                      <a:pt x="93" y="266"/>
                    </a:lnTo>
                    <a:lnTo>
                      <a:pt x="98" y="269"/>
                    </a:lnTo>
                    <a:lnTo>
                      <a:pt x="103" y="277"/>
                    </a:lnTo>
                    <a:lnTo>
                      <a:pt x="107" y="286"/>
                    </a:lnTo>
                    <a:lnTo>
                      <a:pt x="111" y="300"/>
                    </a:lnTo>
                    <a:lnTo>
                      <a:pt x="149" y="290"/>
                    </a:lnTo>
                    <a:lnTo>
                      <a:pt x="188" y="281"/>
                    </a:lnTo>
                    <a:lnTo>
                      <a:pt x="226" y="271"/>
                    </a:lnTo>
                    <a:lnTo>
                      <a:pt x="264" y="262"/>
                    </a:lnTo>
                    <a:lnTo>
                      <a:pt x="299" y="246"/>
                    </a:lnTo>
                    <a:lnTo>
                      <a:pt x="333" y="230"/>
                    </a:lnTo>
                    <a:lnTo>
                      <a:pt x="365" y="208"/>
                    </a:lnTo>
                    <a:lnTo>
                      <a:pt x="395" y="182"/>
                    </a:lnTo>
                    <a:lnTo>
                      <a:pt x="391" y="155"/>
                    </a:lnTo>
                    <a:lnTo>
                      <a:pt x="393" y="133"/>
                    </a:lnTo>
                    <a:lnTo>
                      <a:pt x="394" y="113"/>
                    </a:lnTo>
                    <a:lnTo>
                      <a:pt x="398" y="95"/>
                    </a:lnTo>
                    <a:lnTo>
                      <a:pt x="400" y="75"/>
                    </a:lnTo>
                    <a:lnTo>
                      <a:pt x="403" y="56"/>
                    </a:lnTo>
                    <a:lnTo>
                      <a:pt x="403" y="34"/>
                    </a:lnTo>
                    <a:lnTo>
                      <a:pt x="402" y="10"/>
                    </a:lnTo>
                    <a:lnTo>
                      <a:pt x="377" y="11"/>
                    </a:lnTo>
                    <a:lnTo>
                      <a:pt x="353" y="14"/>
                    </a:lnTo>
                    <a:lnTo>
                      <a:pt x="329" y="17"/>
                    </a:lnTo>
                    <a:lnTo>
                      <a:pt x="306" y="19"/>
                    </a:lnTo>
                    <a:lnTo>
                      <a:pt x="281" y="20"/>
                    </a:lnTo>
                    <a:lnTo>
                      <a:pt x="258" y="24"/>
                    </a:lnTo>
                    <a:lnTo>
                      <a:pt x="233" y="25"/>
                    </a:lnTo>
                    <a:lnTo>
                      <a:pt x="210" y="29"/>
                    </a:lnTo>
                    <a:lnTo>
                      <a:pt x="205" y="28"/>
                    </a:lnTo>
                    <a:lnTo>
                      <a:pt x="192" y="25"/>
                    </a:lnTo>
                    <a:lnTo>
                      <a:pt x="173" y="22"/>
                    </a:lnTo>
                    <a:lnTo>
                      <a:pt x="155" y="18"/>
                    </a:lnTo>
                    <a:lnTo>
                      <a:pt x="135" y="13"/>
                    </a:lnTo>
                    <a:lnTo>
                      <a:pt x="121" y="8"/>
                    </a:lnTo>
                    <a:lnTo>
                      <a:pt x="112" y="4"/>
                    </a:lnTo>
                    <a:lnTo>
                      <a:pt x="115" y="0"/>
                    </a:lnTo>
                    <a:close/>
                  </a:path>
                </a:pathLst>
              </a:custGeom>
              <a:solidFill>
                <a:srgbClr val="AD876E"/>
              </a:solidFill>
              <a:ln w="9525">
                <a:noFill/>
                <a:round/>
                <a:headEnd/>
                <a:tailEnd/>
              </a:ln>
            </p:spPr>
            <p:txBody>
              <a:bodyPr/>
              <a:lstStyle/>
              <a:p>
                <a:pPr>
                  <a:defRPr/>
                </a:pPr>
                <a:endParaRPr lang="en-US" kern="0">
                  <a:solidFill>
                    <a:sysClr val="windowText" lastClr="000000"/>
                  </a:solidFill>
                  <a:latin typeface="Arial"/>
                </a:endParaRPr>
              </a:p>
            </p:txBody>
          </p:sp>
          <p:sp>
            <p:nvSpPr>
              <p:cNvPr id="406" name="Freeform 254"/>
              <p:cNvSpPr>
                <a:spLocks/>
              </p:cNvSpPr>
              <p:nvPr/>
            </p:nvSpPr>
            <p:spPr bwMode="auto">
              <a:xfrm>
                <a:off x="4175125" y="4656138"/>
                <a:ext cx="77788" cy="39687"/>
              </a:xfrm>
              <a:custGeom>
                <a:avLst/>
                <a:gdLst>
                  <a:gd name="T0" fmla="*/ 0 w 395"/>
                  <a:gd name="T1" fmla="*/ 0 h 277"/>
                  <a:gd name="T2" fmla="*/ 0 w 395"/>
                  <a:gd name="T3" fmla="*/ 0 h 277"/>
                  <a:gd name="T4" fmla="*/ 0 w 395"/>
                  <a:gd name="T5" fmla="*/ 0 h 277"/>
                  <a:gd name="T6" fmla="*/ 0 w 395"/>
                  <a:gd name="T7" fmla="*/ 0 h 277"/>
                  <a:gd name="T8" fmla="*/ 0 w 395"/>
                  <a:gd name="T9" fmla="*/ 0 h 277"/>
                  <a:gd name="T10" fmla="*/ 0 w 395"/>
                  <a:gd name="T11" fmla="*/ 0 h 277"/>
                  <a:gd name="T12" fmla="*/ 0 w 395"/>
                  <a:gd name="T13" fmla="*/ 0 h 277"/>
                  <a:gd name="T14" fmla="*/ 0 w 395"/>
                  <a:gd name="T15" fmla="*/ 0 h 277"/>
                  <a:gd name="T16" fmla="*/ 0 w 395"/>
                  <a:gd name="T17" fmla="*/ 0 h 277"/>
                  <a:gd name="T18" fmla="*/ 0 w 395"/>
                  <a:gd name="T19" fmla="*/ 0 h 277"/>
                  <a:gd name="T20" fmla="*/ 0 w 395"/>
                  <a:gd name="T21" fmla="*/ 0 h 277"/>
                  <a:gd name="T22" fmla="*/ 0 w 395"/>
                  <a:gd name="T23" fmla="*/ 0 h 277"/>
                  <a:gd name="T24" fmla="*/ 0 w 395"/>
                  <a:gd name="T25" fmla="*/ 0 h 277"/>
                  <a:gd name="T26" fmla="*/ 0 w 395"/>
                  <a:gd name="T27" fmla="*/ 0 h 277"/>
                  <a:gd name="T28" fmla="*/ 0 w 395"/>
                  <a:gd name="T29" fmla="*/ 0 h 277"/>
                  <a:gd name="T30" fmla="*/ 0 w 395"/>
                  <a:gd name="T31" fmla="*/ 0 h 277"/>
                  <a:gd name="T32" fmla="*/ 0 w 395"/>
                  <a:gd name="T33" fmla="*/ 0 h 277"/>
                  <a:gd name="T34" fmla="*/ 0 w 395"/>
                  <a:gd name="T35" fmla="*/ 0 h 277"/>
                  <a:gd name="T36" fmla="*/ 2147483647 w 395"/>
                  <a:gd name="T37" fmla="*/ 0 h 277"/>
                  <a:gd name="T38" fmla="*/ 2147483647 w 395"/>
                  <a:gd name="T39" fmla="*/ 0 h 277"/>
                  <a:gd name="T40" fmla="*/ 2147483647 w 395"/>
                  <a:gd name="T41" fmla="*/ 0 h 277"/>
                  <a:gd name="T42" fmla="*/ 2147483647 w 395"/>
                  <a:gd name="T43" fmla="*/ 0 h 277"/>
                  <a:gd name="T44" fmla="*/ 2147483647 w 395"/>
                  <a:gd name="T45" fmla="*/ 0 h 277"/>
                  <a:gd name="T46" fmla="*/ 2147483647 w 395"/>
                  <a:gd name="T47" fmla="*/ 0 h 277"/>
                  <a:gd name="T48" fmla="*/ 2147483647 w 395"/>
                  <a:gd name="T49" fmla="*/ 0 h 277"/>
                  <a:gd name="T50" fmla="*/ 2147483647 w 395"/>
                  <a:gd name="T51" fmla="*/ 0 h 277"/>
                  <a:gd name="T52" fmla="*/ 2147483647 w 395"/>
                  <a:gd name="T53" fmla="*/ 0 h 277"/>
                  <a:gd name="T54" fmla="*/ 0 w 395"/>
                  <a:gd name="T55" fmla="*/ 0 h 277"/>
                  <a:gd name="T56" fmla="*/ 0 w 395"/>
                  <a:gd name="T57" fmla="*/ 0 h 277"/>
                  <a:gd name="T58" fmla="*/ 0 w 395"/>
                  <a:gd name="T59" fmla="*/ 0 h 277"/>
                  <a:gd name="T60" fmla="*/ 0 w 395"/>
                  <a:gd name="T61" fmla="*/ 0 h 277"/>
                  <a:gd name="T62" fmla="*/ 0 w 395"/>
                  <a:gd name="T63" fmla="*/ 0 h 2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5"/>
                  <a:gd name="T97" fmla="*/ 0 h 277"/>
                  <a:gd name="T98" fmla="*/ 395 w 395"/>
                  <a:gd name="T99" fmla="*/ 277 h 27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5" h="277">
                    <a:moveTo>
                      <a:pt x="107" y="0"/>
                    </a:moveTo>
                    <a:lnTo>
                      <a:pt x="94" y="6"/>
                    </a:lnTo>
                    <a:lnTo>
                      <a:pt x="82" y="13"/>
                    </a:lnTo>
                    <a:lnTo>
                      <a:pt x="71" y="20"/>
                    </a:lnTo>
                    <a:lnTo>
                      <a:pt x="60" y="28"/>
                    </a:lnTo>
                    <a:lnTo>
                      <a:pt x="48" y="34"/>
                    </a:lnTo>
                    <a:lnTo>
                      <a:pt x="37" y="42"/>
                    </a:lnTo>
                    <a:lnTo>
                      <a:pt x="25" y="50"/>
                    </a:lnTo>
                    <a:lnTo>
                      <a:pt x="14" y="57"/>
                    </a:lnTo>
                    <a:lnTo>
                      <a:pt x="6" y="86"/>
                    </a:lnTo>
                    <a:lnTo>
                      <a:pt x="2" y="114"/>
                    </a:lnTo>
                    <a:lnTo>
                      <a:pt x="0" y="137"/>
                    </a:lnTo>
                    <a:lnTo>
                      <a:pt x="1" y="160"/>
                    </a:lnTo>
                    <a:lnTo>
                      <a:pt x="1" y="178"/>
                    </a:lnTo>
                    <a:lnTo>
                      <a:pt x="4" y="194"/>
                    </a:lnTo>
                    <a:lnTo>
                      <a:pt x="4" y="206"/>
                    </a:lnTo>
                    <a:lnTo>
                      <a:pt x="5" y="217"/>
                    </a:lnTo>
                    <a:lnTo>
                      <a:pt x="15" y="212"/>
                    </a:lnTo>
                    <a:lnTo>
                      <a:pt x="24" y="213"/>
                    </a:lnTo>
                    <a:lnTo>
                      <a:pt x="32" y="216"/>
                    </a:lnTo>
                    <a:lnTo>
                      <a:pt x="41" y="222"/>
                    </a:lnTo>
                    <a:lnTo>
                      <a:pt x="47" y="226"/>
                    </a:lnTo>
                    <a:lnTo>
                      <a:pt x="54" y="230"/>
                    </a:lnTo>
                    <a:lnTo>
                      <a:pt x="63" y="230"/>
                    </a:lnTo>
                    <a:lnTo>
                      <a:pt x="76" y="227"/>
                    </a:lnTo>
                    <a:lnTo>
                      <a:pt x="76" y="239"/>
                    </a:lnTo>
                    <a:lnTo>
                      <a:pt x="81" y="246"/>
                    </a:lnTo>
                    <a:lnTo>
                      <a:pt x="86" y="249"/>
                    </a:lnTo>
                    <a:lnTo>
                      <a:pt x="94" y="252"/>
                    </a:lnTo>
                    <a:lnTo>
                      <a:pt x="100" y="253"/>
                    </a:lnTo>
                    <a:lnTo>
                      <a:pt x="107" y="257"/>
                    </a:lnTo>
                    <a:lnTo>
                      <a:pt x="112" y="264"/>
                    </a:lnTo>
                    <a:lnTo>
                      <a:pt x="115" y="277"/>
                    </a:lnTo>
                    <a:lnTo>
                      <a:pt x="148" y="268"/>
                    </a:lnTo>
                    <a:lnTo>
                      <a:pt x="184" y="259"/>
                    </a:lnTo>
                    <a:lnTo>
                      <a:pt x="220" y="250"/>
                    </a:lnTo>
                    <a:lnTo>
                      <a:pt x="256" y="240"/>
                    </a:lnTo>
                    <a:lnTo>
                      <a:pt x="289" y="227"/>
                    </a:lnTo>
                    <a:lnTo>
                      <a:pt x="323" y="212"/>
                    </a:lnTo>
                    <a:lnTo>
                      <a:pt x="352" y="192"/>
                    </a:lnTo>
                    <a:lnTo>
                      <a:pt x="378" y="169"/>
                    </a:lnTo>
                    <a:lnTo>
                      <a:pt x="376" y="144"/>
                    </a:lnTo>
                    <a:lnTo>
                      <a:pt x="377" y="123"/>
                    </a:lnTo>
                    <a:lnTo>
                      <a:pt x="381" y="104"/>
                    </a:lnTo>
                    <a:lnTo>
                      <a:pt x="386" y="89"/>
                    </a:lnTo>
                    <a:lnTo>
                      <a:pt x="390" y="71"/>
                    </a:lnTo>
                    <a:lnTo>
                      <a:pt x="394" y="55"/>
                    </a:lnTo>
                    <a:lnTo>
                      <a:pt x="395" y="34"/>
                    </a:lnTo>
                    <a:lnTo>
                      <a:pt x="394" y="10"/>
                    </a:lnTo>
                    <a:lnTo>
                      <a:pt x="369" y="11"/>
                    </a:lnTo>
                    <a:lnTo>
                      <a:pt x="345" y="14"/>
                    </a:lnTo>
                    <a:lnTo>
                      <a:pt x="321" y="17"/>
                    </a:lnTo>
                    <a:lnTo>
                      <a:pt x="298" y="19"/>
                    </a:lnTo>
                    <a:lnTo>
                      <a:pt x="273" y="20"/>
                    </a:lnTo>
                    <a:lnTo>
                      <a:pt x="250" y="24"/>
                    </a:lnTo>
                    <a:lnTo>
                      <a:pt x="225" y="25"/>
                    </a:lnTo>
                    <a:lnTo>
                      <a:pt x="202" y="29"/>
                    </a:lnTo>
                    <a:lnTo>
                      <a:pt x="197" y="28"/>
                    </a:lnTo>
                    <a:lnTo>
                      <a:pt x="184" y="25"/>
                    </a:lnTo>
                    <a:lnTo>
                      <a:pt x="165" y="22"/>
                    </a:lnTo>
                    <a:lnTo>
                      <a:pt x="147" y="18"/>
                    </a:lnTo>
                    <a:lnTo>
                      <a:pt x="127" y="13"/>
                    </a:lnTo>
                    <a:lnTo>
                      <a:pt x="113" y="8"/>
                    </a:lnTo>
                    <a:lnTo>
                      <a:pt x="104" y="4"/>
                    </a:lnTo>
                    <a:lnTo>
                      <a:pt x="107" y="0"/>
                    </a:lnTo>
                    <a:close/>
                  </a:path>
                </a:pathLst>
              </a:custGeom>
              <a:solidFill>
                <a:srgbClr val="BA9178"/>
              </a:solidFill>
              <a:ln w="9525">
                <a:noFill/>
                <a:round/>
                <a:headEnd/>
                <a:tailEnd/>
              </a:ln>
            </p:spPr>
            <p:txBody>
              <a:bodyPr/>
              <a:lstStyle/>
              <a:p>
                <a:pPr>
                  <a:defRPr/>
                </a:pPr>
                <a:endParaRPr lang="en-US" kern="0">
                  <a:solidFill>
                    <a:sysClr val="windowText" lastClr="000000"/>
                  </a:solidFill>
                  <a:latin typeface="Arial"/>
                </a:endParaRPr>
              </a:p>
            </p:txBody>
          </p:sp>
          <p:sp>
            <p:nvSpPr>
              <p:cNvPr id="407" name="Freeform 255"/>
              <p:cNvSpPr>
                <a:spLocks/>
              </p:cNvSpPr>
              <p:nvPr/>
            </p:nvSpPr>
            <p:spPr bwMode="auto">
              <a:xfrm>
                <a:off x="4175125" y="4656138"/>
                <a:ext cx="77788" cy="36512"/>
              </a:xfrm>
              <a:custGeom>
                <a:avLst/>
                <a:gdLst>
                  <a:gd name="T0" fmla="*/ 0 w 393"/>
                  <a:gd name="T1" fmla="*/ 0 h 254"/>
                  <a:gd name="T2" fmla="*/ 0 w 393"/>
                  <a:gd name="T3" fmla="*/ 0 h 254"/>
                  <a:gd name="T4" fmla="*/ 0 w 393"/>
                  <a:gd name="T5" fmla="*/ 0 h 254"/>
                  <a:gd name="T6" fmla="*/ 0 w 393"/>
                  <a:gd name="T7" fmla="*/ 0 h 254"/>
                  <a:gd name="T8" fmla="*/ 0 w 393"/>
                  <a:gd name="T9" fmla="*/ 0 h 254"/>
                  <a:gd name="T10" fmla="*/ 0 w 393"/>
                  <a:gd name="T11" fmla="*/ 0 h 254"/>
                  <a:gd name="T12" fmla="*/ 0 w 393"/>
                  <a:gd name="T13" fmla="*/ 0 h 254"/>
                  <a:gd name="T14" fmla="*/ 0 w 393"/>
                  <a:gd name="T15" fmla="*/ 0 h 254"/>
                  <a:gd name="T16" fmla="*/ 0 w 393"/>
                  <a:gd name="T17" fmla="*/ 0 h 254"/>
                  <a:gd name="T18" fmla="*/ 0 w 393"/>
                  <a:gd name="T19" fmla="*/ 0 h 254"/>
                  <a:gd name="T20" fmla="*/ 0 w 393"/>
                  <a:gd name="T21" fmla="*/ 0 h 254"/>
                  <a:gd name="T22" fmla="*/ 0 w 393"/>
                  <a:gd name="T23" fmla="*/ 0 h 254"/>
                  <a:gd name="T24" fmla="*/ 0 w 393"/>
                  <a:gd name="T25" fmla="*/ 0 h 254"/>
                  <a:gd name="T26" fmla="*/ 0 w 393"/>
                  <a:gd name="T27" fmla="*/ 0 h 254"/>
                  <a:gd name="T28" fmla="*/ 0 w 393"/>
                  <a:gd name="T29" fmla="*/ 0 h 254"/>
                  <a:gd name="T30" fmla="*/ 0 w 393"/>
                  <a:gd name="T31" fmla="*/ 0 h 254"/>
                  <a:gd name="T32" fmla="*/ 0 w 393"/>
                  <a:gd name="T33" fmla="*/ 0 h 254"/>
                  <a:gd name="T34" fmla="*/ 0 w 393"/>
                  <a:gd name="T35" fmla="*/ 0 h 254"/>
                  <a:gd name="T36" fmla="*/ 2147483647 w 393"/>
                  <a:gd name="T37" fmla="*/ 0 h 254"/>
                  <a:gd name="T38" fmla="*/ 2147483647 w 393"/>
                  <a:gd name="T39" fmla="*/ 0 h 254"/>
                  <a:gd name="T40" fmla="*/ 2147483647 w 393"/>
                  <a:gd name="T41" fmla="*/ 0 h 254"/>
                  <a:gd name="T42" fmla="*/ 2147483647 w 393"/>
                  <a:gd name="T43" fmla="*/ 0 h 254"/>
                  <a:gd name="T44" fmla="*/ 2147483647 w 393"/>
                  <a:gd name="T45" fmla="*/ 0 h 254"/>
                  <a:gd name="T46" fmla="*/ 2147483647 w 393"/>
                  <a:gd name="T47" fmla="*/ 0 h 254"/>
                  <a:gd name="T48" fmla="*/ 2147483647 w 393"/>
                  <a:gd name="T49" fmla="*/ 0 h 254"/>
                  <a:gd name="T50" fmla="*/ 2147483647 w 393"/>
                  <a:gd name="T51" fmla="*/ 0 h 254"/>
                  <a:gd name="T52" fmla="*/ 2147483647 w 393"/>
                  <a:gd name="T53" fmla="*/ 0 h 254"/>
                  <a:gd name="T54" fmla="*/ 0 w 393"/>
                  <a:gd name="T55" fmla="*/ 0 h 254"/>
                  <a:gd name="T56" fmla="*/ 0 w 393"/>
                  <a:gd name="T57" fmla="*/ 0 h 254"/>
                  <a:gd name="T58" fmla="*/ 0 w 393"/>
                  <a:gd name="T59" fmla="*/ 0 h 254"/>
                  <a:gd name="T60" fmla="*/ 0 w 393"/>
                  <a:gd name="T61" fmla="*/ 0 h 254"/>
                  <a:gd name="T62" fmla="*/ 0 w 393"/>
                  <a:gd name="T63" fmla="*/ 0 h 2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3"/>
                  <a:gd name="T97" fmla="*/ 0 h 254"/>
                  <a:gd name="T98" fmla="*/ 393 w 393"/>
                  <a:gd name="T99" fmla="*/ 254 h 2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3" h="254">
                    <a:moveTo>
                      <a:pt x="105" y="0"/>
                    </a:moveTo>
                    <a:lnTo>
                      <a:pt x="92" y="6"/>
                    </a:lnTo>
                    <a:lnTo>
                      <a:pt x="80" y="13"/>
                    </a:lnTo>
                    <a:lnTo>
                      <a:pt x="69" y="20"/>
                    </a:lnTo>
                    <a:lnTo>
                      <a:pt x="58" y="28"/>
                    </a:lnTo>
                    <a:lnTo>
                      <a:pt x="46" y="34"/>
                    </a:lnTo>
                    <a:lnTo>
                      <a:pt x="35" y="42"/>
                    </a:lnTo>
                    <a:lnTo>
                      <a:pt x="23" y="50"/>
                    </a:lnTo>
                    <a:lnTo>
                      <a:pt x="12" y="57"/>
                    </a:lnTo>
                    <a:lnTo>
                      <a:pt x="4" y="86"/>
                    </a:lnTo>
                    <a:lnTo>
                      <a:pt x="2" y="113"/>
                    </a:lnTo>
                    <a:lnTo>
                      <a:pt x="0" y="136"/>
                    </a:lnTo>
                    <a:lnTo>
                      <a:pt x="3" y="155"/>
                    </a:lnTo>
                    <a:lnTo>
                      <a:pt x="5" y="170"/>
                    </a:lnTo>
                    <a:lnTo>
                      <a:pt x="9" y="182"/>
                    </a:lnTo>
                    <a:lnTo>
                      <a:pt x="11" y="191"/>
                    </a:lnTo>
                    <a:lnTo>
                      <a:pt x="13" y="197"/>
                    </a:lnTo>
                    <a:lnTo>
                      <a:pt x="23" y="193"/>
                    </a:lnTo>
                    <a:lnTo>
                      <a:pt x="32" y="196"/>
                    </a:lnTo>
                    <a:lnTo>
                      <a:pt x="40" y="201"/>
                    </a:lnTo>
                    <a:lnTo>
                      <a:pt x="47" y="208"/>
                    </a:lnTo>
                    <a:lnTo>
                      <a:pt x="52" y="213"/>
                    </a:lnTo>
                    <a:lnTo>
                      <a:pt x="60" y="220"/>
                    </a:lnTo>
                    <a:lnTo>
                      <a:pt x="68" y="221"/>
                    </a:lnTo>
                    <a:lnTo>
                      <a:pt x="80" y="219"/>
                    </a:lnTo>
                    <a:lnTo>
                      <a:pt x="82" y="229"/>
                    </a:lnTo>
                    <a:lnTo>
                      <a:pt x="87" y="235"/>
                    </a:lnTo>
                    <a:lnTo>
                      <a:pt x="94" y="236"/>
                    </a:lnTo>
                    <a:lnTo>
                      <a:pt x="102" y="236"/>
                    </a:lnTo>
                    <a:lnTo>
                      <a:pt x="108" y="235"/>
                    </a:lnTo>
                    <a:lnTo>
                      <a:pt x="116" y="236"/>
                    </a:lnTo>
                    <a:lnTo>
                      <a:pt x="122" y="241"/>
                    </a:lnTo>
                    <a:lnTo>
                      <a:pt x="126" y="254"/>
                    </a:lnTo>
                    <a:lnTo>
                      <a:pt x="154" y="246"/>
                    </a:lnTo>
                    <a:lnTo>
                      <a:pt x="187" y="239"/>
                    </a:lnTo>
                    <a:lnTo>
                      <a:pt x="220" y="230"/>
                    </a:lnTo>
                    <a:lnTo>
                      <a:pt x="254" y="221"/>
                    </a:lnTo>
                    <a:lnTo>
                      <a:pt x="286" y="208"/>
                    </a:lnTo>
                    <a:lnTo>
                      <a:pt x="317" y="194"/>
                    </a:lnTo>
                    <a:lnTo>
                      <a:pt x="345" y="177"/>
                    </a:lnTo>
                    <a:lnTo>
                      <a:pt x="369" y="158"/>
                    </a:lnTo>
                    <a:lnTo>
                      <a:pt x="366" y="132"/>
                    </a:lnTo>
                    <a:lnTo>
                      <a:pt x="367" y="113"/>
                    </a:lnTo>
                    <a:lnTo>
                      <a:pt x="373" y="97"/>
                    </a:lnTo>
                    <a:lnTo>
                      <a:pt x="379" y="84"/>
                    </a:lnTo>
                    <a:lnTo>
                      <a:pt x="384" y="69"/>
                    </a:lnTo>
                    <a:lnTo>
                      <a:pt x="390" y="52"/>
                    </a:lnTo>
                    <a:lnTo>
                      <a:pt x="393" y="33"/>
                    </a:lnTo>
                    <a:lnTo>
                      <a:pt x="392" y="10"/>
                    </a:lnTo>
                    <a:lnTo>
                      <a:pt x="367" y="11"/>
                    </a:lnTo>
                    <a:lnTo>
                      <a:pt x="343" y="14"/>
                    </a:lnTo>
                    <a:lnTo>
                      <a:pt x="319" y="17"/>
                    </a:lnTo>
                    <a:lnTo>
                      <a:pt x="296" y="19"/>
                    </a:lnTo>
                    <a:lnTo>
                      <a:pt x="271" y="20"/>
                    </a:lnTo>
                    <a:lnTo>
                      <a:pt x="248" y="24"/>
                    </a:lnTo>
                    <a:lnTo>
                      <a:pt x="223" y="25"/>
                    </a:lnTo>
                    <a:lnTo>
                      <a:pt x="200" y="29"/>
                    </a:lnTo>
                    <a:lnTo>
                      <a:pt x="195" y="28"/>
                    </a:lnTo>
                    <a:lnTo>
                      <a:pt x="182" y="25"/>
                    </a:lnTo>
                    <a:lnTo>
                      <a:pt x="163" y="22"/>
                    </a:lnTo>
                    <a:lnTo>
                      <a:pt x="145" y="18"/>
                    </a:lnTo>
                    <a:lnTo>
                      <a:pt x="125" y="13"/>
                    </a:lnTo>
                    <a:lnTo>
                      <a:pt x="111" y="8"/>
                    </a:lnTo>
                    <a:lnTo>
                      <a:pt x="102" y="4"/>
                    </a:lnTo>
                    <a:lnTo>
                      <a:pt x="105" y="0"/>
                    </a:lnTo>
                    <a:close/>
                  </a:path>
                </a:pathLst>
              </a:custGeom>
              <a:solidFill>
                <a:srgbClr val="C79C82"/>
              </a:solidFill>
              <a:ln w="9525">
                <a:noFill/>
                <a:round/>
                <a:headEnd/>
                <a:tailEnd/>
              </a:ln>
            </p:spPr>
            <p:txBody>
              <a:bodyPr/>
              <a:lstStyle/>
              <a:p>
                <a:pPr>
                  <a:defRPr/>
                </a:pPr>
                <a:endParaRPr lang="en-US" kern="0">
                  <a:solidFill>
                    <a:sysClr val="windowText" lastClr="000000"/>
                  </a:solidFill>
                  <a:latin typeface="Arial"/>
                </a:endParaRPr>
              </a:p>
            </p:txBody>
          </p:sp>
          <p:sp>
            <p:nvSpPr>
              <p:cNvPr id="408" name="Freeform 256"/>
              <p:cNvSpPr>
                <a:spLocks/>
              </p:cNvSpPr>
              <p:nvPr/>
            </p:nvSpPr>
            <p:spPr bwMode="auto">
              <a:xfrm>
                <a:off x="4176713" y="4656138"/>
                <a:ext cx="76200" cy="34925"/>
              </a:xfrm>
              <a:custGeom>
                <a:avLst/>
                <a:gdLst>
                  <a:gd name="T0" fmla="*/ 0 w 389"/>
                  <a:gd name="T1" fmla="*/ 0 h 234"/>
                  <a:gd name="T2" fmla="*/ 0 w 389"/>
                  <a:gd name="T3" fmla="*/ 0 h 234"/>
                  <a:gd name="T4" fmla="*/ 0 w 389"/>
                  <a:gd name="T5" fmla="*/ 0 h 234"/>
                  <a:gd name="T6" fmla="*/ 0 w 389"/>
                  <a:gd name="T7" fmla="*/ 0 h 234"/>
                  <a:gd name="T8" fmla="*/ 0 w 389"/>
                  <a:gd name="T9" fmla="*/ 0 h 234"/>
                  <a:gd name="T10" fmla="*/ 0 w 389"/>
                  <a:gd name="T11" fmla="*/ 0 h 234"/>
                  <a:gd name="T12" fmla="*/ 0 w 389"/>
                  <a:gd name="T13" fmla="*/ 0 h 234"/>
                  <a:gd name="T14" fmla="*/ 0 w 389"/>
                  <a:gd name="T15" fmla="*/ 0 h 234"/>
                  <a:gd name="T16" fmla="*/ 0 w 389"/>
                  <a:gd name="T17" fmla="*/ 0 h 234"/>
                  <a:gd name="T18" fmla="*/ 0 w 389"/>
                  <a:gd name="T19" fmla="*/ 0 h 234"/>
                  <a:gd name="T20" fmla="*/ 0 w 389"/>
                  <a:gd name="T21" fmla="*/ 0 h 234"/>
                  <a:gd name="T22" fmla="*/ 0 w 389"/>
                  <a:gd name="T23" fmla="*/ 0 h 234"/>
                  <a:gd name="T24" fmla="*/ 0 w 389"/>
                  <a:gd name="T25" fmla="*/ 0 h 234"/>
                  <a:gd name="T26" fmla="*/ 0 w 389"/>
                  <a:gd name="T27" fmla="*/ 0 h 234"/>
                  <a:gd name="T28" fmla="*/ 0 w 389"/>
                  <a:gd name="T29" fmla="*/ 0 h 234"/>
                  <a:gd name="T30" fmla="*/ 0 w 389"/>
                  <a:gd name="T31" fmla="*/ 0 h 234"/>
                  <a:gd name="T32" fmla="*/ 0 w 389"/>
                  <a:gd name="T33" fmla="*/ 0 h 234"/>
                  <a:gd name="T34" fmla="*/ 0 w 389"/>
                  <a:gd name="T35" fmla="*/ 0 h 234"/>
                  <a:gd name="T36" fmla="*/ 2147483647 w 389"/>
                  <a:gd name="T37" fmla="*/ 0 h 234"/>
                  <a:gd name="T38" fmla="*/ 2147483647 w 389"/>
                  <a:gd name="T39" fmla="*/ 0 h 234"/>
                  <a:gd name="T40" fmla="*/ 2147483647 w 389"/>
                  <a:gd name="T41" fmla="*/ 0 h 234"/>
                  <a:gd name="T42" fmla="*/ 2147483647 w 389"/>
                  <a:gd name="T43" fmla="*/ 0 h 234"/>
                  <a:gd name="T44" fmla="*/ 2147483647 w 389"/>
                  <a:gd name="T45" fmla="*/ 0 h 234"/>
                  <a:gd name="T46" fmla="*/ 2147483647 w 389"/>
                  <a:gd name="T47" fmla="*/ 0 h 234"/>
                  <a:gd name="T48" fmla="*/ 2147483647 w 389"/>
                  <a:gd name="T49" fmla="*/ 0 h 234"/>
                  <a:gd name="T50" fmla="*/ 2147483647 w 389"/>
                  <a:gd name="T51" fmla="*/ 0 h 234"/>
                  <a:gd name="T52" fmla="*/ 2147483647 w 389"/>
                  <a:gd name="T53" fmla="*/ 0 h 234"/>
                  <a:gd name="T54" fmla="*/ 0 w 389"/>
                  <a:gd name="T55" fmla="*/ 0 h 234"/>
                  <a:gd name="T56" fmla="*/ 0 w 389"/>
                  <a:gd name="T57" fmla="*/ 0 h 234"/>
                  <a:gd name="T58" fmla="*/ 0 w 389"/>
                  <a:gd name="T59" fmla="*/ 0 h 234"/>
                  <a:gd name="T60" fmla="*/ 0 w 389"/>
                  <a:gd name="T61" fmla="*/ 0 h 234"/>
                  <a:gd name="T62" fmla="*/ 0 w 389"/>
                  <a:gd name="T63" fmla="*/ 0 h 2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9"/>
                  <a:gd name="T97" fmla="*/ 0 h 234"/>
                  <a:gd name="T98" fmla="*/ 389 w 389"/>
                  <a:gd name="T99" fmla="*/ 234 h 2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9" h="234">
                    <a:moveTo>
                      <a:pt x="102" y="0"/>
                    </a:moveTo>
                    <a:lnTo>
                      <a:pt x="89" y="6"/>
                    </a:lnTo>
                    <a:lnTo>
                      <a:pt x="77" y="13"/>
                    </a:lnTo>
                    <a:lnTo>
                      <a:pt x="66" y="20"/>
                    </a:lnTo>
                    <a:lnTo>
                      <a:pt x="55" y="28"/>
                    </a:lnTo>
                    <a:lnTo>
                      <a:pt x="43" y="34"/>
                    </a:lnTo>
                    <a:lnTo>
                      <a:pt x="32" y="42"/>
                    </a:lnTo>
                    <a:lnTo>
                      <a:pt x="20" y="50"/>
                    </a:lnTo>
                    <a:lnTo>
                      <a:pt x="9" y="57"/>
                    </a:lnTo>
                    <a:lnTo>
                      <a:pt x="1" y="85"/>
                    </a:lnTo>
                    <a:lnTo>
                      <a:pt x="0" y="111"/>
                    </a:lnTo>
                    <a:lnTo>
                      <a:pt x="1" y="132"/>
                    </a:lnTo>
                    <a:lnTo>
                      <a:pt x="5" y="150"/>
                    </a:lnTo>
                    <a:lnTo>
                      <a:pt x="9" y="163"/>
                    </a:lnTo>
                    <a:lnTo>
                      <a:pt x="15" y="172"/>
                    </a:lnTo>
                    <a:lnTo>
                      <a:pt x="19" y="177"/>
                    </a:lnTo>
                    <a:lnTo>
                      <a:pt x="23" y="178"/>
                    </a:lnTo>
                    <a:lnTo>
                      <a:pt x="32" y="174"/>
                    </a:lnTo>
                    <a:lnTo>
                      <a:pt x="41" y="178"/>
                    </a:lnTo>
                    <a:lnTo>
                      <a:pt x="47" y="184"/>
                    </a:lnTo>
                    <a:lnTo>
                      <a:pt x="53" y="194"/>
                    </a:lnTo>
                    <a:lnTo>
                      <a:pt x="57" y="202"/>
                    </a:lnTo>
                    <a:lnTo>
                      <a:pt x="65" y="210"/>
                    </a:lnTo>
                    <a:lnTo>
                      <a:pt x="72" y="212"/>
                    </a:lnTo>
                    <a:lnTo>
                      <a:pt x="84" y="211"/>
                    </a:lnTo>
                    <a:lnTo>
                      <a:pt x="85" y="221"/>
                    </a:lnTo>
                    <a:lnTo>
                      <a:pt x="91" y="225"/>
                    </a:lnTo>
                    <a:lnTo>
                      <a:pt x="99" y="224"/>
                    </a:lnTo>
                    <a:lnTo>
                      <a:pt x="109" y="222"/>
                    </a:lnTo>
                    <a:lnTo>
                      <a:pt x="117" y="219"/>
                    </a:lnTo>
                    <a:lnTo>
                      <a:pt x="124" y="217"/>
                    </a:lnTo>
                    <a:lnTo>
                      <a:pt x="131" y="221"/>
                    </a:lnTo>
                    <a:lnTo>
                      <a:pt x="135" y="234"/>
                    </a:lnTo>
                    <a:lnTo>
                      <a:pt x="159" y="226"/>
                    </a:lnTo>
                    <a:lnTo>
                      <a:pt x="187" y="219"/>
                    </a:lnTo>
                    <a:lnTo>
                      <a:pt x="217" y="210"/>
                    </a:lnTo>
                    <a:lnTo>
                      <a:pt x="250" y="201"/>
                    </a:lnTo>
                    <a:lnTo>
                      <a:pt x="281" y="188"/>
                    </a:lnTo>
                    <a:lnTo>
                      <a:pt x="310" y="177"/>
                    </a:lnTo>
                    <a:lnTo>
                      <a:pt x="335" y="161"/>
                    </a:lnTo>
                    <a:lnTo>
                      <a:pt x="354" y="146"/>
                    </a:lnTo>
                    <a:lnTo>
                      <a:pt x="353" y="121"/>
                    </a:lnTo>
                    <a:lnTo>
                      <a:pt x="357" y="104"/>
                    </a:lnTo>
                    <a:lnTo>
                      <a:pt x="363" y="89"/>
                    </a:lnTo>
                    <a:lnTo>
                      <a:pt x="372" y="78"/>
                    </a:lnTo>
                    <a:lnTo>
                      <a:pt x="378" y="65"/>
                    </a:lnTo>
                    <a:lnTo>
                      <a:pt x="386" y="51"/>
                    </a:lnTo>
                    <a:lnTo>
                      <a:pt x="389" y="33"/>
                    </a:lnTo>
                    <a:lnTo>
                      <a:pt x="389" y="10"/>
                    </a:lnTo>
                    <a:lnTo>
                      <a:pt x="364" y="11"/>
                    </a:lnTo>
                    <a:lnTo>
                      <a:pt x="340" y="14"/>
                    </a:lnTo>
                    <a:lnTo>
                      <a:pt x="316" y="17"/>
                    </a:lnTo>
                    <a:lnTo>
                      <a:pt x="293" y="19"/>
                    </a:lnTo>
                    <a:lnTo>
                      <a:pt x="268" y="20"/>
                    </a:lnTo>
                    <a:lnTo>
                      <a:pt x="245" y="24"/>
                    </a:lnTo>
                    <a:lnTo>
                      <a:pt x="220" y="25"/>
                    </a:lnTo>
                    <a:lnTo>
                      <a:pt x="197" y="29"/>
                    </a:lnTo>
                    <a:lnTo>
                      <a:pt x="192" y="28"/>
                    </a:lnTo>
                    <a:lnTo>
                      <a:pt x="179" y="25"/>
                    </a:lnTo>
                    <a:lnTo>
                      <a:pt x="160" y="22"/>
                    </a:lnTo>
                    <a:lnTo>
                      <a:pt x="142" y="18"/>
                    </a:lnTo>
                    <a:lnTo>
                      <a:pt x="122" y="13"/>
                    </a:lnTo>
                    <a:lnTo>
                      <a:pt x="108" y="8"/>
                    </a:lnTo>
                    <a:lnTo>
                      <a:pt x="99" y="4"/>
                    </a:lnTo>
                    <a:lnTo>
                      <a:pt x="102" y="0"/>
                    </a:lnTo>
                    <a:close/>
                  </a:path>
                </a:pathLst>
              </a:custGeom>
              <a:solidFill>
                <a:srgbClr val="D4A88F"/>
              </a:solidFill>
              <a:ln w="9525">
                <a:noFill/>
                <a:round/>
                <a:headEnd/>
                <a:tailEnd/>
              </a:ln>
            </p:spPr>
            <p:txBody>
              <a:bodyPr/>
              <a:lstStyle/>
              <a:p>
                <a:pPr>
                  <a:defRPr/>
                </a:pPr>
                <a:endParaRPr lang="en-US" kern="0">
                  <a:solidFill>
                    <a:sysClr val="windowText" lastClr="000000"/>
                  </a:solidFill>
                  <a:latin typeface="Arial"/>
                </a:endParaRPr>
              </a:p>
            </p:txBody>
          </p:sp>
          <p:sp>
            <p:nvSpPr>
              <p:cNvPr id="409" name="Freeform 257"/>
              <p:cNvSpPr>
                <a:spLocks/>
              </p:cNvSpPr>
              <p:nvPr/>
            </p:nvSpPr>
            <p:spPr bwMode="auto">
              <a:xfrm>
                <a:off x="4184650" y="4406900"/>
                <a:ext cx="192088" cy="261938"/>
              </a:xfrm>
              <a:custGeom>
                <a:avLst/>
                <a:gdLst>
                  <a:gd name="T0" fmla="*/ 2147483647 w 985"/>
                  <a:gd name="T1" fmla="*/ 2147483647 h 1807"/>
                  <a:gd name="T2" fmla="*/ 2147483647 w 985"/>
                  <a:gd name="T3" fmla="*/ 2147483647 h 1807"/>
                  <a:gd name="T4" fmla="*/ 2147483647 w 985"/>
                  <a:gd name="T5" fmla="*/ 2147483647 h 1807"/>
                  <a:gd name="T6" fmla="*/ 2147483647 w 985"/>
                  <a:gd name="T7" fmla="*/ 2147483647 h 1807"/>
                  <a:gd name="T8" fmla="*/ 2147483647 w 985"/>
                  <a:gd name="T9" fmla="*/ 2147483647 h 1807"/>
                  <a:gd name="T10" fmla="*/ 2147483647 w 985"/>
                  <a:gd name="T11" fmla="*/ 2147483647 h 1807"/>
                  <a:gd name="T12" fmla="*/ 2147483647 w 985"/>
                  <a:gd name="T13" fmla="*/ 2147483647 h 1807"/>
                  <a:gd name="T14" fmla="*/ 2147483647 w 985"/>
                  <a:gd name="T15" fmla="*/ 2147483647 h 1807"/>
                  <a:gd name="T16" fmla="*/ 2147483647 w 985"/>
                  <a:gd name="T17" fmla="*/ 2147483647 h 1807"/>
                  <a:gd name="T18" fmla="*/ 0 w 985"/>
                  <a:gd name="T19" fmla="*/ 2147483647 h 1807"/>
                  <a:gd name="T20" fmla="*/ 0 w 985"/>
                  <a:gd name="T21" fmla="*/ 2147483647 h 1807"/>
                  <a:gd name="T22" fmla="*/ 0 w 985"/>
                  <a:gd name="T23" fmla="*/ 2147483647 h 1807"/>
                  <a:gd name="T24" fmla="*/ 0 w 985"/>
                  <a:gd name="T25" fmla="*/ 2147483647 h 1807"/>
                  <a:gd name="T26" fmla="*/ 0 w 985"/>
                  <a:gd name="T27" fmla="*/ 2147483647 h 1807"/>
                  <a:gd name="T28" fmla="*/ 0 w 985"/>
                  <a:gd name="T29" fmla="*/ 2147483647 h 1807"/>
                  <a:gd name="T30" fmla="*/ 0 w 985"/>
                  <a:gd name="T31" fmla="*/ 2147483647 h 1807"/>
                  <a:gd name="T32" fmla="*/ 0 w 985"/>
                  <a:gd name="T33" fmla="*/ 2147483647 h 1807"/>
                  <a:gd name="T34" fmla="*/ 0 w 985"/>
                  <a:gd name="T35" fmla="*/ 2147483647 h 1807"/>
                  <a:gd name="T36" fmla="*/ 0 w 985"/>
                  <a:gd name="T37" fmla="*/ 2147483647 h 1807"/>
                  <a:gd name="T38" fmla="*/ 0 w 985"/>
                  <a:gd name="T39" fmla="*/ 2147483647 h 1807"/>
                  <a:gd name="T40" fmla="*/ 0 w 985"/>
                  <a:gd name="T41" fmla="*/ 2147483647 h 1807"/>
                  <a:gd name="T42" fmla="*/ 2147483647 w 985"/>
                  <a:gd name="T43" fmla="*/ 2147483647 h 1807"/>
                  <a:gd name="T44" fmla="*/ 2147483647 w 985"/>
                  <a:gd name="T45" fmla="*/ 2147483647 h 1807"/>
                  <a:gd name="T46" fmla="*/ 2147483647 w 985"/>
                  <a:gd name="T47" fmla="*/ 2147483647 h 1807"/>
                  <a:gd name="T48" fmla="*/ 2147483647 w 985"/>
                  <a:gd name="T49" fmla="*/ 2147483647 h 1807"/>
                  <a:gd name="T50" fmla="*/ 2147483647 w 985"/>
                  <a:gd name="T51" fmla="*/ 2147483647 h 1807"/>
                  <a:gd name="T52" fmla="*/ 2147483647 w 985"/>
                  <a:gd name="T53" fmla="*/ 2147483647 h 1807"/>
                  <a:gd name="T54" fmla="*/ 2147483647 w 985"/>
                  <a:gd name="T55" fmla="*/ 2147483647 h 1807"/>
                  <a:gd name="T56" fmla="*/ 2147483647 w 985"/>
                  <a:gd name="T57" fmla="*/ 2147483647 h 1807"/>
                  <a:gd name="T58" fmla="*/ 2147483647 w 985"/>
                  <a:gd name="T59" fmla="*/ 2147483647 h 1807"/>
                  <a:gd name="T60" fmla="*/ 2147483647 w 985"/>
                  <a:gd name="T61" fmla="*/ 2147483647 h 1807"/>
                  <a:gd name="T62" fmla="*/ 2147483647 w 985"/>
                  <a:gd name="T63" fmla="*/ 2147483647 h 1807"/>
                  <a:gd name="T64" fmla="*/ 2147483647 w 985"/>
                  <a:gd name="T65" fmla="*/ 2147483647 h 1807"/>
                  <a:gd name="T66" fmla="*/ 2147483647 w 985"/>
                  <a:gd name="T67" fmla="*/ 2147483647 h 1807"/>
                  <a:gd name="T68" fmla="*/ 2147483647 w 985"/>
                  <a:gd name="T69" fmla="*/ 2147483647 h 1807"/>
                  <a:gd name="T70" fmla="*/ 2147483647 w 985"/>
                  <a:gd name="T71" fmla="*/ 2147483647 h 1807"/>
                  <a:gd name="T72" fmla="*/ 2147483647 w 985"/>
                  <a:gd name="T73" fmla="*/ 2147483647 h 1807"/>
                  <a:gd name="T74" fmla="*/ 2147483647 w 985"/>
                  <a:gd name="T75" fmla="*/ 2147483647 h 1807"/>
                  <a:gd name="T76" fmla="*/ 2147483647 w 985"/>
                  <a:gd name="T77" fmla="*/ 0 h 1807"/>
                  <a:gd name="T78" fmla="*/ 2147483647 w 985"/>
                  <a:gd name="T79" fmla="*/ 0 h 1807"/>
                  <a:gd name="T80" fmla="*/ 2147483647 w 985"/>
                  <a:gd name="T81" fmla="*/ 0 h 1807"/>
                  <a:gd name="T82" fmla="*/ 2147483647 w 985"/>
                  <a:gd name="T83" fmla="*/ 0 h 1807"/>
                  <a:gd name="T84" fmla="*/ 2147483647 w 985"/>
                  <a:gd name="T85" fmla="*/ 0 h 1807"/>
                  <a:gd name="T86" fmla="*/ 2147483647 w 985"/>
                  <a:gd name="T87" fmla="*/ 0 h 1807"/>
                  <a:gd name="T88" fmla="*/ 2147483647 w 985"/>
                  <a:gd name="T89" fmla="*/ 0 h 1807"/>
                  <a:gd name="T90" fmla="*/ 2147483647 w 985"/>
                  <a:gd name="T91" fmla="*/ 0 h 1807"/>
                  <a:gd name="T92" fmla="*/ 2147483647 w 985"/>
                  <a:gd name="T93" fmla="*/ 2147483647 h 1807"/>
                  <a:gd name="T94" fmla="*/ 2147483647 w 985"/>
                  <a:gd name="T95" fmla="*/ 2147483647 h 1807"/>
                  <a:gd name="T96" fmla="*/ 2147483647 w 985"/>
                  <a:gd name="T97" fmla="*/ 2147483647 h 18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85"/>
                  <a:gd name="T148" fmla="*/ 0 h 1807"/>
                  <a:gd name="T149" fmla="*/ 985 w 985"/>
                  <a:gd name="T150" fmla="*/ 1807 h 18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85" h="1807">
                    <a:moveTo>
                      <a:pt x="282" y="801"/>
                    </a:moveTo>
                    <a:lnTo>
                      <a:pt x="276" y="867"/>
                    </a:lnTo>
                    <a:lnTo>
                      <a:pt x="271" y="933"/>
                    </a:lnTo>
                    <a:lnTo>
                      <a:pt x="265" y="999"/>
                    </a:lnTo>
                    <a:lnTo>
                      <a:pt x="261" y="1067"/>
                    </a:lnTo>
                    <a:lnTo>
                      <a:pt x="256" y="1133"/>
                    </a:lnTo>
                    <a:lnTo>
                      <a:pt x="251" y="1200"/>
                    </a:lnTo>
                    <a:lnTo>
                      <a:pt x="247" y="1266"/>
                    </a:lnTo>
                    <a:lnTo>
                      <a:pt x="243" y="1333"/>
                    </a:lnTo>
                    <a:lnTo>
                      <a:pt x="211" y="1379"/>
                    </a:lnTo>
                    <a:lnTo>
                      <a:pt x="180" y="1426"/>
                    </a:lnTo>
                    <a:lnTo>
                      <a:pt x="149" y="1473"/>
                    </a:lnTo>
                    <a:lnTo>
                      <a:pt x="120" y="1520"/>
                    </a:lnTo>
                    <a:lnTo>
                      <a:pt x="89" y="1567"/>
                    </a:lnTo>
                    <a:lnTo>
                      <a:pt x="60" y="1615"/>
                    </a:lnTo>
                    <a:lnTo>
                      <a:pt x="31" y="1664"/>
                    </a:lnTo>
                    <a:lnTo>
                      <a:pt x="4" y="1713"/>
                    </a:lnTo>
                    <a:lnTo>
                      <a:pt x="0" y="1742"/>
                    </a:lnTo>
                    <a:lnTo>
                      <a:pt x="31" y="1769"/>
                    </a:lnTo>
                    <a:lnTo>
                      <a:pt x="87" y="1789"/>
                    </a:lnTo>
                    <a:lnTo>
                      <a:pt x="157" y="1803"/>
                    </a:lnTo>
                    <a:lnTo>
                      <a:pt x="228" y="1807"/>
                    </a:lnTo>
                    <a:lnTo>
                      <a:pt x="293" y="1800"/>
                    </a:lnTo>
                    <a:lnTo>
                      <a:pt x="338" y="1777"/>
                    </a:lnTo>
                    <a:lnTo>
                      <a:pt x="356" y="1740"/>
                    </a:lnTo>
                    <a:lnTo>
                      <a:pt x="341" y="1660"/>
                    </a:lnTo>
                    <a:lnTo>
                      <a:pt x="342" y="1596"/>
                    </a:lnTo>
                    <a:lnTo>
                      <a:pt x="356" y="1544"/>
                    </a:lnTo>
                    <a:lnTo>
                      <a:pt x="385" y="1502"/>
                    </a:lnTo>
                    <a:lnTo>
                      <a:pt x="422" y="1460"/>
                    </a:lnTo>
                    <a:lnTo>
                      <a:pt x="469" y="1418"/>
                    </a:lnTo>
                    <a:lnTo>
                      <a:pt x="524" y="1370"/>
                    </a:lnTo>
                    <a:lnTo>
                      <a:pt x="585" y="1314"/>
                    </a:lnTo>
                    <a:lnTo>
                      <a:pt x="698" y="1218"/>
                    </a:lnTo>
                    <a:lnTo>
                      <a:pt x="782" y="1096"/>
                    </a:lnTo>
                    <a:lnTo>
                      <a:pt x="843" y="952"/>
                    </a:lnTo>
                    <a:lnTo>
                      <a:pt x="886" y="796"/>
                    </a:lnTo>
                    <a:lnTo>
                      <a:pt x="916" y="630"/>
                    </a:lnTo>
                    <a:lnTo>
                      <a:pt x="939" y="463"/>
                    </a:lnTo>
                    <a:lnTo>
                      <a:pt x="959" y="298"/>
                    </a:lnTo>
                    <a:lnTo>
                      <a:pt x="985" y="146"/>
                    </a:lnTo>
                    <a:lnTo>
                      <a:pt x="902" y="20"/>
                    </a:lnTo>
                    <a:lnTo>
                      <a:pt x="816" y="0"/>
                    </a:lnTo>
                    <a:lnTo>
                      <a:pt x="724" y="59"/>
                    </a:lnTo>
                    <a:lnTo>
                      <a:pt x="632" y="180"/>
                    </a:lnTo>
                    <a:lnTo>
                      <a:pt x="538" y="335"/>
                    </a:lnTo>
                    <a:lnTo>
                      <a:pt x="448" y="505"/>
                    </a:lnTo>
                    <a:lnTo>
                      <a:pt x="361" y="668"/>
                    </a:lnTo>
                    <a:lnTo>
                      <a:pt x="282" y="801"/>
                    </a:lnTo>
                    <a:close/>
                  </a:path>
                </a:pathLst>
              </a:custGeom>
              <a:solidFill>
                <a:srgbClr val="82614D"/>
              </a:solidFill>
              <a:ln w="9525">
                <a:noFill/>
                <a:round/>
                <a:headEnd/>
                <a:tailEnd/>
              </a:ln>
            </p:spPr>
            <p:txBody>
              <a:bodyPr/>
              <a:lstStyle/>
              <a:p>
                <a:pPr>
                  <a:defRPr/>
                </a:pPr>
                <a:endParaRPr lang="en-US" kern="0">
                  <a:solidFill>
                    <a:sysClr val="windowText" lastClr="000000"/>
                  </a:solidFill>
                  <a:latin typeface="Arial"/>
                </a:endParaRPr>
              </a:p>
            </p:txBody>
          </p:sp>
          <p:sp>
            <p:nvSpPr>
              <p:cNvPr id="410" name="Freeform 258"/>
              <p:cNvSpPr>
                <a:spLocks/>
              </p:cNvSpPr>
              <p:nvPr/>
            </p:nvSpPr>
            <p:spPr bwMode="auto">
              <a:xfrm>
                <a:off x="4189413" y="4406900"/>
                <a:ext cx="185737" cy="258763"/>
              </a:xfrm>
              <a:custGeom>
                <a:avLst/>
                <a:gdLst>
                  <a:gd name="T0" fmla="*/ 2147483647 w 956"/>
                  <a:gd name="T1" fmla="*/ 2147483647 h 1781"/>
                  <a:gd name="T2" fmla="*/ 2147483647 w 956"/>
                  <a:gd name="T3" fmla="*/ 2147483647 h 1781"/>
                  <a:gd name="T4" fmla="*/ 2147483647 w 956"/>
                  <a:gd name="T5" fmla="*/ 2147483647 h 1781"/>
                  <a:gd name="T6" fmla="*/ 2147483647 w 956"/>
                  <a:gd name="T7" fmla="*/ 2147483647 h 1781"/>
                  <a:gd name="T8" fmla="*/ 2147483647 w 956"/>
                  <a:gd name="T9" fmla="*/ 2147483647 h 1781"/>
                  <a:gd name="T10" fmla="*/ 2147483647 w 956"/>
                  <a:gd name="T11" fmla="*/ 2147483647 h 1781"/>
                  <a:gd name="T12" fmla="*/ 2147483647 w 956"/>
                  <a:gd name="T13" fmla="*/ 2147483647 h 1781"/>
                  <a:gd name="T14" fmla="*/ 2147483647 w 956"/>
                  <a:gd name="T15" fmla="*/ 2147483647 h 1781"/>
                  <a:gd name="T16" fmla="*/ 2147483647 w 956"/>
                  <a:gd name="T17" fmla="*/ 2147483647 h 1781"/>
                  <a:gd name="T18" fmla="*/ 0 w 956"/>
                  <a:gd name="T19" fmla="*/ 2147483647 h 1781"/>
                  <a:gd name="T20" fmla="*/ 0 w 956"/>
                  <a:gd name="T21" fmla="*/ 2147483647 h 1781"/>
                  <a:gd name="T22" fmla="*/ 0 w 956"/>
                  <a:gd name="T23" fmla="*/ 2147483647 h 1781"/>
                  <a:gd name="T24" fmla="*/ 0 w 956"/>
                  <a:gd name="T25" fmla="*/ 2147483647 h 1781"/>
                  <a:gd name="T26" fmla="*/ 0 w 956"/>
                  <a:gd name="T27" fmla="*/ 2147483647 h 1781"/>
                  <a:gd name="T28" fmla="*/ 0 w 956"/>
                  <a:gd name="T29" fmla="*/ 2147483647 h 1781"/>
                  <a:gd name="T30" fmla="*/ 0 w 956"/>
                  <a:gd name="T31" fmla="*/ 2147483647 h 1781"/>
                  <a:gd name="T32" fmla="*/ 0 w 956"/>
                  <a:gd name="T33" fmla="*/ 2147483647 h 1781"/>
                  <a:gd name="T34" fmla="*/ 0 w 956"/>
                  <a:gd name="T35" fmla="*/ 2147483647 h 1781"/>
                  <a:gd name="T36" fmla="*/ 0 w 956"/>
                  <a:gd name="T37" fmla="*/ 2147483647 h 1781"/>
                  <a:gd name="T38" fmla="*/ 0 w 956"/>
                  <a:gd name="T39" fmla="*/ 2147483647 h 1781"/>
                  <a:gd name="T40" fmla="*/ 0 w 956"/>
                  <a:gd name="T41" fmla="*/ 2147483647 h 1781"/>
                  <a:gd name="T42" fmla="*/ 0 w 956"/>
                  <a:gd name="T43" fmla="*/ 2147483647 h 1781"/>
                  <a:gd name="T44" fmla="*/ 2147483647 w 956"/>
                  <a:gd name="T45" fmla="*/ 2147483647 h 1781"/>
                  <a:gd name="T46" fmla="*/ 2147483647 w 956"/>
                  <a:gd name="T47" fmla="*/ 2147483647 h 1781"/>
                  <a:gd name="T48" fmla="*/ 2147483647 w 956"/>
                  <a:gd name="T49" fmla="*/ 2147483647 h 1781"/>
                  <a:gd name="T50" fmla="*/ 2147483647 w 956"/>
                  <a:gd name="T51" fmla="*/ 2147483647 h 1781"/>
                  <a:gd name="T52" fmla="*/ 2147483647 w 956"/>
                  <a:gd name="T53" fmla="*/ 2147483647 h 1781"/>
                  <a:gd name="T54" fmla="*/ 2147483647 w 956"/>
                  <a:gd name="T55" fmla="*/ 2147483647 h 1781"/>
                  <a:gd name="T56" fmla="*/ 2147483647 w 956"/>
                  <a:gd name="T57" fmla="*/ 2147483647 h 1781"/>
                  <a:gd name="T58" fmla="*/ 2147483647 w 956"/>
                  <a:gd name="T59" fmla="*/ 2147483647 h 1781"/>
                  <a:gd name="T60" fmla="*/ 2147483647 w 956"/>
                  <a:gd name="T61" fmla="*/ 2147483647 h 1781"/>
                  <a:gd name="T62" fmla="*/ 2147483647 w 956"/>
                  <a:gd name="T63" fmla="*/ 2147483647 h 1781"/>
                  <a:gd name="T64" fmla="*/ 2147483647 w 956"/>
                  <a:gd name="T65" fmla="*/ 2147483647 h 1781"/>
                  <a:gd name="T66" fmla="*/ 2147483647 w 956"/>
                  <a:gd name="T67" fmla="*/ 2147483647 h 1781"/>
                  <a:gd name="T68" fmla="*/ 2147483647 w 956"/>
                  <a:gd name="T69" fmla="*/ 2147483647 h 1781"/>
                  <a:gd name="T70" fmla="*/ 2147483647 w 956"/>
                  <a:gd name="T71" fmla="*/ 2147483647 h 1781"/>
                  <a:gd name="T72" fmla="*/ 2147483647 w 956"/>
                  <a:gd name="T73" fmla="*/ 2147483647 h 1781"/>
                  <a:gd name="T74" fmla="*/ 2147483647 w 956"/>
                  <a:gd name="T75" fmla="*/ 2147483647 h 1781"/>
                  <a:gd name="T76" fmla="*/ 2147483647 w 956"/>
                  <a:gd name="T77" fmla="*/ 0 h 1781"/>
                  <a:gd name="T78" fmla="*/ 2147483647 w 956"/>
                  <a:gd name="T79" fmla="*/ 0 h 1781"/>
                  <a:gd name="T80" fmla="*/ 2147483647 w 956"/>
                  <a:gd name="T81" fmla="*/ 0 h 1781"/>
                  <a:gd name="T82" fmla="*/ 2147483647 w 956"/>
                  <a:gd name="T83" fmla="*/ 0 h 1781"/>
                  <a:gd name="T84" fmla="*/ 2147483647 w 956"/>
                  <a:gd name="T85" fmla="*/ 0 h 1781"/>
                  <a:gd name="T86" fmla="*/ 2147483647 w 956"/>
                  <a:gd name="T87" fmla="*/ 0 h 1781"/>
                  <a:gd name="T88" fmla="*/ 2147483647 w 956"/>
                  <a:gd name="T89" fmla="*/ 0 h 1781"/>
                  <a:gd name="T90" fmla="*/ 2147483647 w 956"/>
                  <a:gd name="T91" fmla="*/ 0 h 1781"/>
                  <a:gd name="T92" fmla="*/ 2147483647 w 956"/>
                  <a:gd name="T93" fmla="*/ 2147483647 h 1781"/>
                  <a:gd name="T94" fmla="*/ 2147483647 w 956"/>
                  <a:gd name="T95" fmla="*/ 2147483647 h 1781"/>
                  <a:gd name="T96" fmla="*/ 2147483647 w 956"/>
                  <a:gd name="T97" fmla="*/ 2147483647 h 17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6"/>
                  <a:gd name="T148" fmla="*/ 0 h 1781"/>
                  <a:gd name="T149" fmla="*/ 956 w 956"/>
                  <a:gd name="T150" fmla="*/ 1781 h 178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6" h="1781">
                    <a:moveTo>
                      <a:pt x="263" y="799"/>
                    </a:moveTo>
                    <a:lnTo>
                      <a:pt x="257" y="864"/>
                    </a:lnTo>
                    <a:lnTo>
                      <a:pt x="253" y="930"/>
                    </a:lnTo>
                    <a:lnTo>
                      <a:pt x="249" y="995"/>
                    </a:lnTo>
                    <a:lnTo>
                      <a:pt x="246" y="1061"/>
                    </a:lnTo>
                    <a:lnTo>
                      <a:pt x="242" y="1126"/>
                    </a:lnTo>
                    <a:lnTo>
                      <a:pt x="238" y="1190"/>
                    </a:lnTo>
                    <a:lnTo>
                      <a:pt x="233" y="1255"/>
                    </a:lnTo>
                    <a:lnTo>
                      <a:pt x="229" y="1322"/>
                    </a:lnTo>
                    <a:lnTo>
                      <a:pt x="201" y="1368"/>
                    </a:lnTo>
                    <a:lnTo>
                      <a:pt x="173" y="1415"/>
                    </a:lnTo>
                    <a:lnTo>
                      <a:pt x="145" y="1461"/>
                    </a:lnTo>
                    <a:lnTo>
                      <a:pt x="119" y="1508"/>
                    </a:lnTo>
                    <a:lnTo>
                      <a:pt x="89" y="1552"/>
                    </a:lnTo>
                    <a:lnTo>
                      <a:pt x="61" y="1598"/>
                    </a:lnTo>
                    <a:lnTo>
                      <a:pt x="32" y="1644"/>
                    </a:lnTo>
                    <a:lnTo>
                      <a:pt x="4" y="1693"/>
                    </a:lnTo>
                    <a:lnTo>
                      <a:pt x="0" y="1719"/>
                    </a:lnTo>
                    <a:lnTo>
                      <a:pt x="30" y="1744"/>
                    </a:lnTo>
                    <a:lnTo>
                      <a:pt x="80" y="1764"/>
                    </a:lnTo>
                    <a:lnTo>
                      <a:pt x="147" y="1778"/>
                    </a:lnTo>
                    <a:lnTo>
                      <a:pt x="213" y="1781"/>
                    </a:lnTo>
                    <a:lnTo>
                      <a:pt x="272" y="1775"/>
                    </a:lnTo>
                    <a:lnTo>
                      <a:pt x="314" y="1753"/>
                    </a:lnTo>
                    <a:lnTo>
                      <a:pt x="331" y="1717"/>
                    </a:lnTo>
                    <a:lnTo>
                      <a:pt x="319" y="1639"/>
                    </a:lnTo>
                    <a:lnTo>
                      <a:pt x="323" y="1575"/>
                    </a:lnTo>
                    <a:lnTo>
                      <a:pt x="341" y="1523"/>
                    </a:lnTo>
                    <a:lnTo>
                      <a:pt x="370" y="1479"/>
                    </a:lnTo>
                    <a:lnTo>
                      <a:pt x="407" y="1437"/>
                    </a:lnTo>
                    <a:lnTo>
                      <a:pt x="453" y="1395"/>
                    </a:lnTo>
                    <a:lnTo>
                      <a:pt x="502" y="1350"/>
                    </a:lnTo>
                    <a:lnTo>
                      <a:pt x="557" y="1300"/>
                    </a:lnTo>
                    <a:lnTo>
                      <a:pt x="670" y="1204"/>
                    </a:lnTo>
                    <a:lnTo>
                      <a:pt x="754" y="1084"/>
                    </a:lnTo>
                    <a:lnTo>
                      <a:pt x="815" y="943"/>
                    </a:lnTo>
                    <a:lnTo>
                      <a:pt x="858" y="790"/>
                    </a:lnTo>
                    <a:lnTo>
                      <a:pt x="887" y="626"/>
                    </a:lnTo>
                    <a:lnTo>
                      <a:pt x="910" y="463"/>
                    </a:lnTo>
                    <a:lnTo>
                      <a:pt x="930" y="301"/>
                    </a:lnTo>
                    <a:lnTo>
                      <a:pt x="956" y="149"/>
                    </a:lnTo>
                    <a:lnTo>
                      <a:pt x="877" y="22"/>
                    </a:lnTo>
                    <a:lnTo>
                      <a:pt x="792" y="0"/>
                    </a:lnTo>
                    <a:lnTo>
                      <a:pt x="702" y="59"/>
                    </a:lnTo>
                    <a:lnTo>
                      <a:pt x="610" y="178"/>
                    </a:lnTo>
                    <a:lnTo>
                      <a:pt x="517" y="333"/>
                    </a:lnTo>
                    <a:lnTo>
                      <a:pt x="427" y="503"/>
                    </a:lnTo>
                    <a:lnTo>
                      <a:pt x="341" y="666"/>
                    </a:lnTo>
                    <a:lnTo>
                      <a:pt x="263" y="799"/>
                    </a:lnTo>
                    <a:close/>
                  </a:path>
                </a:pathLst>
              </a:custGeom>
              <a:solidFill>
                <a:srgbClr val="8A6952"/>
              </a:solidFill>
              <a:ln w="9525">
                <a:noFill/>
                <a:round/>
                <a:headEnd/>
                <a:tailEnd/>
              </a:ln>
            </p:spPr>
            <p:txBody>
              <a:bodyPr/>
              <a:lstStyle/>
              <a:p>
                <a:pPr>
                  <a:defRPr/>
                </a:pPr>
                <a:endParaRPr lang="en-US" kern="0">
                  <a:solidFill>
                    <a:sysClr val="windowText" lastClr="000000"/>
                  </a:solidFill>
                  <a:latin typeface="Arial"/>
                </a:endParaRPr>
              </a:p>
            </p:txBody>
          </p:sp>
          <p:sp>
            <p:nvSpPr>
              <p:cNvPr id="411" name="Freeform 259"/>
              <p:cNvSpPr>
                <a:spLocks/>
              </p:cNvSpPr>
              <p:nvPr/>
            </p:nvSpPr>
            <p:spPr bwMode="auto">
              <a:xfrm>
                <a:off x="4192588" y="4406900"/>
                <a:ext cx="180975" cy="254000"/>
              </a:xfrm>
              <a:custGeom>
                <a:avLst/>
                <a:gdLst>
                  <a:gd name="T0" fmla="*/ 2147483647 w 929"/>
                  <a:gd name="T1" fmla="*/ 2147483647 h 1755"/>
                  <a:gd name="T2" fmla="*/ 2147483647 w 929"/>
                  <a:gd name="T3" fmla="*/ 2147483647 h 1755"/>
                  <a:gd name="T4" fmla="*/ 2147483647 w 929"/>
                  <a:gd name="T5" fmla="*/ 2147483647 h 1755"/>
                  <a:gd name="T6" fmla="*/ 2147483647 w 929"/>
                  <a:gd name="T7" fmla="*/ 2147483647 h 1755"/>
                  <a:gd name="T8" fmla="*/ 2147483647 w 929"/>
                  <a:gd name="T9" fmla="*/ 2147483647 h 1755"/>
                  <a:gd name="T10" fmla="*/ 2147483647 w 929"/>
                  <a:gd name="T11" fmla="*/ 2147483647 h 1755"/>
                  <a:gd name="T12" fmla="*/ 0 w 929"/>
                  <a:gd name="T13" fmla="*/ 2147483647 h 1755"/>
                  <a:gd name="T14" fmla="*/ 0 w 929"/>
                  <a:gd name="T15" fmla="*/ 2147483647 h 1755"/>
                  <a:gd name="T16" fmla="*/ 0 w 929"/>
                  <a:gd name="T17" fmla="*/ 2147483647 h 1755"/>
                  <a:gd name="T18" fmla="*/ 0 w 929"/>
                  <a:gd name="T19" fmla="*/ 2147483647 h 1755"/>
                  <a:gd name="T20" fmla="*/ 0 w 929"/>
                  <a:gd name="T21" fmla="*/ 2147483647 h 1755"/>
                  <a:gd name="T22" fmla="*/ 0 w 929"/>
                  <a:gd name="T23" fmla="*/ 2147483647 h 1755"/>
                  <a:gd name="T24" fmla="*/ 0 w 929"/>
                  <a:gd name="T25" fmla="*/ 2147483647 h 1755"/>
                  <a:gd name="T26" fmla="*/ 0 w 929"/>
                  <a:gd name="T27" fmla="*/ 2147483647 h 1755"/>
                  <a:gd name="T28" fmla="*/ 0 w 929"/>
                  <a:gd name="T29" fmla="*/ 2147483647 h 1755"/>
                  <a:gd name="T30" fmla="*/ 0 w 929"/>
                  <a:gd name="T31" fmla="*/ 2147483647 h 1755"/>
                  <a:gd name="T32" fmla="*/ 0 w 929"/>
                  <a:gd name="T33" fmla="*/ 2147483647 h 1755"/>
                  <a:gd name="T34" fmla="*/ 0 w 929"/>
                  <a:gd name="T35" fmla="*/ 2147483647 h 1755"/>
                  <a:gd name="T36" fmla="*/ 0 w 929"/>
                  <a:gd name="T37" fmla="*/ 2147483647 h 1755"/>
                  <a:gd name="T38" fmla="*/ 0 w 929"/>
                  <a:gd name="T39" fmla="*/ 2147483647 h 1755"/>
                  <a:gd name="T40" fmla="*/ 0 w 929"/>
                  <a:gd name="T41" fmla="*/ 2147483647 h 1755"/>
                  <a:gd name="T42" fmla="*/ 0 w 929"/>
                  <a:gd name="T43" fmla="*/ 2147483647 h 1755"/>
                  <a:gd name="T44" fmla="*/ 2147483647 w 929"/>
                  <a:gd name="T45" fmla="*/ 2147483647 h 1755"/>
                  <a:gd name="T46" fmla="*/ 2147483647 w 929"/>
                  <a:gd name="T47" fmla="*/ 2147483647 h 1755"/>
                  <a:gd name="T48" fmla="*/ 2147483647 w 929"/>
                  <a:gd name="T49" fmla="*/ 2147483647 h 1755"/>
                  <a:gd name="T50" fmla="*/ 2147483647 w 929"/>
                  <a:gd name="T51" fmla="*/ 2147483647 h 1755"/>
                  <a:gd name="T52" fmla="*/ 2147483647 w 929"/>
                  <a:gd name="T53" fmla="*/ 2147483647 h 1755"/>
                  <a:gd name="T54" fmla="*/ 2147483647 w 929"/>
                  <a:gd name="T55" fmla="*/ 2147483647 h 1755"/>
                  <a:gd name="T56" fmla="*/ 2147483647 w 929"/>
                  <a:gd name="T57" fmla="*/ 2147483647 h 1755"/>
                  <a:gd name="T58" fmla="*/ 2147483647 w 929"/>
                  <a:gd name="T59" fmla="*/ 2147483647 h 1755"/>
                  <a:gd name="T60" fmla="*/ 2147483647 w 929"/>
                  <a:gd name="T61" fmla="*/ 2147483647 h 1755"/>
                  <a:gd name="T62" fmla="*/ 2147483647 w 929"/>
                  <a:gd name="T63" fmla="*/ 2147483647 h 1755"/>
                  <a:gd name="T64" fmla="*/ 2147483647 w 929"/>
                  <a:gd name="T65" fmla="*/ 2147483647 h 1755"/>
                  <a:gd name="T66" fmla="*/ 2147483647 w 929"/>
                  <a:gd name="T67" fmla="*/ 2147483647 h 1755"/>
                  <a:gd name="T68" fmla="*/ 2147483647 w 929"/>
                  <a:gd name="T69" fmla="*/ 2147483647 h 1755"/>
                  <a:gd name="T70" fmla="*/ 2147483647 w 929"/>
                  <a:gd name="T71" fmla="*/ 2147483647 h 1755"/>
                  <a:gd name="T72" fmla="*/ 2147483647 w 929"/>
                  <a:gd name="T73" fmla="*/ 2147483647 h 1755"/>
                  <a:gd name="T74" fmla="*/ 2147483647 w 929"/>
                  <a:gd name="T75" fmla="*/ 2147483647 h 1755"/>
                  <a:gd name="T76" fmla="*/ 2147483647 w 929"/>
                  <a:gd name="T77" fmla="*/ 0 h 1755"/>
                  <a:gd name="T78" fmla="*/ 2147483647 w 929"/>
                  <a:gd name="T79" fmla="*/ 0 h 1755"/>
                  <a:gd name="T80" fmla="*/ 2147483647 w 929"/>
                  <a:gd name="T81" fmla="*/ 0 h 1755"/>
                  <a:gd name="T82" fmla="*/ 2147483647 w 929"/>
                  <a:gd name="T83" fmla="*/ 0 h 1755"/>
                  <a:gd name="T84" fmla="*/ 2147483647 w 929"/>
                  <a:gd name="T85" fmla="*/ 0 h 1755"/>
                  <a:gd name="T86" fmla="*/ 2147483647 w 929"/>
                  <a:gd name="T87" fmla="*/ 0 h 1755"/>
                  <a:gd name="T88" fmla="*/ 2147483647 w 929"/>
                  <a:gd name="T89" fmla="*/ 0 h 1755"/>
                  <a:gd name="T90" fmla="*/ 2147483647 w 929"/>
                  <a:gd name="T91" fmla="*/ 0 h 1755"/>
                  <a:gd name="T92" fmla="*/ 2147483647 w 929"/>
                  <a:gd name="T93" fmla="*/ 2147483647 h 1755"/>
                  <a:gd name="T94" fmla="*/ 2147483647 w 929"/>
                  <a:gd name="T95" fmla="*/ 2147483647 h 1755"/>
                  <a:gd name="T96" fmla="*/ 2147483647 w 929"/>
                  <a:gd name="T97" fmla="*/ 2147483647 h 17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29"/>
                  <a:gd name="T148" fmla="*/ 0 h 1755"/>
                  <a:gd name="T149" fmla="*/ 929 w 929"/>
                  <a:gd name="T150" fmla="*/ 1755 h 17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29" h="1755">
                    <a:moveTo>
                      <a:pt x="245" y="796"/>
                    </a:moveTo>
                    <a:lnTo>
                      <a:pt x="239" y="861"/>
                    </a:lnTo>
                    <a:lnTo>
                      <a:pt x="237" y="926"/>
                    </a:lnTo>
                    <a:lnTo>
                      <a:pt x="233" y="989"/>
                    </a:lnTo>
                    <a:lnTo>
                      <a:pt x="231" y="1053"/>
                    </a:lnTo>
                    <a:lnTo>
                      <a:pt x="229" y="1115"/>
                    </a:lnTo>
                    <a:lnTo>
                      <a:pt x="226" y="1178"/>
                    </a:lnTo>
                    <a:lnTo>
                      <a:pt x="223" y="1243"/>
                    </a:lnTo>
                    <a:lnTo>
                      <a:pt x="220" y="1309"/>
                    </a:lnTo>
                    <a:lnTo>
                      <a:pt x="193" y="1356"/>
                    </a:lnTo>
                    <a:lnTo>
                      <a:pt x="168" y="1403"/>
                    </a:lnTo>
                    <a:lnTo>
                      <a:pt x="141" y="1448"/>
                    </a:lnTo>
                    <a:lnTo>
                      <a:pt x="117" y="1493"/>
                    </a:lnTo>
                    <a:lnTo>
                      <a:pt x="90" y="1537"/>
                    </a:lnTo>
                    <a:lnTo>
                      <a:pt x="64" y="1581"/>
                    </a:lnTo>
                    <a:lnTo>
                      <a:pt x="33" y="1627"/>
                    </a:lnTo>
                    <a:lnTo>
                      <a:pt x="3" y="1674"/>
                    </a:lnTo>
                    <a:lnTo>
                      <a:pt x="0" y="1698"/>
                    </a:lnTo>
                    <a:lnTo>
                      <a:pt x="28" y="1721"/>
                    </a:lnTo>
                    <a:lnTo>
                      <a:pt x="76" y="1739"/>
                    </a:lnTo>
                    <a:lnTo>
                      <a:pt x="137" y="1753"/>
                    </a:lnTo>
                    <a:lnTo>
                      <a:pt x="200" y="1755"/>
                    </a:lnTo>
                    <a:lnTo>
                      <a:pt x="254" y="1749"/>
                    </a:lnTo>
                    <a:lnTo>
                      <a:pt x="294" y="1727"/>
                    </a:lnTo>
                    <a:lnTo>
                      <a:pt x="309" y="1692"/>
                    </a:lnTo>
                    <a:lnTo>
                      <a:pt x="300" y="1615"/>
                    </a:lnTo>
                    <a:lnTo>
                      <a:pt x="308" y="1553"/>
                    </a:lnTo>
                    <a:lnTo>
                      <a:pt x="327" y="1500"/>
                    </a:lnTo>
                    <a:lnTo>
                      <a:pt x="357" y="1454"/>
                    </a:lnTo>
                    <a:lnTo>
                      <a:pt x="394" y="1411"/>
                    </a:lnTo>
                    <a:lnTo>
                      <a:pt x="438" y="1370"/>
                    </a:lnTo>
                    <a:lnTo>
                      <a:pt x="484" y="1328"/>
                    </a:lnTo>
                    <a:lnTo>
                      <a:pt x="531" y="1283"/>
                    </a:lnTo>
                    <a:lnTo>
                      <a:pt x="643" y="1189"/>
                    </a:lnTo>
                    <a:lnTo>
                      <a:pt x="727" y="1072"/>
                    </a:lnTo>
                    <a:lnTo>
                      <a:pt x="788" y="933"/>
                    </a:lnTo>
                    <a:lnTo>
                      <a:pt x="831" y="785"/>
                    </a:lnTo>
                    <a:lnTo>
                      <a:pt x="860" y="625"/>
                    </a:lnTo>
                    <a:lnTo>
                      <a:pt x="883" y="462"/>
                    </a:lnTo>
                    <a:lnTo>
                      <a:pt x="903" y="302"/>
                    </a:lnTo>
                    <a:lnTo>
                      <a:pt x="929" y="151"/>
                    </a:lnTo>
                    <a:lnTo>
                      <a:pt x="851" y="23"/>
                    </a:lnTo>
                    <a:lnTo>
                      <a:pt x="769" y="0"/>
                    </a:lnTo>
                    <a:lnTo>
                      <a:pt x="680" y="58"/>
                    </a:lnTo>
                    <a:lnTo>
                      <a:pt x="590" y="178"/>
                    </a:lnTo>
                    <a:lnTo>
                      <a:pt x="498" y="331"/>
                    </a:lnTo>
                    <a:lnTo>
                      <a:pt x="409" y="501"/>
                    </a:lnTo>
                    <a:lnTo>
                      <a:pt x="323" y="663"/>
                    </a:lnTo>
                    <a:lnTo>
                      <a:pt x="245" y="796"/>
                    </a:lnTo>
                    <a:close/>
                  </a:path>
                </a:pathLst>
              </a:custGeom>
              <a:solidFill>
                <a:srgbClr val="917059"/>
              </a:solidFill>
              <a:ln w="9525">
                <a:noFill/>
                <a:round/>
                <a:headEnd/>
                <a:tailEnd/>
              </a:ln>
            </p:spPr>
            <p:txBody>
              <a:bodyPr/>
              <a:lstStyle/>
              <a:p>
                <a:pPr>
                  <a:defRPr/>
                </a:pPr>
                <a:endParaRPr lang="en-US" kern="0">
                  <a:solidFill>
                    <a:sysClr val="windowText" lastClr="000000"/>
                  </a:solidFill>
                  <a:latin typeface="Arial"/>
                </a:endParaRPr>
              </a:p>
            </p:txBody>
          </p:sp>
          <p:sp>
            <p:nvSpPr>
              <p:cNvPr id="412" name="Freeform 260"/>
              <p:cNvSpPr>
                <a:spLocks/>
              </p:cNvSpPr>
              <p:nvPr/>
            </p:nvSpPr>
            <p:spPr bwMode="auto">
              <a:xfrm>
                <a:off x="4195763" y="4408488"/>
                <a:ext cx="174625" cy="249237"/>
              </a:xfrm>
              <a:custGeom>
                <a:avLst/>
                <a:gdLst>
                  <a:gd name="T0" fmla="*/ 2147483647 w 901"/>
                  <a:gd name="T1" fmla="*/ 2147483647 h 1730"/>
                  <a:gd name="T2" fmla="*/ 0 w 901"/>
                  <a:gd name="T3" fmla="*/ 2147483647 h 1730"/>
                  <a:gd name="T4" fmla="*/ 0 w 901"/>
                  <a:gd name="T5" fmla="*/ 2147483647 h 1730"/>
                  <a:gd name="T6" fmla="*/ 0 w 901"/>
                  <a:gd name="T7" fmla="*/ 2147483647 h 1730"/>
                  <a:gd name="T8" fmla="*/ 0 w 901"/>
                  <a:gd name="T9" fmla="*/ 2147483647 h 1730"/>
                  <a:gd name="T10" fmla="*/ 0 w 901"/>
                  <a:gd name="T11" fmla="*/ 2147483647 h 1730"/>
                  <a:gd name="T12" fmla="*/ 0 w 901"/>
                  <a:gd name="T13" fmla="*/ 2147483647 h 1730"/>
                  <a:gd name="T14" fmla="*/ 0 w 901"/>
                  <a:gd name="T15" fmla="*/ 2147483647 h 1730"/>
                  <a:gd name="T16" fmla="*/ 0 w 901"/>
                  <a:gd name="T17" fmla="*/ 2147483647 h 1730"/>
                  <a:gd name="T18" fmla="*/ 0 w 901"/>
                  <a:gd name="T19" fmla="*/ 2147483647 h 1730"/>
                  <a:gd name="T20" fmla="*/ 0 w 901"/>
                  <a:gd name="T21" fmla="*/ 2147483647 h 1730"/>
                  <a:gd name="T22" fmla="*/ 0 w 901"/>
                  <a:gd name="T23" fmla="*/ 2147483647 h 1730"/>
                  <a:gd name="T24" fmla="*/ 0 w 901"/>
                  <a:gd name="T25" fmla="*/ 2147483647 h 1730"/>
                  <a:gd name="T26" fmla="*/ 0 w 901"/>
                  <a:gd name="T27" fmla="*/ 2147483647 h 1730"/>
                  <a:gd name="T28" fmla="*/ 0 w 901"/>
                  <a:gd name="T29" fmla="*/ 2147483647 h 1730"/>
                  <a:gd name="T30" fmla="*/ 0 w 901"/>
                  <a:gd name="T31" fmla="*/ 2147483647 h 1730"/>
                  <a:gd name="T32" fmla="*/ 0 w 901"/>
                  <a:gd name="T33" fmla="*/ 2147483647 h 1730"/>
                  <a:gd name="T34" fmla="*/ 0 w 901"/>
                  <a:gd name="T35" fmla="*/ 2147483647 h 1730"/>
                  <a:gd name="T36" fmla="*/ 0 w 901"/>
                  <a:gd name="T37" fmla="*/ 2147483647 h 1730"/>
                  <a:gd name="T38" fmla="*/ 0 w 901"/>
                  <a:gd name="T39" fmla="*/ 2147483647 h 1730"/>
                  <a:gd name="T40" fmla="*/ 0 w 901"/>
                  <a:gd name="T41" fmla="*/ 2147483647 h 1730"/>
                  <a:gd name="T42" fmla="*/ 0 w 901"/>
                  <a:gd name="T43" fmla="*/ 2147483647 h 1730"/>
                  <a:gd name="T44" fmla="*/ 2147483647 w 901"/>
                  <a:gd name="T45" fmla="*/ 2147483647 h 1730"/>
                  <a:gd name="T46" fmla="*/ 2147483647 w 901"/>
                  <a:gd name="T47" fmla="*/ 2147483647 h 1730"/>
                  <a:gd name="T48" fmla="*/ 2147483647 w 901"/>
                  <a:gd name="T49" fmla="*/ 2147483647 h 1730"/>
                  <a:gd name="T50" fmla="*/ 2147483647 w 901"/>
                  <a:gd name="T51" fmla="*/ 2147483647 h 1730"/>
                  <a:gd name="T52" fmla="*/ 2147483647 w 901"/>
                  <a:gd name="T53" fmla="*/ 2147483647 h 1730"/>
                  <a:gd name="T54" fmla="*/ 2147483647 w 901"/>
                  <a:gd name="T55" fmla="*/ 2147483647 h 1730"/>
                  <a:gd name="T56" fmla="*/ 2147483647 w 901"/>
                  <a:gd name="T57" fmla="*/ 2147483647 h 1730"/>
                  <a:gd name="T58" fmla="*/ 2147483647 w 901"/>
                  <a:gd name="T59" fmla="*/ 2147483647 h 1730"/>
                  <a:gd name="T60" fmla="*/ 2147483647 w 901"/>
                  <a:gd name="T61" fmla="*/ 2147483647 h 1730"/>
                  <a:gd name="T62" fmla="*/ 2147483647 w 901"/>
                  <a:gd name="T63" fmla="*/ 2147483647 h 1730"/>
                  <a:gd name="T64" fmla="*/ 2147483647 w 901"/>
                  <a:gd name="T65" fmla="*/ 2147483647 h 1730"/>
                  <a:gd name="T66" fmla="*/ 2147483647 w 901"/>
                  <a:gd name="T67" fmla="*/ 2147483647 h 1730"/>
                  <a:gd name="T68" fmla="*/ 2147483647 w 901"/>
                  <a:gd name="T69" fmla="*/ 2147483647 h 1730"/>
                  <a:gd name="T70" fmla="*/ 2147483647 w 901"/>
                  <a:gd name="T71" fmla="*/ 2147483647 h 1730"/>
                  <a:gd name="T72" fmla="*/ 2147483647 w 901"/>
                  <a:gd name="T73" fmla="*/ 2147483647 h 1730"/>
                  <a:gd name="T74" fmla="*/ 2147483647 w 901"/>
                  <a:gd name="T75" fmla="*/ 2147483647 h 1730"/>
                  <a:gd name="T76" fmla="*/ 2147483647 w 901"/>
                  <a:gd name="T77" fmla="*/ 0 h 1730"/>
                  <a:gd name="T78" fmla="*/ 2147483647 w 901"/>
                  <a:gd name="T79" fmla="*/ 0 h 1730"/>
                  <a:gd name="T80" fmla="*/ 2147483647 w 901"/>
                  <a:gd name="T81" fmla="*/ 0 h 1730"/>
                  <a:gd name="T82" fmla="*/ 2147483647 w 901"/>
                  <a:gd name="T83" fmla="*/ 0 h 1730"/>
                  <a:gd name="T84" fmla="*/ 2147483647 w 901"/>
                  <a:gd name="T85" fmla="*/ 0 h 1730"/>
                  <a:gd name="T86" fmla="*/ 2147483647 w 901"/>
                  <a:gd name="T87" fmla="*/ 0 h 1730"/>
                  <a:gd name="T88" fmla="*/ 2147483647 w 901"/>
                  <a:gd name="T89" fmla="*/ 0 h 1730"/>
                  <a:gd name="T90" fmla="*/ 2147483647 w 901"/>
                  <a:gd name="T91" fmla="*/ 0 h 1730"/>
                  <a:gd name="T92" fmla="*/ 2147483647 w 901"/>
                  <a:gd name="T93" fmla="*/ 2147483647 h 1730"/>
                  <a:gd name="T94" fmla="*/ 2147483647 w 901"/>
                  <a:gd name="T95" fmla="*/ 2147483647 h 1730"/>
                  <a:gd name="T96" fmla="*/ 2147483647 w 901"/>
                  <a:gd name="T97" fmla="*/ 2147483647 h 17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01"/>
                  <a:gd name="T148" fmla="*/ 0 h 1730"/>
                  <a:gd name="T149" fmla="*/ 901 w 901"/>
                  <a:gd name="T150" fmla="*/ 1730 h 17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01" h="1730">
                    <a:moveTo>
                      <a:pt x="227" y="792"/>
                    </a:moveTo>
                    <a:lnTo>
                      <a:pt x="222" y="857"/>
                    </a:lnTo>
                    <a:lnTo>
                      <a:pt x="219" y="920"/>
                    </a:lnTo>
                    <a:lnTo>
                      <a:pt x="216" y="983"/>
                    </a:lnTo>
                    <a:lnTo>
                      <a:pt x="216" y="1045"/>
                    </a:lnTo>
                    <a:lnTo>
                      <a:pt x="215" y="1106"/>
                    </a:lnTo>
                    <a:lnTo>
                      <a:pt x="213" y="1168"/>
                    </a:lnTo>
                    <a:lnTo>
                      <a:pt x="211" y="1230"/>
                    </a:lnTo>
                    <a:lnTo>
                      <a:pt x="208" y="1296"/>
                    </a:lnTo>
                    <a:lnTo>
                      <a:pt x="184" y="1345"/>
                    </a:lnTo>
                    <a:lnTo>
                      <a:pt x="163" y="1390"/>
                    </a:lnTo>
                    <a:lnTo>
                      <a:pt x="140" y="1434"/>
                    </a:lnTo>
                    <a:lnTo>
                      <a:pt x="117" y="1478"/>
                    </a:lnTo>
                    <a:lnTo>
                      <a:pt x="91" y="1520"/>
                    </a:lnTo>
                    <a:lnTo>
                      <a:pt x="65" y="1562"/>
                    </a:lnTo>
                    <a:lnTo>
                      <a:pt x="34" y="1605"/>
                    </a:lnTo>
                    <a:lnTo>
                      <a:pt x="3" y="1651"/>
                    </a:lnTo>
                    <a:lnTo>
                      <a:pt x="0" y="1672"/>
                    </a:lnTo>
                    <a:lnTo>
                      <a:pt x="27" y="1694"/>
                    </a:lnTo>
                    <a:lnTo>
                      <a:pt x="71" y="1712"/>
                    </a:lnTo>
                    <a:lnTo>
                      <a:pt x="127" y="1726"/>
                    </a:lnTo>
                    <a:lnTo>
                      <a:pt x="184" y="1730"/>
                    </a:lnTo>
                    <a:lnTo>
                      <a:pt x="235" y="1723"/>
                    </a:lnTo>
                    <a:lnTo>
                      <a:pt x="271" y="1702"/>
                    </a:lnTo>
                    <a:lnTo>
                      <a:pt x="285" y="1665"/>
                    </a:lnTo>
                    <a:lnTo>
                      <a:pt x="278" y="1591"/>
                    </a:lnTo>
                    <a:lnTo>
                      <a:pt x="288" y="1529"/>
                    </a:lnTo>
                    <a:lnTo>
                      <a:pt x="310" y="1474"/>
                    </a:lnTo>
                    <a:lnTo>
                      <a:pt x="343" y="1427"/>
                    </a:lnTo>
                    <a:lnTo>
                      <a:pt x="380" y="1384"/>
                    </a:lnTo>
                    <a:lnTo>
                      <a:pt x="422" y="1345"/>
                    </a:lnTo>
                    <a:lnTo>
                      <a:pt x="464" y="1305"/>
                    </a:lnTo>
                    <a:lnTo>
                      <a:pt x="504" y="1266"/>
                    </a:lnTo>
                    <a:lnTo>
                      <a:pt x="616" y="1172"/>
                    </a:lnTo>
                    <a:lnTo>
                      <a:pt x="700" y="1056"/>
                    </a:lnTo>
                    <a:lnTo>
                      <a:pt x="760" y="922"/>
                    </a:lnTo>
                    <a:lnTo>
                      <a:pt x="803" y="776"/>
                    </a:lnTo>
                    <a:lnTo>
                      <a:pt x="832" y="619"/>
                    </a:lnTo>
                    <a:lnTo>
                      <a:pt x="855" y="461"/>
                    </a:lnTo>
                    <a:lnTo>
                      <a:pt x="875" y="303"/>
                    </a:lnTo>
                    <a:lnTo>
                      <a:pt x="901" y="153"/>
                    </a:lnTo>
                    <a:lnTo>
                      <a:pt x="826" y="24"/>
                    </a:lnTo>
                    <a:lnTo>
                      <a:pt x="744" y="0"/>
                    </a:lnTo>
                    <a:lnTo>
                      <a:pt x="657" y="57"/>
                    </a:lnTo>
                    <a:lnTo>
                      <a:pt x="569" y="175"/>
                    </a:lnTo>
                    <a:lnTo>
                      <a:pt x="478" y="329"/>
                    </a:lnTo>
                    <a:lnTo>
                      <a:pt x="390" y="497"/>
                    </a:lnTo>
                    <a:lnTo>
                      <a:pt x="305" y="659"/>
                    </a:lnTo>
                    <a:lnTo>
                      <a:pt x="227" y="792"/>
                    </a:lnTo>
                    <a:close/>
                  </a:path>
                </a:pathLst>
              </a:custGeom>
              <a:solidFill>
                <a:srgbClr val="997561"/>
              </a:solidFill>
              <a:ln w="9525">
                <a:noFill/>
                <a:round/>
                <a:headEnd/>
                <a:tailEnd/>
              </a:ln>
            </p:spPr>
            <p:txBody>
              <a:bodyPr/>
              <a:lstStyle/>
              <a:p>
                <a:pPr>
                  <a:defRPr/>
                </a:pPr>
                <a:endParaRPr lang="en-US" kern="0">
                  <a:solidFill>
                    <a:sysClr val="windowText" lastClr="000000"/>
                  </a:solidFill>
                  <a:latin typeface="Arial"/>
                </a:endParaRPr>
              </a:p>
            </p:txBody>
          </p:sp>
          <p:sp>
            <p:nvSpPr>
              <p:cNvPr id="413" name="Freeform 261"/>
              <p:cNvSpPr>
                <a:spLocks/>
              </p:cNvSpPr>
              <p:nvPr/>
            </p:nvSpPr>
            <p:spPr bwMode="auto">
              <a:xfrm>
                <a:off x="4200525" y="4408488"/>
                <a:ext cx="169863" cy="247650"/>
              </a:xfrm>
              <a:custGeom>
                <a:avLst/>
                <a:gdLst>
                  <a:gd name="T0" fmla="*/ 0 w 872"/>
                  <a:gd name="T1" fmla="*/ 2147483647 h 1705"/>
                  <a:gd name="T2" fmla="*/ 0 w 872"/>
                  <a:gd name="T3" fmla="*/ 2147483647 h 1705"/>
                  <a:gd name="T4" fmla="*/ 0 w 872"/>
                  <a:gd name="T5" fmla="*/ 2147483647 h 1705"/>
                  <a:gd name="T6" fmla="*/ 0 w 872"/>
                  <a:gd name="T7" fmla="*/ 2147483647 h 1705"/>
                  <a:gd name="T8" fmla="*/ 0 w 872"/>
                  <a:gd name="T9" fmla="*/ 2147483647 h 1705"/>
                  <a:gd name="T10" fmla="*/ 0 w 872"/>
                  <a:gd name="T11" fmla="*/ 2147483647 h 1705"/>
                  <a:gd name="T12" fmla="*/ 0 w 872"/>
                  <a:gd name="T13" fmla="*/ 2147483647 h 1705"/>
                  <a:gd name="T14" fmla="*/ 0 w 872"/>
                  <a:gd name="T15" fmla="*/ 2147483647 h 1705"/>
                  <a:gd name="T16" fmla="*/ 0 w 872"/>
                  <a:gd name="T17" fmla="*/ 2147483647 h 1705"/>
                  <a:gd name="T18" fmla="*/ 0 w 872"/>
                  <a:gd name="T19" fmla="*/ 2147483647 h 1705"/>
                  <a:gd name="T20" fmla="*/ 0 w 872"/>
                  <a:gd name="T21" fmla="*/ 2147483647 h 1705"/>
                  <a:gd name="T22" fmla="*/ 0 w 872"/>
                  <a:gd name="T23" fmla="*/ 2147483647 h 1705"/>
                  <a:gd name="T24" fmla="*/ 0 w 872"/>
                  <a:gd name="T25" fmla="*/ 2147483647 h 1705"/>
                  <a:gd name="T26" fmla="*/ 0 w 872"/>
                  <a:gd name="T27" fmla="*/ 2147483647 h 1705"/>
                  <a:gd name="T28" fmla="*/ 0 w 872"/>
                  <a:gd name="T29" fmla="*/ 2147483647 h 1705"/>
                  <a:gd name="T30" fmla="*/ 0 w 872"/>
                  <a:gd name="T31" fmla="*/ 2147483647 h 1705"/>
                  <a:gd name="T32" fmla="*/ 0 w 872"/>
                  <a:gd name="T33" fmla="*/ 2147483647 h 1705"/>
                  <a:gd name="T34" fmla="*/ 0 w 872"/>
                  <a:gd name="T35" fmla="*/ 2147483647 h 1705"/>
                  <a:gd name="T36" fmla="*/ 0 w 872"/>
                  <a:gd name="T37" fmla="*/ 2147483647 h 1705"/>
                  <a:gd name="T38" fmla="*/ 0 w 872"/>
                  <a:gd name="T39" fmla="*/ 2147483647 h 1705"/>
                  <a:gd name="T40" fmla="*/ 0 w 872"/>
                  <a:gd name="T41" fmla="*/ 2147483647 h 1705"/>
                  <a:gd name="T42" fmla="*/ 0 w 872"/>
                  <a:gd name="T43" fmla="*/ 2147483647 h 1705"/>
                  <a:gd name="T44" fmla="*/ 0 w 872"/>
                  <a:gd name="T45" fmla="*/ 2147483647 h 1705"/>
                  <a:gd name="T46" fmla="*/ 2147483647 w 872"/>
                  <a:gd name="T47" fmla="*/ 2147483647 h 1705"/>
                  <a:gd name="T48" fmla="*/ 2147483647 w 872"/>
                  <a:gd name="T49" fmla="*/ 2147483647 h 1705"/>
                  <a:gd name="T50" fmla="*/ 2147483647 w 872"/>
                  <a:gd name="T51" fmla="*/ 2147483647 h 1705"/>
                  <a:gd name="T52" fmla="*/ 2147483647 w 872"/>
                  <a:gd name="T53" fmla="*/ 2147483647 h 1705"/>
                  <a:gd name="T54" fmla="*/ 2147483647 w 872"/>
                  <a:gd name="T55" fmla="*/ 2147483647 h 1705"/>
                  <a:gd name="T56" fmla="*/ 2147483647 w 872"/>
                  <a:gd name="T57" fmla="*/ 2147483647 h 1705"/>
                  <a:gd name="T58" fmla="*/ 2147483647 w 872"/>
                  <a:gd name="T59" fmla="*/ 2147483647 h 1705"/>
                  <a:gd name="T60" fmla="*/ 2147483647 w 872"/>
                  <a:gd name="T61" fmla="*/ 2147483647 h 1705"/>
                  <a:gd name="T62" fmla="*/ 2147483647 w 872"/>
                  <a:gd name="T63" fmla="*/ 2147483647 h 1705"/>
                  <a:gd name="T64" fmla="*/ 2147483647 w 872"/>
                  <a:gd name="T65" fmla="*/ 2147483647 h 1705"/>
                  <a:gd name="T66" fmla="*/ 2147483647 w 872"/>
                  <a:gd name="T67" fmla="*/ 2147483647 h 1705"/>
                  <a:gd name="T68" fmla="*/ 2147483647 w 872"/>
                  <a:gd name="T69" fmla="*/ 2147483647 h 1705"/>
                  <a:gd name="T70" fmla="*/ 2147483647 w 872"/>
                  <a:gd name="T71" fmla="*/ 2147483647 h 1705"/>
                  <a:gd name="T72" fmla="*/ 2147483647 w 872"/>
                  <a:gd name="T73" fmla="*/ 2147483647 h 1705"/>
                  <a:gd name="T74" fmla="*/ 2147483647 w 872"/>
                  <a:gd name="T75" fmla="*/ 2147483647 h 1705"/>
                  <a:gd name="T76" fmla="*/ 2147483647 w 872"/>
                  <a:gd name="T77" fmla="*/ 0 h 1705"/>
                  <a:gd name="T78" fmla="*/ 2147483647 w 872"/>
                  <a:gd name="T79" fmla="*/ 0 h 1705"/>
                  <a:gd name="T80" fmla="*/ 2147483647 w 872"/>
                  <a:gd name="T81" fmla="*/ 0 h 1705"/>
                  <a:gd name="T82" fmla="*/ 2147483647 w 872"/>
                  <a:gd name="T83" fmla="*/ 0 h 1705"/>
                  <a:gd name="T84" fmla="*/ 2147483647 w 872"/>
                  <a:gd name="T85" fmla="*/ 0 h 1705"/>
                  <a:gd name="T86" fmla="*/ 2147483647 w 872"/>
                  <a:gd name="T87" fmla="*/ 0 h 1705"/>
                  <a:gd name="T88" fmla="*/ 2147483647 w 872"/>
                  <a:gd name="T89" fmla="*/ 0 h 1705"/>
                  <a:gd name="T90" fmla="*/ 2147483647 w 872"/>
                  <a:gd name="T91" fmla="*/ 0 h 1705"/>
                  <a:gd name="T92" fmla="*/ 2147483647 w 872"/>
                  <a:gd name="T93" fmla="*/ 2147483647 h 1705"/>
                  <a:gd name="T94" fmla="*/ 2147483647 w 872"/>
                  <a:gd name="T95" fmla="*/ 2147483647 h 1705"/>
                  <a:gd name="T96" fmla="*/ 0 w 872"/>
                  <a:gd name="T97" fmla="*/ 2147483647 h 17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72"/>
                  <a:gd name="T148" fmla="*/ 0 h 1705"/>
                  <a:gd name="T149" fmla="*/ 872 w 872"/>
                  <a:gd name="T150" fmla="*/ 1705 h 170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72" h="1705">
                    <a:moveTo>
                      <a:pt x="209" y="790"/>
                    </a:moveTo>
                    <a:lnTo>
                      <a:pt x="204" y="855"/>
                    </a:lnTo>
                    <a:lnTo>
                      <a:pt x="202" y="917"/>
                    </a:lnTo>
                    <a:lnTo>
                      <a:pt x="202" y="977"/>
                    </a:lnTo>
                    <a:lnTo>
                      <a:pt x="202" y="1038"/>
                    </a:lnTo>
                    <a:lnTo>
                      <a:pt x="201" y="1098"/>
                    </a:lnTo>
                    <a:lnTo>
                      <a:pt x="201" y="1159"/>
                    </a:lnTo>
                    <a:lnTo>
                      <a:pt x="199" y="1221"/>
                    </a:lnTo>
                    <a:lnTo>
                      <a:pt x="197" y="1287"/>
                    </a:lnTo>
                    <a:lnTo>
                      <a:pt x="175" y="1334"/>
                    </a:lnTo>
                    <a:lnTo>
                      <a:pt x="156" y="1380"/>
                    </a:lnTo>
                    <a:lnTo>
                      <a:pt x="136" y="1421"/>
                    </a:lnTo>
                    <a:lnTo>
                      <a:pt x="115" y="1465"/>
                    </a:lnTo>
                    <a:lnTo>
                      <a:pt x="91" y="1504"/>
                    </a:lnTo>
                    <a:lnTo>
                      <a:pt x="66" y="1546"/>
                    </a:lnTo>
                    <a:lnTo>
                      <a:pt x="35" y="1587"/>
                    </a:lnTo>
                    <a:lnTo>
                      <a:pt x="1" y="1632"/>
                    </a:lnTo>
                    <a:lnTo>
                      <a:pt x="0" y="1651"/>
                    </a:lnTo>
                    <a:lnTo>
                      <a:pt x="24" y="1672"/>
                    </a:lnTo>
                    <a:lnTo>
                      <a:pt x="65" y="1688"/>
                    </a:lnTo>
                    <a:lnTo>
                      <a:pt x="117" y="1702"/>
                    </a:lnTo>
                    <a:lnTo>
                      <a:pt x="169" y="1705"/>
                    </a:lnTo>
                    <a:lnTo>
                      <a:pt x="216" y="1697"/>
                    </a:lnTo>
                    <a:lnTo>
                      <a:pt x="247" y="1675"/>
                    </a:lnTo>
                    <a:lnTo>
                      <a:pt x="260" y="1640"/>
                    </a:lnTo>
                    <a:lnTo>
                      <a:pt x="258" y="1570"/>
                    </a:lnTo>
                    <a:lnTo>
                      <a:pt x="272" y="1509"/>
                    </a:lnTo>
                    <a:lnTo>
                      <a:pt x="296" y="1453"/>
                    </a:lnTo>
                    <a:lnTo>
                      <a:pt x="329" y="1405"/>
                    </a:lnTo>
                    <a:lnTo>
                      <a:pt x="366" y="1360"/>
                    </a:lnTo>
                    <a:lnTo>
                      <a:pt x="406" y="1321"/>
                    </a:lnTo>
                    <a:lnTo>
                      <a:pt x="443" y="1284"/>
                    </a:lnTo>
                    <a:lnTo>
                      <a:pt x="476" y="1251"/>
                    </a:lnTo>
                    <a:lnTo>
                      <a:pt x="588" y="1159"/>
                    </a:lnTo>
                    <a:lnTo>
                      <a:pt x="673" y="1044"/>
                    </a:lnTo>
                    <a:lnTo>
                      <a:pt x="733" y="912"/>
                    </a:lnTo>
                    <a:lnTo>
                      <a:pt x="776" y="770"/>
                    </a:lnTo>
                    <a:lnTo>
                      <a:pt x="804" y="617"/>
                    </a:lnTo>
                    <a:lnTo>
                      <a:pt x="827" y="461"/>
                    </a:lnTo>
                    <a:lnTo>
                      <a:pt x="847" y="305"/>
                    </a:lnTo>
                    <a:lnTo>
                      <a:pt x="872" y="155"/>
                    </a:lnTo>
                    <a:lnTo>
                      <a:pt x="800" y="26"/>
                    </a:lnTo>
                    <a:lnTo>
                      <a:pt x="720" y="0"/>
                    </a:lnTo>
                    <a:lnTo>
                      <a:pt x="635" y="56"/>
                    </a:lnTo>
                    <a:lnTo>
                      <a:pt x="549" y="174"/>
                    </a:lnTo>
                    <a:lnTo>
                      <a:pt x="458" y="328"/>
                    </a:lnTo>
                    <a:lnTo>
                      <a:pt x="372" y="497"/>
                    </a:lnTo>
                    <a:lnTo>
                      <a:pt x="287" y="657"/>
                    </a:lnTo>
                    <a:lnTo>
                      <a:pt x="209" y="790"/>
                    </a:lnTo>
                    <a:close/>
                  </a:path>
                </a:pathLst>
              </a:custGeom>
              <a:solidFill>
                <a:srgbClr val="A17D66"/>
              </a:solidFill>
              <a:ln w="9525">
                <a:noFill/>
                <a:round/>
                <a:headEnd/>
                <a:tailEnd/>
              </a:ln>
            </p:spPr>
            <p:txBody>
              <a:bodyPr/>
              <a:lstStyle/>
              <a:p>
                <a:pPr>
                  <a:defRPr/>
                </a:pPr>
                <a:endParaRPr lang="en-US" kern="0">
                  <a:solidFill>
                    <a:sysClr val="windowText" lastClr="000000"/>
                  </a:solidFill>
                  <a:latin typeface="Arial"/>
                </a:endParaRPr>
              </a:p>
            </p:txBody>
          </p:sp>
          <p:sp>
            <p:nvSpPr>
              <p:cNvPr id="414" name="Freeform 262"/>
              <p:cNvSpPr>
                <a:spLocks/>
              </p:cNvSpPr>
              <p:nvPr/>
            </p:nvSpPr>
            <p:spPr bwMode="auto">
              <a:xfrm>
                <a:off x="4203700" y="4408488"/>
                <a:ext cx="163513" cy="244475"/>
              </a:xfrm>
              <a:custGeom>
                <a:avLst/>
                <a:gdLst>
                  <a:gd name="T0" fmla="*/ 0 w 845"/>
                  <a:gd name="T1" fmla="*/ 2147483647 h 1678"/>
                  <a:gd name="T2" fmla="*/ 0 w 845"/>
                  <a:gd name="T3" fmla="*/ 2147483647 h 1678"/>
                  <a:gd name="T4" fmla="*/ 0 w 845"/>
                  <a:gd name="T5" fmla="*/ 2147483647 h 1678"/>
                  <a:gd name="T6" fmla="*/ 0 w 845"/>
                  <a:gd name="T7" fmla="*/ 2147483647 h 1678"/>
                  <a:gd name="T8" fmla="*/ 0 w 845"/>
                  <a:gd name="T9" fmla="*/ 2147483647 h 1678"/>
                  <a:gd name="T10" fmla="*/ 0 w 845"/>
                  <a:gd name="T11" fmla="*/ 2147483647 h 1678"/>
                  <a:gd name="T12" fmla="*/ 0 w 845"/>
                  <a:gd name="T13" fmla="*/ 2147483647 h 1678"/>
                  <a:gd name="T14" fmla="*/ 0 w 845"/>
                  <a:gd name="T15" fmla="*/ 2147483647 h 1678"/>
                  <a:gd name="T16" fmla="*/ 0 w 845"/>
                  <a:gd name="T17" fmla="*/ 2147483647 h 1678"/>
                  <a:gd name="T18" fmla="*/ 0 w 845"/>
                  <a:gd name="T19" fmla="*/ 2147483647 h 1678"/>
                  <a:gd name="T20" fmla="*/ 0 w 845"/>
                  <a:gd name="T21" fmla="*/ 2147483647 h 1678"/>
                  <a:gd name="T22" fmla="*/ 0 w 845"/>
                  <a:gd name="T23" fmla="*/ 2147483647 h 1678"/>
                  <a:gd name="T24" fmla="*/ 0 w 845"/>
                  <a:gd name="T25" fmla="*/ 2147483647 h 1678"/>
                  <a:gd name="T26" fmla="*/ 0 w 845"/>
                  <a:gd name="T27" fmla="*/ 2147483647 h 1678"/>
                  <a:gd name="T28" fmla="*/ 0 w 845"/>
                  <a:gd name="T29" fmla="*/ 2147483647 h 1678"/>
                  <a:gd name="T30" fmla="*/ 0 w 845"/>
                  <a:gd name="T31" fmla="*/ 2147483647 h 1678"/>
                  <a:gd name="T32" fmla="*/ 0 w 845"/>
                  <a:gd name="T33" fmla="*/ 2147483647 h 1678"/>
                  <a:gd name="T34" fmla="*/ 0 w 845"/>
                  <a:gd name="T35" fmla="*/ 2147483647 h 1678"/>
                  <a:gd name="T36" fmla="*/ 0 w 845"/>
                  <a:gd name="T37" fmla="*/ 2147483647 h 1678"/>
                  <a:gd name="T38" fmla="*/ 0 w 845"/>
                  <a:gd name="T39" fmla="*/ 2147483647 h 1678"/>
                  <a:gd name="T40" fmla="*/ 0 w 845"/>
                  <a:gd name="T41" fmla="*/ 2147483647 h 1678"/>
                  <a:gd name="T42" fmla="*/ 0 w 845"/>
                  <a:gd name="T43" fmla="*/ 2147483647 h 1678"/>
                  <a:gd name="T44" fmla="*/ 0 w 845"/>
                  <a:gd name="T45" fmla="*/ 2147483647 h 1678"/>
                  <a:gd name="T46" fmla="*/ 0 w 845"/>
                  <a:gd name="T47" fmla="*/ 2147483647 h 1678"/>
                  <a:gd name="T48" fmla="*/ 2147483647 w 845"/>
                  <a:gd name="T49" fmla="*/ 2147483647 h 1678"/>
                  <a:gd name="T50" fmla="*/ 2147483647 w 845"/>
                  <a:gd name="T51" fmla="*/ 2147483647 h 1678"/>
                  <a:gd name="T52" fmla="*/ 2147483647 w 845"/>
                  <a:gd name="T53" fmla="*/ 2147483647 h 1678"/>
                  <a:gd name="T54" fmla="*/ 2147483647 w 845"/>
                  <a:gd name="T55" fmla="*/ 2147483647 h 1678"/>
                  <a:gd name="T56" fmla="*/ 2147483647 w 845"/>
                  <a:gd name="T57" fmla="*/ 2147483647 h 1678"/>
                  <a:gd name="T58" fmla="*/ 2147483647 w 845"/>
                  <a:gd name="T59" fmla="*/ 2147483647 h 1678"/>
                  <a:gd name="T60" fmla="*/ 2147483647 w 845"/>
                  <a:gd name="T61" fmla="*/ 2147483647 h 1678"/>
                  <a:gd name="T62" fmla="*/ 2147483647 w 845"/>
                  <a:gd name="T63" fmla="*/ 2147483647 h 1678"/>
                  <a:gd name="T64" fmla="*/ 2147483647 w 845"/>
                  <a:gd name="T65" fmla="*/ 2147483647 h 1678"/>
                  <a:gd name="T66" fmla="*/ 2147483647 w 845"/>
                  <a:gd name="T67" fmla="*/ 2147483647 h 1678"/>
                  <a:gd name="T68" fmla="*/ 2147483647 w 845"/>
                  <a:gd name="T69" fmla="*/ 2147483647 h 1678"/>
                  <a:gd name="T70" fmla="*/ 2147483647 w 845"/>
                  <a:gd name="T71" fmla="*/ 2147483647 h 1678"/>
                  <a:gd name="T72" fmla="*/ 2147483647 w 845"/>
                  <a:gd name="T73" fmla="*/ 2147483647 h 1678"/>
                  <a:gd name="T74" fmla="*/ 2147483647 w 845"/>
                  <a:gd name="T75" fmla="*/ 2147483647 h 1678"/>
                  <a:gd name="T76" fmla="*/ 2147483647 w 845"/>
                  <a:gd name="T77" fmla="*/ 0 h 1678"/>
                  <a:gd name="T78" fmla="*/ 2147483647 w 845"/>
                  <a:gd name="T79" fmla="*/ 0 h 1678"/>
                  <a:gd name="T80" fmla="*/ 2147483647 w 845"/>
                  <a:gd name="T81" fmla="*/ 0 h 1678"/>
                  <a:gd name="T82" fmla="*/ 2147483647 w 845"/>
                  <a:gd name="T83" fmla="*/ 0 h 1678"/>
                  <a:gd name="T84" fmla="*/ 2147483647 w 845"/>
                  <a:gd name="T85" fmla="*/ 0 h 1678"/>
                  <a:gd name="T86" fmla="*/ 2147483647 w 845"/>
                  <a:gd name="T87" fmla="*/ 0 h 1678"/>
                  <a:gd name="T88" fmla="*/ 2147483647 w 845"/>
                  <a:gd name="T89" fmla="*/ 0 h 1678"/>
                  <a:gd name="T90" fmla="*/ 2147483647 w 845"/>
                  <a:gd name="T91" fmla="*/ 0 h 1678"/>
                  <a:gd name="T92" fmla="*/ 2147483647 w 845"/>
                  <a:gd name="T93" fmla="*/ 2147483647 h 1678"/>
                  <a:gd name="T94" fmla="*/ 2147483647 w 845"/>
                  <a:gd name="T95" fmla="*/ 2147483647 h 1678"/>
                  <a:gd name="T96" fmla="*/ 0 w 845"/>
                  <a:gd name="T97" fmla="*/ 2147483647 h 16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45"/>
                  <a:gd name="T148" fmla="*/ 0 h 1678"/>
                  <a:gd name="T149" fmla="*/ 845 w 845"/>
                  <a:gd name="T150" fmla="*/ 1678 h 16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45" h="1678">
                    <a:moveTo>
                      <a:pt x="189" y="787"/>
                    </a:moveTo>
                    <a:lnTo>
                      <a:pt x="184" y="851"/>
                    </a:lnTo>
                    <a:lnTo>
                      <a:pt x="183" y="913"/>
                    </a:lnTo>
                    <a:lnTo>
                      <a:pt x="183" y="971"/>
                    </a:lnTo>
                    <a:lnTo>
                      <a:pt x="186" y="1031"/>
                    </a:lnTo>
                    <a:lnTo>
                      <a:pt x="187" y="1088"/>
                    </a:lnTo>
                    <a:lnTo>
                      <a:pt x="188" y="1148"/>
                    </a:lnTo>
                    <a:lnTo>
                      <a:pt x="187" y="1209"/>
                    </a:lnTo>
                    <a:lnTo>
                      <a:pt x="184" y="1275"/>
                    </a:lnTo>
                    <a:lnTo>
                      <a:pt x="165" y="1323"/>
                    </a:lnTo>
                    <a:lnTo>
                      <a:pt x="149" y="1369"/>
                    </a:lnTo>
                    <a:lnTo>
                      <a:pt x="131" y="1410"/>
                    </a:lnTo>
                    <a:lnTo>
                      <a:pt x="113" y="1450"/>
                    </a:lnTo>
                    <a:lnTo>
                      <a:pt x="90" y="1488"/>
                    </a:lnTo>
                    <a:lnTo>
                      <a:pt x="66" y="1526"/>
                    </a:lnTo>
                    <a:lnTo>
                      <a:pt x="34" y="1566"/>
                    </a:lnTo>
                    <a:lnTo>
                      <a:pt x="0" y="1610"/>
                    </a:lnTo>
                    <a:lnTo>
                      <a:pt x="0" y="1627"/>
                    </a:lnTo>
                    <a:lnTo>
                      <a:pt x="23" y="1646"/>
                    </a:lnTo>
                    <a:lnTo>
                      <a:pt x="60" y="1662"/>
                    </a:lnTo>
                    <a:lnTo>
                      <a:pt x="106" y="1675"/>
                    </a:lnTo>
                    <a:lnTo>
                      <a:pt x="151" y="1678"/>
                    </a:lnTo>
                    <a:lnTo>
                      <a:pt x="194" y="1671"/>
                    </a:lnTo>
                    <a:lnTo>
                      <a:pt x="224" y="1651"/>
                    </a:lnTo>
                    <a:lnTo>
                      <a:pt x="235" y="1615"/>
                    </a:lnTo>
                    <a:lnTo>
                      <a:pt x="235" y="1547"/>
                    </a:lnTo>
                    <a:lnTo>
                      <a:pt x="252" y="1486"/>
                    </a:lnTo>
                    <a:lnTo>
                      <a:pt x="278" y="1430"/>
                    </a:lnTo>
                    <a:lnTo>
                      <a:pt x="313" y="1380"/>
                    </a:lnTo>
                    <a:lnTo>
                      <a:pt x="349" y="1335"/>
                    </a:lnTo>
                    <a:lnTo>
                      <a:pt x="388" y="1296"/>
                    </a:lnTo>
                    <a:lnTo>
                      <a:pt x="422" y="1262"/>
                    </a:lnTo>
                    <a:lnTo>
                      <a:pt x="449" y="1236"/>
                    </a:lnTo>
                    <a:lnTo>
                      <a:pt x="560" y="1143"/>
                    </a:lnTo>
                    <a:lnTo>
                      <a:pt x="644" y="1031"/>
                    </a:lnTo>
                    <a:lnTo>
                      <a:pt x="704" y="903"/>
                    </a:lnTo>
                    <a:lnTo>
                      <a:pt x="747" y="763"/>
                    </a:lnTo>
                    <a:lnTo>
                      <a:pt x="775" y="613"/>
                    </a:lnTo>
                    <a:lnTo>
                      <a:pt x="798" y="459"/>
                    </a:lnTo>
                    <a:lnTo>
                      <a:pt x="818" y="306"/>
                    </a:lnTo>
                    <a:lnTo>
                      <a:pt x="845" y="156"/>
                    </a:lnTo>
                    <a:lnTo>
                      <a:pt x="774" y="25"/>
                    </a:lnTo>
                    <a:lnTo>
                      <a:pt x="695" y="0"/>
                    </a:lnTo>
                    <a:lnTo>
                      <a:pt x="612" y="56"/>
                    </a:lnTo>
                    <a:lnTo>
                      <a:pt x="526" y="172"/>
                    </a:lnTo>
                    <a:lnTo>
                      <a:pt x="437" y="325"/>
                    </a:lnTo>
                    <a:lnTo>
                      <a:pt x="351" y="494"/>
                    </a:lnTo>
                    <a:lnTo>
                      <a:pt x="267" y="654"/>
                    </a:lnTo>
                    <a:lnTo>
                      <a:pt x="189" y="787"/>
                    </a:lnTo>
                    <a:close/>
                  </a:path>
                </a:pathLst>
              </a:custGeom>
              <a:solidFill>
                <a:srgbClr val="A6806B"/>
              </a:solidFill>
              <a:ln w="9525">
                <a:noFill/>
                <a:round/>
                <a:headEnd/>
                <a:tailEnd/>
              </a:ln>
            </p:spPr>
            <p:txBody>
              <a:bodyPr/>
              <a:lstStyle/>
              <a:p>
                <a:pPr>
                  <a:defRPr/>
                </a:pPr>
                <a:endParaRPr lang="en-US" kern="0">
                  <a:solidFill>
                    <a:sysClr val="windowText" lastClr="000000"/>
                  </a:solidFill>
                  <a:latin typeface="Arial"/>
                </a:endParaRPr>
              </a:p>
            </p:txBody>
          </p:sp>
          <p:sp>
            <p:nvSpPr>
              <p:cNvPr id="415" name="Freeform 263"/>
              <p:cNvSpPr>
                <a:spLocks/>
              </p:cNvSpPr>
              <p:nvPr/>
            </p:nvSpPr>
            <p:spPr bwMode="auto">
              <a:xfrm>
                <a:off x="4206875" y="4410075"/>
                <a:ext cx="158750" cy="238125"/>
              </a:xfrm>
              <a:custGeom>
                <a:avLst/>
                <a:gdLst>
                  <a:gd name="T0" fmla="*/ 0 w 816"/>
                  <a:gd name="T1" fmla="*/ 2147483647 h 1653"/>
                  <a:gd name="T2" fmla="*/ 0 w 816"/>
                  <a:gd name="T3" fmla="*/ 2147483647 h 1653"/>
                  <a:gd name="T4" fmla="*/ 0 w 816"/>
                  <a:gd name="T5" fmla="*/ 2147483647 h 1653"/>
                  <a:gd name="T6" fmla="*/ 0 w 816"/>
                  <a:gd name="T7" fmla="*/ 2147483647 h 1653"/>
                  <a:gd name="T8" fmla="*/ 0 w 816"/>
                  <a:gd name="T9" fmla="*/ 2147483647 h 1653"/>
                  <a:gd name="T10" fmla="*/ 0 w 816"/>
                  <a:gd name="T11" fmla="*/ 2147483647 h 1653"/>
                  <a:gd name="T12" fmla="*/ 0 w 816"/>
                  <a:gd name="T13" fmla="*/ 2147483647 h 1653"/>
                  <a:gd name="T14" fmla="*/ 0 w 816"/>
                  <a:gd name="T15" fmla="*/ 2147483647 h 1653"/>
                  <a:gd name="T16" fmla="*/ 0 w 816"/>
                  <a:gd name="T17" fmla="*/ 2147483647 h 1653"/>
                  <a:gd name="T18" fmla="*/ 0 w 816"/>
                  <a:gd name="T19" fmla="*/ 2147483647 h 1653"/>
                  <a:gd name="T20" fmla="*/ 0 w 816"/>
                  <a:gd name="T21" fmla="*/ 2147483647 h 1653"/>
                  <a:gd name="T22" fmla="*/ 0 w 816"/>
                  <a:gd name="T23" fmla="*/ 2147483647 h 1653"/>
                  <a:gd name="T24" fmla="*/ 0 w 816"/>
                  <a:gd name="T25" fmla="*/ 2147483647 h 1653"/>
                  <a:gd name="T26" fmla="*/ 0 w 816"/>
                  <a:gd name="T27" fmla="*/ 2147483647 h 1653"/>
                  <a:gd name="T28" fmla="*/ 0 w 816"/>
                  <a:gd name="T29" fmla="*/ 2147483647 h 1653"/>
                  <a:gd name="T30" fmla="*/ 0 w 816"/>
                  <a:gd name="T31" fmla="*/ 2147483647 h 1653"/>
                  <a:gd name="T32" fmla="*/ 0 w 816"/>
                  <a:gd name="T33" fmla="*/ 2147483647 h 1653"/>
                  <a:gd name="T34" fmla="*/ 0 w 816"/>
                  <a:gd name="T35" fmla="*/ 2147483647 h 1653"/>
                  <a:gd name="T36" fmla="*/ 0 w 816"/>
                  <a:gd name="T37" fmla="*/ 2147483647 h 1653"/>
                  <a:gd name="T38" fmla="*/ 0 w 816"/>
                  <a:gd name="T39" fmla="*/ 2147483647 h 1653"/>
                  <a:gd name="T40" fmla="*/ 0 w 816"/>
                  <a:gd name="T41" fmla="*/ 2147483647 h 1653"/>
                  <a:gd name="T42" fmla="*/ 0 w 816"/>
                  <a:gd name="T43" fmla="*/ 2147483647 h 1653"/>
                  <a:gd name="T44" fmla="*/ 0 w 816"/>
                  <a:gd name="T45" fmla="*/ 2147483647 h 1653"/>
                  <a:gd name="T46" fmla="*/ 0 w 816"/>
                  <a:gd name="T47" fmla="*/ 2147483647 h 1653"/>
                  <a:gd name="T48" fmla="*/ 0 w 816"/>
                  <a:gd name="T49" fmla="*/ 2147483647 h 1653"/>
                  <a:gd name="T50" fmla="*/ 0 w 816"/>
                  <a:gd name="T51" fmla="*/ 2147483647 h 1653"/>
                  <a:gd name="T52" fmla="*/ 2147483647 w 816"/>
                  <a:gd name="T53" fmla="*/ 2147483647 h 1653"/>
                  <a:gd name="T54" fmla="*/ 2147483647 w 816"/>
                  <a:gd name="T55" fmla="*/ 2147483647 h 1653"/>
                  <a:gd name="T56" fmla="*/ 2147483647 w 816"/>
                  <a:gd name="T57" fmla="*/ 2147483647 h 1653"/>
                  <a:gd name="T58" fmla="*/ 2147483647 w 816"/>
                  <a:gd name="T59" fmla="*/ 2147483647 h 1653"/>
                  <a:gd name="T60" fmla="*/ 2147483647 w 816"/>
                  <a:gd name="T61" fmla="*/ 2147483647 h 1653"/>
                  <a:gd name="T62" fmla="*/ 2147483647 w 816"/>
                  <a:gd name="T63" fmla="*/ 2147483647 h 1653"/>
                  <a:gd name="T64" fmla="*/ 2147483647 w 816"/>
                  <a:gd name="T65" fmla="*/ 2147483647 h 1653"/>
                  <a:gd name="T66" fmla="*/ 2147483647 w 816"/>
                  <a:gd name="T67" fmla="*/ 2147483647 h 1653"/>
                  <a:gd name="T68" fmla="*/ 2147483647 w 816"/>
                  <a:gd name="T69" fmla="*/ 2147483647 h 1653"/>
                  <a:gd name="T70" fmla="*/ 2147483647 w 816"/>
                  <a:gd name="T71" fmla="*/ 2147483647 h 1653"/>
                  <a:gd name="T72" fmla="*/ 2147483647 w 816"/>
                  <a:gd name="T73" fmla="*/ 2147483647 h 1653"/>
                  <a:gd name="T74" fmla="*/ 2147483647 w 816"/>
                  <a:gd name="T75" fmla="*/ 2147483647 h 1653"/>
                  <a:gd name="T76" fmla="*/ 2147483647 w 816"/>
                  <a:gd name="T77" fmla="*/ 0 h 1653"/>
                  <a:gd name="T78" fmla="*/ 2147483647 w 816"/>
                  <a:gd name="T79" fmla="*/ 0 h 1653"/>
                  <a:gd name="T80" fmla="*/ 2147483647 w 816"/>
                  <a:gd name="T81" fmla="*/ 0 h 1653"/>
                  <a:gd name="T82" fmla="*/ 2147483647 w 816"/>
                  <a:gd name="T83" fmla="*/ 0 h 1653"/>
                  <a:gd name="T84" fmla="*/ 2147483647 w 816"/>
                  <a:gd name="T85" fmla="*/ 0 h 1653"/>
                  <a:gd name="T86" fmla="*/ 2147483647 w 816"/>
                  <a:gd name="T87" fmla="*/ 0 h 1653"/>
                  <a:gd name="T88" fmla="*/ 2147483647 w 816"/>
                  <a:gd name="T89" fmla="*/ 0 h 1653"/>
                  <a:gd name="T90" fmla="*/ 2147483647 w 816"/>
                  <a:gd name="T91" fmla="*/ 0 h 1653"/>
                  <a:gd name="T92" fmla="*/ 2147483647 w 816"/>
                  <a:gd name="T93" fmla="*/ 2147483647 h 1653"/>
                  <a:gd name="T94" fmla="*/ 2147483647 w 816"/>
                  <a:gd name="T95" fmla="*/ 2147483647 h 1653"/>
                  <a:gd name="T96" fmla="*/ 0 w 816"/>
                  <a:gd name="T97" fmla="*/ 2147483647 h 165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6"/>
                  <a:gd name="T148" fmla="*/ 0 h 1653"/>
                  <a:gd name="T149" fmla="*/ 816 w 816"/>
                  <a:gd name="T150" fmla="*/ 1653 h 165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6" h="1653">
                    <a:moveTo>
                      <a:pt x="172" y="785"/>
                    </a:moveTo>
                    <a:lnTo>
                      <a:pt x="167" y="849"/>
                    </a:lnTo>
                    <a:lnTo>
                      <a:pt x="167" y="910"/>
                    </a:lnTo>
                    <a:lnTo>
                      <a:pt x="167" y="967"/>
                    </a:lnTo>
                    <a:lnTo>
                      <a:pt x="171" y="1024"/>
                    </a:lnTo>
                    <a:lnTo>
                      <a:pt x="174" y="1080"/>
                    </a:lnTo>
                    <a:lnTo>
                      <a:pt x="176" y="1138"/>
                    </a:lnTo>
                    <a:lnTo>
                      <a:pt x="175" y="1198"/>
                    </a:lnTo>
                    <a:lnTo>
                      <a:pt x="174" y="1263"/>
                    </a:lnTo>
                    <a:lnTo>
                      <a:pt x="157" y="1312"/>
                    </a:lnTo>
                    <a:lnTo>
                      <a:pt x="143" y="1357"/>
                    </a:lnTo>
                    <a:lnTo>
                      <a:pt x="128" y="1397"/>
                    </a:lnTo>
                    <a:lnTo>
                      <a:pt x="113" y="1437"/>
                    </a:lnTo>
                    <a:lnTo>
                      <a:pt x="92" y="1474"/>
                    </a:lnTo>
                    <a:lnTo>
                      <a:pt x="68" y="1510"/>
                    </a:lnTo>
                    <a:lnTo>
                      <a:pt x="38" y="1549"/>
                    </a:lnTo>
                    <a:lnTo>
                      <a:pt x="0" y="1592"/>
                    </a:lnTo>
                    <a:lnTo>
                      <a:pt x="1" y="1606"/>
                    </a:lnTo>
                    <a:lnTo>
                      <a:pt x="21" y="1623"/>
                    </a:lnTo>
                    <a:lnTo>
                      <a:pt x="56" y="1639"/>
                    </a:lnTo>
                    <a:lnTo>
                      <a:pt x="97" y="1650"/>
                    </a:lnTo>
                    <a:lnTo>
                      <a:pt x="138" y="1653"/>
                    </a:lnTo>
                    <a:lnTo>
                      <a:pt x="175" y="1646"/>
                    </a:lnTo>
                    <a:lnTo>
                      <a:pt x="202" y="1626"/>
                    </a:lnTo>
                    <a:lnTo>
                      <a:pt x="212" y="1590"/>
                    </a:lnTo>
                    <a:lnTo>
                      <a:pt x="216" y="1524"/>
                    </a:lnTo>
                    <a:lnTo>
                      <a:pt x="235" y="1463"/>
                    </a:lnTo>
                    <a:lnTo>
                      <a:pt x="264" y="1408"/>
                    </a:lnTo>
                    <a:lnTo>
                      <a:pt x="301" y="1357"/>
                    </a:lnTo>
                    <a:lnTo>
                      <a:pt x="338" y="1311"/>
                    </a:lnTo>
                    <a:lnTo>
                      <a:pt x="373" y="1274"/>
                    </a:lnTo>
                    <a:lnTo>
                      <a:pt x="402" y="1244"/>
                    </a:lnTo>
                    <a:lnTo>
                      <a:pt x="423" y="1222"/>
                    </a:lnTo>
                    <a:lnTo>
                      <a:pt x="534" y="1131"/>
                    </a:lnTo>
                    <a:lnTo>
                      <a:pt x="618" y="1020"/>
                    </a:lnTo>
                    <a:lnTo>
                      <a:pt x="678" y="894"/>
                    </a:lnTo>
                    <a:lnTo>
                      <a:pt x="720" y="757"/>
                    </a:lnTo>
                    <a:lnTo>
                      <a:pt x="749" y="610"/>
                    </a:lnTo>
                    <a:lnTo>
                      <a:pt x="772" y="459"/>
                    </a:lnTo>
                    <a:lnTo>
                      <a:pt x="791" y="306"/>
                    </a:lnTo>
                    <a:lnTo>
                      <a:pt x="816" y="158"/>
                    </a:lnTo>
                    <a:lnTo>
                      <a:pt x="748" y="26"/>
                    </a:lnTo>
                    <a:lnTo>
                      <a:pt x="672" y="0"/>
                    </a:lnTo>
                    <a:lnTo>
                      <a:pt x="590" y="55"/>
                    </a:lnTo>
                    <a:lnTo>
                      <a:pt x="505" y="172"/>
                    </a:lnTo>
                    <a:lnTo>
                      <a:pt x="419" y="324"/>
                    </a:lnTo>
                    <a:lnTo>
                      <a:pt x="332" y="492"/>
                    </a:lnTo>
                    <a:lnTo>
                      <a:pt x="250" y="652"/>
                    </a:lnTo>
                    <a:lnTo>
                      <a:pt x="172" y="785"/>
                    </a:lnTo>
                    <a:close/>
                  </a:path>
                </a:pathLst>
              </a:custGeom>
              <a:solidFill>
                <a:srgbClr val="AD8770"/>
              </a:solidFill>
              <a:ln w="9525">
                <a:noFill/>
                <a:round/>
                <a:headEnd/>
                <a:tailEnd/>
              </a:ln>
            </p:spPr>
            <p:txBody>
              <a:bodyPr/>
              <a:lstStyle/>
              <a:p>
                <a:pPr>
                  <a:defRPr/>
                </a:pPr>
                <a:endParaRPr lang="en-US" kern="0">
                  <a:solidFill>
                    <a:sysClr val="windowText" lastClr="000000"/>
                  </a:solidFill>
                  <a:latin typeface="Arial"/>
                </a:endParaRPr>
              </a:p>
            </p:txBody>
          </p:sp>
          <p:sp>
            <p:nvSpPr>
              <p:cNvPr id="416" name="Freeform 264"/>
              <p:cNvSpPr>
                <a:spLocks/>
              </p:cNvSpPr>
              <p:nvPr/>
            </p:nvSpPr>
            <p:spPr bwMode="auto">
              <a:xfrm>
                <a:off x="4210050" y="4410075"/>
                <a:ext cx="153988" cy="233363"/>
              </a:xfrm>
              <a:custGeom>
                <a:avLst/>
                <a:gdLst>
                  <a:gd name="T0" fmla="*/ 0 w 787"/>
                  <a:gd name="T1" fmla="*/ 2147483647 h 1626"/>
                  <a:gd name="T2" fmla="*/ 0 w 787"/>
                  <a:gd name="T3" fmla="*/ 2147483647 h 1626"/>
                  <a:gd name="T4" fmla="*/ 0 w 787"/>
                  <a:gd name="T5" fmla="*/ 2147483647 h 1626"/>
                  <a:gd name="T6" fmla="*/ 0 w 787"/>
                  <a:gd name="T7" fmla="*/ 2147483647 h 1626"/>
                  <a:gd name="T8" fmla="*/ 0 w 787"/>
                  <a:gd name="T9" fmla="*/ 2147483647 h 1626"/>
                  <a:gd name="T10" fmla="*/ 0 w 787"/>
                  <a:gd name="T11" fmla="*/ 2147483647 h 1626"/>
                  <a:gd name="T12" fmla="*/ 0 w 787"/>
                  <a:gd name="T13" fmla="*/ 2147483647 h 1626"/>
                  <a:gd name="T14" fmla="*/ 0 w 787"/>
                  <a:gd name="T15" fmla="*/ 2147483647 h 1626"/>
                  <a:gd name="T16" fmla="*/ 0 w 787"/>
                  <a:gd name="T17" fmla="*/ 2147483647 h 1626"/>
                  <a:gd name="T18" fmla="*/ 0 w 787"/>
                  <a:gd name="T19" fmla="*/ 2147483647 h 1626"/>
                  <a:gd name="T20" fmla="*/ 0 w 787"/>
                  <a:gd name="T21" fmla="*/ 2147483647 h 1626"/>
                  <a:gd name="T22" fmla="*/ 0 w 787"/>
                  <a:gd name="T23" fmla="*/ 2147483647 h 1626"/>
                  <a:gd name="T24" fmla="*/ 0 w 787"/>
                  <a:gd name="T25" fmla="*/ 2147483647 h 1626"/>
                  <a:gd name="T26" fmla="*/ 0 w 787"/>
                  <a:gd name="T27" fmla="*/ 2147483647 h 1626"/>
                  <a:gd name="T28" fmla="*/ 0 w 787"/>
                  <a:gd name="T29" fmla="*/ 2147483647 h 1626"/>
                  <a:gd name="T30" fmla="*/ 0 w 787"/>
                  <a:gd name="T31" fmla="*/ 2147483647 h 1626"/>
                  <a:gd name="T32" fmla="*/ 0 w 787"/>
                  <a:gd name="T33" fmla="*/ 2147483647 h 1626"/>
                  <a:gd name="T34" fmla="*/ 0 w 787"/>
                  <a:gd name="T35" fmla="*/ 2147483647 h 1626"/>
                  <a:gd name="T36" fmla="*/ 0 w 787"/>
                  <a:gd name="T37" fmla="*/ 2147483647 h 1626"/>
                  <a:gd name="T38" fmla="*/ 0 w 787"/>
                  <a:gd name="T39" fmla="*/ 2147483647 h 1626"/>
                  <a:gd name="T40" fmla="*/ 0 w 787"/>
                  <a:gd name="T41" fmla="*/ 2147483647 h 1626"/>
                  <a:gd name="T42" fmla="*/ 0 w 787"/>
                  <a:gd name="T43" fmla="*/ 2147483647 h 1626"/>
                  <a:gd name="T44" fmla="*/ 0 w 787"/>
                  <a:gd name="T45" fmla="*/ 2147483647 h 1626"/>
                  <a:gd name="T46" fmla="*/ 0 w 787"/>
                  <a:gd name="T47" fmla="*/ 2147483647 h 1626"/>
                  <a:gd name="T48" fmla="*/ 0 w 787"/>
                  <a:gd name="T49" fmla="*/ 2147483647 h 1626"/>
                  <a:gd name="T50" fmla="*/ 0 w 787"/>
                  <a:gd name="T51" fmla="*/ 2147483647 h 1626"/>
                  <a:gd name="T52" fmla="*/ 0 w 787"/>
                  <a:gd name="T53" fmla="*/ 2147483647 h 1626"/>
                  <a:gd name="T54" fmla="*/ 2147483647 w 787"/>
                  <a:gd name="T55" fmla="*/ 2147483647 h 1626"/>
                  <a:gd name="T56" fmla="*/ 2147483647 w 787"/>
                  <a:gd name="T57" fmla="*/ 2147483647 h 1626"/>
                  <a:gd name="T58" fmla="*/ 2147483647 w 787"/>
                  <a:gd name="T59" fmla="*/ 2147483647 h 1626"/>
                  <a:gd name="T60" fmla="*/ 2147483647 w 787"/>
                  <a:gd name="T61" fmla="*/ 2147483647 h 1626"/>
                  <a:gd name="T62" fmla="*/ 2147483647 w 787"/>
                  <a:gd name="T63" fmla="*/ 2147483647 h 1626"/>
                  <a:gd name="T64" fmla="*/ 2147483647 w 787"/>
                  <a:gd name="T65" fmla="*/ 2147483647 h 1626"/>
                  <a:gd name="T66" fmla="*/ 2147483647 w 787"/>
                  <a:gd name="T67" fmla="*/ 2147483647 h 1626"/>
                  <a:gd name="T68" fmla="*/ 2147483647 w 787"/>
                  <a:gd name="T69" fmla="*/ 2147483647 h 1626"/>
                  <a:gd name="T70" fmla="*/ 2147483647 w 787"/>
                  <a:gd name="T71" fmla="*/ 2147483647 h 1626"/>
                  <a:gd name="T72" fmla="*/ 2147483647 w 787"/>
                  <a:gd name="T73" fmla="*/ 2147483647 h 1626"/>
                  <a:gd name="T74" fmla="*/ 2147483647 w 787"/>
                  <a:gd name="T75" fmla="*/ 2147483647 h 1626"/>
                  <a:gd name="T76" fmla="*/ 2147483647 w 787"/>
                  <a:gd name="T77" fmla="*/ 0 h 1626"/>
                  <a:gd name="T78" fmla="*/ 2147483647 w 787"/>
                  <a:gd name="T79" fmla="*/ 0 h 1626"/>
                  <a:gd name="T80" fmla="*/ 2147483647 w 787"/>
                  <a:gd name="T81" fmla="*/ 0 h 1626"/>
                  <a:gd name="T82" fmla="*/ 2147483647 w 787"/>
                  <a:gd name="T83" fmla="*/ 0 h 1626"/>
                  <a:gd name="T84" fmla="*/ 2147483647 w 787"/>
                  <a:gd name="T85" fmla="*/ 0 h 1626"/>
                  <a:gd name="T86" fmla="*/ 2147483647 w 787"/>
                  <a:gd name="T87" fmla="*/ 0 h 1626"/>
                  <a:gd name="T88" fmla="*/ 2147483647 w 787"/>
                  <a:gd name="T89" fmla="*/ 0 h 1626"/>
                  <a:gd name="T90" fmla="*/ 2147483647 w 787"/>
                  <a:gd name="T91" fmla="*/ 0 h 1626"/>
                  <a:gd name="T92" fmla="*/ 2147483647 w 787"/>
                  <a:gd name="T93" fmla="*/ 2147483647 h 1626"/>
                  <a:gd name="T94" fmla="*/ 2147483647 w 787"/>
                  <a:gd name="T95" fmla="*/ 2147483647 h 1626"/>
                  <a:gd name="T96" fmla="*/ 0 w 787"/>
                  <a:gd name="T97" fmla="*/ 2147483647 h 162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7"/>
                  <a:gd name="T148" fmla="*/ 0 h 1626"/>
                  <a:gd name="T149" fmla="*/ 787 w 787"/>
                  <a:gd name="T150" fmla="*/ 1626 h 162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7" h="1626">
                    <a:moveTo>
                      <a:pt x="153" y="781"/>
                    </a:moveTo>
                    <a:lnTo>
                      <a:pt x="150" y="845"/>
                    </a:lnTo>
                    <a:lnTo>
                      <a:pt x="150" y="904"/>
                    </a:lnTo>
                    <a:lnTo>
                      <a:pt x="152" y="960"/>
                    </a:lnTo>
                    <a:lnTo>
                      <a:pt x="156" y="1016"/>
                    </a:lnTo>
                    <a:lnTo>
                      <a:pt x="158" y="1071"/>
                    </a:lnTo>
                    <a:lnTo>
                      <a:pt x="162" y="1128"/>
                    </a:lnTo>
                    <a:lnTo>
                      <a:pt x="162" y="1186"/>
                    </a:lnTo>
                    <a:lnTo>
                      <a:pt x="161" y="1251"/>
                    </a:lnTo>
                    <a:lnTo>
                      <a:pt x="147" y="1301"/>
                    </a:lnTo>
                    <a:lnTo>
                      <a:pt x="136" y="1345"/>
                    </a:lnTo>
                    <a:lnTo>
                      <a:pt x="123" y="1384"/>
                    </a:lnTo>
                    <a:lnTo>
                      <a:pt x="110" y="1423"/>
                    </a:lnTo>
                    <a:lnTo>
                      <a:pt x="92" y="1457"/>
                    </a:lnTo>
                    <a:lnTo>
                      <a:pt x="70" y="1492"/>
                    </a:lnTo>
                    <a:lnTo>
                      <a:pt x="38" y="1529"/>
                    </a:lnTo>
                    <a:lnTo>
                      <a:pt x="0" y="1570"/>
                    </a:lnTo>
                    <a:lnTo>
                      <a:pt x="0" y="1581"/>
                    </a:lnTo>
                    <a:lnTo>
                      <a:pt x="20" y="1598"/>
                    </a:lnTo>
                    <a:lnTo>
                      <a:pt x="49" y="1612"/>
                    </a:lnTo>
                    <a:lnTo>
                      <a:pt x="87" y="1623"/>
                    </a:lnTo>
                    <a:lnTo>
                      <a:pt x="123" y="1626"/>
                    </a:lnTo>
                    <a:lnTo>
                      <a:pt x="156" y="1621"/>
                    </a:lnTo>
                    <a:lnTo>
                      <a:pt x="179" y="1600"/>
                    </a:lnTo>
                    <a:lnTo>
                      <a:pt x="188" y="1565"/>
                    </a:lnTo>
                    <a:lnTo>
                      <a:pt x="194" y="1501"/>
                    </a:lnTo>
                    <a:lnTo>
                      <a:pt x="217" y="1440"/>
                    </a:lnTo>
                    <a:lnTo>
                      <a:pt x="249" y="1383"/>
                    </a:lnTo>
                    <a:lnTo>
                      <a:pt x="287" y="1331"/>
                    </a:lnTo>
                    <a:lnTo>
                      <a:pt x="324" y="1285"/>
                    </a:lnTo>
                    <a:lnTo>
                      <a:pt x="358" y="1249"/>
                    </a:lnTo>
                    <a:lnTo>
                      <a:pt x="382" y="1221"/>
                    </a:lnTo>
                    <a:lnTo>
                      <a:pt x="396" y="1205"/>
                    </a:lnTo>
                    <a:lnTo>
                      <a:pt x="507" y="1114"/>
                    </a:lnTo>
                    <a:lnTo>
                      <a:pt x="590" y="1006"/>
                    </a:lnTo>
                    <a:lnTo>
                      <a:pt x="650" y="883"/>
                    </a:lnTo>
                    <a:lnTo>
                      <a:pt x="692" y="749"/>
                    </a:lnTo>
                    <a:lnTo>
                      <a:pt x="720" y="606"/>
                    </a:lnTo>
                    <a:lnTo>
                      <a:pt x="741" y="459"/>
                    </a:lnTo>
                    <a:lnTo>
                      <a:pt x="762" y="309"/>
                    </a:lnTo>
                    <a:lnTo>
                      <a:pt x="787" y="160"/>
                    </a:lnTo>
                    <a:lnTo>
                      <a:pt x="720" y="27"/>
                    </a:lnTo>
                    <a:lnTo>
                      <a:pt x="646" y="0"/>
                    </a:lnTo>
                    <a:lnTo>
                      <a:pt x="566" y="53"/>
                    </a:lnTo>
                    <a:lnTo>
                      <a:pt x="484" y="169"/>
                    </a:lnTo>
                    <a:lnTo>
                      <a:pt x="397" y="320"/>
                    </a:lnTo>
                    <a:lnTo>
                      <a:pt x="313" y="488"/>
                    </a:lnTo>
                    <a:lnTo>
                      <a:pt x="231" y="649"/>
                    </a:lnTo>
                    <a:lnTo>
                      <a:pt x="153" y="781"/>
                    </a:lnTo>
                    <a:close/>
                  </a:path>
                </a:pathLst>
              </a:custGeom>
              <a:solidFill>
                <a:srgbClr val="B58F78"/>
              </a:solidFill>
              <a:ln w="9525">
                <a:noFill/>
                <a:round/>
                <a:headEnd/>
                <a:tailEnd/>
              </a:ln>
            </p:spPr>
            <p:txBody>
              <a:bodyPr/>
              <a:lstStyle/>
              <a:p>
                <a:pPr>
                  <a:defRPr/>
                </a:pPr>
                <a:endParaRPr lang="en-US" kern="0">
                  <a:solidFill>
                    <a:sysClr val="windowText" lastClr="000000"/>
                  </a:solidFill>
                  <a:latin typeface="Arial"/>
                </a:endParaRPr>
              </a:p>
            </p:txBody>
          </p:sp>
          <p:grpSp>
            <p:nvGrpSpPr>
              <p:cNvPr id="398" name="Group 265"/>
              <p:cNvGrpSpPr>
                <a:grpSpLocks/>
              </p:cNvGrpSpPr>
              <p:nvPr/>
            </p:nvGrpSpPr>
            <p:grpSpPr bwMode="auto">
              <a:xfrm rot="-1293711">
                <a:off x="4273550" y="4662488"/>
                <a:ext cx="92075" cy="57150"/>
                <a:chOff x="2907" y="3639"/>
                <a:chExt cx="475" cy="390"/>
              </a:xfrm>
            </p:grpSpPr>
            <p:sp>
              <p:nvSpPr>
                <p:cNvPr id="483" name="Freeform 266"/>
                <p:cNvSpPr>
                  <a:spLocks/>
                </p:cNvSpPr>
                <p:nvPr/>
              </p:nvSpPr>
              <p:spPr bwMode="auto">
                <a:xfrm>
                  <a:off x="2907" y="3639"/>
                  <a:ext cx="475" cy="390"/>
                </a:xfrm>
                <a:custGeom>
                  <a:avLst/>
                  <a:gdLst>
                    <a:gd name="T0" fmla="*/ 149 w 475"/>
                    <a:gd name="T1" fmla="*/ 7 h 390"/>
                    <a:gd name="T2" fmla="*/ 125 w 475"/>
                    <a:gd name="T3" fmla="*/ 21 h 390"/>
                    <a:gd name="T4" fmla="*/ 101 w 475"/>
                    <a:gd name="T5" fmla="*/ 35 h 390"/>
                    <a:gd name="T6" fmla="*/ 78 w 475"/>
                    <a:gd name="T7" fmla="*/ 49 h 390"/>
                    <a:gd name="T8" fmla="*/ 57 w 475"/>
                    <a:gd name="T9" fmla="*/ 88 h 390"/>
                    <a:gd name="T10" fmla="*/ 40 w 475"/>
                    <a:gd name="T11" fmla="*/ 153 h 390"/>
                    <a:gd name="T12" fmla="*/ 23 w 475"/>
                    <a:gd name="T13" fmla="*/ 216 h 390"/>
                    <a:gd name="T14" fmla="*/ 8 w 475"/>
                    <a:gd name="T15" fmla="*/ 280 h 390"/>
                    <a:gd name="T16" fmla="*/ 12 w 475"/>
                    <a:gd name="T17" fmla="*/ 307 h 390"/>
                    <a:gd name="T18" fmla="*/ 35 w 475"/>
                    <a:gd name="T19" fmla="*/ 295 h 390"/>
                    <a:gd name="T20" fmla="*/ 59 w 475"/>
                    <a:gd name="T21" fmla="*/ 284 h 390"/>
                    <a:gd name="T22" fmla="*/ 83 w 475"/>
                    <a:gd name="T23" fmla="*/ 271 h 390"/>
                    <a:gd name="T24" fmla="*/ 96 w 475"/>
                    <a:gd name="T25" fmla="*/ 281 h 390"/>
                    <a:gd name="T26" fmla="*/ 97 w 475"/>
                    <a:gd name="T27" fmla="*/ 312 h 390"/>
                    <a:gd name="T28" fmla="*/ 99 w 475"/>
                    <a:gd name="T29" fmla="*/ 343 h 390"/>
                    <a:gd name="T30" fmla="*/ 103 w 475"/>
                    <a:gd name="T31" fmla="*/ 374 h 390"/>
                    <a:gd name="T32" fmla="*/ 165 w 475"/>
                    <a:gd name="T33" fmla="*/ 375 h 390"/>
                    <a:gd name="T34" fmla="*/ 266 w 475"/>
                    <a:gd name="T35" fmla="*/ 355 h 390"/>
                    <a:gd name="T36" fmla="*/ 350 w 475"/>
                    <a:gd name="T37" fmla="*/ 326 h 390"/>
                    <a:gd name="T38" fmla="*/ 431 w 475"/>
                    <a:gd name="T39" fmla="*/ 271 h 390"/>
                    <a:gd name="T40" fmla="*/ 471 w 475"/>
                    <a:gd name="T41" fmla="*/ 201 h 390"/>
                    <a:gd name="T42" fmla="*/ 464 w 475"/>
                    <a:gd name="T43" fmla="*/ 147 h 390"/>
                    <a:gd name="T44" fmla="*/ 458 w 475"/>
                    <a:gd name="T45" fmla="*/ 92 h 390"/>
                    <a:gd name="T46" fmla="*/ 450 w 475"/>
                    <a:gd name="T47" fmla="*/ 36 h 390"/>
                    <a:gd name="T48" fmla="*/ 422 w 475"/>
                    <a:gd name="T49" fmla="*/ 11 h 390"/>
                    <a:gd name="T50" fmla="*/ 374 w 475"/>
                    <a:gd name="T51" fmla="*/ 16 h 390"/>
                    <a:gd name="T52" fmla="*/ 327 w 475"/>
                    <a:gd name="T53" fmla="*/ 21 h 390"/>
                    <a:gd name="T54" fmla="*/ 280 w 475"/>
                    <a:gd name="T55" fmla="*/ 26 h 390"/>
                    <a:gd name="T56" fmla="*/ 250 w 475"/>
                    <a:gd name="T57" fmla="*/ 28 h 390"/>
                    <a:gd name="T58" fmla="*/ 220 w 475"/>
                    <a:gd name="T59" fmla="*/ 22 h 390"/>
                    <a:gd name="T60" fmla="*/ 182 w 475"/>
                    <a:gd name="T61" fmla="*/ 12 h 390"/>
                    <a:gd name="T62" fmla="*/ 159 w 475"/>
                    <a:gd name="T63" fmla="*/ 3 h 3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75"/>
                    <a:gd name="T97" fmla="*/ 0 h 390"/>
                    <a:gd name="T98" fmla="*/ 475 w 475"/>
                    <a:gd name="T99" fmla="*/ 390 h 3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75" h="390">
                      <a:moveTo>
                        <a:pt x="162" y="0"/>
                      </a:moveTo>
                      <a:lnTo>
                        <a:pt x="149" y="7"/>
                      </a:lnTo>
                      <a:lnTo>
                        <a:pt x="137" y="14"/>
                      </a:lnTo>
                      <a:lnTo>
                        <a:pt x="125" y="21"/>
                      </a:lnTo>
                      <a:lnTo>
                        <a:pt x="113" y="28"/>
                      </a:lnTo>
                      <a:lnTo>
                        <a:pt x="101" y="35"/>
                      </a:lnTo>
                      <a:lnTo>
                        <a:pt x="89" y="42"/>
                      </a:lnTo>
                      <a:lnTo>
                        <a:pt x="78" y="49"/>
                      </a:lnTo>
                      <a:lnTo>
                        <a:pt x="66" y="56"/>
                      </a:lnTo>
                      <a:lnTo>
                        <a:pt x="57" y="88"/>
                      </a:lnTo>
                      <a:lnTo>
                        <a:pt x="49" y="121"/>
                      </a:lnTo>
                      <a:lnTo>
                        <a:pt x="40" y="153"/>
                      </a:lnTo>
                      <a:lnTo>
                        <a:pt x="32" y="186"/>
                      </a:lnTo>
                      <a:lnTo>
                        <a:pt x="23" y="216"/>
                      </a:lnTo>
                      <a:lnTo>
                        <a:pt x="16" y="249"/>
                      </a:lnTo>
                      <a:lnTo>
                        <a:pt x="8" y="280"/>
                      </a:lnTo>
                      <a:lnTo>
                        <a:pt x="0" y="313"/>
                      </a:lnTo>
                      <a:lnTo>
                        <a:pt x="12" y="307"/>
                      </a:lnTo>
                      <a:lnTo>
                        <a:pt x="23" y="302"/>
                      </a:lnTo>
                      <a:lnTo>
                        <a:pt x="35" y="295"/>
                      </a:lnTo>
                      <a:lnTo>
                        <a:pt x="47" y="290"/>
                      </a:lnTo>
                      <a:lnTo>
                        <a:pt x="59" y="284"/>
                      </a:lnTo>
                      <a:lnTo>
                        <a:pt x="70" y="277"/>
                      </a:lnTo>
                      <a:lnTo>
                        <a:pt x="83" y="271"/>
                      </a:lnTo>
                      <a:lnTo>
                        <a:pt x="96" y="266"/>
                      </a:lnTo>
                      <a:lnTo>
                        <a:pt x="96" y="281"/>
                      </a:lnTo>
                      <a:lnTo>
                        <a:pt x="96" y="296"/>
                      </a:lnTo>
                      <a:lnTo>
                        <a:pt x="97" y="312"/>
                      </a:lnTo>
                      <a:lnTo>
                        <a:pt x="99" y="328"/>
                      </a:lnTo>
                      <a:lnTo>
                        <a:pt x="99" y="343"/>
                      </a:lnTo>
                      <a:lnTo>
                        <a:pt x="102" y="359"/>
                      </a:lnTo>
                      <a:lnTo>
                        <a:pt x="103" y="374"/>
                      </a:lnTo>
                      <a:lnTo>
                        <a:pt x="106" y="390"/>
                      </a:lnTo>
                      <a:lnTo>
                        <a:pt x="165" y="375"/>
                      </a:lnTo>
                      <a:lnTo>
                        <a:pt x="219" y="365"/>
                      </a:lnTo>
                      <a:lnTo>
                        <a:pt x="266" y="355"/>
                      </a:lnTo>
                      <a:lnTo>
                        <a:pt x="310" y="343"/>
                      </a:lnTo>
                      <a:lnTo>
                        <a:pt x="350" y="326"/>
                      </a:lnTo>
                      <a:lnTo>
                        <a:pt x="390" y="303"/>
                      </a:lnTo>
                      <a:lnTo>
                        <a:pt x="431" y="271"/>
                      </a:lnTo>
                      <a:lnTo>
                        <a:pt x="475" y="229"/>
                      </a:lnTo>
                      <a:lnTo>
                        <a:pt x="471" y="201"/>
                      </a:lnTo>
                      <a:lnTo>
                        <a:pt x="468" y="175"/>
                      </a:lnTo>
                      <a:lnTo>
                        <a:pt x="464" y="147"/>
                      </a:lnTo>
                      <a:lnTo>
                        <a:pt x="461" y="120"/>
                      </a:lnTo>
                      <a:lnTo>
                        <a:pt x="458" y="92"/>
                      </a:lnTo>
                      <a:lnTo>
                        <a:pt x="454" y="64"/>
                      </a:lnTo>
                      <a:lnTo>
                        <a:pt x="450" y="36"/>
                      </a:lnTo>
                      <a:lnTo>
                        <a:pt x="447" y="9"/>
                      </a:lnTo>
                      <a:lnTo>
                        <a:pt x="422" y="11"/>
                      </a:lnTo>
                      <a:lnTo>
                        <a:pt x="399" y="13"/>
                      </a:lnTo>
                      <a:lnTo>
                        <a:pt x="374" y="16"/>
                      </a:lnTo>
                      <a:lnTo>
                        <a:pt x="351" y="20"/>
                      </a:lnTo>
                      <a:lnTo>
                        <a:pt x="327" y="21"/>
                      </a:lnTo>
                      <a:lnTo>
                        <a:pt x="303" y="23"/>
                      </a:lnTo>
                      <a:lnTo>
                        <a:pt x="280" y="26"/>
                      </a:lnTo>
                      <a:lnTo>
                        <a:pt x="257" y="30"/>
                      </a:lnTo>
                      <a:lnTo>
                        <a:pt x="250" y="28"/>
                      </a:lnTo>
                      <a:lnTo>
                        <a:pt x="238" y="26"/>
                      </a:lnTo>
                      <a:lnTo>
                        <a:pt x="220" y="22"/>
                      </a:lnTo>
                      <a:lnTo>
                        <a:pt x="201" y="18"/>
                      </a:lnTo>
                      <a:lnTo>
                        <a:pt x="182" y="12"/>
                      </a:lnTo>
                      <a:lnTo>
                        <a:pt x="168" y="8"/>
                      </a:lnTo>
                      <a:lnTo>
                        <a:pt x="159" y="3"/>
                      </a:lnTo>
                      <a:lnTo>
                        <a:pt x="162" y="0"/>
                      </a:lnTo>
                      <a:close/>
                    </a:path>
                  </a:pathLst>
                </a:custGeom>
                <a:solidFill>
                  <a:srgbClr val="825E45"/>
                </a:solidFill>
                <a:ln w="9525">
                  <a:noFill/>
                  <a:round/>
                  <a:headEnd/>
                  <a:tailEnd/>
                </a:ln>
              </p:spPr>
              <p:txBody>
                <a:bodyPr/>
                <a:lstStyle/>
                <a:p>
                  <a:pPr>
                    <a:defRPr/>
                  </a:pPr>
                  <a:endParaRPr lang="en-US" kern="0">
                    <a:solidFill>
                      <a:sysClr val="windowText" lastClr="000000"/>
                    </a:solidFill>
                    <a:latin typeface="Arial"/>
                  </a:endParaRPr>
                </a:p>
              </p:txBody>
            </p:sp>
            <p:sp>
              <p:nvSpPr>
                <p:cNvPr id="484" name="Freeform 267"/>
                <p:cNvSpPr>
                  <a:spLocks/>
                </p:cNvSpPr>
                <p:nvPr/>
              </p:nvSpPr>
              <p:spPr bwMode="auto">
                <a:xfrm>
                  <a:off x="2920" y="3639"/>
                  <a:ext cx="453" cy="368"/>
                </a:xfrm>
                <a:custGeom>
                  <a:avLst/>
                  <a:gdLst>
                    <a:gd name="T0" fmla="*/ 136 w 453"/>
                    <a:gd name="T1" fmla="*/ 7 h 368"/>
                    <a:gd name="T2" fmla="*/ 112 w 453"/>
                    <a:gd name="T3" fmla="*/ 21 h 368"/>
                    <a:gd name="T4" fmla="*/ 88 w 453"/>
                    <a:gd name="T5" fmla="*/ 35 h 368"/>
                    <a:gd name="T6" fmla="*/ 65 w 453"/>
                    <a:gd name="T7" fmla="*/ 49 h 368"/>
                    <a:gd name="T8" fmla="*/ 44 w 453"/>
                    <a:gd name="T9" fmla="*/ 88 h 368"/>
                    <a:gd name="T10" fmla="*/ 30 w 453"/>
                    <a:gd name="T11" fmla="*/ 150 h 368"/>
                    <a:gd name="T12" fmla="*/ 18 w 453"/>
                    <a:gd name="T13" fmla="*/ 209 h 368"/>
                    <a:gd name="T14" fmla="*/ 5 w 453"/>
                    <a:gd name="T15" fmla="*/ 266 h 368"/>
                    <a:gd name="T16" fmla="*/ 10 w 453"/>
                    <a:gd name="T17" fmla="*/ 288 h 368"/>
                    <a:gd name="T18" fmla="*/ 32 w 453"/>
                    <a:gd name="T19" fmla="*/ 280 h 368"/>
                    <a:gd name="T20" fmla="*/ 53 w 453"/>
                    <a:gd name="T21" fmla="*/ 271 h 368"/>
                    <a:gd name="T22" fmla="*/ 76 w 453"/>
                    <a:gd name="T23" fmla="*/ 263 h 368"/>
                    <a:gd name="T24" fmla="*/ 89 w 453"/>
                    <a:gd name="T25" fmla="*/ 274 h 368"/>
                    <a:gd name="T26" fmla="*/ 94 w 453"/>
                    <a:gd name="T27" fmla="*/ 300 h 368"/>
                    <a:gd name="T28" fmla="*/ 98 w 453"/>
                    <a:gd name="T29" fmla="*/ 324 h 368"/>
                    <a:gd name="T30" fmla="*/ 103 w 453"/>
                    <a:gd name="T31" fmla="*/ 351 h 368"/>
                    <a:gd name="T32" fmla="*/ 159 w 453"/>
                    <a:gd name="T33" fmla="*/ 355 h 368"/>
                    <a:gd name="T34" fmla="*/ 254 w 453"/>
                    <a:gd name="T35" fmla="*/ 335 h 368"/>
                    <a:gd name="T36" fmla="*/ 335 w 453"/>
                    <a:gd name="T37" fmla="*/ 305 h 368"/>
                    <a:gd name="T38" fmla="*/ 413 w 453"/>
                    <a:gd name="T39" fmla="*/ 255 h 368"/>
                    <a:gd name="T40" fmla="*/ 450 w 453"/>
                    <a:gd name="T41" fmla="*/ 188 h 368"/>
                    <a:gd name="T42" fmla="*/ 445 w 453"/>
                    <a:gd name="T43" fmla="*/ 138 h 368"/>
                    <a:gd name="T44" fmla="*/ 441 w 453"/>
                    <a:gd name="T45" fmla="*/ 88 h 368"/>
                    <a:gd name="T46" fmla="*/ 436 w 453"/>
                    <a:gd name="T47" fmla="*/ 36 h 368"/>
                    <a:gd name="T48" fmla="*/ 409 w 453"/>
                    <a:gd name="T49" fmla="*/ 11 h 368"/>
                    <a:gd name="T50" fmla="*/ 361 w 453"/>
                    <a:gd name="T51" fmla="*/ 16 h 368"/>
                    <a:gd name="T52" fmla="*/ 314 w 453"/>
                    <a:gd name="T53" fmla="*/ 21 h 368"/>
                    <a:gd name="T54" fmla="*/ 267 w 453"/>
                    <a:gd name="T55" fmla="*/ 26 h 368"/>
                    <a:gd name="T56" fmla="*/ 237 w 453"/>
                    <a:gd name="T57" fmla="*/ 28 h 368"/>
                    <a:gd name="T58" fmla="*/ 207 w 453"/>
                    <a:gd name="T59" fmla="*/ 22 h 368"/>
                    <a:gd name="T60" fmla="*/ 169 w 453"/>
                    <a:gd name="T61" fmla="*/ 12 h 368"/>
                    <a:gd name="T62" fmla="*/ 146 w 453"/>
                    <a:gd name="T63" fmla="*/ 3 h 3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53"/>
                    <a:gd name="T97" fmla="*/ 0 h 368"/>
                    <a:gd name="T98" fmla="*/ 453 w 453"/>
                    <a:gd name="T99" fmla="*/ 368 h 3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53" h="368">
                      <a:moveTo>
                        <a:pt x="149" y="0"/>
                      </a:moveTo>
                      <a:lnTo>
                        <a:pt x="136" y="7"/>
                      </a:lnTo>
                      <a:lnTo>
                        <a:pt x="124" y="14"/>
                      </a:lnTo>
                      <a:lnTo>
                        <a:pt x="112" y="21"/>
                      </a:lnTo>
                      <a:lnTo>
                        <a:pt x="100" y="28"/>
                      </a:lnTo>
                      <a:lnTo>
                        <a:pt x="88" y="35"/>
                      </a:lnTo>
                      <a:lnTo>
                        <a:pt x="76" y="42"/>
                      </a:lnTo>
                      <a:lnTo>
                        <a:pt x="65" y="49"/>
                      </a:lnTo>
                      <a:lnTo>
                        <a:pt x="53" y="56"/>
                      </a:lnTo>
                      <a:lnTo>
                        <a:pt x="44" y="88"/>
                      </a:lnTo>
                      <a:lnTo>
                        <a:pt x="37" y="120"/>
                      </a:lnTo>
                      <a:lnTo>
                        <a:pt x="30" y="150"/>
                      </a:lnTo>
                      <a:lnTo>
                        <a:pt x="24" y="181"/>
                      </a:lnTo>
                      <a:lnTo>
                        <a:pt x="18" y="209"/>
                      </a:lnTo>
                      <a:lnTo>
                        <a:pt x="11" y="238"/>
                      </a:lnTo>
                      <a:lnTo>
                        <a:pt x="5" y="266"/>
                      </a:lnTo>
                      <a:lnTo>
                        <a:pt x="0" y="295"/>
                      </a:lnTo>
                      <a:lnTo>
                        <a:pt x="10" y="288"/>
                      </a:lnTo>
                      <a:lnTo>
                        <a:pt x="22" y="284"/>
                      </a:lnTo>
                      <a:lnTo>
                        <a:pt x="32" y="280"/>
                      </a:lnTo>
                      <a:lnTo>
                        <a:pt x="43" y="276"/>
                      </a:lnTo>
                      <a:lnTo>
                        <a:pt x="53" y="271"/>
                      </a:lnTo>
                      <a:lnTo>
                        <a:pt x="65" y="267"/>
                      </a:lnTo>
                      <a:lnTo>
                        <a:pt x="76" y="263"/>
                      </a:lnTo>
                      <a:lnTo>
                        <a:pt x="89" y="260"/>
                      </a:lnTo>
                      <a:lnTo>
                        <a:pt x="89" y="274"/>
                      </a:lnTo>
                      <a:lnTo>
                        <a:pt x="91" y="288"/>
                      </a:lnTo>
                      <a:lnTo>
                        <a:pt x="94" y="300"/>
                      </a:lnTo>
                      <a:lnTo>
                        <a:pt x="96" y="313"/>
                      </a:lnTo>
                      <a:lnTo>
                        <a:pt x="98" y="324"/>
                      </a:lnTo>
                      <a:lnTo>
                        <a:pt x="100" y="338"/>
                      </a:lnTo>
                      <a:lnTo>
                        <a:pt x="103" y="351"/>
                      </a:lnTo>
                      <a:lnTo>
                        <a:pt x="105" y="368"/>
                      </a:lnTo>
                      <a:lnTo>
                        <a:pt x="159" y="355"/>
                      </a:lnTo>
                      <a:lnTo>
                        <a:pt x="210" y="345"/>
                      </a:lnTo>
                      <a:lnTo>
                        <a:pt x="254" y="335"/>
                      </a:lnTo>
                      <a:lnTo>
                        <a:pt x="296" y="323"/>
                      </a:lnTo>
                      <a:lnTo>
                        <a:pt x="335" y="305"/>
                      </a:lnTo>
                      <a:lnTo>
                        <a:pt x="375" y="285"/>
                      </a:lnTo>
                      <a:lnTo>
                        <a:pt x="413" y="255"/>
                      </a:lnTo>
                      <a:lnTo>
                        <a:pt x="453" y="216"/>
                      </a:lnTo>
                      <a:lnTo>
                        <a:pt x="450" y="188"/>
                      </a:lnTo>
                      <a:lnTo>
                        <a:pt x="448" y="163"/>
                      </a:lnTo>
                      <a:lnTo>
                        <a:pt x="445" y="138"/>
                      </a:lnTo>
                      <a:lnTo>
                        <a:pt x="443" y="114"/>
                      </a:lnTo>
                      <a:lnTo>
                        <a:pt x="441" y="88"/>
                      </a:lnTo>
                      <a:lnTo>
                        <a:pt x="438" y="63"/>
                      </a:lnTo>
                      <a:lnTo>
                        <a:pt x="436" y="36"/>
                      </a:lnTo>
                      <a:lnTo>
                        <a:pt x="434" y="9"/>
                      </a:lnTo>
                      <a:lnTo>
                        <a:pt x="409" y="11"/>
                      </a:lnTo>
                      <a:lnTo>
                        <a:pt x="386" y="13"/>
                      </a:lnTo>
                      <a:lnTo>
                        <a:pt x="361" y="16"/>
                      </a:lnTo>
                      <a:lnTo>
                        <a:pt x="338" y="20"/>
                      </a:lnTo>
                      <a:lnTo>
                        <a:pt x="314" y="21"/>
                      </a:lnTo>
                      <a:lnTo>
                        <a:pt x="290" y="23"/>
                      </a:lnTo>
                      <a:lnTo>
                        <a:pt x="267" y="26"/>
                      </a:lnTo>
                      <a:lnTo>
                        <a:pt x="244" y="30"/>
                      </a:lnTo>
                      <a:lnTo>
                        <a:pt x="237" y="28"/>
                      </a:lnTo>
                      <a:lnTo>
                        <a:pt x="225" y="26"/>
                      </a:lnTo>
                      <a:lnTo>
                        <a:pt x="207" y="22"/>
                      </a:lnTo>
                      <a:lnTo>
                        <a:pt x="188" y="18"/>
                      </a:lnTo>
                      <a:lnTo>
                        <a:pt x="169" y="12"/>
                      </a:lnTo>
                      <a:lnTo>
                        <a:pt x="155" y="8"/>
                      </a:lnTo>
                      <a:lnTo>
                        <a:pt x="146" y="3"/>
                      </a:lnTo>
                      <a:lnTo>
                        <a:pt x="149" y="0"/>
                      </a:lnTo>
                      <a:close/>
                    </a:path>
                  </a:pathLst>
                </a:custGeom>
                <a:solidFill>
                  <a:srgbClr val="8A664D"/>
                </a:solidFill>
                <a:ln w="9525">
                  <a:noFill/>
                  <a:round/>
                  <a:headEnd/>
                  <a:tailEnd/>
                </a:ln>
              </p:spPr>
              <p:txBody>
                <a:bodyPr/>
                <a:lstStyle/>
                <a:p>
                  <a:pPr>
                    <a:defRPr/>
                  </a:pPr>
                  <a:endParaRPr lang="en-US" kern="0">
                    <a:solidFill>
                      <a:sysClr val="windowText" lastClr="000000"/>
                    </a:solidFill>
                    <a:latin typeface="Arial"/>
                  </a:endParaRPr>
                </a:p>
              </p:txBody>
            </p:sp>
            <p:sp>
              <p:nvSpPr>
                <p:cNvPr id="485" name="Freeform 268"/>
                <p:cNvSpPr>
                  <a:spLocks/>
                </p:cNvSpPr>
                <p:nvPr/>
              </p:nvSpPr>
              <p:spPr bwMode="auto">
                <a:xfrm>
                  <a:off x="2930" y="3639"/>
                  <a:ext cx="436" cy="345"/>
                </a:xfrm>
                <a:custGeom>
                  <a:avLst/>
                  <a:gdLst>
                    <a:gd name="T0" fmla="*/ 126 w 436"/>
                    <a:gd name="T1" fmla="*/ 7 h 345"/>
                    <a:gd name="T2" fmla="*/ 102 w 436"/>
                    <a:gd name="T3" fmla="*/ 21 h 345"/>
                    <a:gd name="T4" fmla="*/ 78 w 436"/>
                    <a:gd name="T5" fmla="*/ 35 h 345"/>
                    <a:gd name="T6" fmla="*/ 55 w 436"/>
                    <a:gd name="T7" fmla="*/ 49 h 345"/>
                    <a:gd name="T8" fmla="*/ 34 w 436"/>
                    <a:gd name="T9" fmla="*/ 87 h 345"/>
                    <a:gd name="T10" fmla="*/ 22 w 436"/>
                    <a:gd name="T11" fmla="*/ 147 h 345"/>
                    <a:gd name="T12" fmla="*/ 13 w 436"/>
                    <a:gd name="T13" fmla="*/ 200 h 345"/>
                    <a:gd name="T14" fmla="*/ 4 w 436"/>
                    <a:gd name="T15" fmla="*/ 249 h 345"/>
                    <a:gd name="T16" fmla="*/ 10 w 436"/>
                    <a:gd name="T17" fmla="*/ 268 h 345"/>
                    <a:gd name="T18" fmla="*/ 32 w 436"/>
                    <a:gd name="T19" fmla="*/ 263 h 345"/>
                    <a:gd name="T20" fmla="*/ 52 w 436"/>
                    <a:gd name="T21" fmla="*/ 260 h 345"/>
                    <a:gd name="T22" fmla="*/ 74 w 436"/>
                    <a:gd name="T23" fmla="*/ 255 h 345"/>
                    <a:gd name="T24" fmla="*/ 86 w 436"/>
                    <a:gd name="T25" fmla="*/ 265 h 345"/>
                    <a:gd name="T26" fmla="*/ 92 w 436"/>
                    <a:gd name="T27" fmla="*/ 288 h 345"/>
                    <a:gd name="T28" fmla="*/ 98 w 436"/>
                    <a:gd name="T29" fmla="*/ 307 h 345"/>
                    <a:gd name="T30" fmla="*/ 104 w 436"/>
                    <a:gd name="T31" fmla="*/ 329 h 345"/>
                    <a:gd name="T32" fmla="*/ 156 w 436"/>
                    <a:gd name="T33" fmla="*/ 332 h 345"/>
                    <a:gd name="T34" fmla="*/ 245 w 436"/>
                    <a:gd name="T35" fmla="*/ 313 h 345"/>
                    <a:gd name="T36" fmla="*/ 324 w 436"/>
                    <a:gd name="T37" fmla="*/ 286 h 345"/>
                    <a:gd name="T38" fmla="*/ 398 w 436"/>
                    <a:gd name="T39" fmla="*/ 241 h 345"/>
                    <a:gd name="T40" fmla="*/ 431 w 436"/>
                    <a:gd name="T41" fmla="*/ 178 h 345"/>
                    <a:gd name="T42" fmla="*/ 428 w 436"/>
                    <a:gd name="T43" fmla="*/ 131 h 345"/>
                    <a:gd name="T44" fmla="*/ 427 w 436"/>
                    <a:gd name="T45" fmla="*/ 84 h 345"/>
                    <a:gd name="T46" fmla="*/ 426 w 436"/>
                    <a:gd name="T47" fmla="*/ 35 h 345"/>
                    <a:gd name="T48" fmla="*/ 399 w 436"/>
                    <a:gd name="T49" fmla="*/ 11 h 345"/>
                    <a:gd name="T50" fmla="*/ 351 w 436"/>
                    <a:gd name="T51" fmla="*/ 16 h 345"/>
                    <a:gd name="T52" fmla="*/ 304 w 436"/>
                    <a:gd name="T53" fmla="*/ 21 h 345"/>
                    <a:gd name="T54" fmla="*/ 257 w 436"/>
                    <a:gd name="T55" fmla="*/ 26 h 345"/>
                    <a:gd name="T56" fmla="*/ 227 w 436"/>
                    <a:gd name="T57" fmla="*/ 28 h 345"/>
                    <a:gd name="T58" fmla="*/ 197 w 436"/>
                    <a:gd name="T59" fmla="*/ 22 h 345"/>
                    <a:gd name="T60" fmla="*/ 159 w 436"/>
                    <a:gd name="T61" fmla="*/ 12 h 345"/>
                    <a:gd name="T62" fmla="*/ 136 w 436"/>
                    <a:gd name="T63" fmla="*/ 3 h 3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345"/>
                    <a:gd name="T98" fmla="*/ 436 w 436"/>
                    <a:gd name="T99" fmla="*/ 345 h 3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345">
                      <a:moveTo>
                        <a:pt x="139" y="0"/>
                      </a:moveTo>
                      <a:lnTo>
                        <a:pt x="126" y="7"/>
                      </a:lnTo>
                      <a:lnTo>
                        <a:pt x="114" y="14"/>
                      </a:lnTo>
                      <a:lnTo>
                        <a:pt x="102" y="21"/>
                      </a:lnTo>
                      <a:lnTo>
                        <a:pt x="90" y="28"/>
                      </a:lnTo>
                      <a:lnTo>
                        <a:pt x="78" y="35"/>
                      </a:lnTo>
                      <a:lnTo>
                        <a:pt x="66" y="42"/>
                      </a:lnTo>
                      <a:lnTo>
                        <a:pt x="55" y="49"/>
                      </a:lnTo>
                      <a:lnTo>
                        <a:pt x="43" y="56"/>
                      </a:lnTo>
                      <a:lnTo>
                        <a:pt x="34" y="87"/>
                      </a:lnTo>
                      <a:lnTo>
                        <a:pt x="28" y="117"/>
                      </a:lnTo>
                      <a:lnTo>
                        <a:pt x="22" y="147"/>
                      </a:lnTo>
                      <a:lnTo>
                        <a:pt x="18" y="175"/>
                      </a:lnTo>
                      <a:lnTo>
                        <a:pt x="13" y="200"/>
                      </a:lnTo>
                      <a:lnTo>
                        <a:pt x="9" y="225"/>
                      </a:lnTo>
                      <a:lnTo>
                        <a:pt x="4" y="249"/>
                      </a:lnTo>
                      <a:lnTo>
                        <a:pt x="0" y="274"/>
                      </a:lnTo>
                      <a:lnTo>
                        <a:pt x="10" y="268"/>
                      </a:lnTo>
                      <a:lnTo>
                        <a:pt x="22" y="266"/>
                      </a:lnTo>
                      <a:lnTo>
                        <a:pt x="32" y="263"/>
                      </a:lnTo>
                      <a:lnTo>
                        <a:pt x="43" y="262"/>
                      </a:lnTo>
                      <a:lnTo>
                        <a:pt x="52" y="260"/>
                      </a:lnTo>
                      <a:lnTo>
                        <a:pt x="62" y="258"/>
                      </a:lnTo>
                      <a:lnTo>
                        <a:pt x="74" y="255"/>
                      </a:lnTo>
                      <a:lnTo>
                        <a:pt x="86" y="252"/>
                      </a:lnTo>
                      <a:lnTo>
                        <a:pt x="86" y="265"/>
                      </a:lnTo>
                      <a:lnTo>
                        <a:pt x="89" y="277"/>
                      </a:lnTo>
                      <a:lnTo>
                        <a:pt x="92" y="288"/>
                      </a:lnTo>
                      <a:lnTo>
                        <a:pt x="95" y="298"/>
                      </a:lnTo>
                      <a:lnTo>
                        <a:pt x="98" y="307"/>
                      </a:lnTo>
                      <a:lnTo>
                        <a:pt x="102" y="318"/>
                      </a:lnTo>
                      <a:lnTo>
                        <a:pt x="104" y="329"/>
                      </a:lnTo>
                      <a:lnTo>
                        <a:pt x="108" y="345"/>
                      </a:lnTo>
                      <a:lnTo>
                        <a:pt x="156" y="332"/>
                      </a:lnTo>
                      <a:lnTo>
                        <a:pt x="203" y="323"/>
                      </a:lnTo>
                      <a:lnTo>
                        <a:pt x="245" y="313"/>
                      </a:lnTo>
                      <a:lnTo>
                        <a:pt x="287" y="303"/>
                      </a:lnTo>
                      <a:lnTo>
                        <a:pt x="324" y="286"/>
                      </a:lnTo>
                      <a:lnTo>
                        <a:pt x="362" y="267"/>
                      </a:lnTo>
                      <a:lnTo>
                        <a:pt x="398" y="241"/>
                      </a:lnTo>
                      <a:lnTo>
                        <a:pt x="436" y="206"/>
                      </a:lnTo>
                      <a:lnTo>
                        <a:pt x="431" y="178"/>
                      </a:lnTo>
                      <a:lnTo>
                        <a:pt x="429" y="154"/>
                      </a:lnTo>
                      <a:lnTo>
                        <a:pt x="428" y="131"/>
                      </a:lnTo>
                      <a:lnTo>
                        <a:pt x="428" y="108"/>
                      </a:lnTo>
                      <a:lnTo>
                        <a:pt x="427" y="84"/>
                      </a:lnTo>
                      <a:lnTo>
                        <a:pt x="427" y="60"/>
                      </a:lnTo>
                      <a:lnTo>
                        <a:pt x="426" y="35"/>
                      </a:lnTo>
                      <a:lnTo>
                        <a:pt x="424" y="9"/>
                      </a:lnTo>
                      <a:lnTo>
                        <a:pt x="399" y="11"/>
                      </a:lnTo>
                      <a:lnTo>
                        <a:pt x="376" y="13"/>
                      </a:lnTo>
                      <a:lnTo>
                        <a:pt x="351" y="16"/>
                      </a:lnTo>
                      <a:lnTo>
                        <a:pt x="328" y="20"/>
                      </a:lnTo>
                      <a:lnTo>
                        <a:pt x="304" y="21"/>
                      </a:lnTo>
                      <a:lnTo>
                        <a:pt x="280" y="23"/>
                      </a:lnTo>
                      <a:lnTo>
                        <a:pt x="257" y="26"/>
                      </a:lnTo>
                      <a:lnTo>
                        <a:pt x="234" y="30"/>
                      </a:lnTo>
                      <a:lnTo>
                        <a:pt x="227" y="28"/>
                      </a:lnTo>
                      <a:lnTo>
                        <a:pt x="215" y="26"/>
                      </a:lnTo>
                      <a:lnTo>
                        <a:pt x="197" y="22"/>
                      </a:lnTo>
                      <a:lnTo>
                        <a:pt x="178" y="18"/>
                      </a:lnTo>
                      <a:lnTo>
                        <a:pt x="159" y="12"/>
                      </a:lnTo>
                      <a:lnTo>
                        <a:pt x="145" y="8"/>
                      </a:lnTo>
                      <a:lnTo>
                        <a:pt x="136" y="3"/>
                      </a:lnTo>
                      <a:lnTo>
                        <a:pt x="139" y="0"/>
                      </a:lnTo>
                      <a:close/>
                    </a:path>
                  </a:pathLst>
                </a:custGeom>
                <a:solidFill>
                  <a:srgbClr val="967057"/>
                </a:solidFill>
                <a:ln w="9525">
                  <a:noFill/>
                  <a:round/>
                  <a:headEnd/>
                  <a:tailEnd/>
                </a:ln>
              </p:spPr>
              <p:txBody>
                <a:bodyPr/>
                <a:lstStyle/>
                <a:p>
                  <a:pPr>
                    <a:defRPr/>
                  </a:pPr>
                  <a:endParaRPr lang="en-US" kern="0">
                    <a:solidFill>
                      <a:sysClr val="windowText" lastClr="000000"/>
                    </a:solidFill>
                    <a:latin typeface="Arial"/>
                  </a:endParaRPr>
                </a:p>
              </p:txBody>
            </p:sp>
            <p:sp>
              <p:nvSpPr>
                <p:cNvPr id="486" name="Freeform 269"/>
                <p:cNvSpPr>
                  <a:spLocks/>
                </p:cNvSpPr>
                <p:nvPr/>
              </p:nvSpPr>
              <p:spPr bwMode="auto">
                <a:xfrm>
                  <a:off x="2943" y="3639"/>
                  <a:ext cx="414" cy="324"/>
                </a:xfrm>
                <a:custGeom>
                  <a:avLst/>
                  <a:gdLst>
                    <a:gd name="T0" fmla="*/ 113 w 414"/>
                    <a:gd name="T1" fmla="*/ 7 h 324"/>
                    <a:gd name="T2" fmla="*/ 89 w 414"/>
                    <a:gd name="T3" fmla="*/ 21 h 324"/>
                    <a:gd name="T4" fmla="*/ 65 w 414"/>
                    <a:gd name="T5" fmla="*/ 35 h 324"/>
                    <a:gd name="T6" fmla="*/ 42 w 414"/>
                    <a:gd name="T7" fmla="*/ 49 h 324"/>
                    <a:gd name="T8" fmla="*/ 21 w 414"/>
                    <a:gd name="T9" fmla="*/ 87 h 324"/>
                    <a:gd name="T10" fmla="*/ 13 w 414"/>
                    <a:gd name="T11" fmla="*/ 144 h 324"/>
                    <a:gd name="T12" fmla="*/ 6 w 414"/>
                    <a:gd name="T13" fmla="*/ 194 h 324"/>
                    <a:gd name="T14" fmla="*/ 2 w 414"/>
                    <a:gd name="T15" fmla="*/ 235 h 324"/>
                    <a:gd name="T16" fmla="*/ 10 w 414"/>
                    <a:gd name="T17" fmla="*/ 249 h 324"/>
                    <a:gd name="T18" fmla="*/ 29 w 414"/>
                    <a:gd name="T19" fmla="*/ 248 h 324"/>
                    <a:gd name="T20" fmla="*/ 47 w 414"/>
                    <a:gd name="T21" fmla="*/ 248 h 324"/>
                    <a:gd name="T22" fmla="*/ 67 w 414"/>
                    <a:gd name="T23" fmla="*/ 247 h 324"/>
                    <a:gd name="T24" fmla="*/ 80 w 414"/>
                    <a:gd name="T25" fmla="*/ 256 h 324"/>
                    <a:gd name="T26" fmla="*/ 87 w 414"/>
                    <a:gd name="T27" fmla="*/ 275 h 324"/>
                    <a:gd name="T28" fmla="*/ 96 w 414"/>
                    <a:gd name="T29" fmla="*/ 290 h 324"/>
                    <a:gd name="T30" fmla="*/ 103 w 414"/>
                    <a:gd name="T31" fmla="*/ 309 h 324"/>
                    <a:gd name="T32" fmla="*/ 151 w 414"/>
                    <a:gd name="T33" fmla="*/ 312 h 324"/>
                    <a:gd name="T34" fmla="*/ 234 w 414"/>
                    <a:gd name="T35" fmla="*/ 293 h 324"/>
                    <a:gd name="T36" fmla="*/ 310 w 414"/>
                    <a:gd name="T37" fmla="*/ 267 h 324"/>
                    <a:gd name="T38" fmla="*/ 380 w 414"/>
                    <a:gd name="T39" fmla="*/ 224 h 324"/>
                    <a:gd name="T40" fmla="*/ 410 w 414"/>
                    <a:gd name="T41" fmla="*/ 167 h 324"/>
                    <a:gd name="T42" fmla="*/ 410 w 414"/>
                    <a:gd name="T43" fmla="*/ 122 h 324"/>
                    <a:gd name="T44" fmla="*/ 411 w 414"/>
                    <a:gd name="T45" fmla="*/ 81 h 324"/>
                    <a:gd name="T46" fmla="*/ 413 w 414"/>
                    <a:gd name="T47" fmla="*/ 35 h 324"/>
                    <a:gd name="T48" fmla="*/ 386 w 414"/>
                    <a:gd name="T49" fmla="*/ 11 h 324"/>
                    <a:gd name="T50" fmla="*/ 338 w 414"/>
                    <a:gd name="T51" fmla="*/ 16 h 324"/>
                    <a:gd name="T52" fmla="*/ 291 w 414"/>
                    <a:gd name="T53" fmla="*/ 21 h 324"/>
                    <a:gd name="T54" fmla="*/ 244 w 414"/>
                    <a:gd name="T55" fmla="*/ 26 h 324"/>
                    <a:gd name="T56" fmla="*/ 214 w 414"/>
                    <a:gd name="T57" fmla="*/ 28 h 324"/>
                    <a:gd name="T58" fmla="*/ 184 w 414"/>
                    <a:gd name="T59" fmla="*/ 22 h 324"/>
                    <a:gd name="T60" fmla="*/ 146 w 414"/>
                    <a:gd name="T61" fmla="*/ 12 h 324"/>
                    <a:gd name="T62" fmla="*/ 123 w 414"/>
                    <a:gd name="T63" fmla="*/ 3 h 3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4"/>
                    <a:gd name="T97" fmla="*/ 0 h 324"/>
                    <a:gd name="T98" fmla="*/ 414 w 414"/>
                    <a:gd name="T99" fmla="*/ 324 h 3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4" h="324">
                      <a:moveTo>
                        <a:pt x="126" y="0"/>
                      </a:moveTo>
                      <a:lnTo>
                        <a:pt x="113" y="7"/>
                      </a:lnTo>
                      <a:lnTo>
                        <a:pt x="101" y="14"/>
                      </a:lnTo>
                      <a:lnTo>
                        <a:pt x="89" y="21"/>
                      </a:lnTo>
                      <a:lnTo>
                        <a:pt x="77" y="28"/>
                      </a:lnTo>
                      <a:lnTo>
                        <a:pt x="65" y="35"/>
                      </a:lnTo>
                      <a:lnTo>
                        <a:pt x="53" y="42"/>
                      </a:lnTo>
                      <a:lnTo>
                        <a:pt x="42" y="49"/>
                      </a:lnTo>
                      <a:lnTo>
                        <a:pt x="30" y="56"/>
                      </a:lnTo>
                      <a:lnTo>
                        <a:pt x="21" y="87"/>
                      </a:lnTo>
                      <a:lnTo>
                        <a:pt x="16" y="117"/>
                      </a:lnTo>
                      <a:lnTo>
                        <a:pt x="13" y="144"/>
                      </a:lnTo>
                      <a:lnTo>
                        <a:pt x="10" y="171"/>
                      </a:lnTo>
                      <a:lnTo>
                        <a:pt x="6" y="194"/>
                      </a:lnTo>
                      <a:lnTo>
                        <a:pt x="5" y="216"/>
                      </a:lnTo>
                      <a:lnTo>
                        <a:pt x="2" y="235"/>
                      </a:lnTo>
                      <a:lnTo>
                        <a:pt x="0" y="256"/>
                      </a:lnTo>
                      <a:lnTo>
                        <a:pt x="10" y="249"/>
                      </a:lnTo>
                      <a:lnTo>
                        <a:pt x="20" y="248"/>
                      </a:lnTo>
                      <a:lnTo>
                        <a:pt x="29" y="248"/>
                      </a:lnTo>
                      <a:lnTo>
                        <a:pt x="38" y="249"/>
                      </a:lnTo>
                      <a:lnTo>
                        <a:pt x="47" y="248"/>
                      </a:lnTo>
                      <a:lnTo>
                        <a:pt x="57" y="248"/>
                      </a:lnTo>
                      <a:lnTo>
                        <a:pt x="67" y="247"/>
                      </a:lnTo>
                      <a:lnTo>
                        <a:pt x="80" y="243"/>
                      </a:lnTo>
                      <a:lnTo>
                        <a:pt x="80" y="256"/>
                      </a:lnTo>
                      <a:lnTo>
                        <a:pt x="84" y="267"/>
                      </a:lnTo>
                      <a:lnTo>
                        <a:pt x="87" y="275"/>
                      </a:lnTo>
                      <a:lnTo>
                        <a:pt x="93" y="284"/>
                      </a:lnTo>
                      <a:lnTo>
                        <a:pt x="96" y="290"/>
                      </a:lnTo>
                      <a:lnTo>
                        <a:pt x="100" y="299"/>
                      </a:lnTo>
                      <a:lnTo>
                        <a:pt x="103" y="309"/>
                      </a:lnTo>
                      <a:lnTo>
                        <a:pt x="107" y="324"/>
                      </a:lnTo>
                      <a:lnTo>
                        <a:pt x="151" y="312"/>
                      </a:lnTo>
                      <a:lnTo>
                        <a:pt x="194" y="303"/>
                      </a:lnTo>
                      <a:lnTo>
                        <a:pt x="234" y="293"/>
                      </a:lnTo>
                      <a:lnTo>
                        <a:pt x="273" y="282"/>
                      </a:lnTo>
                      <a:lnTo>
                        <a:pt x="310" y="267"/>
                      </a:lnTo>
                      <a:lnTo>
                        <a:pt x="345" y="249"/>
                      </a:lnTo>
                      <a:lnTo>
                        <a:pt x="380" y="224"/>
                      </a:lnTo>
                      <a:lnTo>
                        <a:pt x="414" y="194"/>
                      </a:lnTo>
                      <a:lnTo>
                        <a:pt x="410" y="167"/>
                      </a:lnTo>
                      <a:lnTo>
                        <a:pt x="410" y="144"/>
                      </a:lnTo>
                      <a:lnTo>
                        <a:pt x="410" y="122"/>
                      </a:lnTo>
                      <a:lnTo>
                        <a:pt x="411" y="102"/>
                      </a:lnTo>
                      <a:lnTo>
                        <a:pt x="411" y="81"/>
                      </a:lnTo>
                      <a:lnTo>
                        <a:pt x="413" y="59"/>
                      </a:lnTo>
                      <a:lnTo>
                        <a:pt x="413" y="35"/>
                      </a:lnTo>
                      <a:lnTo>
                        <a:pt x="411" y="9"/>
                      </a:lnTo>
                      <a:lnTo>
                        <a:pt x="386" y="11"/>
                      </a:lnTo>
                      <a:lnTo>
                        <a:pt x="363" y="13"/>
                      </a:lnTo>
                      <a:lnTo>
                        <a:pt x="338" y="16"/>
                      </a:lnTo>
                      <a:lnTo>
                        <a:pt x="315" y="20"/>
                      </a:lnTo>
                      <a:lnTo>
                        <a:pt x="291" y="21"/>
                      </a:lnTo>
                      <a:lnTo>
                        <a:pt x="267" y="23"/>
                      </a:lnTo>
                      <a:lnTo>
                        <a:pt x="244" y="26"/>
                      </a:lnTo>
                      <a:lnTo>
                        <a:pt x="221" y="30"/>
                      </a:lnTo>
                      <a:lnTo>
                        <a:pt x="214" y="28"/>
                      </a:lnTo>
                      <a:lnTo>
                        <a:pt x="202" y="26"/>
                      </a:lnTo>
                      <a:lnTo>
                        <a:pt x="184" y="22"/>
                      </a:lnTo>
                      <a:lnTo>
                        <a:pt x="165" y="18"/>
                      </a:lnTo>
                      <a:lnTo>
                        <a:pt x="146" y="12"/>
                      </a:lnTo>
                      <a:lnTo>
                        <a:pt x="132" y="8"/>
                      </a:lnTo>
                      <a:lnTo>
                        <a:pt x="123" y="3"/>
                      </a:lnTo>
                      <a:lnTo>
                        <a:pt x="126" y="0"/>
                      </a:lnTo>
                      <a:close/>
                    </a:path>
                  </a:pathLst>
                </a:custGeom>
                <a:solidFill>
                  <a:srgbClr val="A37A61"/>
                </a:solidFill>
                <a:ln w="9525">
                  <a:noFill/>
                  <a:round/>
                  <a:headEnd/>
                  <a:tailEnd/>
                </a:ln>
              </p:spPr>
              <p:txBody>
                <a:bodyPr/>
                <a:lstStyle/>
                <a:p>
                  <a:pPr>
                    <a:defRPr/>
                  </a:pPr>
                  <a:endParaRPr lang="en-US" kern="0">
                    <a:solidFill>
                      <a:sysClr val="windowText" lastClr="000000"/>
                    </a:solidFill>
                    <a:latin typeface="Arial"/>
                  </a:endParaRPr>
                </a:p>
              </p:txBody>
            </p:sp>
            <p:sp>
              <p:nvSpPr>
                <p:cNvPr id="487" name="Freeform 270"/>
                <p:cNvSpPr>
                  <a:spLocks/>
                </p:cNvSpPr>
                <p:nvPr/>
              </p:nvSpPr>
              <p:spPr bwMode="auto">
                <a:xfrm>
                  <a:off x="2954" y="3639"/>
                  <a:ext cx="400" cy="302"/>
                </a:xfrm>
                <a:custGeom>
                  <a:avLst/>
                  <a:gdLst>
                    <a:gd name="T0" fmla="*/ 102 w 400"/>
                    <a:gd name="T1" fmla="*/ 7 h 302"/>
                    <a:gd name="T2" fmla="*/ 78 w 400"/>
                    <a:gd name="T3" fmla="*/ 21 h 302"/>
                    <a:gd name="T4" fmla="*/ 54 w 400"/>
                    <a:gd name="T5" fmla="*/ 35 h 302"/>
                    <a:gd name="T6" fmla="*/ 31 w 400"/>
                    <a:gd name="T7" fmla="*/ 49 h 302"/>
                    <a:gd name="T8" fmla="*/ 10 w 400"/>
                    <a:gd name="T9" fmla="*/ 87 h 302"/>
                    <a:gd name="T10" fmla="*/ 3 w 400"/>
                    <a:gd name="T11" fmla="*/ 141 h 302"/>
                    <a:gd name="T12" fmla="*/ 2 w 400"/>
                    <a:gd name="T13" fmla="*/ 186 h 302"/>
                    <a:gd name="T14" fmla="*/ 0 w 400"/>
                    <a:gd name="T15" fmla="*/ 221 h 302"/>
                    <a:gd name="T16" fmla="*/ 10 w 400"/>
                    <a:gd name="T17" fmla="*/ 232 h 302"/>
                    <a:gd name="T18" fmla="*/ 28 w 400"/>
                    <a:gd name="T19" fmla="*/ 232 h 302"/>
                    <a:gd name="T20" fmla="*/ 45 w 400"/>
                    <a:gd name="T21" fmla="*/ 237 h 302"/>
                    <a:gd name="T22" fmla="*/ 64 w 400"/>
                    <a:gd name="T23" fmla="*/ 238 h 302"/>
                    <a:gd name="T24" fmla="*/ 76 w 400"/>
                    <a:gd name="T25" fmla="*/ 247 h 302"/>
                    <a:gd name="T26" fmla="*/ 85 w 400"/>
                    <a:gd name="T27" fmla="*/ 261 h 302"/>
                    <a:gd name="T28" fmla="*/ 96 w 400"/>
                    <a:gd name="T29" fmla="*/ 271 h 302"/>
                    <a:gd name="T30" fmla="*/ 104 w 400"/>
                    <a:gd name="T31" fmla="*/ 288 h 302"/>
                    <a:gd name="T32" fmla="*/ 148 w 400"/>
                    <a:gd name="T33" fmla="*/ 291 h 302"/>
                    <a:gd name="T34" fmla="*/ 224 w 400"/>
                    <a:gd name="T35" fmla="*/ 272 h 302"/>
                    <a:gd name="T36" fmla="*/ 296 w 400"/>
                    <a:gd name="T37" fmla="*/ 248 h 302"/>
                    <a:gd name="T38" fmla="*/ 362 w 400"/>
                    <a:gd name="T39" fmla="*/ 210 h 302"/>
                    <a:gd name="T40" fmla="*/ 389 w 400"/>
                    <a:gd name="T41" fmla="*/ 157 h 302"/>
                    <a:gd name="T42" fmla="*/ 393 w 400"/>
                    <a:gd name="T43" fmla="*/ 114 h 302"/>
                    <a:gd name="T44" fmla="*/ 398 w 400"/>
                    <a:gd name="T45" fmla="*/ 75 h 302"/>
                    <a:gd name="T46" fmla="*/ 400 w 400"/>
                    <a:gd name="T47" fmla="*/ 34 h 302"/>
                    <a:gd name="T48" fmla="*/ 375 w 400"/>
                    <a:gd name="T49" fmla="*/ 11 h 302"/>
                    <a:gd name="T50" fmla="*/ 327 w 400"/>
                    <a:gd name="T51" fmla="*/ 16 h 302"/>
                    <a:gd name="T52" fmla="*/ 280 w 400"/>
                    <a:gd name="T53" fmla="*/ 21 h 302"/>
                    <a:gd name="T54" fmla="*/ 233 w 400"/>
                    <a:gd name="T55" fmla="*/ 26 h 302"/>
                    <a:gd name="T56" fmla="*/ 203 w 400"/>
                    <a:gd name="T57" fmla="*/ 28 h 302"/>
                    <a:gd name="T58" fmla="*/ 173 w 400"/>
                    <a:gd name="T59" fmla="*/ 22 h 302"/>
                    <a:gd name="T60" fmla="*/ 135 w 400"/>
                    <a:gd name="T61" fmla="*/ 12 h 302"/>
                    <a:gd name="T62" fmla="*/ 112 w 400"/>
                    <a:gd name="T63" fmla="*/ 3 h 3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0"/>
                    <a:gd name="T97" fmla="*/ 0 h 302"/>
                    <a:gd name="T98" fmla="*/ 400 w 400"/>
                    <a:gd name="T99" fmla="*/ 302 h 3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0" h="302">
                      <a:moveTo>
                        <a:pt x="115" y="0"/>
                      </a:moveTo>
                      <a:lnTo>
                        <a:pt x="102" y="7"/>
                      </a:lnTo>
                      <a:lnTo>
                        <a:pt x="90" y="14"/>
                      </a:lnTo>
                      <a:lnTo>
                        <a:pt x="78" y="21"/>
                      </a:lnTo>
                      <a:lnTo>
                        <a:pt x="66" y="28"/>
                      </a:lnTo>
                      <a:lnTo>
                        <a:pt x="54" y="35"/>
                      </a:lnTo>
                      <a:lnTo>
                        <a:pt x="42" y="42"/>
                      </a:lnTo>
                      <a:lnTo>
                        <a:pt x="31" y="49"/>
                      </a:lnTo>
                      <a:lnTo>
                        <a:pt x="19" y="56"/>
                      </a:lnTo>
                      <a:lnTo>
                        <a:pt x="10" y="87"/>
                      </a:lnTo>
                      <a:lnTo>
                        <a:pt x="7" y="116"/>
                      </a:lnTo>
                      <a:lnTo>
                        <a:pt x="3" y="141"/>
                      </a:lnTo>
                      <a:lnTo>
                        <a:pt x="3" y="166"/>
                      </a:lnTo>
                      <a:lnTo>
                        <a:pt x="2" y="186"/>
                      </a:lnTo>
                      <a:lnTo>
                        <a:pt x="2" y="205"/>
                      </a:lnTo>
                      <a:lnTo>
                        <a:pt x="0" y="221"/>
                      </a:lnTo>
                      <a:lnTo>
                        <a:pt x="0" y="237"/>
                      </a:lnTo>
                      <a:lnTo>
                        <a:pt x="10" y="232"/>
                      </a:lnTo>
                      <a:lnTo>
                        <a:pt x="21" y="230"/>
                      </a:lnTo>
                      <a:lnTo>
                        <a:pt x="28" y="232"/>
                      </a:lnTo>
                      <a:lnTo>
                        <a:pt x="37" y="235"/>
                      </a:lnTo>
                      <a:lnTo>
                        <a:pt x="45" y="237"/>
                      </a:lnTo>
                      <a:lnTo>
                        <a:pt x="54" y="239"/>
                      </a:lnTo>
                      <a:lnTo>
                        <a:pt x="64" y="238"/>
                      </a:lnTo>
                      <a:lnTo>
                        <a:pt x="75" y="234"/>
                      </a:lnTo>
                      <a:lnTo>
                        <a:pt x="76" y="247"/>
                      </a:lnTo>
                      <a:lnTo>
                        <a:pt x="80" y="256"/>
                      </a:lnTo>
                      <a:lnTo>
                        <a:pt x="85" y="261"/>
                      </a:lnTo>
                      <a:lnTo>
                        <a:pt x="92" y="267"/>
                      </a:lnTo>
                      <a:lnTo>
                        <a:pt x="96" y="271"/>
                      </a:lnTo>
                      <a:lnTo>
                        <a:pt x="101" y="279"/>
                      </a:lnTo>
                      <a:lnTo>
                        <a:pt x="104" y="288"/>
                      </a:lnTo>
                      <a:lnTo>
                        <a:pt x="108" y="302"/>
                      </a:lnTo>
                      <a:lnTo>
                        <a:pt x="148" y="291"/>
                      </a:lnTo>
                      <a:lnTo>
                        <a:pt x="187" y="282"/>
                      </a:lnTo>
                      <a:lnTo>
                        <a:pt x="224" y="272"/>
                      </a:lnTo>
                      <a:lnTo>
                        <a:pt x="262" y="262"/>
                      </a:lnTo>
                      <a:lnTo>
                        <a:pt x="296" y="248"/>
                      </a:lnTo>
                      <a:lnTo>
                        <a:pt x="331" y="232"/>
                      </a:lnTo>
                      <a:lnTo>
                        <a:pt x="362" y="210"/>
                      </a:lnTo>
                      <a:lnTo>
                        <a:pt x="393" y="183"/>
                      </a:lnTo>
                      <a:lnTo>
                        <a:pt x="389" y="157"/>
                      </a:lnTo>
                      <a:lnTo>
                        <a:pt x="390" y="134"/>
                      </a:lnTo>
                      <a:lnTo>
                        <a:pt x="393" y="114"/>
                      </a:lnTo>
                      <a:lnTo>
                        <a:pt x="397" y="96"/>
                      </a:lnTo>
                      <a:lnTo>
                        <a:pt x="398" y="75"/>
                      </a:lnTo>
                      <a:lnTo>
                        <a:pt x="400" y="56"/>
                      </a:lnTo>
                      <a:lnTo>
                        <a:pt x="400" y="34"/>
                      </a:lnTo>
                      <a:lnTo>
                        <a:pt x="400" y="9"/>
                      </a:lnTo>
                      <a:lnTo>
                        <a:pt x="375" y="11"/>
                      </a:lnTo>
                      <a:lnTo>
                        <a:pt x="352" y="13"/>
                      </a:lnTo>
                      <a:lnTo>
                        <a:pt x="327" y="16"/>
                      </a:lnTo>
                      <a:lnTo>
                        <a:pt x="304" y="20"/>
                      </a:lnTo>
                      <a:lnTo>
                        <a:pt x="280" y="21"/>
                      </a:lnTo>
                      <a:lnTo>
                        <a:pt x="256" y="23"/>
                      </a:lnTo>
                      <a:lnTo>
                        <a:pt x="233" y="26"/>
                      </a:lnTo>
                      <a:lnTo>
                        <a:pt x="210" y="30"/>
                      </a:lnTo>
                      <a:lnTo>
                        <a:pt x="203" y="28"/>
                      </a:lnTo>
                      <a:lnTo>
                        <a:pt x="191" y="26"/>
                      </a:lnTo>
                      <a:lnTo>
                        <a:pt x="173" y="22"/>
                      </a:lnTo>
                      <a:lnTo>
                        <a:pt x="154" y="18"/>
                      </a:lnTo>
                      <a:lnTo>
                        <a:pt x="135" y="12"/>
                      </a:lnTo>
                      <a:lnTo>
                        <a:pt x="121" y="8"/>
                      </a:lnTo>
                      <a:lnTo>
                        <a:pt x="112" y="3"/>
                      </a:lnTo>
                      <a:lnTo>
                        <a:pt x="115" y="0"/>
                      </a:lnTo>
                      <a:close/>
                    </a:path>
                  </a:pathLst>
                </a:custGeom>
                <a:solidFill>
                  <a:srgbClr val="AD876E"/>
                </a:solidFill>
                <a:ln w="9525">
                  <a:noFill/>
                  <a:round/>
                  <a:headEnd/>
                  <a:tailEnd/>
                </a:ln>
              </p:spPr>
              <p:txBody>
                <a:bodyPr/>
                <a:lstStyle/>
                <a:p>
                  <a:pPr>
                    <a:defRPr/>
                  </a:pPr>
                  <a:endParaRPr lang="en-US" kern="0">
                    <a:solidFill>
                      <a:sysClr val="windowText" lastClr="000000"/>
                    </a:solidFill>
                    <a:latin typeface="Arial"/>
                  </a:endParaRPr>
                </a:p>
              </p:txBody>
            </p:sp>
            <p:sp>
              <p:nvSpPr>
                <p:cNvPr id="488" name="Freeform 271"/>
                <p:cNvSpPr>
                  <a:spLocks/>
                </p:cNvSpPr>
                <p:nvPr/>
              </p:nvSpPr>
              <p:spPr bwMode="auto">
                <a:xfrm>
                  <a:off x="2961" y="3639"/>
                  <a:ext cx="393" cy="279"/>
                </a:xfrm>
                <a:custGeom>
                  <a:avLst/>
                  <a:gdLst>
                    <a:gd name="T0" fmla="*/ 95 w 393"/>
                    <a:gd name="T1" fmla="*/ 7 h 279"/>
                    <a:gd name="T2" fmla="*/ 71 w 393"/>
                    <a:gd name="T3" fmla="*/ 21 h 279"/>
                    <a:gd name="T4" fmla="*/ 47 w 393"/>
                    <a:gd name="T5" fmla="*/ 35 h 279"/>
                    <a:gd name="T6" fmla="*/ 24 w 393"/>
                    <a:gd name="T7" fmla="*/ 49 h 279"/>
                    <a:gd name="T8" fmla="*/ 5 w 393"/>
                    <a:gd name="T9" fmla="*/ 87 h 279"/>
                    <a:gd name="T10" fmla="*/ 0 w 393"/>
                    <a:gd name="T11" fmla="*/ 139 h 279"/>
                    <a:gd name="T12" fmla="*/ 1 w 393"/>
                    <a:gd name="T13" fmla="*/ 178 h 279"/>
                    <a:gd name="T14" fmla="*/ 3 w 393"/>
                    <a:gd name="T15" fmla="*/ 206 h 279"/>
                    <a:gd name="T16" fmla="*/ 14 w 393"/>
                    <a:gd name="T17" fmla="*/ 211 h 279"/>
                    <a:gd name="T18" fmla="*/ 31 w 393"/>
                    <a:gd name="T19" fmla="*/ 215 h 279"/>
                    <a:gd name="T20" fmla="*/ 45 w 393"/>
                    <a:gd name="T21" fmla="*/ 225 h 279"/>
                    <a:gd name="T22" fmla="*/ 62 w 393"/>
                    <a:gd name="T23" fmla="*/ 229 h 279"/>
                    <a:gd name="T24" fmla="*/ 76 w 393"/>
                    <a:gd name="T25" fmla="*/ 238 h 279"/>
                    <a:gd name="T26" fmla="*/ 86 w 393"/>
                    <a:gd name="T27" fmla="*/ 249 h 279"/>
                    <a:gd name="T28" fmla="*/ 100 w 393"/>
                    <a:gd name="T29" fmla="*/ 253 h 279"/>
                    <a:gd name="T30" fmla="*/ 110 w 393"/>
                    <a:gd name="T31" fmla="*/ 265 h 279"/>
                    <a:gd name="T32" fmla="*/ 148 w 393"/>
                    <a:gd name="T33" fmla="*/ 270 h 279"/>
                    <a:gd name="T34" fmla="*/ 219 w 393"/>
                    <a:gd name="T35" fmla="*/ 252 h 279"/>
                    <a:gd name="T36" fmla="*/ 289 w 393"/>
                    <a:gd name="T37" fmla="*/ 228 h 279"/>
                    <a:gd name="T38" fmla="*/ 350 w 393"/>
                    <a:gd name="T39" fmla="*/ 194 h 279"/>
                    <a:gd name="T40" fmla="*/ 374 w 393"/>
                    <a:gd name="T41" fmla="*/ 145 h 279"/>
                    <a:gd name="T42" fmla="*/ 379 w 393"/>
                    <a:gd name="T43" fmla="*/ 106 h 279"/>
                    <a:gd name="T44" fmla="*/ 388 w 393"/>
                    <a:gd name="T45" fmla="*/ 73 h 279"/>
                    <a:gd name="T46" fmla="*/ 393 w 393"/>
                    <a:gd name="T47" fmla="*/ 34 h 279"/>
                    <a:gd name="T48" fmla="*/ 368 w 393"/>
                    <a:gd name="T49" fmla="*/ 11 h 279"/>
                    <a:gd name="T50" fmla="*/ 320 w 393"/>
                    <a:gd name="T51" fmla="*/ 16 h 279"/>
                    <a:gd name="T52" fmla="*/ 273 w 393"/>
                    <a:gd name="T53" fmla="*/ 21 h 279"/>
                    <a:gd name="T54" fmla="*/ 226 w 393"/>
                    <a:gd name="T55" fmla="*/ 26 h 279"/>
                    <a:gd name="T56" fmla="*/ 196 w 393"/>
                    <a:gd name="T57" fmla="*/ 28 h 279"/>
                    <a:gd name="T58" fmla="*/ 166 w 393"/>
                    <a:gd name="T59" fmla="*/ 22 h 279"/>
                    <a:gd name="T60" fmla="*/ 128 w 393"/>
                    <a:gd name="T61" fmla="*/ 12 h 279"/>
                    <a:gd name="T62" fmla="*/ 105 w 393"/>
                    <a:gd name="T63" fmla="*/ 3 h 2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3"/>
                    <a:gd name="T97" fmla="*/ 0 h 279"/>
                    <a:gd name="T98" fmla="*/ 393 w 393"/>
                    <a:gd name="T99" fmla="*/ 279 h 27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3" h="279">
                      <a:moveTo>
                        <a:pt x="108" y="0"/>
                      </a:moveTo>
                      <a:lnTo>
                        <a:pt x="95" y="7"/>
                      </a:lnTo>
                      <a:lnTo>
                        <a:pt x="83" y="14"/>
                      </a:lnTo>
                      <a:lnTo>
                        <a:pt x="71" y="21"/>
                      </a:lnTo>
                      <a:lnTo>
                        <a:pt x="59" y="28"/>
                      </a:lnTo>
                      <a:lnTo>
                        <a:pt x="47" y="35"/>
                      </a:lnTo>
                      <a:lnTo>
                        <a:pt x="35" y="42"/>
                      </a:lnTo>
                      <a:lnTo>
                        <a:pt x="24" y="49"/>
                      </a:lnTo>
                      <a:lnTo>
                        <a:pt x="12" y="56"/>
                      </a:lnTo>
                      <a:lnTo>
                        <a:pt x="5" y="87"/>
                      </a:lnTo>
                      <a:lnTo>
                        <a:pt x="1" y="115"/>
                      </a:lnTo>
                      <a:lnTo>
                        <a:pt x="0" y="139"/>
                      </a:lnTo>
                      <a:lnTo>
                        <a:pt x="1" y="161"/>
                      </a:lnTo>
                      <a:lnTo>
                        <a:pt x="1" y="178"/>
                      </a:lnTo>
                      <a:lnTo>
                        <a:pt x="3" y="194"/>
                      </a:lnTo>
                      <a:lnTo>
                        <a:pt x="3" y="206"/>
                      </a:lnTo>
                      <a:lnTo>
                        <a:pt x="3" y="216"/>
                      </a:lnTo>
                      <a:lnTo>
                        <a:pt x="14" y="211"/>
                      </a:lnTo>
                      <a:lnTo>
                        <a:pt x="24" y="213"/>
                      </a:lnTo>
                      <a:lnTo>
                        <a:pt x="31" y="215"/>
                      </a:lnTo>
                      <a:lnTo>
                        <a:pt x="39" y="221"/>
                      </a:lnTo>
                      <a:lnTo>
                        <a:pt x="45" y="225"/>
                      </a:lnTo>
                      <a:lnTo>
                        <a:pt x="54" y="229"/>
                      </a:lnTo>
                      <a:lnTo>
                        <a:pt x="62" y="229"/>
                      </a:lnTo>
                      <a:lnTo>
                        <a:pt x="75" y="227"/>
                      </a:lnTo>
                      <a:lnTo>
                        <a:pt x="76" y="238"/>
                      </a:lnTo>
                      <a:lnTo>
                        <a:pt x="81" y="246"/>
                      </a:lnTo>
                      <a:lnTo>
                        <a:pt x="86" y="249"/>
                      </a:lnTo>
                      <a:lnTo>
                        <a:pt x="94" y="252"/>
                      </a:lnTo>
                      <a:lnTo>
                        <a:pt x="100" y="253"/>
                      </a:lnTo>
                      <a:lnTo>
                        <a:pt x="106" y="257"/>
                      </a:lnTo>
                      <a:lnTo>
                        <a:pt x="110" y="265"/>
                      </a:lnTo>
                      <a:lnTo>
                        <a:pt x="114" y="279"/>
                      </a:lnTo>
                      <a:lnTo>
                        <a:pt x="148" y="270"/>
                      </a:lnTo>
                      <a:lnTo>
                        <a:pt x="184" y="261"/>
                      </a:lnTo>
                      <a:lnTo>
                        <a:pt x="219" y="252"/>
                      </a:lnTo>
                      <a:lnTo>
                        <a:pt x="256" y="242"/>
                      </a:lnTo>
                      <a:lnTo>
                        <a:pt x="289" y="228"/>
                      </a:lnTo>
                      <a:lnTo>
                        <a:pt x="321" y="213"/>
                      </a:lnTo>
                      <a:lnTo>
                        <a:pt x="350" y="194"/>
                      </a:lnTo>
                      <a:lnTo>
                        <a:pt x="377" y="171"/>
                      </a:lnTo>
                      <a:lnTo>
                        <a:pt x="374" y="145"/>
                      </a:lnTo>
                      <a:lnTo>
                        <a:pt x="377" y="125"/>
                      </a:lnTo>
                      <a:lnTo>
                        <a:pt x="379" y="106"/>
                      </a:lnTo>
                      <a:lnTo>
                        <a:pt x="384" y="91"/>
                      </a:lnTo>
                      <a:lnTo>
                        <a:pt x="388" y="73"/>
                      </a:lnTo>
                      <a:lnTo>
                        <a:pt x="392" y="55"/>
                      </a:lnTo>
                      <a:lnTo>
                        <a:pt x="393" y="34"/>
                      </a:lnTo>
                      <a:lnTo>
                        <a:pt x="393" y="9"/>
                      </a:lnTo>
                      <a:lnTo>
                        <a:pt x="368" y="11"/>
                      </a:lnTo>
                      <a:lnTo>
                        <a:pt x="345" y="13"/>
                      </a:lnTo>
                      <a:lnTo>
                        <a:pt x="320" y="16"/>
                      </a:lnTo>
                      <a:lnTo>
                        <a:pt x="297" y="20"/>
                      </a:lnTo>
                      <a:lnTo>
                        <a:pt x="273" y="21"/>
                      </a:lnTo>
                      <a:lnTo>
                        <a:pt x="249" y="23"/>
                      </a:lnTo>
                      <a:lnTo>
                        <a:pt x="226" y="26"/>
                      </a:lnTo>
                      <a:lnTo>
                        <a:pt x="203" y="30"/>
                      </a:lnTo>
                      <a:lnTo>
                        <a:pt x="196" y="28"/>
                      </a:lnTo>
                      <a:lnTo>
                        <a:pt x="184" y="26"/>
                      </a:lnTo>
                      <a:lnTo>
                        <a:pt x="166" y="22"/>
                      </a:lnTo>
                      <a:lnTo>
                        <a:pt x="147" y="18"/>
                      </a:lnTo>
                      <a:lnTo>
                        <a:pt x="128" y="12"/>
                      </a:lnTo>
                      <a:lnTo>
                        <a:pt x="114" y="8"/>
                      </a:lnTo>
                      <a:lnTo>
                        <a:pt x="105" y="3"/>
                      </a:lnTo>
                      <a:lnTo>
                        <a:pt x="108" y="0"/>
                      </a:lnTo>
                      <a:close/>
                    </a:path>
                  </a:pathLst>
                </a:custGeom>
                <a:solidFill>
                  <a:srgbClr val="BA9178"/>
                </a:solidFill>
                <a:ln w="9525">
                  <a:noFill/>
                  <a:round/>
                  <a:headEnd/>
                  <a:tailEnd/>
                </a:ln>
              </p:spPr>
              <p:txBody>
                <a:bodyPr/>
                <a:lstStyle/>
                <a:p>
                  <a:pPr>
                    <a:defRPr/>
                  </a:pPr>
                  <a:endParaRPr lang="en-US" kern="0">
                    <a:solidFill>
                      <a:sysClr val="windowText" lastClr="000000"/>
                    </a:solidFill>
                    <a:latin typeface="Arial"/>
                  </a:endParaRPr>
                </a:p>
              </p:txBody>
            </p:sp>
            <p:sp>
              <p:nvSpPr>
                <p:cNvPr id="489" name="Freeform 272"/>
                <p:cNvSpPr>
                  <a:spLocks/>
                </p:cNvSpPr>
                <p:nvPr/>
              </p:nvSpPr>
              <p:spPr bwMode="auto">
                <a:xfrm>
                  <a:off x="2962" y="3639"/>
                  <a:ext cx="392" cy="256"/>
                </a:xfrm>
                <a:custGeom>
                  <a:avLst/>
                  <a:gdLst>
                    <a:gd name="T0" fmla="*/ 94 w 392"/>
                    <a:gd name="T1" fmla="*/ 7 h 256"/>
                    <a:gd name="T2" fmla="*/ 70 w 392"/>
                    <a:gd name="T3" fmla="*/ 21 h 256"/>
                    <a:gd name="T4" fmla="*/ 46 w 392"/>
                    <a:gd name="T5" fmla="*/ 35 h 256"/>
                    <a:gd name="T6" fmla="*/ 23 w 392"/>
                    <a:gd name="T7" fmla="*/ 49 h 256"/>
                    <a:gd name="T8" fmla="*/ 4 w 392"/>
                    <a:gd name="T9" fmla="*/ 87 h 256"/>
                    <a:gd name="T10" fmla="*/ 0 w 392"/>
                    <a:gd name="T11" fmla="*/ 136 h 256"/>
                    <a:gd name="T12" fmla="*/ 6 w 392"/>
                    <a:gd name="T13" fmla="*/ 171 h 256"/>
                    <a:gd name="T14" fmla="*/ 13 w 392"/>
                    <a:gd name="T15" fmla="*/ 191 h 256"/>
                    <a:gd name="T16" fmla="*/ 24 w 392"/>
                    <a:gd name="T17" fmla="*/ 192 h 256"/>
                    <a:gd name="T18" fmla="*/ 39 w 392"/>
                    <a:gd name="T19" fmla="*/ 200 h 256"/>
                    <a:gd name="T20" fmla="*/ 53 w 392"/>
                    <a:gd name="T21" fmla="*/ 213 h 256"/>
                    <a:gd name="T22" fmla="*/ 70 w 392"/>
                    <a:gd name="T23" fmla="*/ 221 h 256"/>
                    <a:gd name="T24" fmla="*/ 84 w 392"/>
                    <a:gd name="T25" fmla="*/ 230 h 256"/>
                    <a:gd name="T26" fmla="*/ 95 w 392"/>
                    <a:gd name="T27" fmla="*/ 238 h 256"/>
                    <a:gd name="T28" fmla="*/ 109 w 392"/>
                    <a:gd name="T29" fmla="*/ 235 h 256"/>
                    <a:gd name="T30" fmla="*/ 122 w 392"/>
                    <a:gd name="T31" fmla="*/ 242 h 256"/>
                    <a:gd name="T32" fmla="*/ 154 w 392"/>
                    <a:gd name="T33" fmla="*/ 247 h 256"/>
                    <a:gd name="T34" fmla="*/ 221 w 392"/>
                    <a:gd name="T35" fmla="*/ 230 h 256"/>
                    <a:gd name="T36" fmla="*/ 287 w 392"/>
                    <a:gd name="T37" fmla="*/ 209 h 256"/>
                    <a:gd name="T38" fmla="*/ 344 w 392"/>
                    <a:gd name="T39" fmla="*/ 177 h 256"/>
                    <a:gd name="T40" fmla="*/ 366 w 392"/>
                    <a:gd name="T41" fmla="*/ 133 h 256"/>
                    <a:gd name="T42" fmla="*/ 372 w 392"/>
                    <a:gd name="T43" fmla="*/ 97 h 256"/>
                    <a:gd name="T44" fmla="*/ 385 w 392"/>
                    <a:gd name="T45" fmla="*/ 69 h 256"/>
                    <a:gd name="T46" fmla="*/ 392 w 392"/>
                    <a:gd name="T47" fmla="*/ 32 h 256"/>
                    <a:gd name="T48" fmla="*/ 367 w 392"/>
                    <a:gd name="T49" fmla="*/ 11 h 256"/>
                    <a:gd name="T50" fmla="*/ 319 w 392"/>
                    <a:gd name="T51" fmla="*/ 16 h 256"/>
                    <a:gd name="T52" fmla="*/ 272 w 392"/>
                    <a:gd name="T53" fmla="*/ 21 h 256"/>
                    <a:gd name="T54" fmla="*/ 225 w 392"/>
                    <a:gd name="T55" fmla="*/ 26 h 256"/>
                    <a:gd name="T56" fmla="*/ 195 w 392"/>
                    <a:gd name="T57" fmla="*/ 28 h 256"/>
                    <a:gd name="T58" fmla="*/ 165 w 392"/>
                    <a:gd name="T59" fmla="*/ 22 h 256"/>
                    <a:gd name="T60" fmla="*/ 127 w 392"/>
                    <a:gd name="T61" fmla="*/ 12 h 256"/>
                    <a:gd name="T62" fmla="*/ 104 w 392"/>
                    <a:gd name="T63" fmla="*/ 3 h 2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56"/>
                    <a:gd name="T98" fmla="*/ 392 w 392"/>
                    <a:gd name="T99" fmla="*/ 256 h 2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56">
                      <a:moveTo>
                        <a:pt x="107" y="0"/>
                      </a:moveTo>
                      <a:lnTo>
                        <a:pt x="94" y="7"/>
                      </a:lnTo>
                      <a:lnTo>
                        <a:pt x="82" y="14"/>
                      </a:lnTo>
                      <a:lnTo>
                        <a:pt x="70" y="21"/>
                      </a:lnTo>
                      <a:lnTo>
                        <a:pt x="58" y="28"/>
                      </a:lnTo>
                      <a:lnTo>
                        <a:pt x="46" y="35"/>
                      </a:lnTo>
                      <a:lnTo>
                        <a:pt x="34" y="42"/>
                      </a:lnTo>
                      <a:lnTo>
                        <a:pt x="23" y="49"/>
                      </a:lnTo>
                      <a:lnTo>
                        <a:pt x="11" y="56"/>
                      </a:lnTo>
                      <a:lnTo>
                        <a:pt x="4" y="87"/>
                      </a:lnTo>
                      <a:lnTo>
                        <a:pt x="1" y="114"/>
                      </a:lnTo>
                      <a:lnTo>
                        <a:pt x="0" y="136"/>
                      </a:lnTo>
                      <a:lnTo>
                        <a:pt x="4" y="155"/>
                      </a:lnTo>
                      <a:lnTo>
                        <a:pt x="6" y="171"/>
                      </a:lnTo>
                      <a:lnTo>
                        <a:pt x="10" y="182"/>
                      </a:lnTo>
                      <a:lnTo>
                        <a:pt x="13" y="191"/>
                      </a:lnTo>
                      <a:lnTo>
                        <a:pt x="15" y="197"/>
                      </a:lnTo>
                      <a:lnTo>
                        <a:pt x="24" y="192"/>
                      </a:lnTo>
                      <a:lnTo>
                        <a:pt x="33" y="195"/>
                      </a:lnTo>
                      <a:lnTo>
                        <a:pt x="39" y="200"/>
                      </a:lnTo>
                      <a:lnTo>
                        <a:pt x="47" y="208"/>
                      </a:lnTo>
                      <a:lnTo>
                        <a:pt x="53" y="213"/>
                      </a:lnTo>
                      <a:lnTo>
                        <a:pt x="61" y="219"/>
                      </a:lnTo>
                      <a:lnTo>
                        <a:pt x="70" y="221"/>
                      </a:lnTo>
                      <a:lnTo>
                        <a:pt x="82" y="220"/>
                      </a:lnTo>
                      <a:lnTo>
                        <a:pt x="84" y="230"/>
                      </a:lnTo>
                      <a:lnTo>
                        <a:pt x="89" y="237"/>
                      </a:lnTo>
                      <a:lnTo>
                        <a:pt x="95" y="238"/>
                      </a:lnTo>
                      <a:lnTo>
                        <a:pt x="103" y="238"/>
                      </a:lnTo>
                      <a:lnTo>
                        <a:pt x="109" y="235"/>
                      </a:lnTo>
                      <a:lnTo>
                        <a:pt x="117" y="237"/>
                      </a:lnTo>
                      <a:lnTo>
                        <a:pt x="122" y="242"/>
                      </a:lnTo>
                      <a:lnTo>
                        <a:pt x="126" y="256"/>
                      </a:lnTo>
                      <a:lnTo>
                        <a:pt x="154" y="247"/>
                      </a:lnTo>
                      <a:lnTo>
                        <a:pt x="187" y="239"/>
                      </a:lnTo>
                      <a:lnTo>
                        <a:pt x="221" y="230"/>
                      </a:lnTo>
                      <a:lnTo>
                        <a:pt x="255" y="221"/>
                      </a:lnTo>
                      <a:lnTo>
                        <a:pt x="287" y="209"/>
                      </a:lnTo>
                      <a:lnTo>
                        <a:pt x="317" y="195"/>
                      </a:lnTo>
                      <a:lnTo>
                        <a:pt x="344" y="177"/>
                      </a:lnTo>
                      <a:lnTo>
                        <a:pt x="368" y="158"/>
                      </a:lnTo>
                      <a:lnTo>
                        <a:pt x="366" y="133"/>
                      </a:lnTo>
                      <a:lnTo>
                        <a:pt x="368" y="114"/>
                      </a:lnTo>
                      <a:lnTo>
                        <a:pt x="372" y="97"/>
                      </a:lnTo>
                      <a:lnTo>
                        <a:pt x="380" y="84"/>
                      </a:lnTo>
                      <a:lnTo>
                        <a:pt x="385" y="69"/>
                      </a:lnTo>
                      <a:lnTo>
                        <a:pt x="390" y="53"/>
                      </a:lnTo>
                      <a:lnTo>
                        <a:pt x="392" y="32"/>
                      </a:lnTo>
                      <a:lnTo>
                        <a:pt x="392" y="9"/>
                      </a:lnTo>
                      <a:lnTo>
                        <a:pt x="367" y="11"/>
                      </a:lnTo>
                      <a:lnTo>
                        <a:pt x="344" y="13"/>
                      </a:lnTo>
                      <a:lnTo>
                        <a:pt x="319" y="16"/>
                      </a:lnTo>
                      <a:lnTo>
                        <a:pt x="296" y="20"/>
                      </a:lnTo>
                      <a:lnTo>
                        <a:pt x="272" y="21"/>
                      </a:lnTo>
                      <a:lnTo>
                        <a:pt x="248" y="23"/>
                      </a:lnTo>
                      <a:lnTo>
                        <a:pt x="225" y="26"/>
                      </a:lnTo>
                      <a:lnTo>
                        <a:pt x="202" y="30"/>
                      </a:lnTo>
                      <a:lnTo>
                        <a:pt x="195" y="28"/>
                      </a:lnTo>
                      <a:lnTo>
                        <a:pt x="183" y="26"/>
                      </a:lnTo>
                      <a:lnTo>
                        <a:pt x="165" y="22"/>
                      </a:lnTo>
                      <a:lnTo>
                        <a:pt x="146" y="18"/>
                      </a:lnTo>
                      <a:lnTo>
                        <a:pt x="127" y="12"/>
                      </a:lnTo>
                      <a:lnTo>
                        <a:pt x="113" y="8"/>
                      </a:lnTo>
                      <a:lnTo>
                        <a:pt x="104" y="3"/>
                      </a:lnTo>
                      <a:lnTo>
                        <a:pt x="107" y="0"/>
                      </a:lnTo>
                      <a:close/>
                    </a:path>
                  </a:pathLst>
                </a:custGeom>
                <a:solidFill>
                  <a:srgbClr val="C79C82"/>
                </a:solidFill>
                <a:ln w="9525">
                  <a:noFill/>
                  <a:round/>
                  <a:headEnd/>
                  <a:tailEnd/>
                </a:ln>
              </p:spPr>
              <p:txBody>
                <a:bodyPr/>
                <a:lstStyle/>
                <a:p>
                  <a:pPr>
                    <a:defRPr/>
                  </a:pPr>
                  <a:endParaRPr lang="en-US" kern="0">
                    <a:solidFill>
                      <a:sysClr val="windowText" lastClr="000000"/>
                    </a:solidFill>
                    <a:latin typeface="Arial"/>
                  </a:endParaRPr>
                </a:p>
              </p:txBody>
            </p:sp>
            <p:sp>
              <p:nvSpPr>
                <p:cNvPr id="490" name="Freeform 273"/>
                <p:cNvSpPr>
                  <a:spLocks/>
                </p:cNvSpPr>
                <p:nvPr/>
              </p:nvSpPr>
              <p:spPr bwMode="auto">
                <a:xfrm>
                  <a:off x="2964" y="3639"/>
                  <a:ext cx="390" cy="233"/>
                </a:xfrm>
                <a:custGeom>
                  <a:avLst/>
                  <a:gdLst>
                    <a:gd name="T0" fmla="*/ 92 w 390"/>
                    <a:gd name="T1" fmla="*/ 7 h 233"/>
                    <a:gd name="T2" fmla="*/ 68 w 390"/>
                    <a:gd name="T3" fmla="*/ 21 h 233"/>
                    <a:gd name="T4" fmla="*/ 44 w 390"/>
                    <a:gd name="T5" fmla="*/ 35 h 233"/>
                    <a:gd name="T6" fmla="*/ 21 w 390"/>
                    <a:gd name="T7" fmla="*/ 49 h 233"/>
                    <a:gd name="T8" fmla="*/ 2 w 390"/>
                    <a:gd name="T9" fmla="*/ 86 h 233"/>
                    <a:gd name="T10" fmla="*/ 2 w 390"/>
                    <a:gd name="T11" fmla="*/ 133 h 233"/>
                    <a:gd name="T12" fmla="*/ 9 w 390"/>
                    <a:gd name="T13" fmla="*/ 162 h 233"/>
                    <a:gd name="T14" fmla="*/ 21 w 390"/>
                    <a:gd name="T15" fmla="*/ 176 h 233"/>
                    <a:gd name="T16" fmla="*/ 35 w 390"/>
                    <a:gd name="T17" fmla="*/ 175 h 233"/>
                    <a:gd name="T18" fmla="*/ 49 w 390"/>
                    <a:gd name="T19" fmla="*/ 185 h 233"/>
                    <a:gd name="T20" fmla="*/ 60 w 390"/>
                    <a:gd name="T21" fmla="*/ 204 h 233"/>
                    <a:gd name="T22" fmla="*/ 74 w 390"/>
                    <a:gd name="T23" fmla="*/ 214 h 233"/>
                    <a:gd name="T24" fmla="*/ 87 w 390"/>
                    <a:gd name="T25" fmla="*/ 223 h 233"/>
                    <a:gd name="T26" fmla="*/ 101 w 390"/>
                    <a:gd name="T27" fmla="*/ 224 h 233"/>
                    <a:gd name="T28" fmla="*/ 119 w 390"/>
                    <a:gd name="T29" fmla="*/ 218 h 233"/>
                    <a:gd name="T30" fmla="*/ 133 w 390"/>
                    <a:gd name="T31" fmla="*/ 220 h 233"/>
                    <a:gd name="T32" fmla="*/ 159 w 390"/>
                    <a:gd name="T33" fmla="*/ 225 h 233"/>
                    <a:gd name="T34" fmla="*/ 219 w 390"/>
                    <a:gd name="T35" fmla="*/ 210 h 233"/>
                    <a:gd name="T36" fmla="*/ 282 w 390"/>
                    <a:gd name="T37" fmla="*/ 188 h 233"/>
                    <a:gd name="T38" fmla="*/ 337 w 390"/>
                    <a:gd name="T39" fmla="*/ 163 h 233"/>
                    <a:gd name="T40" fmla="*/ 356 w 390"/>
                    <a:gd name="T41" fmla="*/ 122 h 233"/>
                    <a:gd name="T42" fmla="*/ 365 w 390"/>
                    <a:gd name="T43" fmla="*/ 89 h 233"/>
                    <a:gd name="T44" fmla="*/ 379 w 390"/>
                    <a:gd name="T45" fmla="*/ 65 h 233"/>
                    <a:gd name="T46" fmla="*/ 390 w 390"/>
                    <a:gd name="T47" fmla="*/ 32 h 233"/>
                    <a:gd name="T48" fmla="*/ 365 w 390"/>
                    <a:gd name="T49" fmla="*/ 11 h 233"/>
                    <a:gd name="T50" fmla="*/ 317 w 390"/>
                    <a:gd name="T51" fmla="*/ 16 h 233"/>
                    <a:gd name="T52" fmla="*/ 270 w 390"/>
                    <a:gd name="T53" fmla="*/ 21 h 233"/>
                    <a:gd name="T54" fmla="*/ 223 w 390"/>
                    <a:gd name="T55" fmla="*/ 26 h 233"/>
                    <a:gd name="T56" fmla="*/ 193 w 390"/>
                    <a:gd name="T57" fmla="*/ 28 h 233"/>
                    <a:gd name="T58" fmla="*/ 163 w 390"/>
                    <a:gd name="T59" fmla="*/ 22 h 233"/>
                    <a:gd name="T60" fmla="*/ 125 w 390"/>
                    <a:gd name="T61" fmla="*/ 12 h 233"/>
                    <a:gd name="T62" fmla="*/ 102 w 390"/>
                    <a:gd name="T63" fmla="*/ 3 h 2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0"/>
                    <a:gd name="T97" fmla="*/ 0 h 233"/>
                    <a:gd name="T98" fmla="*/ 390 w 390"/>
                    <a:gd name="T99" fmla="*/ 233 h 2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0" h="233">
                      <a:moveTo>
                        <a:pt x="105" y="0"/>
                      </a:moveTo>
                      <a:lnTo>
                        <a:pt x="92" y="7"/>
                      </a:lnTo>
                      <a:lnTo>
                        <a:pt x="80" y="14"/>
                      </a:lnTo>
                      <a:lnTo>
                        <a:pt x="68" y="21"/>
                      </a:lnTo>
                      <a:lnTo>
                        <a:pt x="56" y="28"/>
                      </a:lnTo>
                      <a:lnTo>
                        <a:pt x="44" y="35"/>
                      </a:lnTo>
                      <a:lnTo>
                        <a:pt x="32" y="42"/>
                      </a:lnTo>
                      <a:lnTo>
                        <a:pt x="21" y="49"/>
                      </a:lnTo>
                      <a:lnTo>
                        <a:pt x="9" y="56"/>
                      </a:lnTo>
                      <a:lnTo>
                        <a:pt x="2" y="86"/>
                      </a:lnTo>
                      <a:lnTo>
                        <a:pt x="0" y="112"/>
                      </a:lnTo>
                      <a:lnTo>
                        <a:pt x="2" y="133"/>
                      </a:lnTo>
                      <a:lnTo>
                        <a:pt x="6" y="150"/>
                      </a:lnTo>
                      <a:lnTo>
                        <a:pt x="9" y="162"/>
                      </a:lnTo>
                      <a:lnTo>
                        <a:pt x="16" y="171"/>
                      </a:lnTo>
                      <a:lnTo>
                        <a:pt x="21" y="176"/>
                      </a:lnTo>
                      <a:lnTo>
                        <a:pt x="26" y="177"/>
                      </a:lnTo>
                      <a:lnTo>
                        <a:pt x="35" y="175"/>
                      </a:lnTo>
                      <a:lnTo>
                        <a:pt x="44" y="178"/>
                      </a:lnTo>
                      <a:lnTo>
                        <a:pt x="49" y="185"/>
                      </a:lnTo>
                      <a:lnTo>
                        <a:pt x="55" y="195"/>
                      </a:lnTo>
                      <a:lnTo>
                        <a:pt x="60" y="204"/>
                      </a:lnTo>
                      <a:lnTo>
                        <a:pt x="66" y="211"/>
                      </a:lnTo>
                      <a:lnTo>
                        <a:pt x="74" y="214"/>
                      </a:lnTo>
                      <a:lnTo>
                        <a:pt x="86" y="213"/>
                      </a:lnTo>
                      <a:lnTo>
                        <a:pt x="87" y="223"/>
                      </a:lnTo>
                      <a:lnTo>
                        <a:pt x="93" y="227"/>
                      </a:lnTo>
                      <a:lnTo>
                        <a:pt x="101" y="224"/>
                      </a:lnTo>
                      <a:lnTo>
                        <a:pt x="111" y="221"/>
                      </a:lnTo>
                      <a:lnTo>
                        <a:pt x="119" y="218"/>
                      </a:lnTo>
                      <a:lnTo>
                        <a:pt x="127" y="216"/>
                      </a:lnTo>
                      <a:lnTo>
                        <a:pt x="133" y="220"/>
                      </a:lnTo>
                      <a:lnTo>
                        <a:pt x="136" y="233"/>
                      </a:lnTo>
                      <a:lnTo>
                        <a:pt x="159" y="225"/>
                      </a:lnTo>
                      <a:lnTo>
                        <a:pt x="188" y="219"/>
                      </a:lnTo>
                      <a:lnTo>
                        <a:pt x="219" y="210"/>
                      </a:lnTo>
                      <a:lnTo>
                        <a:pt x="252" y="201"/>
                      </a:lnTo>
                      <a:lnTo>
                        <a:pt x="282" y="188"/>
                      </a:lnTo>
                      <a:lnTo>
                        <a:pt x="313" y="177"/>
                      </a:lnTo>
                      <a:lnTo>
                        <a:pt x="337" y="163"/>
                      </a:lnTo>
                      <a:lnTo>
                        <a:pt x="357" y="148"/>
                      </a:lnTo>
                      <a:lnTo>
                        <a:pt x="356" y="122"/>
                      </a:lnTo>
                      <a:lnTo>
                        <a:pt x="359" y="105"/>
                      </a:lnTo>
                      <a:lnTo>
                        <a:pt x="365" y="89"/>
                      </a:lnTo>
                      <a:lnTo>
                        <a:pt x="373" y="78"/>
                      </a:lnTo>
                      <a:lnTo>
                        <a:pt x="379" y="65"/>
                      </a:lnTo>
                      <a:lnTo>
                        <a:pt x="387" y="51"/>
                      </a:lnTo>
                      <a:lnTo>
                        <a:pt x="390" y="32"/>
                      </a:lnTo>
                      <a:lnTo>
                        <a:pt x="390" y="9"/>
                      </a:lnTo>
                      <a:lnTo>
                        <a:pt x="365" y="11"/>
                      </a:lnTo>
                      <a:lnTo>
                        <a:pt x="342" y="13"/>
                      </a:lnTo>
                      <a:lnTo>
                        <a:pt x="317" y="16"/>
                      </a:lnTo>
                      <a:lnTo>
                        <a:pt x="294" y="20"/>
                      </a:lnTo>
                      <a:lnTo>
                        <a:pt x="270" y="21"/>
                      </a:lnTo>
                      <a:lnTo>
                        <a:pt x="246" y="23"/>
                      </a:lnTo>
                      <a:lnTo>
                        <a:pt x="223" y="26"/>
                      </a:lnTo>
                      <a:lnTo>
                        <a:pt x="200" y="30"/>
                      </a:lnTo>
                      <a:lnTo>
                        <a:pt x="193" y="28"/>
                      </a:lnTo>
                      <a:lnTo>
                        <a:pt x="181" y="26"/>
                      </a:lnTo>
                      <a:lnTo>
                        <a:pt x="163" y="22"/>
                      </a:lnTo>
                      <a:lnTo>
                        <a:pt x="144" y="18"/>
                      </a:lnTo>
                      <a:lnTo>
                        <a:pt x="125" y="12"/>
                      </a:lnTo>
                      <a:lnTo>
                        <a:pt x="111" y="8"/>
                      </a:lnTo>
                      <a:lnTo>
                        <a:pt x="102" y="3"/>
                      </a:lnTo>
                      <a:lnTo>
                        <a:pt x="105" y="0"/>
                      </a:lnTo>
                      <a:close/>
                    </a:path>
                  </a:pathLst>
                </a:custGeom>
                <a:solidFill>
                  <a:srgbClr val="D4A88F"/>
                </a:solidFill>
                <a:ln w="9525">
                  <a:noFill/>
                  <a:round/>
                  <a:headEnd/>
                  <a:tailEnd/>
                </a:ln>
              </p:spPr>
              <p:txBody>
                <a:bodyPr/>
                <a:lstStyle/>
                <a:p>
                  <a:pPr>
                    <a:defRPr/>
                  </a:pPr>
                  <a:endParaRPr lang="en-US" kern="0">
                    <a:solidFill>
                      <a:sysClr val="windowText" lastClr="000000"/>
                    </a:solidFill>
                    <a:latin typeface="Arial"/>
                  </a:endParaRPr>
                </a:p>
              </p:txBody>
            </p:sp>
          </p:grpSp>
          <p:sp>
            <p:nvSpPr>
              <p:cNvPr id="418" name="Freeform 274"/>
              <p:cNvSpPr>
                <a:spLocks/>
              </p:cNvSpPr>
              <p:nvPr/>
            </p:nvSpPr>
            <p:spPr bwMode="auto">
              <a:xfrm>
                <a:off x="4170363" y="4375150"/>
                <a:ext cx="209550" cy="168275"/>
              </a:xfrm>
              <a:custGeom>
                <a:avLst/>
                <a:gdLst>
                  <a:gd name="T0" fmla="*/ 0 w 1080"/>
                  <a:gd name="T1" fmla="*/ 0 h 1161"/>
                  <a:gd name="T2" fmla="*/ 0 w 1080"/>
                  <a:gd name="T3" fmla="*/ 0 h 1161"/>
                  <a:gd name="T4" fmla="*/ 2147483647 w 1080"/>
                  <a:gd name="T5" fmla="*/ 0 h 1161"/>
                  <a:gd name="T6" fmla="*/ 2147483647 w 1080"/>
                  <a:gd name="T7" fmla="*/ 0 h 1161"/>
                  <a:gd name="T8" fmla="*/ 2147483647 w 1080"/>
                  <a:gd name="T9" fmla="*/ 0 h 1161"/>
                  <a:gd name="T10" fmla="*/ 2147483647 w 1080"/>
                  <a:gd name="T11" fmla="*/ 0 h 1161"/>
                  <a:gd name="T12" fmla="*/ 2147483647 w 1080"/>
                  <a:gd name="T13" fmla="*/ 0 h 1161"/>
                  <a:gd name="T14" fmla="*/ 2147483647 w 1080"/>
                  <a:gd name="T15" fmla="*/ 0 h 1161"/>
                  <a:gd name="T16" fmla="*/ 2147483647 w 1080"/>
                  <a:gd name="T17" fmla="*/ 0 h 1161"/>
                  <a:gd name="T18" fmla="*/ 2147483647 w 1080"/>
                  <a:gd name="T19" fmla="*/ 2147483647 h 1161"/>
                  <a:gd name="T20" fmla="*/ 2147483647 w 1080"/>
                  <a:gd name="T21" fmla="*/ 2147483647 h 1161"/>
                  <a:gd name="T22" fmla="*/ 2147483647 w 1080"/>
                  <a:gd name="T23" fmla="*/ 2147483647 h 1161"/>
                  <a:gd name="T24" fmla="*/ 2147483647 w 1080"/>
                  <a:gd name="T25" fmla="*/ 2147483647 h 1161"/>
                  <a:gd name="T26" fmla="*/ 2147483647 w 1080"/>
                  <a:gd name="T27" fmla="*/ 2147483647 h 1161"/>
                  <a:gd name="T28" fmla="*/ 2147483647 w 1080"/>
                  <a:gd name="T29" fmla="*/ 2147483647 h 1161"/>
                  <a:gd name="T30" fmla="*/ 2147483647 w 1080"/>
                  <a:gd name="T31" fmla="*/ 2147483647 h 1161"/>
                  <a:gd name="T32" fmla="*/ 2147483647 w 1080"/>
                  <a:gd name="T33" fmla="*/ 2147483647 h 1161"/>
                  <a:gd name="T34" fmla="*/ 2147483647 w 1080"/>
                  <a:gd name="T35" fmla="*/ 2147483647 h 1161"/>
                  <a:gd name="T36" fmla="*/ 2147483647 w 1080"/>
                  <a:gd name="T37" fmla="*/ 2147483647 h 1161"/>
                  <a:gd name="T38" fmla="*/ 2147483647 w 1080"/>
                  <a:gd name="T39" fmla="*/ 2147483647 h 1161"/>
                  <a:gd name="T40" fmla="*/ 2147483647 w 1080"/>
                  <a:gd name="T41" fmla="*/ 2147483647 h 1161"/>
                  <a:gd name="T42" fmla="*/ 2147483647 w 1080"/>
                  <a:gd name="T43" fmla="*/ 2147483647 h 1161"/>
                  <a:gd name="T44" fmla="*/ 2147483647 w 1080"/>
                  <a:gd name="T45" fmla="*/ 2147483647 h 1161"/>
                  <a:gd name="T46" fmla="*/ 0 w 1080"/>
                  <a:gd name="T47" fmla="*/ 2147483647 h 1161"/>
                  <a:gd name="T48" fmla="*/ 0 w 1080"/>
                  <a:gd name="T49" fmla="*/ 2147483647 h 1161"/>
                  <a:gd name="T50" fmla="*/ 0 w 1080"/>
                  <a:gd name="T51" fmla="*/ 2147483647 h 1161"/>
                  <a:gd name="T52" fmla="*/ 0 w 1080"/>
                  <a:gd name="T53" fmla="*/ 2147483647 h 1161"/>
                  <a:gd name="T54" fmla="*/ 0 w 1080"/>
                  <a:gd name="T55" fmla="*/ 2147483647 h 1161"/>
                  <a:gd name="T56" fmla="*/ 0 w 1080"/>
                  <a:gd name="T57" fmla="*/ 2147483647 h 1161"/>
                  <a:gd name="T58" fmla="*/ 0 w 1080"/>
                  <a:gd name="T59" fmla="*/ 2147483647 h 1161"/>
                  <a:gd name="T60" fmla="*/ 0 w 1080"/>
                  <a:gd name="T61" fmla="*/ 2147483647 h 1161"/>
                  <a:gd name="T62" fmla="*/ 0 w 1080"/>
                  <a:gd name="T63" fmla="*/ 2147483647 h 1161"/>
                  <a:gd name="T64" fmla="*/ 0 w 1080"/>
                  <a:gd name="T65" fmla="*/ 0 h 1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80"/>
                  <a:gd name="T100" fmla="*/ 0 h 1161"/>
                  <a:gd name="T101" fmla="*/ 1080 w 1080"/>
                  <a:gd name="T102" fmla="*/ 1161 h 1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80" h="1161">
                    <a:moveTo>
                      <a:pt x="164" y="395"/>
                    </a:moveTo>
                    <a:lnTo>
                      <a:pt x="171" y="226"/>
                    </a:lnTo>
                    <a:lnTo>
                      <a:pt x="245" y="104"/>
                    </a:lnTo>
                    <a:lnTo>
                      <a:pt x="363" y="28"/>
                    </a:lnTo>
                    <a:lnTo>
                      <a:pt x="504" y="0"/>
                    </a:lnTo>
                    <a:lnTo>
                      <a:pt x="646" y="20"/>
                    </a:lnTo>
                    <a:lnTo>
                      <a:pt x="771" y="92"/>
                    </a:lnTo>
                    <a:lnTo>
                      <a:pt x="855" y="216"/>
                    </a:lnTo>
                    <a:lnTo>
                      <a:pt x="878" y="395"/>
                    </a:lnTo>
                    <a:lnTo>
                      <a:pt x="899" y="514"/>
                    </a:lnTo>
                    <a:lnTo>
                      <a:pt x="935" y="620"/>
                    </a:lnTo>
                    <a:lnTo>
                      <a:pt x="977" y="713"/>
                    </a:lnTo>
                    <a:lnTo>
                      <a:pt x="1020" y="800"/>
                    </a:lnTo>
                    <a:lnTo>
                      <a:pt x="1054" y="882"/>
                    </a:lnTo>
                    <a:lnTo>
                      <a:pt x="1077" y="969"/>
                    </a:lnTo>
                    <a:lnTo>
                      <a:pt x="1080" y="1059"/>
                    </a:lnTo>
                    <a:lnTo>
                      <a:pt x="1055" y="1161"/>
                    </a:lnTo>
                    <a:lnTo>
                      <a:pt x="935" y="1161"/>
                    </a:lnTo>
                    <a:lnTo>
                      <a:pt x="805" y="1161"/>
                    </a:lnTo>
                    <a:lnTo>
                      <a:pt x="671" y="1158"/>
                    </a:lnTo>
                    <a:lnTo>
                      <a:pt x="532" y="1157"/>
                    </a:lnTo>
                    <a:lnTo>
                      <a:pt x="392" y="1153"/>
                    </a:lnTo>
                    <a:lnTo>
                      <a:pt x="258" y="1152"/>
                    </a:lnTo>
                    <a:lnTo>
                      <a:pt x="129" y="1152"/>
                    </a:lnTo>
                    <a:lnTo>
                      <a:pt x="10" y="1154"/>
                    </a:lnTo>
                    <a:lnTo>
                      <a:pt x="0" y="1036"/>
                    </a:lnTo>
                    <a:lnTo>
                      <a:pt x="11" y="935"/>
                    </a:lnTo>
                    <a:lnTo>
                      <a:pt x="34" y="844"/>
                    </a:lnTo>
                    <a:lnTo>
                      <a:pt x="66" y="763"/>
                    </a:lnTo>
                    <a:lnTo>
                      <a:pt x="100" y="680"/>
                    </a:lnTo>
                    <a:lnTo>
                      <a:pt x="132" y="595"/>
                    </a:lnTo>
                    <a:lnTo>
                      <a:pt x="154" y="500"/>
                    </a:lnTo>
                    <a:lnTo>
                      <a:pt x="164" y="395"/>
                    </a:lnTo>
                    <a:close/>
                  </a:path>
                </a:pathLst>
              </a:custGeom>
              <a:solidFill>
                <a:srgbClr val="82614D"/>
              </a:solidFill>
              <a:ln w="9525">
                <a:noFill/>
                <a:round/>
                <a:headEnd/>
                <a:tailEnd/>
              </a:ln>
            </p:spPr>
            <p:txBody>
              <a:bodyPr/>
              <a:lstStyle/>
              <a:p>
                <a:pPr>
                  <a:defRPr/>
                </a:pPr>
                <a:endParaRPr lang="en-US" kern="0">
                  <a:solidFill>
                    <a:sysClr val="windowText" lastClr="000000"/>
                  </a:solidFill>
                  <a:latin typeface="Arial"/>
                </a:endParaRPr>
              </a:p>
            </p:txBody>
          </p:sp>
          <p:sp>
            <p:nvSpPr>
              <p:cNvPr id="419" name="Freeform 275"/>
              <p:cNvSpPr>
                <a:spLocks/>
              </p:cNvSpPr>
              <p:nvPr/>
            </p:nvSpPr>
            <p:spPr bwMode="auto">
              <a:xfrm>
                <a:off x="4175125" y="4376738"/>
                <a:ext cx="204788" cy="166687"/>
              </a:xfrm>
              <a:custGeom>
                <a:avLst/>
                <a:gdLst>
                  <a:gd name="T0" fmla="*/ 0 w 1042"/>
                  <a:gd name="T1" fmla="*/ 0 h 1149"/>
                  <a:gd name="T2" fmla="*/ 0 w 1042"/>
                  <a:gd name="T3" fmla="*/ 0 h 1149"/>
                  <a:gd name="T4" fmla="*/ 2147483647 w 1042"/>
                  <a:gd name="T5" fmla="*/ 0 h 1149"/>
                  <a:gd name="T6" fmla="*/ 2147483647 w 1042"/>
                  <a:gd name="T7" fmla="*/ 0 h 1149"/>
                  <a:gd name="T8" fmla="*/ 2147483647 w 1042"/>
                  <a:gd name="T9" fmla="*/ 0 h 1149"/>
                  <a:gd name="T10" fmla="*/ 2147483647 w 1042"/>
                  <a:gd name="T11" fmla="*/ 0 h 1149"/>
                  <a:gd name="T12" fmla="*/ 2147483647 w 1042"/>
                  <a:gd name="T13" fmla="*/ 0 h 1149"/>
                  <a:gd name="T14" fmla="*/ 2147483647 w 1042"/>
                  <a:gd name="T15" fmla="*/ 0 h 1149"/>
                  <a:gd name="T16" fmla="*/ 2147483647 w 1042"/>
                  <a:gd name="T17" fmla="*/ 0 h 1149"/>
                  <a:gd name="T18" fmla="*/ 2147483647 w 1042"/>
                  <a:gd name="T19" fmla="*/ 2147483647 h 1149"/>
                  <a:gd name="T20" fmla="*/ 2147483647 w 1042"/>
                  <a:gd name="T21" fmla="*/ 2147483647 h 1149"/>
                  <a:gd name="T22" fmla="*/ 2147483647 w 1042"/>
                  <a:gd name="T23" fmla="*/ 2147483647 h 1149"/>
                  <a:gd name="T24" fmla="*/ 2147483647 w 1042"/>
                  <a:gd name="T25" fmla="*/ 2147483647 h 1149"/>
                  <a:gd name="T26" fmla="*/ 2147483647 w 1042"/>
                  <a:gd name="T27" fmla="*/ 2147483647 h 1149"/>
                  <a:gd name="T28" fmla="*/ 2147483647 w 1042"/>
                  <a:gd name="T29" fmla="*/ 2147483647 h 1149"/>
                  <a:gd name="T30" fmla="*/ 2147483647 w 1042"/>
                  <a:gd name="T31" fmla="*/ 2147483647 h 1149"/>
                  <a:gd name="T32" fmla="*/ 2147483647 w 1042"/>
                  <a:gd name="T33" fmla="*/ 2147483647 h 1149"/>
                  <a:gd name="T34" fmla="*/ 2147483647 w 1042"/>
                  <a:gd name="T35" fmla="*/ 2147483647 h 1149"/>
                  <a:gd name="T36" fmla="*/ 2147483647 w 1042"/>
                  <a:gd name="T37" fmla="*/ 2147483647 h 1149"/>
                  <a:gd name="T38" fmla="*/ 2147483647 w 1042"/>
                  <a:gd name="T39" fmla="*/ 2147483647 h 1149"/>
                  <a:gd name="T40" fmla="*/ 2147483647 w 1042"/>
                  <a:gd name="T41" fmla="*/ 2147483647 h 1149"/>
                  <a:gd name="T42" fmla="*/ 2147483647 w 1042"/>
                  <a:gd name="T43" fmla="*/ 2147483647 h 1149"/>
                  <a:gd name="T44" fmla="*/ 2147483647 w 1042"/>
                  <a:gd name="T45" fmla="*/ 2147483647 h 1149"/>
                  <a:gd name="T46" fmla="*/ 0 w 1042"/>
                  <a:gd name="T47" fmla="*/ 2147483647 h 1149"/>
                  <a:gd name="T48" fmla="*/ 0 w 1042"/>
                  <a:gd name="T49" fmla="*/ 2147483647 h 1149"/>
                  <a:gd name="T50" fmla="*/ 0 w 1042"/>
                  <a:gd name="T51" fmla="*/ 2147483647 h 1149"/>
                  <a:gd name="T52" fmla="*/ 0 w 1042"/>
                  <a:gd name="T53" fmla="*/ 2147483647 h 1149"/>
                  <a:gd name="T54" fmla="*/ 0 w 1042"/>
                  <a:gd name="T55" fmla="*/ 2147483647 h 1149"/>
                  <a:gd name="T56" fmla="*/ 0 w 1042"/>
                  <a:gd name="T57" fmla="*/ 2147483647 h 1149"/>
                  <a:gd name="T58" fmla="*/ 0 w 1042"/>
                  <a:gd name="T59" fmla="*/ 2147483647 h 1149"/>
                  <a:gd name="T60" fmla="*/ 0 w 1042"/>
                  <a:gd name="T61" fmla="*/ 2147483647 h 1149"/>
                  <a:gd name="T62" fmla="*/ 0 w 1042"/>
                  <a:gd name="T63" fmla="*/ 2147483647 h 1149"/>
                  <a:gd name="T64" fmla="*/ 0 w 1042"/>
                  <a:gd name="T65" fmla="*/ 0 h 11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42"/>
                  <a:gd name="T100" fmla="*/ 0 h 1149"/>
                  <a:gd name="T101" fmla="*/ 1042 w 1042"/>
                  <a:gd name="T102" fmla="*/ 1149 h 11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42" h="1149">
                    <a:moveTo>
                      <a:pt x="157" y="398"/>
                    </a:moveTo>
                    <a:lnTo>
                      <a:pt x="173" y="228"/>
                    </a:lnTo>
                    <a:lnTo>
                      <a:pt x="247" y="105"/>
                    </a:lnTo>
                    <a:lnTo>
                      <a:pt x="360" y="28"/>
                    </a:lnTo>
                    <a:lnTo>
                      <a:pt x="492" y="0"/>
                    </a:lnTo>
                    <a:lnTo>
                      <a:pt x="624" y="21"/>
                    </a:lnTo>
                    <a:lnTo>
                      <a:pt x="741" y="94"/>
                    </a:lnTo>
                    <a:lnTo>
                      <a:pt x="820" y="219"/>
                    </a:lnTo>
                    <a:lnTo>
                      <a:pt x="844" y="399"/>
                    </a:lnTo>
                    <a:lnTo>
                      <a:pt x="864" y="517"/>
                    </a:lnTo>
                    <a:lnTo>
                      <a:pt x="900" y="620"/>
                    </a:lnTo>
                    <a:lnTo>
                      <a:pt x="942" y="712"/>
                    </a:lnTo>
                    <a:lnTo>
                      <a:pt x="984" y="797"/>
                    </a:lnTo>
                    <a:lnTo>
                      <a:pt x="1018" y="876"/>
                    </a:lnTo>
                    <a:lnTo>
                      <a:pt x="1041" y="959"/>
                    </a:lnTo>
                    <a:lnTo>
                      <a:pt x="1042" y="1048"/>
                    </a:lnTo>
                    <a:lnTo>
                      <a:pt x="1018" y="1149"/>
                    </a:lnTo>
                    <a:lnTo>
                      <a:pt x="898" y="1149"/>
                    </a:lnTo>
                    <a:lnTo>
                      <a:pt x="774" y="1149"/>
                    </a:lnTo>
                    <a:lnTo>
                      <a:pt x="643" y="1146"/>
                    </a:lnTo>
                    <a:lnTo>
                      <a:pt x="512" y="1145"/>
                    </a:lnTo>
                    <a:lnTo>
                      <a:pt x="379" y="1141"/>
                    </a:lnTo>
                    <a:lnTo>
                      <a:pt x="251" y="1140"/>
                    </a:lnTo>
                    <a:lnTo>
                      <a:pt x="125" y="1140"/>
                    </a:lnTo>
                    <a:lnTo>
                      <a:pt x="8" y="1142"/>
                    </a:lnTo>
                    <a:lnTo>
                      <a:pt x="0" y="1028"/>
                    </a:lnTo>
                    <a:lnTo>
                      <a:pt x="12" y="930"/>
                    </a:lnTo>
                    <a:lnTo>
                      <a:pt x="35" y="842"/>
                    </a:lnTo>
                    <a:lnTo>
                      <a:pt x="65" y="762"/>
                    </a:lnTo>
                    <a:lnTo>
                      <a:pt x="96" y="681"/>
                    </a:lnTo>
                    <a:lnTo>
                      <a:pt x="126" y="597"/>
                    </a:lnTo>
                    <a:lnTo>
                      <a:pt x="148" y="503"/>
                    </a:lnTo>
                    <a:lnTo>
                      <a:pt x="157" y="398"/>
                    </a:lnTo>
                    <a:close/>
                  </a:path>
                </a:pathLst>
              </a:custGeom>
              <a:solidFill>
                <a:srgbClr val="8A6952"/>
              </a:solidFill>
              <a:ln w="9525">
                <a:noFill/>
                <a:round/>
                <a:headEnd/>
                <a:tailEnd/>
              </a:ln>
            </p:spPr>
            <p:txBody>
              <a:bodyPr/>
              <a:lstStyle/>
              <a:p>
                <a:pPr>
                  <a:defRPr/>
                </a:pPr>
                <a:endParaRPr lang="en-US" kern="0">
                  <a:solidFill>
                    <a:sysClr val="windowText" lastClr="000000"/>
                  </a:solidFill>
                  <a:latin typeface="Arial"/>
                </a:endParaRPr>
              </a:p>
            </p:txBody>
          </p:sp>
          <p:sp>
            <p:nvSpPr>
              <p:cNvPr id="420" name="Freeform 276"/>
              <p:cNvSpPr>
                <a:spLocks/>
              </p:cNvSpPr>
              <p:nvPr/>
            </p:nvSpPr>
            <p:spPr bwMode="auto">
              <a:xfrm>
                <a:off x="4181475" y="4378325"/>
                <a:ext cx="196850" cy="165100"/>
              </a:xfrm>
              <a:custGeom>
                <a:avLst/>
                <a:gdLst>
                  <a:gd name="T0" fmla="*/ 0 w 1005"/>
                  <a:gd name="T1" fmla="*/ 0 h 1137"/>
                  <a:gd name="T2" fmla="*/ 0 w 1005"/>
                  <a:gd name="T3" fmla="*/ 0 h 1137"/>
                  <a:gd name="T4" fmla="*/ 2147483647 w 1005"/>
                  <a:gd name="T5" fmla="*/ 0 h 1137"/>
                  <a:gd name="T6" fmla="*/ 2147483647 w 1005"/>
                  <a:gd name="T7" fmla="*/ 0 h 1137"/>
                  <a:gd name="T8" fmla="*/ 2147483647 w 1005"/>
                  <a:gd name="T9" fmla="*/ 0 h 1137"/>
                  <a:gd name="T10" fmla="*/ 2147483647 w 1005"/>
                  <a:gd name="T11" fmla="*/ 0 h 1137"/>
                  <a:gd name="T12" fmla="*/ 2147483647 w 1005"/>
                  <a:gd name="T13" fmla="*/ 0 h 1137"/>
                  <a:gd name="T14" fmla="*/ 2147483647 w 1005"/>
                  <a:gd name="T15" fmla="*/ 0 h 1137"/>
                  <a:gd name="T16" fmla="*/ 2147483647 w 1005"/>
                  <a:gd name="T17" fmla="*/ 0 h 1137"/>
                  <a:gd name="T18" fmla="*/ 2147483647 w 1005"/>
                  <a:gd name="T19" fmla="*/ 2147483647 h 1137"/>
                  <a:gd name="T20" fmla="*/ 2147483647 w 1005"/>
                  <a:gd name="T21" fmla="*/ 2147483647 h 1137"/>
                  <a:gd name="T22" fmla="*/ 2147483647 w 1005"/>
                  <a:gd name="T23" fmla="*/ 2147483647 h 1137"/>
                  <a:gd name="T24" fmla="*/ 2147483647 w 1005"/>
                  <a:gd name="T25" fmla="*/ 2147483647 h 1137"/>
                  <a:gd name="T26" fmla="*/ 2147483647 w 1005"/>
                  <a:gd name="T27" fmla="*/ 2147483647 h 1137"/>
                  <a:gd name="T28" fmla="*/ 2147483647 w 1005"/>
                  <a:gd name="T29" fmla="*/ 2147483647 h 1137"/>
                  <a:gd name="T30" fmla="*/ 2147483647 w 1005"/>
                  <a:gd name="T31" fmla="*/ 2147483647 h 1137"/>
                  <a:gd name="T32" fmla="*/ 2147483647 w 1005"/>
                  <a:gd name="T33" fmla="*/ 2147483647 h 1137"/>
                  <a:gd name="T34" fmla="*/ 2147483647 w 1005"/>
                  <a:gd name="T35" fmla="*/ 2147483647 h 1137"/>
                  <a:gd name="T36" fmla="*/ 2147483647 w 1005"/>
                  <a:gd name="T37" fmla="*/ 2147483647 h 1137"/>
                  <a:gd name="T38" fmla="*/ 2147483647 w 1005"/>
                  <a:gd name="T39" fmla="*/ 2147483647 h 1137"/>
                  <a:gd name="T40" fmla="*/ 2147483647 w 1005"/>
                  <a:gd name="T41" fmla="*/ 2147483647 h 1137"/>
                  <a:gd name="T42" fmla="*/ 2147483647 w 1005"/>
                  <a:gd name="T43" fmla="*/ 2147483647 h 1137"/>
                  <a:gd name="T44" fmla="*/ 2147483647 w 1005"/>
                  <a:gd name="T45" fmla="*/ 2147483647 h 1137"/>
                  <a:gd name="T46" fmla="*/ 0 w 1005"/>
                  <a:gd name="T47" fmla="*/ 2147483647 h 1137"/>
                  <a:gd name="T48" fmla="*/ 0 w 1005"/>
                  <a:gd name="T49" fmla="*/ 2147483647 h 1137"/>
                  <a:gd name="T50" fmla="*/ 0 w 1005"/>
                  <a:gd name="T51" fmla="*/ 2147483647 h 1137"/>
                  <a:gd name="T52" fmla="*/ 0 w 1005"/>
                  <a:gd name="T53" fmla="*/ 2147483647 h 1137"/>
                  <a:gd name="T54" fmla="*/ 0 w 1005"/>
                  <a:gd name="T55" fmla="*/ 2147483647 h 1137"/>
                  <a:gd name="T56" fmla="*/ 0 w 1005"/>
                  <a:gd name="T57" fmla="*/ 2147483647 h 1137"/>
                  <a:gd name="T58" fmla="*/ 0 w 1005"/>
                  <a:gd name="T59" fmla="*/ 2147483647 h 1137"/>
                  <a:gd name="T60" fmla="*/ 0 w 1005"/>
                  <a:gd name="T61" fmla="*/ 2147483647 h 1137"/>
                  <a:gd name="T62" fmla="*/ 0 w 1005"/>
                  <a:gd name="T63" fmla="*/ 2147483647 h 1137"/>
                  <a:gd name="T64" fmla="*/ 0 w 1005"/>
                  <a:gd name="T65" fmla="*/ 0 h 11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5"/>
                  <a:gd name="T100" fmla="*/ 0 h 1137"/>
                  <a:gd name="T101" fmla="*/ 1005 w 1005"/>
                  <a:gd name="T102" fmla="*/ 1137 h 11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5" h="1137">
                    <a:moveTo>
                      <a:pt x="151" y="400"/>
                    </a:moveTo>
                    <a:lnTo>
                      <a:pt x="174" y="230"/>
                    </a:lnTo>
                    <a:lnTo>
                      <a:pt x="248" y="105"/>
                    </a:lnTo>
                    <a:lnTo>
                      <a:pt x="354" y="28"/>
                    </a:lnTo>
                    <a:lnTo>
                      <a:pt x="479" y="0"/>
                    </a:lnTo>
                    <a:lnTo>
                      <a:pt x="601" y="20"/>
                    </a:lnTo>
                    <a:lnTo>
                      <a:pt x="707" y="94"/>
                    </a:lnTo>
                    <a:lnTo>
                      <a:pt x="781" y="221"/>
                    </a:lnTo>
                    <a:lnTo>
                      <a:pt x="806" y="402"/>
                    </a:lnTo>
                    <a:lnTo>
                      <a:pt x="827" y="519"/>
                    </a:lnTo>
                    <a:lnTo>
                      <a:pt x="862" y="621"/>
                    </a:lnTo>
                    <a:lnTo>
                      <a:pt x="904" y="709"/>
                    </a:lnTo>
                    <a:lnTo>
                      <a:pt x="946" y="791"/>
                    </a:lnTo>
                    <a:lnTo>
                      <a:pt x="980" y="869"/>
                    </a:lnTo>
                    <a:lnTo>
                      <a:pt x="1003" y="950"/>
                    </a:lnTo>
                    <a:lnTo>
                      <a:pt x="1005" y="1036"/>
                    </a:lnTo>
                    <a:lnTo>
                      <a:pt x="980" y="1137"/>
                    </a:lnTo>
                    <a:lnTo>
                      <a:pt x="862" y="1137"/>
                    </a:lnTo>
                    <a:lnTo>
                      <a:pt x="742" y="1137"/>
                    </a:lnTo>
                    <a:lnTo>
                      <a:pt x="617" y="1134"/>
                    </a:lnTo>
                    <a:lnTo>
                      <a:pt x="493" y="1133"/>
                    </a:lnTo>
                    <a:lnTo>
                      <a:pt x="367" y="1129"/>
                    </a:lnTo>
                    <a:lnTo>
                      <a:pt x="243" y="1128"/>
                    </a:lnTo>
                    <a:lnTo>
                      <a:pt x="122" y="1128"/>
                    </a:lnTo>
                    <a:lnTo>
                      <a:pt x="5" y="1130"/>
                    </a:lnTo>
                    <a:lnTo>
                      <a:pt x="0" y="1020"/>
                    </a:lnTo>
                    <a:lnTo>
                      <a:pt x="11" y="926"/>
                    </a:lnTo>
                    <a:lnTo>
                      <a:pt x="33" y="842"/>
                    </a:lnTo>
                    <a:lnTo>
                      <a:pt x="63" y="763"/>
                    </a:lnTo>
                    <a:lnTo>
                      <a:pt x="94" y="683"/>
                    </a:lnTo>
                    <a:lnTo>
                      <a:pt x="122" y="599"/>
                    </a:lnTo>
                    <a:lnTo>
                      <a:pt x="142" y="505"/>
                    </a:lnTo>
                    <a:lnTo>
                      <a:pt x="151" y="400"/>
                    </a:lnTo>
                    <a:close/>
                  </a:path>
                </a:pathLst>
              </a:custGeom>
              <a:solidFill>
                <a:srgbClr val="917059"/>
              </a:solidFill>
              <a:ln w="9525">
                <a:noFill/>
                <a:round/>
                <a:headEnd/>
                <a:tailEnd/>
              </a:ln>
            </p:spPr>
            <p:txBody>
              <a:bodyPr/>
              <a:lstStyle/>
              <a:p>
                <a:pPr>
                  <a:defRPr/>
                </a:pPr>
                <a:endParaRPr lang="en-US" kern="0">
                  <a:solidFill>
                    <a:sysClr val="windowText" lastClr="000000"/>
                  </a:solidFill>
                  <a:latin typeface="Arial"/>
                </a:endParaRPr>
              </a:p>
            </p:txBody>
          </p:sp>
          <p:grpSp>
            <p:nvGrpSpPr>
              <p:cNvPr id="417" name="Group 277"/>
              <p:cNvGrpSpPr>
                <a:grpSpLocks/>
              </p:cNvGrpSpPr>
              <p:nvPr/>
            </p:nvGrpSpPr>
            <p:grpSpPr bwMode="auto">
              <a:xfrm rot="-1353681">
                <a:off x="4230688" y="4405313"/>
                <a:ext cx="192087" cy="263525"/>
                <a:chOff x="3036" y="1917"/>
                <a:chExt cx="985" cy="1808"/>
              </a:xfrm>
            </p:grpSpPr>
            <p:sp>
              <p:nvSpPr>
                <p:cNvPr id="474" name="Freeform 278"/>
                <p:cNvSpPr>
                  <a:spLocks/>
                </p:cNvSpPr>
                <p:nvPr/>
              </p:nvSpPr>
              <p:spPr bwMode="auto">
                <a:xfrm>
                  <a:off x="3036" y="1917"/>
                  <a:ext cx="985" cy="1808"/>
                </a:xfrm>
                <a:custGeom>
                  <a:avLst/>
                  <a:gdLst>
                    <a:gd name="T0" fmla="*/ 279 w 985"/>
                    <a:gd name="T1" fmla="*/ 800 h 1808"/>
                    <a:gd name="T2" fmla="*/ 274 w 985"/>
                    <a:gd name="T3" fmla="*/ 866 h 1808"/>
                    <a:gd name="T4" fmla="*/ 269 w 985"/>
                    <a:gd name="T5" fmla="*/ 934 h 1808"/>
                    <a:gd name="T6" fmla="*/ 264 w 985"/>
                    <a:gd name="T7" fmla="*/ 1000 h 1808"/>
                    <a:gd name="T8" fmla="*/ 260 w 985"/>
                    <a:gd name="T9" fmla="*/ 1067 h 1808"/>
                    <a:gd name="T10" fmla="*/ 255 w 985"/>
                    <a:gd name="T11" fmla="*/ 1133 h 1808"/>
                    <a:gd name="T12" fmla="*/ 251 w 985"/>
                    <a:gd name="T13" fmla="*/ 1200 h 1808"/>
                    <a:gd name="T14" fmla="*/ 246 w 985"/>
                    <a:gd name="T15" fmla="*/ 1266 h 1808"/>
                    <a:gd name="T16" fmla="*/ 242 w 985"/>
                    <a:gd name="T17" fmla="*/ 1334 h 1808"/>
                    <a:gd name="T18" fmla="*/ 210 w 985"/>
                    <a:gd name="T19" fmla="*/ 1380 h 1808"/>
                    <a:gd name="T20" fmla="*/ 180 w 985"/>
                    <a:gd name="T21" fmla="*/ 1427 h 1808"/>
                    <a:gd name="T22" fmla="*/ 149 w 985"/>
                    <a:gd name="T23" fmla="*/ 1474 h 1808"/>
                    <a:gd name="T24" fmla="*/ 119 w 985"/>
                    <a:gd name="T25" fmla="*/ 1521 h 1808"/>
                    <a:gd name="T26" fmla="*/ 88 w 985"/>
                    <a:gd name="T27" fmla="*/ 1568 h 1808"/>
                    <a:gd name="T28" fmla="*/ 59 w 985"/>
                    <a:gd name="T29" fmla="*/ 1616 h 1808"/>
                    <a:gd name="T30" fmla="*/ 30 w 985"/>
                    <a:gd name="T31" fmla="*/ 1663 h 1808"/>
                    <a:gd name="T32" fmla="*/ 3 w 985"/>
                    <a:gd name="T33" fmla="*/ 1712 h 1808"/>
                    <a:gd name="T34" fmla="*/ 0 w 985"/>
                    <a:gd name="T35" fmla="*/ 1742 h 1808"/>
                    <a:gd name="T36" fmla="*/ 30 w 985"/>
                    <a:gd name="T37" fmla="*/ 1768 h 1808"/>
                    <a:gd name="T38" fmla="*/ 86 w 985"/>
                    <a:gd name="T39" fmla="*/ 1790 h 1808"/>
                    <a:gd name="T40" fmla="*/ 156 w 985"/>
                    <a:gd name="T41" fmla="*/ 1804 h 1808"/>
                    <a:gd name="T42" fmla="*/ 228 w 985"/>
                    <a:gd name="T43" fmla="*/ 1808 h 1808"/>
                    <a:gd name="T44" fmla="*/ 293 w 985"/>
                    <a:gd name="T45" fmla="*/ 1800 h 1808"/>
                    <a:gd name="T46" fmla="*/ 339 w 985"/>
                    <a:gd name="T47" fmla="*/ 1778 h 1808"/>
                    <a:gd name="T48" fmla="*/ 356 w 985"/>
                    <a:gd name="T49" fmla="*/ 1742 h 1808"/>
                    <a:gd name="T50" fmla="*/ 341 w 985"/>
                    <a:gd name="T51" fmla="*/ 1660 h 1808"/>
                    <a:gd name="T52" fmla="*/ 342 w 985"/>
                    <a:gd name="T53" fmla="*/ 1597 h 1808"/>
                    <a:gd name="T54" fmla="*/ 356 w 985"/>
                    <a:gd name="T55" fmla="*/ 1545 h 1808"/>
                    <a:gd name="T56" fmla="*/ 384 w 985"/>
                    <a:gd name="T57" fmla="*/ 1503 h 1808"/>
                    <a:gd name="T58" fmla="*/ 421 w 985"/>
                    <a:gd name="T59" fmla="*/ 1461 h 1808"/>
                    <a:gd name="T60" fmla="*/ 470 w 985"/>
                    <a:gd name="T61" fmla="*/ 1419 h 1808"/>
                    <a:gd name="T62" fmla="*/ 523 w 985"/>
                    <a:gd name="T63" fmla="*/ 1371 h 1808"/>
                    <a:gd name="T64" fmla="*/ 584 w 985"/>
                    <a:gd name="T65" fmla="*/ 1313 h 1808"/>
                    <a:gd name="T66" fmla="*/ 696 w 985"/>
                    <a:gd name="T67" fmla="*/ 1218 h 1808"/>
                    <a:gd name="T68" fmla="*/ 779 w 985"/>
                    <a:gd name="T69" fmla="*/ 1096 h 1808"/>
                    <a:gd name="T70" fmla="*/ 840 w 985"/>
                    <a:gd name="T71" fmla="*/ 954 h 1808"/>
                    <a:gd name="T72" fmla="*/ 885 w 985"/>
                    <a:gd name="T73" fmla="*/ 798 h 1808"/>
                    <a:gd name="T74" fmla="*/ 915 w 985"/>
                    <a:gd name="T75" fmla="*/ 631 h 1808"/>
                    <a:gd name="T76" fmla="*/ 938 w 985"/>
                    <a:gd name="T77" fmla="*/ 464 h 1808"/>
                    <a:gd name="T78" fmla="*/ 960 w 985"/>
                    <a:gd name="T79" fmla="*/ 300 h 1808"/>
                    <a:gd name="T80" fmla="*/ 985 w 985"/>
                    <a:gd name="T81" fmla="*/ 146 h 1808"/>
                    <a:gd name="T82" fmla="*/ 903 w 985"/>
                    <a:gd name="T83" fmla="*/ 20 h 1808"/>
                    <a:gd name="T84" fmla="*/ 816 w 985"/>
                    <a:gd name="T85" fmla="*/ 0 h 1808"/>
                    <a:gd name="T86" fmla="*/ 724 w 985"/>
                    <a:gd name="T87" fmla="*/ 60 h 1808"/>
                    <a:gd name="T88" fmla="*/ 631 w 985"/>
                    <a:gd name="T89" fmla="*/ 179 h 1808"/>
                    <a:gd name="T90" fmla="*/ 536 w 985"/>
                    <a:gd name="T91" fmla="*/ 334 h 1808"/>
                    <a:gd name="T92" fmla="*/ 445 w 985"/>
                    <a:gd name="T93" fmla="*/ 504 h 1808"/>
                    <a:gd name="T94" fmla="*/ 358 w 985"/>
                    <a:gd name="T95" fmla="*/ 667 h 1808"/>
                    <a:gd name="T96" fmla="*/ 279 w 985"/>
                    <a:gd name="T97" fmla="*/ 800 h 18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85"/>
                    <a:gd name="T148" fmla="*/ 0 h 1808"/>
                    <a:gd name="T149" fmla="*/ 985 w 985"/>
                    <a:gd name="T150" fmla="*/ 1808 h 180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85" h="1808">
                      <a:moveTo>
                        <a:pt x="279" y="800"/>
                      </a:moveTo>
                      <a:lnTo>
                        <a:pt x="274" y="866"/>
                      </a:lnTo>
                      <a:lnTo>
                        <a:pt x="269" y="934"/>
                      </a:lnTo>
                      <a:lnTo>
                        <a:pt x="264" y="1000"/>
                      </a:lnTo>
                      <a:lnTo>
                        <a:pt x="260" y="1067"/>
                      </a:lnTo>
                      <a:lnTo>
                        <a:pt x="255" y="1133"/>
                      </a:lnTo>
                      <a:lnTo>
                        <a:pt x="251" y="1200"/>
                      </a:lnTo>
                      <a:lnTo>
                        <a:pt x="246" y="1266"/>
                      </a:lnTo>
                      <a:lnTo>
                        <a:pt x="242" y="1334"/>
                      </a:lnTo>
                      <a:lnTo>
                        <a:pt x="210" y="1380"/>
                      </a:lnTo>
                      <a:lnTo>
                        <a:pt x="180" y="1427"/>
                      </a:lnTo>
                      <a:lnTo>
                        <a:pt x="149" y="1474"/>
                      </a:lnTo>
                      <a:lnTo>
                        <a:pt x="119" y="1521"/>
                      </a:lnTo>
                      <a:lnTo>
                        <a:pt x="88" y="1568"/>
                      </a:lnTo>
                      <a:lnTo>
                        <a:pt x="59" y="1616"/>
                      </a:lnTo>
                      <a:lnTo>
                        <a:pt x="30" y="1663"/>
                      </a:lnTo>
                      <a:lnTo>
                        <a:pt x="3" y="1712"/>
                      </a:lnTo>
                      <a:lnTo>
                        <a:pt x="0" y="1742"/>
                      </a:lnTo>
                      <a:lnTo>
                        <a:pt x="30" y="1768"/>
                      </a:lnTo>
                      <a:lnTo>
                        <a:pt x="86" y="1790"/>
                      </a:lnTo>
                      <a:lnTo>
                        <a:pt x="156" y="1804"/>
                      </a:lnTo>
                      <a:lnTo>
                        <a:pt x="228" y="1808"/>
                      </a:lnTo>
                      <a:lnTo>
                        <a:pt x="293" y="1800"/>
                      </a:lnTo>
                      <a:lnTo>
                        <a:pt x="339" y="1778"/>
                      </a:lnTo>
                      <a:lnTo>
                        <a:pt x="356" y="1742"/>
                      </a:lnTo>
                      <a:lnTo>
                        <a:pt x="341" y="1660"/>
                      </a:lnTo>
                      <a:lnTo>
                        <a:pt x="342" y="1597"/>
                      </a:lnTo>
                      <a:lnTo>
                        <a:pt x="356" y="1545"/>
                      </a:lnTo>
                      <a:lnTo>
                        <a:pt x="384" y="1503"/>
                      </a:lnTo>
                      <a:lnTo>
                        <a:pt x="421" y="1461"/>
                      </a:lnTo>
                      <a:lnTo>
                        <a:pt x="470" y="1419"/>
                      </a:lnTo>
                      <a:lnTo>
                        <a:pt x="523" y="1371"/>
                      </a:lnTo>
                      <a:lnTo>
                        <a:pt x="584" y="1313"/>
                      </a:lnTo>
                      <a:lnTo>
                        <a:pt x="696" y="1218"/>
                      </a:lnTo>
                      <a:lnTo>
                        <a:pt x="779" y="1096"/>
                      </a:lnTo>
                      <a:lnTo>
                        <a:pt x="840" y="954"/>
                      </a:lnTo>
                      <a:lnTo>
                        <a:pt x="885" y="798"/>
                      </a:lnTo>
                      <a:lnTo>
                        <a:pt x="915" y="631"/>
                      </a:lnTo>
                      <a:lnTo>
                        <a:pt x="938" y="464"/>
                      </a:lnTo>
                      <a:lnTo>
                        <a:pt x="960" y="300"/>
                      </a:lnTo>
                      <a:lnTo>
                        <a:pt x="985" y="146"/>
                      </a:lnTo>
                      <a:lnTo>
                        <a:pt x="903" y="20"/>
                      </a:lnTo>
                      <a:lnTo>
                        <a:pt x="816" y="0"/>
                      </a:lnTo>
                      <a:lnTo>
                        <a:pt x="724" y="60"/>
                      </a:lnTo>
                      <a:lnTo>
                        <a:pt x="631" y="179"/>
                      </a:lnTo>
                      <a:lnTo>
                        <a:pt x="536" y="334"/>
                      </a:lnTo>
                      <a:lnTo>
                        <a:pt x="445" y="504"/>
                      </a:lnTo>
                      <a:lnTo>
                        <a:pt x="358" y="667"/>
                      </a:lnTo>
                      <a:lnTo>
                        <a:pt x="279" y="800"/>
                      </a:lnTo>
                      <a:close/>
                    </a:path>
                  </a:pathLst>
                </a:custGeom>
                <a:solidFill>
                  <a:srgbClr val="82614D"/>
                </a:solidFill>
                <a:ln w="9525">
                  <a:noFill/>
                  <a:round/>
                  <a:headEnd/>
                  <a:tailEnd/>
                </a:ln>
              </p:spPr>
              <p:txBody>
                <a:bodyPr/>
                <a:lstStyle/>
                <a:p>
                  <a:pPr>
                    <a:defRPr/>
                  </a:pPr>
                  <a:endParaRPr lang="en-US" kern="0">
                    <a:solidFill>
                      <a:sysClr val="windowText" lastClr="000000"/>
                    </a:solidFill>
                    <a:latin typeface="Arial"/>
                  </a:endParaRPr>
                </a:p>
              </p:txBody>
            </p:sp>
            <p:grpSp>
              <p:nvGrpSpPr>
                <p:cNvPr id="421" name="Group 279"/>
                <p:cNvGrpSpPr>
                  <a:grpSpLocks/>
                </p:cNvGrpSpPr>
                <p:nvPr/>
              </p:nvGrpSpPr>
              <p:grpSpPr bwMode="auto">
                <a:xfrm>
                  <a:off x="3048" y="1920"/>
                  <a:ext cx="955" cy="1782"/>
                  <a:chOff x="3055" y="1920"/>
                  <a:chExt cx="955" cy="1782"/>
                </a:xfrm>
              </p:grpSpPr>
              <p:sp>
                <p:nvSpPr>
                  <p:cNvPr id="476" name="Freeform 280"/>
                  <p:cNvSpPr>
                    <a:spLocks/>
                  </p:cNvSpPr>
                  <p:nvPr/>
                </p:nvSpPr>
                <p:spPr bwMode="auto">
                  <a:xfrm>
                    <a:off x="3396" y="2250"/>
                    <a:ext cx="511" cy="1111"/>
                  </a:xfrm>
                  <a:custGeom>
                    <a:avLst/>
                    <a:gdLst>
                      <a:gd name="T0" fmla="*/ 69 w 511"/>
                      <a:gd name="T1" fmla="*/ 1059 h 1111"/>
                      <a:gd name="T2" fmla="*/ 56 w 511"/>
                      <a:gd name="T3" fmla="*/ 1063 h 1111"/>
                      <a:gd name="T4" fmla="*/ 49 w 511"/>
                      <a:gd name="T5" fmla="*/ 1069 h 1111"/>
                      <a:gd name="T6" fmla="*/ 41 w 511"/>
                      <a:gd name="T7" fmla="*/ 1077 h 1111"/>
                      <a:gd name="T8" fmla="*/ 36 w 511"/>
                      <a:gd name="T9" fmla="*/ 1085 h 1111"/>
                      <a:gd name="T10" fmla="*/ 29 w 511"/>
                      <a:gd name="T11" fmla="*/ 1091 h 1111"/>
                      <a:gd name="T12" fmla="*/ 23 w 511"/>
                      <a:gd name="T13" fmla="*/ 1099 h 1111"/>
                      <a:gd name="T14" fmla="*/ 14 w 511"/>
                      <a:gd name="T15" fmla="*/ 1105 h 1111"/>
                      <a:gd name="T16" fmla="*/ 4 w 511"/>
                      <a:gd name="T17" fmla="*/ 1111 h 1111"/>
                      <a:gd name="T18" fmla="*/ 0 w 511"/>
                      <a:gd name="T19" fmla="*/ 1111 h 1111"/>
                      <a:gd name="T20" fmla="*/ 17 w 511"/>
                      <a:gd name="T21" fmla="*/ 1110 h 1111"/>
                      <a:gd name="T22" fmla="*/ 42 w 511"/>
                      <a:gd name="T23" fmla="*/ 1105 h 1111"/>
                      <a:gd name="T24" fmla="*/ 76 w 511"/>
                      <a:gd name="T25" fmla="*/ 1099 h 1111"/>
                      <a:gd name="T26" fmla="*/ 110 w 511"/>
                      <a:gd name="T27" fmla="*/ 1087 h 1111"/>
                      <a:gd name="T28" fmla="*/ 139 w 511"/>
                      <a:gd name="T29" fmla="*/ 1074 h 1111"/>
                      <a:gd name="T30" fmla="*/ 159 w 511"/>
                      <a:gd name="T31" fmla="*/ 1058 h 1111"/>
                      <a:gd name="T32" fmla="*/ 164 w 511"/>
                      <a:gd name="T33" fmla="*/ 1039 h 1111"/>
                      <a:gd name="T34" fmla="*/ 367 w 511"/>
                      <a:gd name="T35" fmla="*/ 405 h 1111"/>
                      <a:gd name="T36" fmla="*/ 478 w 511"/>
                      <a:gd name="T37" fmla="*/ 81 h 1111"/>
                      <a:gd name="T38" fmla="*/ 511 w 511"/>
                      <a:gd name="T39" fmla="*/ 0 h 1111"/>
                      <a:gd name="T40" fmla="*/ 484 w 511"/>
                      <a:gd name="T41" fmla="*/ 103 h 1111"/>
                      <a:gd name="T42" fmla="*/ 409 w 511"/>
                      <a:gd name="T43" fmla="*/ 323 h 1111"/>
                      <a:gd name="T44" fmla="*/ 305 w 511"/>
                      <a:gd name="T45" fmla="*/ 597 h 1111"/>
                      <a:gd name="T46" fmla="*/ 186 w 511"/>
                      <a:gd name="T47" fmla="*/ 864 h 1111"/>
                      <a:gd name="T48" fmla="*/ 69 w 511"/>
                      <a:gd name="T49" fmla="*/ 1059 h 11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1"/>
                      <a:gd name="T76" fmla="*/ 0 h 1111"/>
                      <a:gd name="T77" fmla="*/ 511 w 511"/>
                      <a:gd name="T78" fmla="*/ 1111 h 111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1" h="1111">
                        <a:moveTo>
                          <a:pt x="69" y="1059"/>
                        </a:moveTo>
                        <a:lnTo>
                          <a:pt x="56" y="1063"/>
                        </a:lnTo>
                        <a:lnTo>
                          <a:pt x="49" y="1069"/>
                        </a:lnTo>
                        <a:lnTo>
                          <a:pt x="41" y="1077"/>
                        </a:lnTo>
                        <a:lnTo>
                          <a:pt x="36" y="1085"/>
                        </a:lnTo>
                        <a:lnTo>
                          <a:pt x="29" y="1091"/>
                        </a:lnTo>
                        <a:lnTo>
                          <a:pt x="23" y="1099"/>
                        </a:lnTo>
                        <a:lnTo>
                          <a:pt x="14" y="1105"/>
                        </a:lnTo>
                        <a:lnTo>
                          <a:pt x="4" y="1111"/>
                        </a:lnTo>
                        <a:lnTo>
                          <a:pt x="0" y="1111"/>
                        </a:lnTo>
                        <a:lnTo>
                          <a:pt x="17" y="1110"/>
                        </a:lnTo>
                        <a:lnTo>
                          <a:pt x="42" y="1105"/>
                        </a:lnTo>
                        <a:lnTo>
                          <a:pt x="76" y="1099"/>
                        </a:lnTo>
                        <a:lnTo>
                          <a:pt x="110" y="1087"/>
                        </a:lnTo>
                        <a:lnTo>
                          <a:pt x="139" y="1074"/>
                        </a:lnTo>
                        <a:lnTo>
                          <a:pt x="159" y="1058"/>
                        </a:lnTo>
                        <a:lnTo>
                          <a:pt x="164" y="1039"/>
                        </a:lnTo>
                        <a:lnTo>
                          <a:pt x="367" y="405"/>
                        </a:lnTo>
                        <a:lnTo>
                          <a:pt x="478" y="81"/>
                        </a:lnTo>
                        <a:lnTo>
                          <a:pt x="511" y="0"/>
                        </a:lnTo>
                        <a:lnTo>
                          <a:pt x="484" y="103"/>
                        </a:lnTo>
                        <a:lnTo>
                          <a:pt x="409" y="323"/>
                        </a:lnTo>
                        <a:lnTo>
                          <a:pt x="305" y="597"/>
                        </a:lnTo>
                        <a:lnTo>
                          <a:pt x="186" y="864"/>
                        </a:lnTo>
                        <a:lnTo>
                          <a:pt x="69" y="1059"/>
                        </a:lnTo>
                        <a:close/>
                      </a:path>
                    </a:pathLst>
                  </a:custGeom>
                  <a:solidFill>
                    <a:srgbClr val="B58F78"/>
                  </a:solidFill>
                  <a:ln w="9525">
                    <a:noFill/>
                    <a:round/>
                    <a:headEnd/>
                    <a:tailEnd/>
                  </a:ln>
                </p:spPr>
                <p:txBody>
                  <a:bodyPr/>
                  <a:lstStyle/>
                  <a:p>
                    <a:pPr>
                      <a:defRPr/>
                    </a:pPr>
                    <a:endParaRPr lang="en-US" kern="0">
                      <a:solidFill>
                        <a:sysClr val="windowText" lastClr="000000"/>
                      </a:solidFill>
                      <a:latin typeface="Arial"/>
                    </a:endParaRPr>
                  </a:p>
                </p:txBody>
              </p:sp>
              <p:sp>
                <p:nvSpPr>
                  <p:cNvPr id="477" name="Freeform 281"/>
                  <p:cNvSpPr>
                    <a:spLocks/>
                  </p:cNvSpPr>
                  <p:nvPr/>
                </p:nvSpPr>
                <p:spPr bwMode="auto">
                  <a:xfrm>
                    <a:off x="3055" y="1920"/>
                    <a:ext cx="955" cy="1782"/>
                  </a:xfrm>
                  <a:custGeom>
                    <a:avLst/>
                    <a:gdLst>
                      <a:gd name="T0" fmla="*/ 260 w 955"/>
                      <a:gd name="T1" fmla="*/ 797 h 1782"/>
                      <a:gd name="T2" fmla="*/ 255 w 955"/>
                      <a:gd name="T3" fmla="*/ 862 h 1782"/>
                      <a:gd name="T4" fmla="*/ 251 w 955"/>
                      <a:gd name="T5" fmla="*/ 928 h 1782"/>
                      <a:gd name="T6" fmla="*/ 247 w 955"/>
                      <a:gd name="T7" fmla="*/ 993 h 1782"/>
                      <a:gd name="T8" fmla="*/ 245 w 955"/>
                      <a:gd name="T9" fmla="*/ 1059 h 1782"/>
                      <a:gd name="T10" fmla="*/ 241 w 955"/>
                      <a:gd name="T11" fmla="*/ 1124 h 1782"/>
                      <a:gd name="T12" fmla="*/ 237 w 955"/>
                      <a:gd name="T13" fmla="*/ 1190 h 1782"/>
                      <a:gd name="T14" fmla="*/ 233 w 955"/>
                      <a:gd name="T15" fmla="*/ 1255 h 1782"/>
                      <a:gd name="T16" fmla="*/ 230 w 955"/>
                      <a:gd name="T17" fmla="*/ 1321 h 1782"/>
                      <a:gd name="T18" fmla="*/ 200 w 955"/>
                      <a:gd name="T19" fmla="*/ 1368 h 1782"/>
                      <a:gd name="T20" fmla="*/ 174 w 955"/>
                      <a:gd name="T21" fmla="*/ 1415 h 1782"/>
                      <a:gd name="T22" fmla="*/ 146 w 955"/>
                      <a:gd name="T23" fmla="*/ 1460 h 1782"/>
                      <a:gd name="T24" fmla="*/ 118 w 955"/>
                      <a:gd name="T25" fmla="*/ 1507 h 1782"/>
                      <a:gd name="T26" fmla="*/ 90 w 955"/>
                      <a:gd name="T27" fmla="*/ 1552 h 1782"/>
                      <a:gd name="T28" fmla="*/ 62 w 955"/>
                      <a:gd name="T29" fmla="*/ 1598 h 1782"/>
                      <a:gd name="T30" fmla="*/ 33 w 955"/>
                      <a:gd name="T31" fmla="*/ 1645 h 1782"/>
                      <a:gd name="T32" fmla="*/ 3 w 955"/>
                      <a:gd name="T33" fmla="*/ 1693 h 1782"/>
                      <a:gd name="T34" fmla="*/ 0 w 955"/>
                      <a:gd name="T35" fmla="*/ 1719 h 1782"/>
                      <a:gd name="T36" fmla="*/ 29 w 955"/>
                      <a:gd name="T37" fmla="*/ 1745 h 1782"/>
                      <a:gd name="T38" fmla="*/ 81 w 955"/>
                      <a:gd name="T39" fmla="*/ 1764 h 1782"/>
                      <a:gd name="T40" fmla="*/ 147 w 955"/>
                      <a:gd name="T41" fmla="*/ 1778 h 1782"/>
                      <a:gd name="T42" fmla="*/ 213 w 955"/>
                      <a:gd name="T43" fmla="*/ 1782 h 1782"/>
                      <a:gd name="T44" fmla="*/ 273 w 955"/>
                      <a:gd name="T45" fmla="*/ 1774 h 1782"/>
                      <a:gd name="T46" fmla="*/ 315 w 955"/>
                      <a:gd name="T47" fmla="*/ 1753 h 1782"/>
                      <a:gd name="T48" fmla="*/ 331 w 955"/>
                      <a:gd name="T49" fmla="*/ 1716 h 1782"/>
                      <a:gd name="T50" fmla="*/ 318 w 955"/>
                      <a:gd name="T51" fmla="*/ 1637 h 1782"/>
                      <a:gd name="T52" fmla="*/ 323 w 955"/>
                      <a:gd name="T53" fmla="*/ 1575 h 1782"/>
                      <a:gd name="T54" fmla="*/ 340 w 955"/>
                      <a:gd name="T55" fmla="*/ 1523 h 1782"/>
                      <a:gd name="T56" fmla="*/ 369 w 955"/>
                      <a:gd name="T57" fmla="*/ 1478 h 1782"/>
                      <a:gd name="T58" fmla="*/ 407 w 955"/>
                      <a:gd name="T59" fmla="*/ 1436 h 1782"/>
                      <a:gd name="T60" fmla="*/ 453 w 955"/>
                      <a:gd name="T61" fmla="*/ 1396 h 1782"/>
                      <a:gd name="T62" fmla="*/ 503 w 955"/>
                      <a:gd name="T63" fmla="*/ 1350 h 1782"/>
                      <a:gd name="T64" fmla="*/ 557 w 955"/>
                      <a:gd name="T65" fmla="*/ 1298 h 1782"/>
                      <a:gd name="T66" fmla="*/ 669 w 955"/>
                      <a:gd name="T67" fmla="*/ 1203 h 1782"/>
                      <a:gd name="T68" fmla="*/ 753 w 955"/>
                      <a:gd name="T69" fmla="*/ 1083 h 1782"/>
                      <a:gd name="T70" fmla="*/ 814 w 955"/>
                      <a:gd name="T71" fmla="*/ 942 h 1782"/>
                      <a:gd name="T72" fmla="*/ 857 w 955"/>
                      <a:gd name="T73" fmla="*/ 790 h 1782"/>
                      <a:gd name="T74" fmla="*/ 886 w 955"/>
                      <a:gd name="T75" fmla="*/ 626 h 1782"/>
                      <a:gd name="T76" fmla="*/ 909 w 955"/>
                      <a:gd name="T77" fmla="*/ 462 h 1782"/>
                      <a:gd name="T78" fmla="*/ 929 w 955"/>
                      <a:gd name="T79" fmla="*/ 299 h 1782"/>
                      <a:gd name="T80" fmla="*/ 955 w 955"/>
                      <a:gd name="T81" fmla="*/ 147 h 1782"/>
                      <a:gd name="T82" fmla="*/ 876 w 955"/>
                      <a:gd name="T83" fmla="*/ 21 h 1782"/>
                      <a:gd name="T84" fmla="*/ 791 w 955"/>
                      <a:gd name="T85" fmla="*/ 0 h 1782"/>
                      <a:gd name="T86" fmla="*/ 701 w 955"/>
                      <a:gd name="T87" fmla="*/ 58 h 1782"/>
                      <a:gd name="T88" fmla="*/ 609 w 955"/>
                      <a:gd name="T89" fmla="*/ 177 h 1782"/>
                      <a:gd name="T90" fmla="*/ 515 w 955"/>
                      <a:gd name="T91" fmla="*/ 332 h 1782"/>
                      <a:gd name="T92" fmla="*/ 425 w 955"/>
                      <a:gd name="T93" fmla="*/ 503 h 1782"/>
                      <a:gd name="T94" fmla="*/ 339 w 955"/>
                      <a:gd name="T95" fmla="*/ 664 h 1782"/>
                      <a:gd name="T96" fmla="*/ 260 w 955"/>
                      <a:gd name="T97" fmla="*/ 797 h 178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
                      <a:gd name="T148" fmla="*/ 0 h 1782"/>
                      <a:gd name="T149" fmla="*/ 955 w 955"/>
                      <a:gd name="T150" fmla="*/ 1782 h 178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 h="1782">
                        <a:moveTo>
                          <a:pt x="260" y="797"/>
                        </a:moveTo>
                        <a:lnTo>
                          <a:pt x="255" y="862"/>
                        </a:lnTo>
                        <a:lnTo>
                          <a:pt x="251" y="928"/>
                        </a:lnTo>
                        <a:lnTo>
                          <a:pt x="247" y="993"/>
                        </a:lnTo>
                        <a:lnTo>
                          <a:pt x="245" y="1059"/>
                        </a:lnTo>
                        <a:lnTo>
                          <a:pt x="241" y="1124"/>
                        </a:lnTo>
                        <a:lnTo>
                          <a:pt x="237" y="1190"/>
                        </a:lnTo>
                        <a:lnTo>
                          <a:pt x="233" y="1255"/>
                        </a:lnTo>
                        <a:lnTo>
                          <a:pt x="230" y="1321"/>
                        </a:lnTo>
                        <a:lnTo>
                          <a:pt x="200" y="1368"/>
                        </a:lnTo>
                        <a:lnTo>
                          <a:pt x="174" y="1415"/>
                        </a:lnTo>
                        <a:lnTo>
                          <a:pt x="146" y="1460"/>
                        </a:lnTo>
                        <a:lnTo>
                          <a:pt x="118" y="1507"/>
                        </a:lnTo>
                        <a:lnTo>
                          <a:pt x="90" y="1552"/>
                        </a:lnTo>
                        <a:lnTo>
                          <a:pt x="62" y="1598"/>
                        </a:lnTo>
                        <a:lnTo>
                          <a:pt x="33" y="1645"/>
                        </a:lnTo>
                        <a:lnTo>
                          <a:pt x="3" y="1693"/>
                        </a:lnTo>
                        <a:lnTo>
                          <a:pt x="0" y="1719"/>
                        </a:lnTo>
                        <a:lnTo>
                          <a:pt x="29" y="1745"/>
                        </a:lnTo>
                        <a:lnTo>
                          <a:pt x="81" y="1764"/>
                        </a:lnTo>
                        <a:lnTo>
                          <a:pt x="147" y="1778"/>
                        </a:lnTo>
                        <a:lnTo>
                          <a:pt x="213" y="1782"/>
                        </a:lnTo>
                        <a:lnTo>
                          <a:pt x="273" y="1774"/>
                        </a:lnTo>
                        <a:lnTo>
                          <a:pt x="315" y="1753"/>
                        </a:lnTo>
                        <a:lnTo>
                          <a:pt x="331" y="1716"/>
                        </a:lnTo>
                        <a:lnTo>
                          <a:pt x="318" y="1637"/>
                        </a:lnTo>
                        <a:lnTo>
                          <a:pt x="323" y="1575"/>
                        </a:lnTo>
                        <a:lnTo>
                          <a:pt x="340" y="1523"/>
                        </a:lnTo>
                        <a:lnTo>
                          <a:pt x="369" y="1478"/>
                        </a:lnTo>
                        <a:lnTo>
                          <a:pt x="407" y="1436"/>
                        </a:lnTo>
                        <a:lnTo>
                          <a:pt x="453" y="1396"/>
                        </a:lnTo>
                        <a:lnTo>
                          <a:pt x="503" y="1350"/>
                        </a:lnTo>
                        <a:lnTo>
                          <a:pt x="557" y="1298"/>
                        </a:lnTo>
                        <a:lnTo>
                          <a:pt x="669" y="1203"/>
                        </a:lnTo>
                        <a:lnTo>
                          <a:pt x="753" y="1083"/>
                        </a:lnTo>
                        <a:lnTo>
                          <a:pt x="814" y="942"/>
                        </a:lnTo>
                        <a:lnTo>
                          <a:pt x="857" y="790"/>
                        </a:lnTo>
                        <a:lnTo>
                          <a:pt x="886" y="626"/>
                        </a:lnTo>
                        <a:lnTo>
                          <a:pt x="909" y="462"/>
                        </a:lnTo>
                        <a:lnTo>
                          <a:pt x="929" y="299"/>
                        </a:lnTo>
                        <a:lnTo>
                          <a:pt x="955" y="147"/>
                        </a:lnTo>
                        <a:lnTo>
                          <a:pt x="876" y="21"/>
                        </a:lnTo>
                        <a:lnTo>
                          <a:pt x="791" y="0"/>
                        </a:lnTo>
                        <a:lnTo>
                          <a:pt x="701" y="58"/>
                        </a:lnTo>
                        <a:lnTo>
                          <a:pt x="609" y="177"/>
                        </a:lnTo>
                        <a:lnTo>
                          <a:pt x="515" y="332"/>
                        </a:lnTo>
                        <a:lnTo>
                          <a:pt x="425" y="503"/>
                        </a:lnTo>
                        <a:lnTo>
                          <a:pt x="339" y="664"/>
                        </a:lnTo>
                        <a:lnTo>
                          <a:pt x="260" y="797"/>
                        </a:lnTo>
                        <a:close/>
                      </a:path>
                    </a:pathLst>
                  </a:custGeom>
                  <a:solidFill>
                    <a:srgbClr val="8A6952"/>
                  </a:solidFill>
                  <a:ln w="9525">
                    <a:noFill/>
                    <a:round/>
                    <a:headEnd/>
                    <a:tailEnd/>
                  </a:ln>
                </p:spPr>
                <p:txBody>
                  <a:bodyPr/>
                  <a:lstStyle/>
                  <a:p>
                    <a:pPr>
                      <a:defRPr/>
                    </a:pPr>
                    <a:endParaRPr lang="en-US" kern="0">
                      <a:solidFill>
                        <a:sysClr val="windowText" lastClr="000000"/>
                      </a:solidFill>
                      <a:latin typeface="Arial"/>
                    </a:endParaRPr>
                  </a:p>
                </p:txBody>
              </p:sp>
              <p:sp>
                <p:nvSpPr>
                  <p:cNvPr id="478" name="Freeform 282"/>
                  <p:cNvSpPr>
                    <a:spLocks/>
                  </p:cNvSpPr>
                  <p:nvPr/>
                </p:nvSpPr>
                <p:spPr bwMode="auto">
                  <a:xfrm>
                    <a:off x="3091" y="1925"/>
                    <a:ext cx="901" cy="1730"/>
                  </a:xfrm>
                  <a:custGeom>
                    <a:avLst/>
                    <a:gdLst>
                      <a:gd name="T0" fmla="*/ 224 w 901"/>
                      <a:gd name="T1" fmla="*/ 792 h 1730"/>
                      <a:gd name="T2" fmla="*/ 219 w 901"/>
                      <a:gd name="T3" fmla="*/ 857 h 1730"/>
                      <a:gd name="T4" fmla="*/ 218 w 901"/>
                      <a:gd name="T5" fmla="*/ 921 h 1730"/>
                      <a:gd name="T6" fmla="*/ 215 w 901"/>
                      <a:gd name="T7" fmla="*/ 983 h 1730"/>
                      <a:gd name="T8" fmla="*/ 215 w 901"/>
                      <a:gd name="T9" fmla="*/ 1045 h 1730"/>
                      <a:gd name="T10" fmla="*/ 214 w 901"/>
                      <a:gd name="T11" fmla="*/ 1106 h 1730"/>
                      <a:gd name="T12" fmla="*/ 213 w 901"/>
                      <a:gd name="T13" fmla="*/ 1170 h 1730"/>
                      <a:gd name="T14" fmla="*/ 210 w 901"/>
                      <a:gd name="T15" fmla="*/ 1233 h 1730"/>
                      <a:gd name="T16" fmla="*/ 207 w 901"/>
                      <a:gd name="T17" fmla="*/ 1299 h 1730"/>
                      <a:gd name="T18" fmla="*/ 183 w 901"/>
                      <a:gd name="T19" fmla="*/ 1346 h 1730"/>
                      <a:gd name="T20" fmla="*/ 162 w 901"/>
                      <a:gd name="T21" fmla="*/ 1392 h 1730"/>
                      <a:gd name="T22" fmla="*/ 139 w 901"/>
                      <a:gd name="T23" fmla="*/ 1435 h 1730"/>
                      <a:gd name="T24" fmla="*/ 116 w 901"/>
                      <a:gd name="T25" fmla="*/ 1478 h 1730"/>
                      <a:gd name="T26" fmla="*/ 91 w 901"/>
                      <a:gd name="T27" fmla="*/ 1520 h 1730"/>
                      <a:gd name="T28" fmla="*/ 64 w 901"/>
                      <a:gd name="T29" fmla="*/ 1563 h 1730"/>
                      <a:gd name="T30" fmla="*/ 35 w 901"/>
                      <a:gd name="T31" fmla="*/ 1607 h 1730"/>
                      <a:gd name="T32" fmla="*/ 3 w 901"/>
                      <a:gd name="T33" fmla="*/ 1654 h 1730"/>
                      <a:gd name="T34" fmla="*/ 0 w 901"/>
                      <a:gd name="T35" fmla="*/ 1675 h 1730"/>
                      <a:gd name="T36" fmla="*/ 26 w 901"/>
                      <a:gd name="T37" fmla="*/ 1697 h 1730"/>
                      <a:gd name="T38" fmla="*/ 70 w 901"/>
                      <a:gd name="T39" fmla="*/ 1714 h 1730"/>
                      <a:gd name="T40" fmla="*/ 126 w 901"/>
                      <a:gd name="T41" fmla="*/ 1727 h 1730"/>
                      <a:gd name="T42" fmla="*/ 183 w 901"/>
                      <a:gd name="T43" fmla="*/ 1730 h 1730"/>
                      <a:gd name="T44" fmla="*/ 234 w 901"/>
                      <a:gd name="T45" fmla="*/ 1723 h 1730"/>
                      <a:gd name="T46" fmla="*/ 271 w 901"/>
                      <a:gd name="T47" fmla="*/ 1702 h 1730"/>
                      <a:gd name="T48" fmla="*/ 285 w 901"/>
                      <a:gd name="T49" fmla="*/ 1665 h 1730"/>
                      <a:gd name="T50" fmla="*/ 279 w 901"/>
                      <a:gd name="T51" fmla="*/ 1591 h 1730"/>
                      <a:gd name="T52" fmla="*/ 289 w 901"/>
                      <a:gd name="T53" fmla="*/ 1530 h 1730"/>
                      <a:gd name="T54" fmla="*/ 310 w 901"/>
                      <a:gd name="T55" fmla="*/ 1476 h 1730"/>
                      <a:gd name="T56" fmla="*/ 343 w 901"/>
                      <a:gd name="T57" fmla="*/ 1430 h 1730"/>
                      <a:gd name="T58" fmla="*/ 380 w 901"/>
                      <a:gd name="T59" fmla="*/ 1387 h 1730"/>
                      <a:gd name="T60" fmla="*/ 422 w 901"/>
                      <a:gd name="T61" fmla="*/ 1347 h 1730"/>
                      <a:gd name="T62" fmla="*/ 464 w 901"/>
                      <a:gd name="T63" fmla="*/ 1308 h 1730"/>
                      <a:gd name="T64" fmla="*/ 505 w 901"/>
                      <a:gd name="T65" fmla="*/ 1269 h 1730"/>
                      <a:gd name="T66" fmla="*/ 616 w 901"/>
                      <a:gd name="T67" fmla="*/ 1175 h 1730"/>
                      <a:gd name="T68" fmla="*/ 700 w 901"/>
                      <a:gd name="T69" fmla="*/ 1059 h 1730"/>
                      <a:gd name="T70" fmla="*/ 760 w 901"/>
                      <a:gd name="T71" fmla="*/ 923 h 1730"/>
                      <a:gd name="T72" fmla="*/ 803 w 901"/>
                      <a:gd name="T73" fmla="*/ 777 h 1730"/>
                      <a:gd name="T74" fmla="*/ 832 w 901"/>
                      <a:gd name="T75" fmla="*/ 621 h 1730"/>
                      <a:gd name="T76" fmla="*/ 855 w 901"/>
                      <a:gd name="T77" fmla="*/ 462 h 1730"/>
                      <a:gd name="T78" fmla="*/ 876 w 901"/>
                      <a:gd name="T79" fmla="*/ 305 h 1730"/>
                      <a:gd name="T80" fmla="*/ 901 w 901"/>
                      <a:gd name="T81" fmla="*/ 153 h 1730"/>
                      <a:gd name="T82" fmla="*/ 825 w 901"/>
                      <a:gd name="T83" fmla="*/ 24 h 1730"/>
                      <a:gd name="T84" fmla="*/ 743 w 901"/>
                      <a:gd name="T85" fmla="*/ 0 h 1730"/>
                      <a:gd name="T86" fmla="*/ 656 w 901"/>
                      <a:gd name="T87" fmla="*/ 57 h 1730"/>
                      <a:gd name="T88" fmla="*/ 567 w 901"/>
                      <a:gd name="T89" fmla="*/ 175 h 1730"/>
                      <a:gd name="T90" fmla="*/ 477 w 901"/>
                      <a:gd name="T91" fmla="*/ 329 h 1730"/>
                      <a:gd name="T92" fmla="*/ 388 w 901"/>
                      <a:gd name="T93" fmla="*/ 499 h 1730"/>
                      <a:gd name="T94" fmla="*/ 303 w 901"/>
                      <a:gd name="T95" fmla="*/ 659 h 1730"/>
                      <a:gd name="T96" fmla="*/ 224 w 901"/>
                      <a:gd name="T97" fmla="*/ 792 h 17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01"/>
                      <a:gd name="T148" fmla="*/ 0 h 1730"/>
                      <a:gd name="T149" fmla="*/ 901 w 901"/>
                      <a:gd name="T150" fmla="*/ 1730 h 17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01" h="1730">
                        <a:moveTo>
                          <a:pt x="224" y="792"/>
                        </a:moveTo>
                        <a:lnTo>
                          <a:pt x="219" y="857"/>
                        </a:lnTo>
                        <a:lnTo>
                          <a:pt x="218" y="921"/>
                        </a:lnTo>
                        <a:lnTo>
                          <a:pt x="215" y="983"/>
                        </a:lnTo>
                        <a:lnTo>
                          <a:pt x="215" y="1045"/>
                        </a:lnTo>
                        <a:lnTo>
                          <a:pt x="214" y="1106"/>
                        </a:lnTo>
                        <a:lnTo>
                          <a:pt x="213" y="1170"/>
                        </a:lnTo>
                        <a:lnTo>
                          <a:pt x="210" y="1233"/>
                        </a:lnTo>
                        <a:lnTo>
                          <a:pt x="207" y="1299"/>
                        </a:lnTo>
                        <a:lnTo>
                          <a:pt x="183" y="1346"/>
                        </a:lnTo>
                        <a:lnTo>
                          <a:pt x="162" y="1392"/>
                        </a:lnTo>
                        <a:lnTo>
                          <a:pt x="139" y="1435"/>
                        </a:lnTo>
                        <a:lnTo>
                          <a:pt x="116" y="1478"/>
                        </a:lnTo>
                        <a:lnTo>
                          <a:pt x="91" y="1520"/>
                        </a:lnTo>
                        <a:lnTo>
                          <a:pt x="64" y="1563"/>
                        </a:lnTo>
                        <a:lnTo>
                          <a:pt x="35" y="1607"/>
                        </a:lnTo>
                        <a:lnTo>
                          <a:pt x="3" y="1654"/>
                        </a:lnTo>
                        <a:lnTo>
                          <a:pt x="0" y="1675"/>
                        </a:lnTo>
                        <a:lnTo>
                          <a:pt x="26" y="1697"/>
                        </a:lnTo>
                        <a:lnTo>
                          <a:pt x="70" y="1714"/>
                        </a:lnTo>
                        <a:lnTo>
                          <a:pt x="126" y="1727"/>
                        </a:lnTo>
                        <a:lnTo>
                          <a:pt x="183" y="1730"/>
                        </a:lnTo>
                        <a:lnTo>
                          <a:pt x="234" y="1723"/>
                        </a:lnTo>
                        <a:lnTo>
                          <a:pt x="271" y="1702"/>
                        </a:lnTo>
                        <a:lnTo>
                          <a:pt x="285" y="1665"/>
                        </a:lnTo>
                        <a:lnTo>
                          <a:pt x="279" y="1591"/>
                        </a:lnTo>
                        <a:lnTo>
                          <a:pt x="289" y="1530"/>
                        </a:lnTo>
                        <a:lnTo>
                          <a:pt x="310" y="1476"/>
                        </a:lnTo>
                        <a:lnTo>
                          <a:pt x="343" y="1430"/>
                        </a:lnTo>
                        <a:lnTo>
                          <a:pt x="380" y="1387"/>
                        </a:lnTo>
                        <a:lnTo>
                          <a:pt x="422" y="1347"/>
                        </a:lnTo>
                        <a:lnTo>
                          <a:pt x="464" y="1308"/>
                        </a:lnTo>
                        <a:lnTo>
                          <a:pt x="505" y="1269"/>
                        </a:lnTo>
                        <a:lnTo>
                          <a:pt x="616" y="1175"/>
                        </a:lnTo>
                        <a:lnTo>
                          <a:pt x="700" y="1059"/>
                        </a:lnTo>
                        <a:lnTo>
                          <a:pt x="760" y="923"/>
                        </a:lnTo>
                        <a:lnTo>
                          <a:pt x="803" y="777"/>
                        </a:lnTo>
                        <a:lnTo>
                          <a:pt x="832" y="621"/>
                        </a:lnTo>
                        <a:lnTo>
                          <a:pt x="855" y="462"/>
                        </a:lnTo>
                        <a:lnTo>
                          <a:pt x="876" y="305"/>
                        </a:lnTo>
                        <a:lnTo>
                          <a:pt x="901" y="153"/>
                        </a:lnTo>
                        <a:lnTo>
                          <a:pt x="825" y="24"/>
                        </a:lnTo>
                        <a:lnTo>
                          <a:pt x="743" y="0"/>
                        </a:lnTo>
                        <a:lnTo>
                          <a:pt x="656" y="57"/>
                        </a:lnTo>
                        <a:lnTo>
                          <a:pt x="567" y="175"/>
                        </a:lnTo>
                        <a:lnTo>
                          <a:pt x="477" y="329"/>
                        </a:lnTo>
                        <a:lnTo>
                          <a:pt x="388" y="499"/>
                        </a:lnTo>
                        <a:lnTo>
                          <a:pt x="303" y="659"/>
                        </a:lnTo>
                        <a:lnTo>
                          <a:pt x="224" y="792"/>
                        </a:lnTo>
                        <a:close/>
                      </a:path>
                    </a:pathLst>
                  </a:custGeom>
                  <a:solidFill>
                    <a:srgbClr val="997561"/>
                  </a:solidFill>
                  <a:ln w="9525">
                    <a:noFill/>
                    <a:round/>
                    <a:headEnd/>
                    <a:tailEnd/>
                  </a:ln>
                </p:spPr>
                <p:txBody>
                  <a:bodyPr/>
                  <a:lstStyle/>
                  <a:p>
                    <a:pPr>
                      <a:defRPr/>
                    </a:pPr>
                    <a:endParaRPr lang="en-US" kern="0">
                      <a:solidFill>
                        <a:sysClr val="windowText" lastClr="000000"/>
                      </a:solidFill>
                      <a:latin typeface="Arial"/>
                    </a:endParaRPr>
                  </a:p>
                </p:txBody>
              </p:sp>
              <p:sp>
                <p:nvSpPr>
                  <p:cNvPr id="479" name="Freeform 283"/>
                  <p:cNvSpPr>
                    <a:spLocks/>
                  </p:cNvSpPr>
                  <p:nvPr/>
                </p:nvSpPr>
                <p:spPr bwMode="auto">
                  <a:xfrm>
                    <a:off x="3109" y="1929"/>
                    <a:ext cx="873" cy="1703"/>
                  </a:xfrm>
                  <a:custGeom>
                    <a:avLst/>
                    <a:gdLst>
                      <a:gd name="T0" fmla="*/ 206 w 873"/>
                      <a:gd name="T1" fmla="*/ 788 h 1703"/>
                      <a:gd name="T2" fmla="*/ 201 w 873"/>
                      <a:gd name="T3" fmla="*/ 853 h 1703"/>
                      <a:gd name="T4" fmla="*/ 201 w 873"/>
                      <a:gd name="T5" fmla="*/ 915 h 1703"/>
                      <a:gd name="T6" fmla="*/ 200 w 873"/>
                      <a:gd name="T7" fmla="*/ 976 h 1703"/>
                      <a:gd name="T8" fmla="*/ 201 w 873"/>
                      <a:gd name="T9" fmla="*/ 1037 h 1703"/>
                      <a:gd name="T10" fmla="*/ 200 w 873"/>
                      <a:gd name="T11" fmla="*/ 1097 h 1703"/>
                      <a:gd name="T12" fmla="*/ 200 w 873"/>
                      <a:gd name="T13" fmla="*/ 1158 h 1703"/>
                      <a:gd name="T14" fmla="*/ 198 w 873"/>
                      <a:gd name="T15" fmla="*/ 1220 h 1703"/>
                      <a:gd name="T16" fmla="*/ 196 w 873"/>
                      <a:gd name="T17" fmla="*/ 1288 h 1703"/>
                      <a:gd name="T18" fmla="*/ 174 w 873"/>
                      <a:gd name="T19" fmla="*/ 1335 h 1703"/>
                      <a:gd name="T20" fmla="*/ 155 w 873"/>
                      <a:gd name="T21" fmla="*/ 1380 h 1703"/>
                      <a:gd name="T22" fmla="*/ 135 w 873"/>
                      <a:gd name="T23" fmla="*/ 1422 h 1703"/>
                      <a:gd name="T24" fmla="*/ 116 w 873"/>
                      <a:gd name="T25" fmla="*/ 1464 h 1703"/>
                      <a:gd name="T26" fmla="*/ 92 w 873"/>
                      <a:gd name="T27" fmla="*/ 1503 h 1703"/>
                      <a:gd name="T28" fmla="*/ 66 w 873"/>
                      <a:gd name="T29" fmla="*/ 1544 h 1703"/>
                      <a:gd name="T30" fmla="*/ 36 w 873"/>
                      <a:gd name="T31" fmla="*/ 1585 h 1703"/>
                      <a:gd name="T32" fmla="*/ 1 w 873"/>
                      <a:gd name="T33" fmla="*/ 1630 h 1703"/>
                      <a:gd name="T34" fmla="*/ 0 w 873"/>
                      <a:gd name="T35" fmla="*/ 1650 h 1703"/>
                      <a:gd name="T36" fmla="*/ 24 w 873"/>
                      <a:gd name="T37" fmla="*/ 1670 h 1703"/>
                      <a:gd name="T38" fmla="*/ 65 w 873"/>
                      <a:gd name="T39" fmla="*/ 1686 h 1703"/>
                      <a:gd name="T40" fmla="*/ 117 w 873"/>
                      <a:gd name="T41" fmla="*/ 1700 h 1703"/>
                      <a:gd name="T42" fmla="*/ 168 w 873"/>
                      <a:gd name="T43" fmla="*/ 1703 h 1703"/>
                      <a:gd name="T44" fmla="*/ 215 w 873"/>
                      <a:gd name="T45" fmla="*/ 1697 h 1703"/>
                      <a:gd name="T46" fmla="*/ 248 w 873"/>
                      <a:gd name="T47" fmla="*/ 1676 h 1703"/>
                      <a:gd name="T48" fmla="*/ 261 w 873"/>
                      <a:gd name="T49" fmla="*/ 1641 h 1703"/>
                      <a:gd name="T50" fmla="*/ 258 w 873"/>
                      <a:gd name="T51" fmla="*/ 1569 h 1703"/>
                      <a:gd name="T52" fmla="*/ 271 w 873"/>
                      <a:gd name="T53" fmla="*/ 1509 h 1703"/>
                      <a:gd name="T54" fmla="*/ 295 w 873"/>
                      <a:gd name="T55" fmla="*/ 1453 h 1703"/>
                      <a:gd name="T56" fmla="*/ 329 w 873"/>
                      <a:gd name="T57" fmla="*/ 1404 h 1703"/>
                      <a:gd name="T58" fmla="*/ 365 w 873"/>
                      <a:gd name="T59" fmla="*/ 1360 h 1703"/>
                      <a:gd name="T60" fmla="*/ 405 w 873"/>
                      <a:gd name="T61" fmla="*/ 1322 h 1703"/>
                      <a:gd name="T62" fmla="*/ 442 w 873"/>
                      <a:gd name="T63" fmla="*/ 1285 h 1703"/>
                      <a:gd name="T64" fmla="*/ 477 w 873"/>
                      <a:gd name="T65" fmla="*/ 1252 h 1703"/>
                      <a:gd name="T66" fmla="*/ 588 w 873"/>
                      <a:gd name="T67" fmla="*/ 1159 h 1703"/>
                      <a:gd name="T68" fmla="*/ 672 w 873"/>
                      <a:gd name="T69" fmla="*/ 1045 h 1703"/>
                      <a:gd name="T70" fmla="*/ 732 w 873"/>
                      <a:gd name="T71" fmla="*/ 913 h 1703"/>
                      <a:gd name="T72" fmla="*/ 775 w 873"/>
                      <a:gd name="T73" fmla="*/ 769 h 1703"/>
                      <a:gd name="T74" fmla="*/ 804 w 873"/>
                      <a:gd name="T75" fmla="*/ 616 h 1703"/>
                      <a:gd name="T76" fmla="*/ 827 w 873"/>
                      <a:gd name="T77" fmla="*/ 459 h 1703"/>
                      <a:gd name="T78" fmla="*/ 847 w 873"/>
                      <a:gd name="T79" fmla="*/ 303 h 1703"/>
                      <a:gd name="T80" fmla="*/ 873 w 873"/>
                      <a:gd name="T81" fmla="*/ 153 h 1703"/>
                      <a:gd name="T82" fmla="*/ 799 w 873"/>
                      <a:gd name="T83" fmla="*/ 24 h 1703"/>
                      <a:gd name="T84" fmla="*/ 719 w 873"/>
                      <a:gd name="T85" fmla="*/ 0 h 1703"/>
                      <a:gd name="T86" fmla="*/ 633 w 873"/>
                      <a:gd name="T87" fmla="*/ 55 h 1703"/>
                      <a:gd name="T88" fmla="*/ 546 w 873"/>
                      <a:gd name="T89" fmla="*/ 174 h 1703"/>
                      <a:gd name="T90" fmla="*/ 456 w 873"/>
                      <a:gd name="T91" fmla="*/ 326 h 1703"/>
                      <a:gd name="T92" fmla="*/ 370 w 873"/>
                      <a:gd name="T93" fmla="*/ 495 h 1703"/>
                      <a:gd name="T94" fmla="*/ 285 w 873"/>
                      <a:gd name="T95" fmla="*/ 655 h 1703"/>
                      <a:gd name="T96" fmla="*/ 206 w 873"/>
                      <a:gd name="T97" fmla="*/ 788 h 17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73"/>
                      <a:gd name="T148" fmla="*/ 0 h 1703"/>
                      <a:gd name="T149" fmla="*/ 873 w 873"/>
                      <a:gd name="T150" fmla="*/ 1703 h 17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73" h="1703">
                        <a:moveTo>
                          <a:pt x="206" y="788"/>
                        </a:moveTo>
                        <a:lnTo>
                          <a:pt x="201" y="853"/>
                        </a:lnTo>
                        <a:lnTo>
                          <a:pt x="201" y="915"/>
                        </a:lnTo>
                        <a:lnTo>
                          <a:pt x="200" y="976"/>
                        </a:lnTo>
                        <a:lnTo>
                          <a:pt x="201" y="1037"/>
                        </a:lnTo>
                        <a:lnTo>
                          <a:pt x="200" y="1097"/>
                        </a:lnTo>
                        <a:lnTo>
                          <a:pt x="200" y="1158"/>
                        </a:lnTo>
                        <a:lnTo>
                          <a:pt x="198" y="1220"/>
                        </a:lnTo>
                        <a:lnTo>
                          <a:pt x="196" y="1288"/>
                        </a:lnTo>
                        <a:lnTo>
                          <a:pt x="174" y="1335"/>
                        </a:lnTo>
                        <a:lnTo>
                          <a:pt x="155" y="1380"/>
                        </a:lnTo>
                        <a:lnTo>
                          <a:pt x="135" y="1422"/>
                        </a:lnTo>
                        <a:lnTo>
                          <a:pt x="116" y="1464"/>
                        </a:lnTo>
                        <a:lnTo>
                          <a:pt x="92" y="1503"/>
                        </a:lnTo>
                        <a:lnTo>
                          <a:pt x="66" y="1544"/>
                        </a:lnTo>
                        <a:lnTo>
                          <a:pt x="36" y="1585"/>
                        </a:lnTo>
                        <a:lnTo>
                          <a:pt x="1" y="1630"/>
                        </a:lnTo>
                        <a:lnTo>
                          <a:pt x="0" y="1650"/>
                        </a:lnTo>
                        <a:lnTo>
                          <a:pt x="24" y="1670"/>
                        </a:lnTo>
                        <a:lnTo>
                          <a:pt x="65" y="1686"/>
                        </a:lnTo>
                        <a:lnTo>
                          <a:pt x="117" y="1700"/>
                        </a:lnTo>
                        <a:lnTo>
                          <a:pt x="168" y="1703"/>
                        </a:lnTo>
                        <a:lnTo>
                          <a:pt x="215" y="1697"/>
                        </a:lnTo>
                        <a:lnTo>
                          <a:pt x="248" y="1676"/>
                        </a:lnTo>
                        <a:lnTo>
                          <a:pt x="261" y="1641"/>
                        </a:lnTo>
                        <a:lnTo>
                          <a:pt x="258" y="1569"/>
                        </a:lnTo>
                        <a:lnTo>
                          <a:pt x="271" y="1509"/>
                        </a:lnTo>
                        <a:lnTo>
                          <a:pt x="295" y="1453"/>
                        </a:lnTo>
                        <a:lnTo>
                          <a:pt x="329" y="1404"/>
                        </a:lnTo>
                        <a:lnTo>
                          <a:pt x="365" y="1360"/>
                        </a:lnTo>
                        <a:lnTo>
                          <a:pt x="405" y="1322"/>
                        </a:lnTo>
                        <a:lnTo>
                          <a:pt x="442" y="1285"/>
                        </a:lnTo>
                        <a:lnTo>
                          <a:pt x="477" y="1252"/>
                        </a:lnTo>
                        <a:lnTo>
                          <a:pt x="588" y="1159"/>
                        </a:lnTo>
                        <a:lnTo>
                          <a:pt x="672" y="1045"/>
                        </a:lnTo>
                        <a:lnTo>
                          <a:pt x="732" y="913"/>
                        </a:lnTo>
                        <a:lnTo>
                          <a:pt x="775" y="769"/>
                        </a:lnTo>
                        <a:lnTo>
                          <a:pt x="804" y="616"/>
                        </a:lnTo>
                        <a:lnTo>
                          <a:pt x="827" y="459"/>
                        </a:lnTo>
                        <a:lnTo>
                          <a:pt x="847" y="303"/>
                        </a:lnTo>
                        <a:lnTo>
                          <a:pt x="873" y="153"/>
                        </a:lnTo>
                        <a:lnTo>
                          <a:pt x="799" y="24"/>
                        </a:lnTo>
                        <a:lnTo>
                          <a:pt x="719" y="0"/>
                        </a:lnTo>
                        <a:lnTo>
                          <a:pt x="633" y="55"/>
                        </a:lnTo>
                        <a:lnTo>
                          <a:pt x="546" y="174"/>
                        </a:lnTo>
                        <a:lnTo>
                          <a:pt x="456" y="326"/>
                        </a:lnTo>
                        <a:lnTo>
                          <a:pt x="370" y="495"/>
                        </a:lnTo>
                        <a:lnTo>
                          <a:pt x="285" y="655"/>
                        </a:lnTo>
                        <a:lnTo>
                          <a:pt x="206" y="788"/>
                        </a:lnTo>
                        <a:close/>
                      </a:path>
                    </a:pathLst>
                  </a:custGeom>
                  <a:solidFill>
                    <a:srgbClr val="A17D66"/>
                  </a:solidFill>
                  <a:ln w="9525">
                    <a:noFill/>
                    <a:round/>
                    <a:headEnd/>
                    <a:tailEnd/>
                  </a:ln>
                </p:spPr>
                <p:txBody>
                  <a:bodyPr/>
                  <a:lstStyle/>
                  <a:p>
                    <a:pPr>
                      <a:defRPr/>
                    </a:pPr>
                    <a:endParaRPr lang="en-US" kern="0">
                      <a:solidFill>
                        <a:sysClr val="windowText" lastClr="000000"/>
                      </a:solidFill>
                      <a:latin typeface="Arial"/>
                    </a:endParaRPr>
                  </a:p>
                </p:txBody>
              </p:sp>
              <p:sp>
                <p:nvSpPr>
                  <p:cNvPr id="480" name="Freeform 284"/>
                  <p:cNvSpPr>
                    <a:spLocks/>
                  </p:cNvSpPr>
                  <p:nvPr/>
                </p:nvSpPr>
                <p:spPr bwMode="auto">
                  <a:xfrm>
                    <a:off x="3128" y="1932"/>
                    <a:ext cx="842" cy="1678"/>
                  </a:xfrm>
                  <a:custGeom>
                    <a:avLst/>
                    <a:gdLst>
                      <a:gd name="T0" fmla="*/ 187 w 842"/>
                      <a:gd name="T1" fmla="*/ 785 h 1678"/>
                      <a:gd name="T2" fmla="*/ 182 w 842"/>
                      <a:gd name="T3" fmla="*/ 849 h 1678"/>
                      <a:gd name="T4" fmla="*/ 182 w 842"/>
                      <a:gd name="T5" fmla="*/ 911 h 1678"/>
                      <a:gd name="T6" fmla="*/ 183 w 842"/>
                      <a:gd name="T7" fmla="*/ 970 h 1678"/>
                      <a:gd name="T8" fmla="*/ 186 w 842"/>
                      <a:gd name="T9" fmla="*/ 1029 h 1678"/>
                      <a:gd name="T10" fmla="*/ 187 w 842"/>
                      <a:gd name="T11" fmla="*/ 1088 h 1678"/>
                      <a:gd name="T12" fmla="*/ 188 w 842"/>
                      <a:gd name="T13" fmla="*/ 1147 h 1678"/>
                      <a:gd name="T14" fmla="*/ 187 w 842"/>
                      <a:gd name="T15" fmla="*/ 1208 h 1678"/>
                      <a:gd name="T16" fmla="*/ 183 w 842"/>
                      <a:gd name="T17" fmla="*/ 1273 h 1678"/>
                      <a:gd name="T18" fmla="*/ 164 w 842"/>
                      <a:gd name="T19" fmla="*/ 1321 h 1678"/>
                      <a:gd name="T20" fmla="*/ 148 w 842"/>
                      <a:gd name="T21" fmla="*/ 1367 h 1678"/>
                      <a:gd name="T22" fmla="*/ 130 w 842"/>
                      <a:gd name="T23" fmla="*/ 1408 h 1678"/>
                      <a:gd name="T24" fmla="*/ 112 w 842"/>
                      <a:gd name="T25" fmla="*/ 1450 h 1678"/>
                      <a:gd name="T26" fmla="*/ 90 w 842"/>
                      <a:gd name="T27" fmla="*/ 1488 h 1678"/>
                      <a:gd name="T28" fmla="*/ 66 w 842"/>
                      <a:gd name="T29" fmla="*/ 1527 h 1678"/>
                      <a:gd name="T30" fmla="*/ 36 w 842"/>
                      <a:gd name="T31" fmla="*/ 1566 h 1678"/>
                      <a:gd name="T32" fmla="*/ 0 w 842"/>
                      <a:gd name="T33" fmla="*/ 1611 h 1678"/>
                      <a:gd name="T34" fmla="*/ 0 w 842"/>
                      <a:gd name="T35" fmla="*/ 1627 h 1678"/>
                      <a:gd name="T36" fmla="*/ 23 w 842"/>
                      <a:gd name="T37" fmla="*/ 1647 h 1678"/>
                      <a:gd name="T38" fmla="*/ 60 w 842"/>
                      <a:gd name="T39" fmla="*/ 1663 h 1678"/>
                      <a:gd name="T40" fmla="*/ 106 w 842"/>
                      <a:gd name="T41" fmla="*/ 1676 h 1678"/>
                      <a:gd name="T42" fmla="*/ 151 w 842"/>
                      <a:gd name="T43" fmla="*/ 1678 h 1678"/>
                      <a:gd name="T44" fmla="*/ 195 w 842"/>
                      <a:gd name="T45" fmla="*/ 1672 h 1678"/>
                      <a:gd name="T46" fmla="*/ 224 w 842"/>
                      <a:gd name="T47" fmla="*/ 1650 h 1678"/>
                      <a:gd name="T48" fmla="*/ 235 w 842"/>
                      <a:gd name="T49" fmla="*/ 1615 h 1678"/>
                      <a:gd name="T50" fmla="*/ 235 w 842"/>
                      <a:gd name="T51" fmla="*/ 1546 h 1678"/>
                      <a:gd name="T52" fmla="*/ 252 w 842"/>
                      <a:gd name="T53" fmla="*/ 1485 h 1678"/>
                      <a:gd name="T54" fmla="*/ 278 w 842"/>
                      <a:gd name="T55" fmla="*/ 1429 h 1678"/>
                      <a:gd name="T56" fmla="*/ 313 w 842"/>
                      <a:gd name="T57" fmla="*/ 1380 h 1678"/>
                      <a:gd name="T58" fmla="*/ 350 w 842"/>
                      <a:gd name="T59" fmla="*/ 1335 h 1678"/>
                      <a:gd name="T60" fmla="*/ 388 w 842"/>
                      <a:gd name="T61" fmla="*/ 1297 h 1678"/>
                      <a:gd name="T62" fmla="*/ 422 w 842"/>
                      <a:gd name="T63" fmla="*/ 1263 h 1678"/>
                      <a:gd name="T64" fmla="*/ 449 w 842"/>
                      <a:gd name="T65" fmla="*/ 1236 h 1678"/>
                      <a:gd name="T66" fmla="*/ 560 w 842"/>
                      <a:gd name="T67" fmla="*/ 1144 h 1678"/>
                      <a:gd name="T68" fmla="*/ 644 w 842"/>
                      <a:gd name="T69" fmla="*/ 1032 h 1678"/>
                      <a:gd name="T70" fmla="*/ 704 w 842"/>
                      <a:gd name="T71" fmla="*/ 902 h 1678"/>
                      <a:gd name="T72" fmla="*/ 746 w 842"/>
                      <a:gd name="T73" fmla="*/ 762 h 1678"/>
                      <a:gd name="T74" fmla="*/ 775 w 842"/>
                      <a:gd name="T75" fmla="*/ 613 h 1678"/>
                      <a:gd name="T76" fmla="*/ 798 w 842"/>
                      <a:gd name="T77" fmla="*/ 460 h 1678"/>
                      <a:gd name="T78" fmla="*/ 817 w 842"/>
                      <a:gd name="T79" fmla="*/ 306 h 1678"/>
                      <a:gd name="T80" fmla="*/ 842 w 842"/>
                      <a:gd name="T81" fmla="*/ 157 h 1678"/>
                      <a:gd name="T82" fmla="*/ 771 w 842"/>
                      <a:gd name="T83" fmla="*/ 26 h 1678"/>
                      <a:gd name="T84" fmla="*/ 694 w 842"/>
                      <a:gd name="T85" fmla="*/ 0 h 1678"/>
                      <a:gd name="T86" fmla="*/ 611 w 842"/>
                      <a:gd name="T87" fmla="*/ 55 h 1678"/>
                      <a:gd name="T88" fmla="*/ 525 w 842"/>
                      <a:gd name="T89" fmla="*/ 172 h 1678"/>
                      <a:gd name="T90" fmla="*/ 436 w 842"/>
                      <a:gd name="T91" fmla="*/ 324 h 1678"/>
                      <a:gd name="T92" fmla="*/ 350 w 842"/>
                      <a:gd name="T93" fmla="*/ 492 h 1678"/>
                      <a:gd name="T94" fmla="*/ 266 w 842"/>
                      <a:gd name="T95" fmla="*/ 652 h 1678"/>
                      <a:gd name="T96" fmla="*/ 187 w 842"/>
                      <a:gd name="T97" fmla="*/ 785 h 16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42"/>
                      <a:gd name="T148" fmla="*/ 0 h 1678"/>
                      <a:gd name="T149" fmla="*/ 842 w 842"/>
                      <a:gd name="T150" fmla="*/ 1678 h 16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42" h="1678">
                        <a:moveTo>
                          <a:pt x="187" y="785"/>
                        </a:moveTo>
                        <a:lnTo>
                          <a:pt x="182" y="849"/>
                        </a:lnTo>
                        <a:lnTo>
                          <a:pt x="182" y="911"/>
                        </a:lnTo>
                        <a:lnTo>
                          <a:pt x="183" y="970"/>
                        </a:lnTo>
                        <a:lnTo>
                          <a:pt x="186" y="1029"/>
                        </a:lnTo>
                        <a:lnTo>
                          <a:pt x="187" y="1088"/>
                        </a:lnTo>
                        <a:lnTo>
                          <a:pt x="188" y="1147"/>
                        </a:lnTo>
                        <a:lnTo>
                          <a:pt x="187" y="1208"/>
                        </a:lnTo>
                        <a:lnTo>
                          <a:pt x="183" y="1273"/>
                        </a:lnTo>
                        <a:lnTo>
                          <a:pt x="164" y="1321"/>
                        </a:lnTo>
                        <a:lnTo>
                          <a:pt x="148" y="1367"/>
                        </a:lnTo>
                        <a:lnTo>
                          <a:pt x="130" y="1408"/>
                        </a:lnTo>
                        <a:lnTo>
                          <a:pt x="112" y="1450"/>
                        </a:lnTo>
                        <a:lnTo>
                          <a:pt x="90" y="1488"/>
                        </a:lnTo>
                        <a:lnTo>
                          <a:pt x="66" y="1527"/>
                        </a:lnTo>
                        <a:lnTo>
                          <a:pt x="36" y="1566"/>
                        </a:lnTo>
                        <a:lnTo>
                          <a:pt x="0" y="1611"/>
                        </a:lnTo>
                        <a:lnTo>
                          <a:pt x="0" y="1627"/>
                        </a:lnTo>
                        <a:lnTo>
                          <a:pt x="23" y="1647"/>
                        </a:lnTo>
                        <a:lnTo>
                          <a:pt x="60" y="1663"/>
                        </a:lnTo>
                        <a:lnTo>
                          <a:pt x="106" y="1676"/>
                        </a:lnTo>
                        <a:lnTo>
                          <a:pt x="151" y="1678"/>
                        </a:lnTo>
                        <a:lnTo>
                          <a:pt x="195" y="1672"/>
                        </a:lnTo>
                        <a:lnTo>
                          <a:pt x="224" y="1650"/>
                        </a:lnTo>
                        <a:lnTo>
                          <a:pt x="235" y="1615"/>
                        </a:lnTo>
                        <a:lnTo>
                          <a:pt x="235" y="1546"/>
                        </a:lnTo>
                        <a:lnTo>
                          <a:pt x="252" y="1485"/>
                        </a:lnTo>
                        <a:lnTo>
                          <a:pt x="278" y="1429"/>
                        </a:lnTo>
                        <a:lnTo>
                          <a:pt x="313" y="1380"/>
                        </a:lnTo>
                        <a:lnTo>
                          <a:pt x="350" y="1335"/>
                        </a:lnTo>
                        <a:lnTo>
                          <a:pt x="388" y="1297"/>
                        </a:lnTo>
                        <a:lnTo>
                          <a:pt x="422" y="1263"/>
                        </a:lnTo>
                        <a:lnTo>
                          <a:pt x="449" y="1236"/>
                        </a:lnTo>
                        <a:lnTo>
                          <a:pt x="560" y="1144"/>
                        </a:lnTo>
                        <a:lnTo>
                          <a:pt x="644" y="1032"/>
                        </a:lnTo>
                        <a:lnTo>
                          <a:pt x="704" y="902"/>
                        </a:lnTo>
                        <a:lnTo>
                          <a:pt x="746" y="762"/>
                        </a:lnTo>
                        <a:lnTo>
                          <a:pt x="775" y="613"/>
                        </a:lnTo>
                        <a:lnTo>
                          <a:pt x="798" y="460"/>
                        </a:lnTo>
                        <a:lnTo>
                          <a:pt x="817" y="306"/>
                        </a:lnTo>
                        <a:lnTo>
                          <a:pt x="842" y="157"/>
                        </a:lnTo>
                        <a:lnTo>
                          <a:pt x="771" y="26"/>
                        </a:lnTo>
                        <a:lnTo>
                          <a:pt x="694" y="0"/>
                        </a:lnTo>
                        <a:lnTo>
                          <a:pt x="611" y="55"/>
                        </a:lnTo>
                        <a:lnTo>
                          <a:pt x="525" y="172"/>
                        </a:lnTo>
                        <a:lnTo>
                          <a:pt x="436" y="324"/>
                        </a:lnTo>
                        <a:lnTo>
                          <a:pt x="350" y="492"/>
                        </a:lnTo>
                        <a:lnTo>
                          <a:pt x="266" y="652"/>
                        </a:lnTo>
                        <a:lnTo>
                          <a:pt x="187" y="785"/>
                        </a:lnTo>
                        <a:close/>
                      </a:path>
                    </a:pathLst>
                  </a:custGeom>
                  <a:solidFill>
                    <a:srgbClr val="A6806B"/>
                  </a:solidFill>
                  <a:ln w="9525">
                    <a:noFill/>
                    <a:round/>
                    <a:headEnd/>
                    <a:tailEnd/>
                  </a:ln>
                </p:spPr>
                <p:txBody>
                  <a:bodyPr/>
                  <a:lstStyle/>
                  <a:p>
                    <a:pPr>
                      <a:defRPr/>
                    </a:pPr>
                    <a:endParaRPr lang="en-US" kern="0">
                      <a:solidFill>
                        <a:sysClr val="windowText" lastClr="000000"/>
                      </a:solidFill>
                      <a:latin typeface="Arial"/>
                    </a:endParaRPr>
                  </a:p>
                </p:txBody>
              </p:sp>
              <p:sp>
                <p:nvSpPr>
                  <p:cNvPr id="481" name="Freeform 285"/>
                  <p:cNvSpPr>
                    <a:spLocks/>
                  </p:cNvSpPr>
                  <p:nvPr/>
                </p:nvSpPr>
                <p:spPr bwMode="auto">
                  <a:xfrm>
                    <a:off x="3146" y="1935"/>
                    <a:ext cx="814" cy="1652"/>
                  </a:xfrm>
                  <a:custGeom>
                    <a:avLst/>
                    <a:gdLst>
                      <a:gd name="T0" fmla="*/ 169 w 814"/>
                      <a:gd name="T1" fmla="*/ 782 h 1652"/>
                      <a:gd name="T2" fmla="*/ 165 w 814"/>
                      <a:gd name="T3" fmla="*/ 846 h 1652"/>
                      <a:gd name="T4" fmla="*/ 165 w 814"/>
                      <a:gd name="T5" fmla="*/ 907 h 1652"/>
                      <a:gd name="T6" fmla="*/ 168 w 814"/>
                      <a:gd name="T7" fmla="*/ 964 h 1652"/>
                      <a:gd name="T8" fmla="*/ 172 w 814"/>
                      <a:gd name="T9" fmla="*/ 1022 h 1652"/>
                      <a:gd name="T10" fmla="*/ 173 w 814"/>
                      <a:gd name="T11" fmla="*/ 1078 h 1652"/>
                      <a:gd name="T12" fmla="*/ 175 w 814"/>
                      <a:gd name="T13" fmla="*/ 1137 h 1652"/>
                      <a:gd name="T14" fmla="*/ 175 w 814"/>
                      <a:gd name="T15" fmla="*/ 1198 h 1652"/>
                      <a:gd name="T16" fmla="*/ 174 w 814"/>
                      <a:gd name="T17" fmla="*/ 1262 h 1652"/>
                      <a:gd name="T18" fmla="*/ 158 w 814"/>
                      <a:gd name="T19" fmla="*/ 1312 h 1652"/>
                      <a:gd name="T20" fmla="*/ 142 w 814"/>
                      <a:gd name="T21" fmla="*/ 1356 h 1652"/>
                      <a:gd name="T22" fmla="*/ 127 w 814"/>
                      <a:gd name="T23" fmla="*/ 1397 h 1652"/>
                      <a:gd name="T24" fmla="*/ 112 w 814"/>
                      <a:gd name="T25" fmla="*/ 1436 h 1652"/>
                      <a:gd name="T26" fmla="*/ 92 w 814"/>
                      <a:gd name="T27" fmla="*/ 1472 h 1652"/>
                      <a:gd name="T28" fmla="*/ 67 w 814"/>
                      <a:gd name="T29" fmla="*/ 1509 h 1652"/>
                      <a:gd name="T30" fmla="*/ 37 w 814"/>
                      <a:gd name="T31" fmla="*/ 1547 h 1652"/>
                      <a:gd name="T32" fmla="*/ 0 w 814"/>
                      <a:gd name="T33" fmla="*/ 1589 h 1652"/>
                      <a:gd name="T34" fmla="*/ 1 w 814"/>
                      <a:gd name="T35" fmla="*/ 1604 h 1652"/>
                      <a:gd name="T36" fmla="*/ 22 w 814"/>
                      <a:gd name="T37" fmla="*/ 1622 h 1652"/>
                      <a:gd name="T38" fmla="*/ 55 w 814"/>
                      <a:gd name="T39" fmla="*/ 1637 h 1652"/>
                      <a:gd name="T40" fmla="*/ 97 w 814"/>
                      <a:gd name="T41" fmla="*/ 1650 h 1652"/>
                      <a:gd name="T42" fmla="*/ 137 w 814"/>
                      <a:gd name="T43" fmla="*/ 1652 h 1652"/>
                      <a:gd name="T44" fmla="*/ 175 w 814"/>
                      <a:gd name="T45" fmla="*/ 1646 h 1652"/>
                      <a:gd name="T46" fmla="*/ 201 w 814"/>
                      <a:gd name="T47" fmla="*/ 1624 h 1652"/>
                      <a:gd name="T48" fmla="*/ 211 w 814"/>
                      <a:gd name="T49" fmla="*/ 1589 h 1652"/>
                      <a:gd name="T50" fmla="*/ 215 w 814"/>
                      <a:gd name="T51" fmla="*/ 1524 h 1652"/>
                      <a:gd name="T52" fmla="*/ 234 w 814"/>
                      <a:gd name="T53" fmla="*/ 1463 h 1652"/>
                      <a:gd name="T54" fmla="*/ 263 w 814"/>
                      <a:gd name="T55" fmla="*/ 1406 h 1652"/>
                      <a:gd name="T56" fmla="*/ 300 w 814"/>
                      <a:gd name="T57" fmla="*/ 1355 h 1652"/>
                      <a:gd name="T58" fmla="*/ 337 w 814"/>
                      <a:gd name="T59" fmla="*/ 1309 h 1652"/>
                      <a:gd name="T60" fmla="*/ 372 w 814"/>
                      <a:gd name="T61" fmla="*/ 1273 h 1652"/>
                      <a:gd name="T62" fmla="*/ 403 w 814"/>
                      <a:gd name="T63" fmla="*/ 1242 h 1652"/>
                      <a:gd name="T64" fmla="*/ 423 w 814"/>
                      <a:gd name="T65" fmla="*/ 1221 h 1652"/>
                      <a:gd name="T66" fmla="*/ 534 w 814"/>
                      <a:gd name="T67" fmla="*/ 1129 h 1652"/>
                      <a:gd name="T68" fmla="*/ 617 w 814"/>
                      <a:gd name="T69" fmla="*/ 1019 h 1652"/>
                      <a:gd name="T70" fmla="*/ 677 w 814"/>
                      <a:gd name="T71" fmla="*/ 893 h 1652"/>
                      <a:gd name="T72" fmla="*/ 719 w 814"/>
                      <a:gd name="T73" fmla="*/ 756 h 1652"/>
                      <a:gd name="T74" fmla="*/ 747 w 814"/>
                      <a:gd name="T75" fmla="*/ 608 h 1652"/>
                      <a:gd name="T76" fmla="*/ 769 w 814"/>
                      <a:gd name="T77" fmla="*/ 458 h 1652"/>
                      <a:gd name="T78" fmla="*/ 789 w 814"/>
                      <a:gd name="T79" fmla="*/ 306 h 1652"/>
                      <a:gd name="T80" fmla="*/ 814 w 814"/>
                      <a:gd name="T81" fmla="*/ 157 h 1652"/>
                      <a:gd name="T82" fmla="*/ 746 w 814"/>
                      <a:gd name="T83" fmla="*/ 25 h 1652"/>
                      <a:gd name="T84" fmla="*/ 671 w 814"/>
                      <a:gd name="T85" fmla="*/ 0 h 1652"/>
                      <a:gd name="T86" fmla="*/ 589 w 814"/>
                      <a:gd name="T87" fmla="*/ 55 h 1652"/>
                      <a:gd name="T88" fmla="*/ 504 w 814"/>
                      <a:gd name="T89" fmla="*/ 170 h 1652"/>
                      <a:gd name="T90" fmla="*/ 418 w 814"/>
                      <a:gd name="T91" fmla="*/ 321 h 1652"/>
                      <a:gd name="T92" fmla="*/ 332 w 814"/>
                      <a:gd name="T93" fmla="*/ 489 h 1652"/>
                      <a:gd name="T94" fmla="*/ 248 w 814"/>
                      <a:gd name="T95" fmla="*/ 650 h 1652"/>
                      <a:gd name="T96" fmla="*/ 169 w 814"/>
                      <a:gd name="T97" fmla="*/ 782 h 16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4"/>
                      <a:gd name="T148" fmla="*/ 0 h 1652"/>
                      <a:gd name="T149" fmla="*/ 814 w 814"/>
                      <a:gd name="T150" fmla="*/ 1652 h 16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4" h="1652">
                        <a:moveTo>
                          <a:pt x="169" y="782"/>
                        </a:moveTo>
                        <a:lnTo>
                          <a:pt x="165" y="846"/>
                        </a:lnTo>
                        <a:lnTo>
                          <a:pt x="165" y="907"/>
                        </a:lnTo>
                        <a:lnTo>
                          <a:pt x="168" y="964"/>
                        </a:lnTo>
                        <a:lnTo>
                          <a:pt x="172" y="1022"/>
                        </a:lnTo>
                        <a:lnTo>
                          <a:pt x="173" y="1078"/>
                        </a:lnTo>
                        <a:lnTo>
                          <a:pt x="175" y="1137"/>
                        </a:lnTo>
                        <a:lnTo>
                          <a:pt x="175" y="1198"/>
                        </a:lnTo>
                        <a:lnTo>
                          <a:pt x="174" y="1262"/>
                        </a:lnTo>
                        <a:lnTo>
                          <a:pt x="158" y="1312"/>
                        </a:lnTo>
                        <a:lnTo>
                          <a:pt x="142" y="1356"/>
                        </a:lnTo>
                        <a:lnTo>
                          <a:pt x="127" y="1397"/>
                        </a:lnTo>
                        <a:lnTo>
                          <a:pt x="112" y="1436"/>
                        </a:lnTo>
                        <a:lnTo>
                          <a:pt x="92" y="1472"/>
                        </a:lnTo>
                        <a:lnTo>
                          <a:pt x="67" y="1509"/>
                        </a:lnTo>
                        <a:lnTo>
                          <a:pt x="37" y="1547"/>
                        </a:lnTo>
                        <a:lnTo>
                          <a:pt x="0" y="1589"/>
                        </a:lnTo>
                        <a:lnTo>
                          <a:pt x="1" y="1604"/>
                        </a:lnTo>
                        <a:lnTo>
                          <a:pt x="22" y="1622"/>
                        </a:lnTo>
                        <a:lnTo>
                          <a:pt x="55" y="1637"/>
                        </a:lnTo>
                        <a:lnTo>
                          <a:pt x="97" y="1650"/>
                        </a:lnTo>
                        <a:lnTo>
                          <a:pt x="137" y="1652"/>
                        </a:lnTo>
                        <a:lnTo>
                          <a:pt x="175" y="1646"/>
                        </a:lnTo>
                        <a:lnTo>
                          <a:pt x="201" y="1624"/>
                        </a:lnTo>
                        <a:lnTo>
                          <a:pt x="211" y="1589"/>
                        </a:lnTo>
                        <a:lnTo>
                          <a:pt x="215" y="1524"/>
                        </a:lnTo>
                        <a:lnTo>
                          <a:pt x="234" y="1463"/>
                        </a:lnTo>
                        <a:lnTo>
                          <a:pt x="263" y="1406"/>
                        </a:lnTo>
                        <a:lnTo>
                          <a:pt x="300" y="1355"/>
                        </a:lnTo>
                        <a:lnTo>
                          <a:pt x="337" y="1309"/>
                        </a:lnTo>
                        <a:lnTo>
                          <a:pt x="372" y="1273"/>
                        </a:lnTo>
                        <a:lnTo>
                          <a:pt x="403" y="1242"/>
                        </a:lnTo>
                        <a:lnTo>
                          <a:pt x="423" y="1221"/>
                        </a:lnTo>
                        <a:lnTo>
                          <a:pt x="534" y="1129"/>
                        </a:lnTo>
                        <a:lnTo>
                          <a:pt x="617" y="1019"/>
                        </a:lnTo>
                        <a:lnTo>
                          <a:pt x="677" y="893"/>
                        </a:lnTo>
                        <a:lnTo>
                          <a:pt x="719" y="756"/>
                        </a:lnTo>
                        <a:lnTo>
                          <a:pt x="747" y="608"/>
                        </a:lnTo>
                        <a:lnTo>
                          <a:pt x="769" y="458"/>
                        </a:lnTo>
                        <a:lnTo>
                          <a:pt x="789" y="306"/>
                        </a:lnTo>
                        <a:lnTo>
                          <a:pt x="814" y="157"/>
                        </a:lnTo>
                        <a:lnTo>
                          <a:pt x="746" y="25"/>
                        </a:lnTo>
                        <a:lnTo>
                          <a:pt x="671" y="0"/>
                        </a:lnTo>
                        <a:lnTo>
                          <a:pt x="589" y="55"/>
                        </a:lnTo>
                        <a:lnTo>
                          <a:pt x="504" y="170"/>
                        </a:lnTo>
                        <a:lnTo>
                          <a:pt x="418" y="321"/>
                        </a:lnTo>
                        <a:lnTo>
                          <a:pt x="332" y="489"/>
                        </a:lnTo>
                        <a:lnTo>
                          <a:pt x="248" y="650"/>
                        </a:lnTo>
                        <a:lnTo>
                          <a:pt x="169" y="782"/>
                        </a:lnTo>
                        <a:close/>
                      </a:path>
                    </a:pathLst>
                  </a:custGeom>
                  <a:solidFill>
                    <a:srgbClr val="AD8770"/>
                  </a:solidFill>
                  <a:ln w="9525">
                    <a:noFill/>
                    <a:round/>
                    <a:headEnd/>
                    <a:tailEnd/>
                  </a:ln>
                </p:spPr>
                <p:txBody>
                  <a:bodyPr/>
                  <a:lstStyle/>
                  <a:p>
                    <a:pPr>
                      <a:defRPr/>
                    </a:pPr>
                    <a:endParaRPr lang="en-US" kern="0">
                      <a:solidFill>
                        <a:sysClr val="windowText" lastClr="000000"/>
                      </a:solidFill>
                      <a:latin typeface="Arial"/>
                    </a:endParaRPr>
                  </a:p>
                </p:txBody>
              </p:sp>
              <p:sp>
                <p:nvSpPr>
                  <p:cNvPr id="482" name="Freeform 286"/>
                  <p:cNvSpPr>
                    <a:spLocks/>
                  </p:cNvSpPr>
                  <p:nvPr/>
                </p:nvSpPr>
                <p:spPr bwMode="auto">
                  <a:xfrm>
                    <a:off x="3164" y="1939"/>
                    <a:ext cx="789" cy="1626"/>
                  </a:xfrm>
                  <a:custGeom>
                    <a:avLst/>
                    <a:gdLst>
                      <a:gd name="T0" fmla="*/ 151 w 789"/>
                      <a:gd name="T1" fmla="*/ 778 h 1626"/>
                      <a:gd name="T2" fmla="*/ 147 w 789"/>
                      <a:gd name="T3" fmla="*/ 842 h 1626"/>
                      <a:gd name="T4" fmla="*/ 148 w 789"/>
                      <a:gd name="T5" fmla="*/ 902 h 1626"/>
                      <a:gd name="T6" fmla="*/ 151 w 789"/>
                      <a:gd name="T7" fmla="*/ 957 h 1626"/>
                      <a:gd name="T8" fmla="*/ 156 w 789"/>
                      <a:gd name="T9" fmla="*/ 1013 h 1626"/>
                      <a:gd name="T10" fmla="*/ 159 w 789"/>
                      <a:gd name="T11" fmla="*/ 1068 h 1626"/>
                      <a:gd name="T12" fmla="*/ 162 w 789"/>
                      <a:gd name="T13" fmla="*/ 1125 h 1626"/>
                      <a:gd name="T14" fmla="*/ 164 w 789"/>
                      <a:gd name="T15" fmla="*/ 1185 h 1626"/>
                      <a:gd name="T16" fmla="*/ 162 w 789"/>
                      <a:gd name="T17" fmla="*/ 1250 h 1626"/>
                      <a:gd name="T18" fmla="*/ 148 w 789"/>
                      <a:gd name="T19" fmla="*/ 1299 h 1626"/>
                      <a:gd name="T20" fmla="*/ 137 w 789"/>
                      <a:gd name="T21" fmla="*/ 1344 h 1626"/>
                      <a:gd name="T22" fmla="*/ 124 w 789"/>
                      <a:gd name="T23" fmla="*/ 1383 h 1626"/>
                      <a:gd name="T24" fmla="*/ 112 w 789"/>
                      <a:gd name="T25" fmla="*/ 1421 h 1626"/>
                      <a:gd name="T26" fmla="*/ 93 w 789"/>
                      <a:gd name="T27" fmla="*/ 1455 h 1626"/>
                      <a:gd name="T28" fmla="*/ 70 w 789"/>
                      <a:gd name="T29" fmla="*/ 1491 h 1626"/>
                      <a:gd name="T30" fmla="*/ 38 w 789"/>
                      <a:gd name="T31" fmla="*/ 1528 h 1626"/>
                      <a:gd name="T32" fmla="*/ 0 w 789"/>
                      <a:gd name="T33" fmla="*/ 1568 h 1626"/>
                      <a:gd name="T34" fmla="*/ 1 w 789"/>
                      <a:gd name="T35" fmla="*/ 1580 h 1626"/>
                      <a:gd name="T36" fmla="*/ 20 w 789"/>
                      <a:gd name="T37" fmla="*/ 1596 h 1626"/>
                      <a:gd name="T38" fmla="*/ 51 w 789"/>
                      <a:gd name="T39" fmla="*/ 1610 h 1626"/>
                      <a:gd name="T40" fmla="*/ 87 w 789"/>
                      <a:gd name="T41" fmla="*/ 1622 h 1626"/>
                      <a:gd name="T42" fmla="*/ 123 w 789"/>
                      <a:gd name="T43" fmla="*/ 1626 h 1626"/>
                      <a:gd name="T44" fmla="*/ 156 w 789"/>
                      <a:gd name="T45" fmla="*/ 1619 h 1626"/>
                      <a:gd name="T46" fmla="*/ 179 w 789"/>
                      <a:gd name="T47" fmla="*/ 1598 h 1626"/>
                      <a:gd name="T48" fmla="*/ 187 w 789"/>
                      <a:gd name="T49" fmla="*/ 1562 h 1626"/>
                      <a:gd name="T50" fmla="*/ 194 w 789"/>
                      <a:gd name="T51" fmla="*/ 1499 h 1626"/>
                      <a:gd name="T52" fmla="*/ 217 w 789"/>
                      <a:gd name="T53" fmla="*/ 1439 h 1626"/>
                      <a:gd name="T54" fmla="*/ 248 w 789"/>
                      <a:gd name="T55" fmla="*/ 1382 h 1626"/>
                      <a:gd name="T56" fmla="*/ 286 w 789"/>
                      <a:gd name="T57" fmla="*/ 1330 h 1626"/>
                      <a:gd name="T58" fmla="*/ 322 w 789"/>
                      <a:gd name="T59" fmla="*/ 1284 h 1626"/>
                      <a:gd name="T60" fmla="*/ 357 w 789"/>
                      <a:gd name="T61" fmla="*/ 1247 h 1626"/>
                      <a:gd name="T62" fmla="*/ 382 w 789"/>
                      <a:gd name="T63" fmla="*/ 1219 h 1626"/>
                      <a:gd name="T64" fmla="*/ 396 w 789"/>
                      <a:gd name="T65" fmla="*/ 1204 h 1626"/>
                      <a:gd name="T66" fmla="*/ 508 w 789"/>
                      <a:gd name="T67" fmla="*/ 1114 h 1626"/>
                      <a:gd name="T68" fmla="*/ 592 w 789"/>
                      <a:gd name="T69" fmla="*/ 1006 h 1626"/>
                      <a:gd name="T70" fmla="*/ 651 w 789"/>
                      <a:gd name="T71" fmla="*/ 882 h 1626"/>
                      <a:gd name="T72" fmla="*/ 693 w 789"/>
                      <a:gd name="T73" fmla="*/ 748 h 1626"/>
                      <a:gd name="T74" fmla="*/ 721 w 789"/>
                      <a:gd name="T75" fmla="*/ 604 h 1626"/>
                      <a:gd name="T76" fmla="*/ 743 w 789"/>
                      <a:gd name="T77" fmla="*/ 457 h 1626"/>
                      <a:gd name="T78" fmla="*/ 763 w 789"/>
                      <a:gd name="T79" fmla="*/ 307 h 1626"/>
                      <a:gd name="T80" fmla="*/ 789 w 789"/>
                      <a:gd name="T81" fmla="*/ 160 h 1626"/>
                      <a:gd name="T82" fmla="*/ 721 w 789"/>
                      <a:gd name="T83" fmla="*/ 26 h 1626"/>
                      <a:gd name="T84" fmla="*/ 648 w 789"/>
                      <a:gd name="T85" fmla="*/ 0 h 1626"/>
                      <a:gd name="T86" fmla="*/ 568 w 789"/>
                      <a:gd name="T87" fmla="*/ 53 h 1626"/>
                      <a:gd name="T88" fmla="*/ 484 w 789"/>
                      <a:gd name="T89" fmla="*/ 167 h 1626"/>
                      <a:gd name="T90" fmla="*/ 397 w 789"/>
                      <a:gd name="T91" fmla="*/ 319 h 1626"/>
                      <a:gd name="T92" fmla="*/ 312 w 789"/>
                      <a:gd name="T93" fmla="*/ 486 h 1626"/>
                      <a:gd name="T94" fmla="*/ 230 w 789"/>
                      <a:gd name="T95" fmla="*/ 646 h 1626"/>
                      <a:gd name="T96" fmla="*/ 151 w 789"/>
                      <a:gd name="T97" fmla="*/ 778 h 162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9"/>
                      <a:gd name="T148" fmla="*/ 0 h 1626"/>
                      <a:gd name="T149" fmla="*/ 789 w 789"/>
                      <a:gd name="T150" fmla="*/ 1626 h 162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9" h="1626">
                        <a:moveTo>
                          <a:pt x="151" y="778"/>
                        </a:moveTo>
                        <a:lnTo>
                          <a:pt x="147" y="842"/>
                        </a:lnTo>
                        <a:lnTo>
                          <a:pt x="148" y="902"/>
                        </a:lnTo>
                        <a:lnTo>
                          <a:pt x="151" y="957"/>
                        </a:lnTo>
                        <a:lnTo>
                          <a:pt x="156" y="1013"/>
                        </a:lnTo>
                        <a:lnTo>
                          <a:pt x="159" y="1068"/>
                        </a:lnTo>
                        <a:lnTo>
                          <a:pt x="162" y="1125"/>
                        </a:lnTo>
                        <a:lnTo>
                          <a:pt x="164" y="1185"/>
                        </a:lnTo>
                        <a:lnTo>
                          <a:pt x="162" y="1250"/>
                        </a:lnTo>
                        <a:lnTo>
                          <a:pt x="148" y="1299"/>
                        </a:lnTo>
                        <a:lnTo>
                          <a:pt x="137" y="1344"/>
                        </a:lnTo>
                        <a:lnTo>
                          <a:pt x="124" y="1383"/>
                        </a:lnTo>
                        <a:lnTo>
                          <a:pt x="112" y="1421"/>
                        </a:lnTo>
                        <a:lnTo>
                          <a:pt x="93" y="1455"/>
                        </a:lnTo>
                        <a:lnTo>
                          <a:pt x="70" y="1491"/>
                        </a:lnTo>
                        <a:lnTo>
                          <a:pt x="38" y="1528"/>
                        </a:lnTo>
                        <a:lnTo>
                          <a:pt x="0" y="1568"/>
                        </a:lnTo>
                        <a:lnTo>
                          <a:pt x="1" y="1580"/>
                        </a:lnTo>
                        <a:lnTo>
                          <a:pt x="20" y="1596"/>
                        </a:lnTo>
                        <a:lnTo>
                          <a:pt x="51" y="1610"/>
                        </a:lnTo>
                        <a:lnTo>
                          <a:pt x="87" y="1622"/>
                        </a:lnTo>
                        <a:lnTo>
                          <a:pt x="123" y="1626"/>
                        </a:lnTo>
                        <a:lnTo>
                          <a:pt x="156" y="1619"/>
                        </a:lnTo>
                        <a:lnTo>
                          <a:pt x="179" y="1598"/>
                        </a:lnTo>
                        <a:lnTo>
                          <a:pt x="187" y="1562"/>
                        </a:lnTo>
                        <a:lnTo>
                          <a:pt x="194" y="1499"/>
                        </a:lnTo>
                        <a:lnTo>
                          <a:pt x="217" y="1439"/>
                        </a:lnTo>
                        <a:lnTo>
                          <a:pt x="248" y="1382"/>
                        </a:lnTo>
                        <a:lnTo>
                          <a:pt x="286" y="1330"/>
                        </a:lnTo>
                        <a:lnTo>
                          <a:pt x="322" y="1284"/>
                        </a:lnTo>
                        <a:lnTo>
                          <a:pt x="357" y="1247"/>
                        </a:lnTo>
                        <a:lnTo>
                          <a:pt x="382" y="1219"/>
                        </a:lnTo>
                        <a:lnTo>
                          <a:pt x="396" y="1204"/>
                        </a:lnTo>
                        <a:lnTo>
                          <a:pt x="508" y="1114"/>
                        </a:lnTo>
                        <a:lnTo>
                          <a:pt x="592" y="1006"/>
                        </a:lnTo>
                        <a:lnTo>
                          <a:pt x="651" y="882"/>
                        </a:lnTo>
                        <a:lnTo>
                          <a:pt x="693" y="748"/>
                        </a:lnTo>
                        <a:lnTo>
                          <a:pt x="721" y="604"/>
                        </a:lnTo>
                        <a:lnTo>
                          <a:pt x="743" y="457"/>
                        </a:lnTo>
                        <a:lnTo>
                          <a:pt x="763" y="307"/>
                        </a:lnTo>
                        <a:lnTo>
                          <a:pt x="789" y="160"/>
                        </a:lnTo>
                        <a:lnTo>
                          <a:pt x="721" y="26"/>
                        </a:lnTo>
                        <a:lnTo>
                          <a:pt x="648" y="0"/>
                        </a:lnTo>
                        <a:lnTo>
                          <a:pt x="568" y="53"/>
                        </a:lnTo>
                        <a:lnTo>
                          <a:pt x="484" y="167"/>
                        </a:lnTo>
                        <a:lnTo>
                          <a:pt x="397" y="319"/>
                        </a:lnTo>
                        <a:lnTo>
                          <a:pt x="312" y="486"/>
                        </a:lnTo>
                        <a:lnTo>
                          <a:pt x="230" y="646"/>
                        </a:lnTo>
                        <a:lnTo>
                          <a:pt x="151" y="778"/>
                        </a:lnTo>
                        <a:close/>
                      </a:path>
                    </a:pathLst>
                  </a:custGeom>
                  <a:solidFill>
                    <a:srgbClr val="B58F78"/>
                  </a:solidFill>
                  <a:ln w="9525">
                    <a:noFill/>
                    <a:round/>
                    <a:headEnd/>
                    <a:tailEnd/>
                  </a:ln>
                </p:spPr>
                <p:txBody>
                  <a:bodyPr/>
                  <a:lstStyle/>
                  <a:p>
                    <a:pPr>
                      <a:defRPr/>
                    </a:pPr>
                    <a:endParaRPr lang="en-US" kern="0">
                      <a:solidFill>
                        <a:sysClr val="windowText" lastClr="000000"/>
                      </a:solidFill>
                      <a:latin typeface="Arial"/>
                    </a:endParaRPr>
                  </a:p>
                </p:txBody>
              </p:sp>
            </p:grpSp>
          </p:grpSp>
          <p:sp>
            <p:nvSpPr>
              <p:cNvPr id="422" name="Freeform 287"/>
              <p:cNvSpPr>
                <a:spLocks/>
              </p:cNvSpPr>
              <p:nvPr/>
            </p:nvSpPr>
            <p:spPr bwMode="auto">
              <a:xfrm>
                <a:off x="4187825" y="4379913"/>
                <a:ext cx="187325" cy="163512"/>
              </a:xfrm>
              <a:custGeom>
                <a:avLst/>
                <a:gdLst>
                  <a:gd name="T0" fmla="*/ 0 w 969"/>
                  <a:gd name="T1" fmla="*/ 0 h 1126"/>
                  <a:gd name="T2" fmla="*/ 0 w 969"/>
                  <a:gd name="T3" fmla="*/ 0 h 1126"/>
                  <a:gd name="T4" fmla="*/ 2147483647 w 969"/>
                  <a:gd name="T5" fmla="*/ 0 h 1126"/>
                  <a:gd name="T6" fmla="*/ 2147483647 w 969"/>
                  <a:gd name="T7" fmla="*/ 0 h 1126"/>
                  <a:gd name="T8" fmla="*/ 2147483647 w 969"/>
                  <a:gd name="T9" fmla="*/ 0 h 1126"/>
                  <a:gd name="T10" fmla="*/ 2147483647 w 969"/>
                  <a:gd name="T11" fmla="*/ 0 h 1126"/>
                  <a:gd name="T12" fmla="*/ 2147483647 w 969"/>
                  <a:gd name="T13" fmla="*/ 0 h 1126"/>
                  <a:gd name="T14" fmla="*/ 2147483647 w 969"/>
                  <a:gd name="T15" fmla="*/ 0 h 1126"/>
                  <a:gd name="T16" fmla="*/ 2147483647 w 969"/>
                  <a:gd name="T17" fmla="*/ 0 h 1126"/>
                  <a:gd name="T18" fmla="*/ 2147483647 w 969"/>
                  <a:gd name="T19" fmla="*/ 2147483647 h 1126"/>
                  <a:gd name="T20" fmla="*/ 2147483647 w 969"/>
                  <a:gd name="T21" fmla="*/ 2147483647 h 1126"/>
                  <a:gd name="T22" fmla="*/ 2147483647 w 969"/>
                  <a:gd name="T23" fmla="*/ 2147483647 h 1126"/>
                  <a:gd name="T24" fmla="*/ 2147483647 w 969"/>
                  <a:gd name="T25" fmla="*/ 2147483647 h 1126"/>
                  <a:gd name="T26" fmla="*/ 2147483647 w 969"/>
                  <a:gd name="T27" fmla="*/ 2147483647 h 1126"/>
                  <a:gd name="T28" fmla="*/ 2147483647 w 969"/>
                  <a:gd name="T29" fmla="*/ 2147483647 h 1126"/>
                  <a:gd name="T30" fmla="*/ 2147483647 w 969"/>
                  <a:gd name="T31" fmla="*/ 2147483647 h 1126"/>
                  <a:gd name="T32" fmla="*/ 2147483647 w 969"/>
                  <a:gd name="T33" fmla="*/ 2147483647 h 1126"/>
                  <a:gd name="T34" fmla="*/ 2147483647 w 969"/>
                  <a:gd name="T35" fmla="*/ 2147483647 h 1126"/>
                  <a:gd name="T36" fmla="*/ 2147483647 w 969"/>
                  <a:gd name="T37" fmla="*/ 2147483647 h 1126"/>
                  <a:gd name="T38" fmla="*/ 2147483647 w 969"/>
                  <a:gd name="T39" fmla="*/ 2147483647 h 1126"/>
                  <a:gd name="T40" fmla="*/ 2147483647 w 969"/>
                  <a:gd name="T41" fmla="*/ 2147483647 h 1126"/>
                  <a:gd name="T42" fmla="*/ 2147483647 w 969"/>
                  <a:gd name="T43" fmla="*/ 2147483647 h 1126"/>
                  <a:gd name="T44" fmla="*/ 2147483647 w 969"/>
                  <a:gd name="T45" fmla="*/ 2147483647 h 1126"/>
                  <a:gd name="T46" fmla="*/ 0 w 969"/>
                  <a:gd name="T47" fmla="*/ 2147483647 h 1126"/>
                  <a:gd name="T48" fmla="*/ 0 w 969"/>
                  <a:gd name="T49" fmla="*/ 2147483647 h 1126"/>
                  <a:gd name="T50" fmla="*/ 0 w 969"/>
                  <a:gd name="T51" fmla="*/ 2147483647 h 1126"/>
                  <a:gd name="T52" fmla="*/ 0 w 969"/>
                  <a:gd name="T53" fmla="*/ 2147483647 h 1126"/>
                  <a:gd name="T54" fmla="*/ 0 w 969"/>
                  <a:gd name="T55" fmla="*/ 2147483647 h 1126"/>
                  <a:gd name="T56" fmla="*/ 0 w 969"/>
                  <a:gd name="T57" fmla="*/ 2147483647 h 1126"/>
                  <a:gd name="T58" fmla="*/ 0 w 969"/>
                  <a:gd name="T59" fmla="*/ 2147483647 h 1126"/>
                  <a:gd name="T60" fmla="*/ 0 w 969"/>
                  <a:gd name="T61" fmla="*/ 2147483647 h 1126"/>
                  <a:gd name="T62" fmla="*/ 0 w 969"/>
                  <a:gd name="T63" fmla="*/ 2147483647 h 1126"/>
                  <a:gd name="T64" fmla="*/ 0 w 969"/>
                  <a:gd name="T65" fmla="*/ 0 h 1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9"/>
                  <a:gd name="T100" fmla="*/ 0 h 1126"/>
                  <a:gd name="T101" fmla="*/ 969 w 969"/>
                  <a:gd name="T102" fmla="*/ 1126 h 1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9" h="1126">
                    <a:moveTo>
                      <a:pt x="146" y="404"/>
                    </a:moveTo>
                    <a:lnTo>
                      <a:pt x="178" y="231"/>
                    </a:lnTo>
                    <a:lnTo>
                      <a:pt x="252" y="107"/>
                    </a:lnTo>
                    <a:lnTo>
                      <a:pt x="352" y="28"/>
                    </a:lnTo>
                    <a:lnTo>
                      <a:pt x="466" y="0"/>
                    </a:lnTo>
                    <a:lnTo>
                      <a:pt x="579" y="21"/>
                    </a:lnTo>
                    <a:lnTo>
                      <a:pt x="677" y="95"/>
                    </a:lnTo>
                    <a:lnTo>
                      <a:pt x="744" y="223"/>
                    </a:lnTo>
                    <a:lnTo>
                      <a:pt x="771" y="405"/>
                    </a:lnTo>
                    <a:lnTo>
                      <a:pt x="793" y="522"/>
                    </a:lnTo>
                    <a:lnTo>
                      <a:pt x="827" y="623"/>
                    </a:lnTo>
                    <a:lnTo>
                      <a:pt x="869" y="709"/>
                    </a:lnTo>
                    <a:lnTo>
                      <a:pt x="911" y="788"/>
                    </a:lnTo>
                    <a:lnTo>
                      <a:pt x="945" y="863"/>
                    </a:lnTo>
                    <a:lnTo>
                      <a:pt x="968" y="941"/>
                    </a:lnTo>
                    <a:lnTo>
                      <a:pt x="969" y="1027"/>
                    </a:lnTo>
                    <a:lnTo>
                      <a:pt x="945" y="1126"/>
                    </a:lnTo>
                    <a:lnTo>
                      <a:pt x="828" y="1126"/>
                    </a:lnTo>
                    <a:lnTo>
                      <a:pt x="711" y="1126"/>
                    </a:lnTo>
                    <a:lnTo>
                      <a:pt x="592" y="1123"/>
                    </a:lnTo>
                    <a:lnTo>
                      <a:pt x="474" y="1122"/>
                    </a:lnTo>
                    <a:lnTo>
                      <a:pt x="354" y="1118"/>
                    </a:lnTo>
                    <a:lnTo>
                      <a:pt x="236" y="1117"/>
                    </a:lnTo>
                    <a:lnTo>
                      <a:pt x="118" y="1117"/>
                    </a:lnTo>
                    <a:lnTo>
                      <a:pt x="4" y="1119"/>
                    </a:lnTo>
                    <a:lnTo>
                      <a:pt x="0" y="1013"/>
                    </a:lnTo>
                    <a:lnTo>
                      <a:pt x="13" y="922"/>
                    </a:lnTo>
                    <a:lnTo>
                      <a:pt x="34" y="840"/>
                    </a:lnTo>
                    <a:lnTo>
                      <a:pt x="64" y="764"/>
                    </a:lnTo>
                    <a:lnTo>
                      <a:pt x="92" y="685"/>
                    </a:lnTo>
                    <a:lnTo>
                      <a:pt x="120" y="602"/>
                    </a:lnTo>
                    <a:lnTo>
                      <a:pt x="139" y="510"/>
                    </a:lnTo>
                    <a:lnTo>
                      <a:pt x="146" y="404"/>
                    </a:lnTo>
                    <a:close/>
                  </a:path>
                </a:pathLst>
              </a:custGeom>
              <a:solidFill>
                <a:srgbClr val="997561"/>
              </a:solidFill>
              <a:ln w="9525">
                <a:noFill/>
                <a:round/>
                <a:headEnd/>
                <a:tailEnd/>
              </a:ln>
            </p:spPr>
            <p:txBody>
              <a:bodyPr/>
              <a:lstStyle/>
              <a:p>
                <a:pPr>
                  <a:defRPr/>
                </a:pPr>
                <a:endParaRPr lang="en-US" kern="0">
                  <a:solidFill>
                    <a:sysClr val="windowText" lastClr="000000"/>
                  </a:solidFill>
                  <a:latin typeface="Arial"/>
                </a:endParaRPr>
              </a:p>
            </p:txBody>
          </p:sp>
          <p:sp>
            <p:nvSpPr>
              <p:cNvPr id="423" name="Freeform 288"/>
              <p:cNvSpPr>
                <a:spLocks/>
              </p:cNvSpPr>
              <p:nvPr/>
            </p:nvSpPr>
            <p:spPr bwMode="auto">
              <a:xfrm>
                <a:off x="4192588" y="4383088"/>
                <a:ext cx="182562" cy="160337"/>
              </a:xfrm>
              <a:custGeom>
                <a:avLst/>
                <a:gdLst>
                  <a:gd name="T0" fmla="*/ 0 w 931"/>
                  <a:gd name="T1" fmla="*/ 0 h 1113"/>
                  <a:gd name="T2" fmla="*/ 0 w 931"/>
                  <a:gd name="T3" fmla="*/ 0 h 1113"/>
                  <a:gd name="T4" fmla="*/ 2147483647 w 931"/>
                  <a:gd name="T5" fmla="*/ 0 h 1113"/>
                  <a:gd name="T6" fmla="*/ 2147483647 w 931"/>
                  <a:gd name="T7" fmla="*/ 0 h 1113"/>
                  <a:gd name="T8" fmla="*/ 2147483647 w 931"/>
                  <a:gd name="T9" fmla="*/ 0 h 1113"/>
                  <a:gd name="T10" fmla="*/ 2147483647 w 931"/>
                  <a:gd name="T11" fmla="*/ 0 h 1113"/>
                  <a:gd name="T12" fmla="*/ 2147483647 w 931"/>
                  <a:gd name="T13" fmla="*/ 0 h 1113"/>
                  <a:gd name="T14" fmla="*/ 2147483647 w 931"/>
                  <a:gd name="T15" fmla="*/ 0 h 1113"/>
                  <a:gd name="T16" fmla="*/ 2147483647 w 931"/>
                  <a:gd name="T17" fmla="*/ 0 h 1113"/>
                  <a:gd name="T18" fmla="*/ 2147483647 w 931"/>
                  <a:gd name="T19" fmla="*/ 2147483647 h 1113"/>
                  <a:gd name="T20" fmla="*/ 2147483647 w 931"/>
                  <a:gd name="T21" fmla="*/ 2147483647 h 1113"/>
                  <a:gd name="T22" fmla="*/ 2147483647 w 931"/>
                  <a:gd name="T23" fmla="*/ 2147483647 h 1113"/>
                  <a:gd name="T24" fmla="*/ 2147483647 w 931"/>
                  <a:gd name="T25" fmla="*/ 2147483647 h 1113"/>
                  <a:gd name="T26" fmla="*/ 2147483647 w 931"/>
                  <a:gd name="T27" fmla="*/ 2147483647 h 1113"/>
                  <a:gd name="T28" fmla="*/ 2147483647 w 931"/>
                  <a:gd name="T29" fmla="*/ 2147483647 h 1113"/>
                  <a:gd name="T30" fmla="*/ 2147483647 w 931"/>
                  <a:gd name="T31" fmla="*/ 2147483647 h 1113"/>
                  <a:gd name="T32" fmla="*/ 2147483647 w 931"/>
                  <a:gd name="T33" fmla="*/ 2147483647 h 1113"/>
                  <a:gd name="T34" fmla="*/ 2147483647 w 931"/>
                  <a:gd name="T35" fmla="*/ 2147483647 h 1113"/>
                  <a:gd name="T36" fmla="*/ 2147483647 w 931"/>
                  <a:gd name="T37" fmla="*/ 2147483647 h 1113"/>
                  <a:gd name="T38" fmla="*/ 2147483647 w 931"/>
                  <a:gd name="T39" fmla="*/ 2147483647 h 1113"/>
                  <a:gd name="T40" fmla="*/ 2147483647 w 931"/>
                  <a:gd name="T41" fmla="*/ 2147483647 h 1113"/>
                  <a:gd name="T42" fmla="*/ 2147483647 w 931"/>
                  <a:gd name="T43" fmla="*/ 2147483647 h 1113"/>
                  <a:gd name="T44" fmla="*/ 2147483647 w 931"/>
                  <a:gd name="T45" fmla="*/ 2147483647 h 1113"/>
                  <a:gd name="T46" fmla="*/ 0 w 931"/>
                  <a:gd name="T47" fmla="*/ 2147483647 h 1113"/>
                  <a:gd name="T48" fmla="*/ 0 w 931"/>
                  <a:gd name="T49" fmla="*/ 2147483647 h 1113"/>
                  <a:gd name="T50" fmla="*/ 0 w 931"/>
                  <a:gd name="T51" fmla="*/ 2147483647 h 1113"/>
                  <a:gd name="T52" fmla="*/ 0 w 931"/>
                  <a:gd name="T53" fmla="*/ 2147483647 h 1113"/>
                  <a:gd name="T54" fmla="*/ 0 w 931"/>
                  <a:gd name="T55" fmla="*/ 2147483647 h 1113"/>
                  <a:gd name="T56" fmla="*/ 0 w 931"/>
                  <a:gd name="T57" fmla="*/ 2147483647 h 1113"/>
                  <a:gd name="T58" fmla="*/ 0 w 931"/>
                  <a:gd name="T59" fmla="*/ 2147483647 h 1113"/>
                  <a:gd name="T60" fmla="*/ 0 w 931"/>
                  <a:gd name="T61" fmla="*/ 2147483647 h 1113"/>
                  <a:gd name="T62" fmla="*/ 0 w 931"/>
                  <a:gd name="T63" fmla="*/ 2147483647 h 1113"/>
                  <a:gd name="T64" fmla="*/ 0 w 931"/>
                  <a:gd name="T65" fmla="*/ 0 h 11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31"/>
                  <a:gd name="T100" fmla="*/ 0 h 1113"/>
                  <a:gd name="T101" fmla="*/ 931 w 931"/>
                  <a:gd name="T102" fmla="*/ 1113 h 11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31" h="1113">
                    <a:moveTo>
                      <a:pt x="140" y="405"/>
                    </a:moveTo>
                    <a:lnTo>
                      <a:pt x="179" y="231"/>
                    </a:lnTo>
                    <a:lnTo>
                      <a:pt x="254" y="105"/>
                    </a:lnTo>
                    <a:lnTo>
                      <a:pt x="348" y="28"/>
                    </a:lnTo>
                    <a:lnTo>
                      <a:pt x="455" y="0"/>
                    </a:lnTo>
                    <a:lnTo>
                      <a:pt x="557" y="20"/>
                    </a:lnTo>
                    <a:lnTo>
                      <a:pt x="646" y="95"/>
                    </a:lnTo>
                    <a:lnTo>
                      <a:pt x="709" y="223"/>
                    </a:lnTo>
                    <a:lnTo>
                      <a:pt x="736" y="408"/>
                    </a:lnTo>
                    <a:lnTo>
                      <a:pt x="757" y="525"/>
                    </a:lnTo>
                    <a:lnTo>
                      <a:pt x="792" y="622"/>
                    </a:lnTo>
                    <a:lnTo>
                      <a:pt x="832" y="706"/>
                    </a:lnTo>
                    <a:lnTo>
                      <a:pt x="874" y="782"/>
                    </a:lnTo>
                    <a:lnTo>
                      <a:pt x="907" y="853"/>
                    </a:lnTo>
                    <a:lnTo>
                      <a:pt x="930" y="930"/>
                    </a:lnTo>
                    <a:lnTo>
                      <a:pt x="931" y="1014"/>
                    </a:lnTo>
                    <a:lnTo>
                      <a:pt x="907" y="1113"/>
                    </a:lnTo>
                    <a:lnTo>
                      <a:pt x="793" y="1113"/>
                    </a:lnTo>
                    <a:lnTo>
                      <a:pt x="680" y="1113"/>
                    </a:lnTo>
                    <a:lnTo>
                      <a:pt x="567" y="1110"/>
                    </a:lnTo>
                    <a:lnTo>
                      <a:pt x="455" y="1109"/>
                    </a:lnTo>
                    <a:lnTo>
                      <a:pt x="341" y="1105"/>
                    </a:lnTo>
                    <a:lnTo>
                      <a:pt x="228" y="1104"/>
                    </a:lnTo>
                    <a:lnTo>
                      <a:pt x="115" y="1104"/>
                    </a:lnTo>
                    <a:lnTo>
                      <a:pt x="2" y="1106"/>
                    </a:lnTo>
                    <a:lnTo>
                      <a:pt x="0" y="1005"/>
                    </a:lnTo>
                    <a:lnTo>
                      <a:pt x="14" y="917"/>
                    </a:lnTo>
                    <a:lnTo>
                      <a:pt x="35" y="837"/>
                    </a:lnTo>
                    <a:lnTo>
                      <a:pt x="63" y="762"/>
                    </a:lnTo>
                    <a:lnTo>
                      <a:pt x="89" y="685"/>
                    </a:lnTo>
                    <a:lnTo>
                      <a:pt x="115" y="603"/>
                    </a:lnTo>
                    <a:lnTo>
                      <a:pt x="132" y="511"/>
                    </a:lnTo>
                    <a:lnTo>
                      <a:pt x="140" y="405"/>
                    </a:lnTo>
                    <a:close/>
                  </a:path>
                </a:pathLst>
              </a:custGeom>
              <a:solidFill>
                <a:srgbClr val="A17D66"/>
              </a:solidFill>
              <a:ln w="9525">
                <a:noFill/>
                <a:round/>
                <a:headEnd/>
                <a:tailEnd/>
              </a:ln>
            </p:spPr>
            <p:txBody>
              <a:bodyPr/>
              <a:lstStyle/>
              <a:p>
                <a:pPr>
                  <a:defRPr/>
                </a:pPr>
                <a:endParaRPr lang="en-US" kern="0">
                  <a:solidFill>
                    <a:sysClr val="windowText" lastClr="000000"/>
                  </a:solidFill>
                  <a:latin typeface="Arial"/>
                </a:endParaRPr>
              </a:p>
            </p:txBody>
          </p:sp>
          <p:sp>
            <p:nvSpPr>
              <p:cNvPr id="424" name="Freeform 289"/>
              <p:cNvSpPr>
                <a:spLocks/>
              </p:cNvSpPr>
              <p:nvPr/>
            </p:nvSpPr>
            <p:spPr bwMode="auto">
              <a:xfrm>
                <a:off x="4198938" y="4383088"/>
                <a:ext cx="174625" cy="160337"/>
              </a:xfrm>
              <a:custGeom>
                <a:avLst/>
                <a:gdLst>
                  <a:gd name="T0" fmla="*/ 0 w 897"/>
                  <a:gd name="T1" fmla="*/ 0 h 1103"/>
                  <a:gd name="T2" fmla="*/ 0 w 897"/>
                  <a:gd name="T3" fmla="*/ 0 h 1103"/>
                  <a:gd name="T4" fmla="*/ 2147483647 w 897"/>
                  <a:gd name="T5" fmla="*/ 0 h 1103"/>
                  <a:gd name="T6" fmla="*/ 2147483647 w 897"/>
                  <a:gd name="T7" fmla="*/ 0 h 1103"/>
                  <a:gd name="T8" fmla="*/ 2147483647 w 897"/>
                  <a:gd name="T9" fmla="*/ 0 h 1103"/>
                  <a:gd name="T10" fmla="*/ 2147483647 w 897"/>
                  <a:gd name="T11" fmla="*/ 0 h 1103"/>
                  <a:gd name="T12" fmla="*/ 2147483647 w 897"/>
                  <a:gd name="T13" fmla="*/ 0 h 1103"/>
                  <a:gd name="T14" fmla="*/ 2147483647 w 897"/>
                  <a:gd name="T15" fmla="*/ 0 h 1103"/>
                  <a:gd name="T16" fmla="*/ 2147483647 w 897"/>
                  <a:gd name="T17" fmla="*/ 0 h 1103"/>
                  <a:gd name="T18" fmla="*/ 2147483647 w 897"/>
                  <a:gd name="T19" fmla="*/ 2147483647 h 1103"/>
                  <a:gd name="T20" fmla="*/ 2147483647 w 897"/>
                  <a:gd name="T21" fmla="*/ 2147483647 h 1103"/>
                  <a:gd name="T22" fmla="*/ 2147483647 w 897"/>
                  <a:gd name="T23" fmla="*/ 2147483647 h 1103"/>
                  <a:gd name="T24" fmla="*/ 2147483647 w 897"/>
                  <a:gd name="T25" fmla="*/ 2147483647 h 1103"/>
                  <a:gd name="T26" fmla="*/ 2147483647 w 897"/>
                  <a:gd name="T27" fmla="*/ 2147483647 h 1103"/>
                  <a:gd name="T28" fmla="*/ 2147483647 w 897"/>
                  <a:gd name="T29" fmla="*/ 2147483647 h 1103"/>
                  <a:gd name="T30" fmla="*/ 2147483647 w 897"/>
                  <a:gd name="T31" fmla="*/ 2147483647 h 1103"/>
                  <a:gd name="T32" fmla="*/ 2147483647 w 897"/>
                  <a:gd name="T33" fmla="*/ 2147483647 h 1103"/>
                  <a:gd name="T34" fmla="*/ 2147483647 w 897"/>
                  <a:gd name="T35" fmla="*/ 2147483647 h 1103"/>
                  <a:gd name="T36" fmla="*/ 2147483647 w 897"/>
                  <a:gd name="T37" fmla="*/ 2147483647 h 1103"/>
                  <a:gd name="T38" fmla="*/ 2147483647 w 897"/>
                  <a:gd name="T39" fmla="*/ 2147483647 h 1103"/>
                  <a:gd name="T40" fmla="*/ 2147483647 w 897"/>
                  <a:gd name="T41" fmla="*/ 2147483647 h 1103"/>
                  <a:gd name="T42" fmla="*/ 2147483647 w 897"/>
                  <a:gd name="T43" fmla="*/ 2147483647 h 1103"/>
                  <a:gd name="T44" fmla="*/ 0 w 897"/>
                  <a:gd name="T45" fmla="*/ 2147483647 h 1103"/>
                  <a:gd name="T46" fmla="*/ 0 w 897"/>
                  <a:gd name="T47" fmla="*/ 2147483647 h 1103"/>
                  <a:gd name="T48" fmla="*/ 0 w 897"/>
                  <a:gd name="T49" fmla="*/ 2147483647 h 1103"/>
                  <a:gd name="T50" fmla="*/ 0 w 897"/>
                  <a:gd name="T51" fmla="*/ 2147483647 h 1103"/>
                  <a:gd name="T52" fmla="*/ 0 w 897"/>
                  <a:gd name="T53" fmla="*/ 2147483647 h 1103"/>
                  <a:gd name="T54" fmla="*/ 0 w 897"/>
                  <a:gd name="T55" fmla="*/ 2147483647 h 1103"/>
                  <a:gd name="T56" fmla="*/ 0 w 897"/>
                  <a:gd name="T57" fmla="*/ 2147483647 h 1103"/>
                  <a:gd name="T58" fmla="*/ 0 w 897"/>
                  <a:gd name="T59" fmla="*/ 2147483647 h 1103"/>
                  <a:gd name="T60" fmla="*/ 0 w 897"/>
                  <a:gd name="T61" fmla="*/ 2147483647 h 1103"/>
                  <a:gd name="T62" fmla="*/ 0 w 897"/>
                  <a:gd name="T63" fmla="*/ 2147483647 h 1103"/>
                  <a:gd name="T64" fmla="*/ 0 w 897"/>
                  <a:gd name="T65" fmla="*/ 0 h 110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97"/>
                  <a:gd name="T100" fmla="*/ 0 h 1103"/>
                  <a:gd name="T101" fmla="*/ 897 w 897"/>
                  <a:gd name="T102" fmla="*/ 1103 h 110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97" h="1103">
                    <a:moveTo>
                      <a:pt x="137" y="409"/>
                    </a:moveTo>
                    <a:lnTo>
                      <a:pt x="184" y="234"/>
                    </a:lnTo>
                    <a:lnTo>
                      <a:pt x="258" y="107"/>
                    </a:lnTo>
                    <a:lnTo>
                      <a:pt x="347" y="28"/>
                    </a:lnTo>
                    <a:lnTo>
                      <a:pt x="444" y="0"/>
                    </a:lnTo>
                    <a:lnTo>
                      <a:pt x="535" y="22"/>
                    </a:lnTo>
                    <a:lnTo>
                      <a:pt x="616" y="98"/>
                    </a:lnTo>
                    <a:lnTo>
                      <a:pt x="673" y="226"/>
                    </a:lnTo>
                    <a:lnTo>
                      <a:pt x="701" y="412"/>
                    </a:lnTo>
                    <a:lnTo>
                      <a:pt x="723" y="527"/>
                    </a:lnTo>
                    <a:lnTo>
                      <a:pt x="757" y="624"/>
                    </a:lnTo>
                    <a:lnTo>
                      <a:pt x="798" y="705"/>
                    </a:lnTo>
                    <a:lnTo>
                      <a:pt x="840" y="779"/>
                    </a:lnTo>
                    <a:lnTo>
                      <a:pt x="873" y="849"/>
                    </a:lnTo>
                    <a:lnTo>
                      <a:pt x="896" y="922"/>
                    </a:lnTo>
                    <a:lnTo>
                      <a:pt x="897" y="1005"/>
                    </a:lnTo>
                    <a:lnTo>
                      <a:pt x="873" y="1103"/>
                    </a:lnTo>
                    <a:lnTo>
                      <a:pt x="760" y="1103"/>
                    </a:lnTo>
                    <a:lnTo>
                      <a:pt x="651" y="1103"/>
                    </a:lnTo>
                    <a:lnTo>
                      <a:pt x="543" y="1100"/>
                    </a:lnTo>
                    <a:lnTo>
                      <a:pt x="436" y="1099"/>
                    </a:lnTo>
                    <a:lnTo>
                      <a:pt x="328" y="1095"/>
                    </a:lnTo>
                    <a:lnTo>
                      <a:pt x="221" y="1094"/>
                    </a:lnTo>
                    <a:lnTo>
                      <a:pt x="112" y="1094"/>
                    </a:lnTo>
                    <a:lnTo>
                      <a:pt x="0" y="1096"/>
                    </a:lnTo>
                    <a:lnTo>
                      <a:pt x="3" y="998"/>
                    </a:lnTo>
                    <a:lnTo>
                      <a:pt x="17" y="915"/>
                    </a:lnTo>
                    <a:lnTo>
                      <a:pt x="38" y="837"/>
                    </a:lnTo>
                    <a:lnTo>
                      <a:pt x="65" y="763"/>
                    </a:lnTo>
                    <a:lnTo>
                      <a:pt x="90" y="687"/>
                    </a:lnTo>
                    <a:lnTo>
                      <a:pt x="115" y="607"/>
                    </a:lnTo>
                    <a:lnTo>
                      <a:pt x="130" y="515"/>
                    </a:lnTo>
                    <a:lnTo>
                      <a:pt x="137" y="409"/>
                    </a:lnTo>
                    <a:close/>
                  </a:path>
                </a:pathLst>
              </a:custGeom>
              <a:solidFill>
                <a:srgbClr val="A6806B"/>
              </a:solidFill>
              <a:ln w="9525">
                <a:noFill/>
                <a:round/>
                <a:headEnd/>
                <a:tailEnd/>
              </a:ln>
            </p:spPr>
            <p:txBody>
              <a:bodyPr/>
              <a:lstStyle/>
              <a:p>
                <a:pPr>
                  <a:defRPr/>
                </a:pPr>
                <a:endParaRPr lang="en-US" kern="0">
                  <a:solidFill>
                    <a:sysClr val="windowText" lastClr="000000"/>
                  </a:solidFill>
                  <a:latin typeface="Arial"/>
                </a:endParaRPr>
              </a:p>
            </p:txBody>
          </p:sp>
          <p:sp>
            <p:nvSpPr>
              <p:cNvPr id="425" name="Line 290"/>
              <p:cNvSpPr>
                <a:spLocks noChangeShapeType="1"/>
              </p:cNvSpPr>
              <p:nvPr/>
            </p:nvSpPr>
            <p:spPr bwMode="auto">
              <a:xfrm flipH="1">
                <a:off x="4070350" y="4411663"/>
                <a:ext cx="371475" cy="265112"/>
              </a:xfrm>
              <a:prstGeom prst="line">
                <a:avLst/>
              </a:prstGeom>
              <a:noFill/>
              <a:ln w="38100">
                <a:solidFill>
                  <a:srgbClr val="CC0000"/>
                </a:solidFill>
                <a:round/>
                <a:headEnd/>
                <a:tailEnd/>
              </a:ln>
            </p:spPr>
            <p:txBody>
              <a:bodyPr/>
              <a:lstStyle/>
              <a:p>
                <a:pPr>
                  <a:defRPr/>
                </a:pPr>
                <a:endParaRPr lang="en-US" kern="0">
                  <a:solidFill>
                    <a:sysClr val="windowText" lastClr="000000"/>
                  </a:solidFill>
                  <a:latin typeface="Arial"/>
                </a:endParaRPr>
              </a:p>
            </p:txBody>
          </p:sp>
          <p:sp>
            <p:nvSpPr>
              <p:cNvPr id="426" name="Freeform 291"/>
              <p:cNvSpPr>
                <a:spLocks/>
              </p:cNvSpPr>
              <p:nvPr/>
            </p:nvSpPr>
            <p:spPr bwMode="auto">
              <a:xfrm>
                <a:off x="4205288" y="4384675"/>
                <a:ext cx="166687" cy="158750"/>
              </a:xfrm>
              <a:custGeom>
                <a:avLst/>
                <a:gdLst>
                  <a:gd name="T0" fmla="*/ 0 w 865"/>
                  <a:gd name="T1" fmla="*/ 0 h 1091"/>
                  <a:gd name="T2" fmla="*/ 0 w 865"/>
                  <a:gd name="T3" fmla="*/ 0 h 1091"/>
                  <a:gd name="T4" fmla="*/ 2147483647 w 865"/>
                  <a:gd name="T5" fmla="*/ 0 h 1091"/>
                  <a:gd name="T6" fmla="*/ 2147483647 w 865"/>
                  <a:gd name="T7" fmla="*/ 0 h 1091"/>
                  <a:gd name="T8" fmla="*/ 2147483647 w 865"/>
                  <a:gd name="T9" fmla="*/ 0 h 1091"/>
                  <a:gd name="T10" fmla="*/ 2147483647 w 865"/>
                  <a:gd name="T11" fmla="*/ 0 h 1091"/>
                  <a:gd name="T12" fmla="*/ 2147483647 w 865"/>
                  <a:gd name="T13" fmla="*/ 0 h 1091"/>
                  <a:gd name="T14" fmla="*/ 2147483647 w 865"/>
                  <a:gd name="T15" fmla="*/ 0 h 1091"/>
                  <a:gd name="T16" fmla="*/ 2147483647 w 865"/>
                  <a:gd name="T17" fmla="*/ 0 h 1091"/>
                  <a:gd name="T18" fmla="*/ 2147483647 w 865"/>
                  <a:gd name="T19" fmla="*/ 2147483647 h 1091"/>
                  <a:gd name="T20" fmla="*/ 2147483647 w 865"/>
                  <a:gd name="T21" fmla="*/ 2147483647 h 1091"/>
                  <a:gd name="T22" fmla="*/ 2147483647 w 865"/>
                  <a:gd name="T23" fmla="*/ 2147483647 h 1091"/>
                  <a:gd name="T24" fmla="*/ 2147483647 w 865"/>
                  <a:gd name="T25" fmla="*/ 2147483647 h 1091"/>
                  <a:gd name="T26" fmla="*/ 2147483647 w 865"/>
                  <a:gd name="T27" fmla="*/ 2147483647 h 1091"/>
                  <a:gd name="T28" fmla="*/ 2147483647 w 865"/>
                  <a:gd name="T29" fmla="*/ 2147483647 h 1091"/>
                  <a:gd name="T30" fmla="*/ 2147483647 w 865"/>
                  <a:gd name="T31" fmla="*/ 2147483647 h 1091"/>
                  <a:gd name="T32" fmla="*/ 2147483647 w 865"/>
                  <a:gd name="T33" fmla="*/ 2147483647 h 1091"/>
                  <a:gd name="T34" fmla="*/ 2147483647 w 865"/>
                  <a:gd name="T35" fmla="*/ 2147483647 h 1091"/>
                  <a:gd name="T36" fmla="*/ 2147483647 w 865"/>
                  <a:gd name="T37" fmla="*/ 2147483647 h 1091"/>
                  <a:gd name="T38" fmla="*/ 2147483647 w 865"/>
                  <a:gd name="T39" fmla="*/ 2147483647 h 1091"/>
                  <a:gd name="T40" fmla="*/ 2147483647 w 865"/>
                  <a:gd name="T41" fmla="*/ 2147483647 h 1091"/>
                  <a:gd name="T42" fmla="*/ 2147483647 w 865"/>
                  <a:gd name="T43" fmla="*/ 2147483647 h 1091"/>
                  <a:gd name="T44" fmla="*/ 0 w 865"/>
                  <a:gd name="T45" fmla="*/ 2147483647 h 1091"/>
                  <a:gd name="T46" fmla="*/ 0 w 865"/>
                  <a:gd name="T47" fmla="*/ 2147483647 h 1091"/>
                  <a:gd name="T48" fmla="*/ 0 w 865"/>
                  <a:gd name="T49" fmla="*/ 2147483647 h 1091"/>
                  <a:gd name="T50" fmla="*/ 0 w 865"/>
                  <a:gd name="T51" fmla="*/ 2147483647 h 1091"/>
                  <a:gd name="T52" fmla="*/ 0 w 865"/>
                  <a:gd name="T53" fmla="*/ 2147483647 h 1091"/>
                  <a:gd name="T54" fmla="*/ 0 w 865"/>
                  <a:gd name="T55" fmla="*/ 2147483647 h 1091"/>
                  <a:gd name="T56" fmla="*/ 0 w 865"/>
                  <a:gd name="T57" fmla="*/ 2147483647 h 1091"/>
                  <a:gd name="T58" fmla="*/ 0 w 865"/>
                  <a:gd name="T59" fmla="*/ 2147483647 h 1091"/>
                  <a:gd name="T60" fmla="*/ 0 w 865"/>
                  <a:gd name="T61" fmla="*/ 2147483647 h 1091"/>
                  <a:gd name="T62" fmla="*/ 0 w 865"/>
                  <a:gd name="T63" fmla="*/ 2147483647 h 1091"/>
                  <a:gd name="T64" fmla="*/ 0 w 865"/>
                  <a:gd name="T65" fmla="*/ 0 h 10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5"/>
                  <a:gd name="T100" fmla="*/ 0 h 1091"/>
                  <a:gd name="T101" fmla="*/ 865 w 865"/>
                  <a:gd name="T102" fmla="*/ 1091 h 10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5" h="1091">
                    <a:moveTo>
                      <a:pt x="133" y="412"/>
                    </a:moveTo>
                    <a:lnTo>
                      <a:pt x="189" y="236"/>
                    </a:lnTo>
                    <a:lnTo>
                      <a:pt x="263" y="107"/>
                    </a:lnTo>
                    <a:lnTo>
                      <a:pt x="347" y="29"/>
                    </a:lnTo>
                    <a:lnTo>
                      <a:pt x="434" y="0"/>
                    </a:lnTo>
                    <a:lnTo>
                      <a:pt x="517" y="21"/>
                    </a:lnTo>
                    <a:lnTo>
                      <a:pt x="588" y="97"/>
                    </a:lnTo>
                    <a:lnTo>
                      <a:pt x="640" y="227"/>
                    </a:lnTo>
                    <a:lnTo>
                      <a:pt x="668" y="414"/>
                    </a:lnTo>
                    <a:lnTo>
                      <a:pt x="690" y="529"/>
                    </a:lnTo>
                    <a:lnTo>
                      <a:pt x="724" y="624"/>
                    </a:lnTo>
                    <a:lnTo>
                      <a:pt x="766" y="703"/>
                    </a:lnTo>
                    <a:lnTo>
                      <a:pt x="808" y="774"/>
                    </a:lnTo>
                    <a:lnTo>
                      <a:pt x="841" y="842"/>
                    </a:lnTo>
                    <a:lnTo>
                      <a:pt x="864" y="913"/>
                    </a:lnTo>
                    <a:lnTo>
                      <a:pt x="865" y="993"/>
                    </a:lnTo>
                    <a:lnTo>
                      <a:pt x="841" y="1091"/>
                    </a:lnTo>
                    <a:lnTo>
                      <a:pt x="729" y="1091"/>
                    </a:lnTo>
                    <a:lnTo>
                      <a:pt x="622" y="1091"/>
                    </a:lnTo>
                    <a:lnTo>
                      <a:pt x="519" y="1088"/>
                    </a:lnTo>
                    <a:lnTo>
                      <a:pt x="420" y="1087"/>
                    </a:lnTo>
                    <a:lnTo>
                      <a:pt x="319" y="1083"/>
                    </a:lnTo>
                    <a:lnTo>
                      <a:pt x="216" y="1082"/>
                    </a:lnTo>
                    <a:lnTo>
                      <a:pt x="110" y="1082"/>
                    </a:lnTo>
                    <a:lnTo>
                      <a:pt x="0" y="1084"/>
                    </a:lnTo>
                    <a:lnTo>
                      <a:pt x="5" y="992"/>
                    </a:lnTo>
                    <a:lnTo>
                      <a:pt x="20" y="910"/>
                    </a:lnTo>
                    <a:lnTo>
                      <a:pt x="41" y="835"/>
                    </a:lnTo>
                    <a:lnTo>
                      <a:pt x="66" y="764"/>
                    </a:lnTo>
                    <a:lnTo>
                      <a:pt x="90" y="689"/>
                    </a:lnTo>
                    <a:lnTo>
                      <a:pt x="112" y="609"/>
                    </a:lnTo>
                    <a:lnTo>
                      <a:pt x="127" y="518"/>
                    </a:lnTo>
                    <a:lnTo>
                      <a:pt x="133" y="412"/>
                    </a:lnTo>
                    <a:close/>
                  </a:path>
                </a:pathLst>
              </a:custGeom>
              <a:solidFill>
                <a:srgbClr val="AD8770"/>
              </a:solidFill>
              <a:ln w="9525">
                <a:noFill/>
                <a:round/>
                <a:headEnd/>
                <a:tailEnd/>
              </a:ln>
            </p:spPr>
            <p:txBody>
              <a:bodyPr/>
              <a:lstStyle/>
              <a:p>
                <a:pPr>
                  <a:defRPr/>
                </a:pPr>
                <a:endParaRPr lang="en-US" kern="0">
                  <a:solidFill>
                    <a:sysClr val="windowText" lastClr="000000"/>
                  </a:solidFill>
                  <a:latin typeface="Arial"/>
                </a:endParaRPr>
              </a:p>
            </p:txBody>
          </p:sp>
          <p:sp>
            <p:nvSpPr>
              <p:cNvPr id="427" name="Freeform 292"/>
              <p:cNvSpPr>
                <a:spLocks/>
              </p:cNvSpPr>
              <p:nvPr/>
            </p:nvSpPr>
            <p:spPr bwMode="auto">
              <a:xfrm>
                <a:off x="4210050" y="4386263"/>
                <a:ext cx="160338" cy="157162"/>
              </a:xfrm>
              <a:custGeom>
                <a:avLst/>
                <a:gdLst>
                  <a:gd name="T0" fmla="*/ 0 w 828"/>
                  <a:gd name="T1" fmla="*/ 0 h 1080"/>
                  <a:gd name="T2" fmla="*/ 0 w 828"/>
                  <a:gd name="T3" fmla="*/ 0 h 1080"/>
                  <a:gd name="T4" fmla="*/ 2147483647 w 828"/>
                  <a:gd name="T5" fmla="*/ 0 h 1080"/>
                  <a:gd name="T6" fmla="*/ 2147483647 w 828"/>
                  <a:gd name="T7" fmla="*/ 0 h 1080"/>
                  <a:gd name="T8" fmla="*/ 2147483647 w 828"/>
                  <a:gd name="T9" fmla="*/ 0 h 1080"/>
                  <a:gd name="T10" fmla="*/ 2147483647 w 828"/>
                  <a:gd name="T11" fmla="*/ 0 h 1080"/>
                  <a:gd name="T12" fmla="*/ 2147483647 w 828"/>
                  <a:gd name="T13" fmla="*/ 0 h 1080"/>
                  <a:gd name="T14" fmla="*/ 2147483647 w 828"/>
                  <a:gd name="T15" fmla="*/ 0 h 1080"/>
                  <a:gd name="T16" fmla="*/ 2147483647 w 828"/>
                  <a:gd name="T17" fmla="*/ 0 h 1080"/>
                  <a:gd name="T18" fmla="*/ 2147483647 w 828"/>
                  <a:gd name="T19" fmla="*/ 2147483647 h 1080"/>
                  <a:gd name="T20" fmla="*/ 2147483647 w 828"/>
                  <a:gd name="T21" fmla="*/ 2147483647 h 1080"/>
                  <a:gd name="T22" fmla="*/ 2147483647 w 828"/>
                  <a:gd name="T23" fmla="*/ 2147483647 h 1080"/>
                  <a:gd name="T24" fmla="*/ 2147483647 w 828"/>
                  <a:gd name="T25" fmla="*/ 2147483647 h 1080"/>
                  <a:gd name="T26" fmla="*/ 2147483647 w 828"/>
                  <a:gd name="T27" fmla="*/ 2147483647 h 1080"/>
                  <a:gd name="T28" fmla="*/ 2147483647 w 828"/>
                  <a:gd name="T29" fmla="*/ 2147483647 h 1080"/>
                  <a:gd name="T30" fmla="*/ 2147483647 w 828"/>
                  <a:gd name="T31" fmla="*/ 2147483647 h 1080"/>
                  <a:gd name="T32" fmla="*/ 2147483647 w 828"/>
                  <a:gd name="T33" fmla="*/ 2147483647 h 1080"/>
                  <a:gd name="T34" fmla="*/ 2147483647 w 828"/>
                  <a:gd name="T35" fmla="*/ 2147483647 h 1080"/>
                  <a:gd name="T36" fmla="*/ 2147483647 w 828"/>
                  <a:gd name="T37" fmla="*/ 2147483647 h 1080"/>
                  <a:gd name="T38" fmla="*/ 2147483647 w 828"/>
                  <a:gd name="T39" fmla="*/ 2147483647 h 1080"/>
                  <a:gd name="T40" fmla="*/ 2147483647 w 828"/>
                  <a:gd name="T41" fmla="*/ 2147483647 h 1080"/>
                  <a:gd name="T42" fmla="*/ 2147483647 w 828"/>
                  <a:gd name="T43" fmla="*/ 2147483647 h 1080"/>
                  <a:gd name="T44" fmla="*/ 0 w 828"/>
                  <a:gd name="T45" fmla="*/ 2147483647 h 1080"/>
                  <a:gd name="T46" fmla="*/ 0 w 828"/>
                  <a:gd name="T47" fmla="*/ 2147483647 h 1080"/>
                  <a:gd name="T48" fmla="*/ 0 w 828"/>
                  <a:gd name="T49" fmla="*/ 2147483647 h 1080"/>
                  <a:gd name="T50" fmla="*/ 0 w 828"/>
                  <a:gd name="T51" fmla="*/ 2147483647 h 1080"/>
                  <a:gd name="T52" fmla="*/ 0 w 828"/>
                  <a:gd name="T53" fmla="*/ 2147483647 h 1080"/>
                  <a:gd name="T54" fmla="*/ 0 w 828"/>
                  <a:gd name="T55" fmla="*/ 2147483647 h 1080"/>
                  <a:gd name="T56" fmla="*/ 0 w 828"/>
                  <a:gd name="T57" fmla="*/ 2147483647 h 1080"/>
                  <a:gd name="T58" fmla="*/ 0 w 828"/>
                  <a:gd name="T59" fmla="*/ 2147483647 h 1080"/>
                  <a:gd name="T60" fmla="*/ 0 w 828"/>
                  <a:gd name="T61" fmla="*/ 2147483647 h 1080"/>
                  <a:gd name="T62" fmla="*/ 0 w 828"/>
                  <a:gd name="T63" fmla="*/ 2147483647 h 1080"/>
                  <a:gd name="T64" fmla="*/ 0 w 828"/>
                  <a:gd name="T65" fmla="*/ 0 h 10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8"/>
                  <a:gd name="T100" fmla="*/ 0 h 1080"/>
                  <a:gd name="T101" fmla="*/ 828 w 828"/>
                  <a:gd name="T102" fmla="*/ 1080 h 10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8" h="1080">
                    <a:moveTo>
                      <a:pt x="128" y="415"/>
                    </a:moveTo>
                    <a:lnTo>
                      <a:pt x="191" y="237"/>
                    </a:lnTo>
                    <a:lnTo>
                      <a:pt x="266" y="109"/>
                    </a:lnTo>
                    <a:lnTo>
                      <a:pt x="343" y="29"/>
                    </a:lnTo>
                    <a:lnTo>
                      <a:pt x="422" y="0"/>
                    </a:lnTo>
                    <a:lnTo>
                      <a:pt x="494" y="23"/>
                    </a:lnTo>
                    <a:lnTo>
                      <a:pt x="558" y="99"/>
                    </a:lnTo>
                    <a:lnTo>
                      <a:pt x="606" y="230"/>
                    </a:lnTo>
                    <a:lnTo>
                      <a:pt x="635" y="418"/>
                    </a:lnTo>
                    <a:lnTo>
                      <a:pt x="657" y="532"/>
                    </a:lnTo>
                    <a:lnTo>
                      <a:pt x="691" y="625"/>
                    </a:lnTo>
                    <a:lnTo>
                      <a:pt x="732" y="701"/>
                    </a:lnTo>
                    <a:lnTo>
                      <a:pt x="772" y="771"/>
                    </a:lnTo>
                    <a:lnTo>
                      <a:pt x="805" y="834"/>
                    </a:lnTo>
                    <a:lnTo>
                      <a:pt x="827" y="904"/>
                    </a:lnTo>
                    <a:lnTo>
                      <a:pt x="828" y="983"/>
                    </a:lnTo>
                    <a:lnTo>
                      <a:pt x="805" y="1080"/>
                    </a:lnTo>
                    <a:lnTo>
                      <a:pt x="695" y="1080"/>
                    </a:lnTo>
                    <a:lnTo>
                      <a:pt x="593" y="1080"/>
                    </a:lnTo>
                    <a:lnTo>
                      <a:pt x="496" y="1077"/>
                    </a:lnTo>
                    <a:lnTo>
                      <a:pt x="403" y="1076"/>
                    </a:lnTo>
                    <a:lnTo>
                      <a:pt x="308" y="1072"/>
                    </a:lnTo>
                    <a:lnTo>
                      <a:pt x="211" y="1071"/>
                    </a:lnTo>
                    <a:lnTo>
                      <a:pt x="109" y="1071"/>
                    </a:lnTo>
                    <a:lnTo>
                      <a:pt x="0" y="1073"/>
                    </a:lnTo>
                    <a:lnTo>
                      <a:pt x="7" y="984"/>
                    </a:lnTo>
                    <a:lnTo>
                      <a:pt x="22" y="907"/>
                    </a:lnTo>
                    <a:lnTo>
                      <a:pt x="42" y="834"/>
                    </a:lnTo>
                    <a:lnTo>
                      <a:pt x="66" y="766"/>
                    </a:lnTo>
                    <a:lnTo>
                      <a:pt x="88" y="691"/>
                    </a:lnTo>
                    <a:lnTo>
                      <a:pt x="108" y="612"/>
                    </a:lnTo>
                    <a:lnTo>
                      <a:pt x="122" y="521"/>
                    </a:lnTo>
                    <a:lnTo>
                      <a:pt x="128" y="415"/>
                    </a:lnTo>
                    <a:close/>
                  </a:path>
                </a:pathLst>
              </a:custGeom>
              <a:solidFill>
                <a:srgbClr val="B58F78"/>
              </a:solidFill>
              <a:ln w="9525">
                <a:noFill/>
                <a:round/>
                <a:headEnd/>
                <a:tailEnd/>
              </a:ln>
            </p:spPr>
            <p:txBody>
              <a:bodyPr/>
              <a:lstStyle/>
              <a:p>
                <a:pPr>
                  <a:defRPr/>
                </a:pPr>
                <a:endParaRPr lang="en-US" kern="0">
                  <a:solidFill>
                    <a:sysClr val="windowText" lastClr="000000"/>
                  </a:solidFill>
                  <a:latin typeface="Arial"/>
                </a:endParaRPr>
              </a:p>
            </p:txBody>
          </p:sp>
          <p:sp>
            <p:nvSpPr>
              <p:cNvPr id="428" name="Freeform 293"/>
              <p:cNvSpPr>
                <a:spLocks/>
              </p:cNvSpPr>
              <p:nvPr/>
            </p:nvSpPr>
            <p:spPr bwMode="auto">
              <a:xfrm>
                <a:off x="4097338" y="4440238"/>
                <a:ext cx="107950" cy="34925"/>
              </a:xfrm>
              <a:custGeom>
                <a:avLst/>
                <a:gdLst>
                  <a:gd name="T0" fmla="*/ 2147483647 w 549"/>
                  <a:gd name="T1" fmla="*/ 0 h 233"/>
                  <a:gd name="T2" fmla="*/ 2147483647 w 549"/>
                  <a:gd name="T3" fmla="*/ 0 h 233"/>
                  <a:gd name="T4" fmla="*/ 2147483647 w 549"/>
                  <a:gd name="T5" fmla="*/ 0 h 233"/>
                  <a:gd name="T6" fmla="*/ 2147483647 w 549"/>
                  <a:gd name="T7" fmla="*/ 0 h 233"/>
                  <a:gd name="T8" fmla="*/ 2147483647 w 549"/>
                  <a:gd name="T9" fmla="*/ 0 h 233"/>
                  <a:gd name="T10" fmla="*/ 0 w 549"/>
                  <a:gd name="T11" fmla="*/ 0 h 233"/>
                  <a:gd name="T12" fmla="*/ 0 w 549"/>
                  <a:gd name="T13" fmla="*/ 0 h 233"/>
                  <a:gd name="T14" fmla="*/ 0 w 549"/>
                  <a:gd name="T15" fmla="*/ 0 h 233"/>
                  <a:gd name="T16" fmla="*/ 0 w 549"/>
                  <a:gd name="T17" fmla="*/ 0 h 233"/>
                  <a:gd name="T18" fmla="*/ 0 w 549"/>
                  <a:gd name="T19" fmla="*/ 0 h 233"/>
                  <a:gd name="T20" fmla="*/ 0 w 549"/>
                  <a:gd name="T21" fmla="*/ 0 h 233"/>
                  <a:gd name="T22" fmla="*/ 2147483647 w 549"/>
                  <a:gd name="T23" fmla="*/ 0 h 233"/>
                  <a:gd name="T24" fmla="*/ 2147483647 w 549"/>
                  <a:gd name="T25" fmla="*/ 0 h 233"/>
                  <a:gd name="T26" fmla="*/ 2147483647 w 549"/>
                  <a:gd name="T27" fmla="*/ 0 h 233"/>
                  <a:gd name="T28" fmla="*/ 2147483647 w 549"/>
                  <a:gd name="T29" fmla="*/ 0 h 233"/>
                  <a:gd name="T30" fmla="*/ 2147483647 w 549"/>
                  <a:gd name="T31" fmla="*/ 0 h 233"/>
                  <a:gd name="T32" fmla="*/ 2147483647 w 549"/>
                  <a:gd name="T33" fmla="*/ 0 h 233"/>
                  <a:gd name="T34" fmla="*/ 2147483647 w 549"/>
                  <a:gd name="T35" fmla="*/ 0 h 233"/>
                  <a:gd name="T36" fmla="*/ 2147483647 w 549"/>
                  <a:gd name="T37" fmla="*/ 0 h 233"/>
                  <a:gd name="T38" fmla="*/ 2147483647 w 549"/>
                  <a:gd name="T39" fmla="*/ 0 h 233"/>
                  <a:gd name="T40" fmla="*/ 2147483647 w 549"/>
                  <a:gd name="T41" fmla="*/ 0 h 233"/>
                  <a:gd name="T42" fmla="*/ 2147483647 w 549"/>
                  <a:gd name="T43" fmla="*/ 0 h 233"/>
                  <a:gd name="T44" fmla="*/ 2147483647 w 549"/>
                  <a:gd name="T45" fmla="*/ 0 h 233"/>
                  <a:gd name="T46" fmla="*/ 2147483647 w 549"/>
                  <a:gd name="T47" fmla="*/ 0 h 233"/>
                  <a:gd name="T48" fmla="*/ 2147483647 w 549"/>
                  <a:gd name="T49" fmla="*/ 0 h 2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9"/>
                  <a:gd name="T76" fmla="*/ 0 h 233"/>
                  <a:gd name="T77" fmla="*/ 549 w 549"/>
                  <a:gd name="T78" fmla="*/ 233 h 2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9" h="233">
                    <a:moveTo>
                      <a:pt x="531" y="11"/>
                    </a:moveTo>
                    <a:lnTo>
                      <a:pt x="447" y="0"/>
                    </a:lnTo>
                    <a:lnTo>
                      <a:pt x="376" y="8"/>
                    </a:lnTo>
                    <a:lnTo>
                      <a:pt x="313" y="30"/>
                    </a:lnTo>
                    <a:lnTo>
                      <a:pt x="254" y="61"/>
                    </a:lnTo>
                    <a:lnTo>
                      <a:pt x="196" y="92"/>
                    </a:lnTo>
                    <a:lnTo>
                      <a:pt x="137" y="124"/>
                    </a:lnTo>
                    <a:lnTo>
                      <a:pt x="73" y="151"/>
                    </a:lnTo>
                    <a:lnTo>
                      <a:pt x="0" y="167"/>
                    </a:lnTo>
                    <a:lnTo>
                      <a:pt x="101" y="202"/>
                    </a:lnTo>
                    <a:lnTo>
                      <a:pt x="187" y="224"/>
                    </a:lnTo>
                    <a:lnTo>
                      <a:pt x="259" y="233"/>
                    </a:lnTo>
                    <a:lnTo>
                      <a:pt x="323" y="231"/>
                    </a:lnTo>
                    <a:lnTo>
                      <a:pt x="379" y="214"/>
                    </a:lnTo>
                    <a:lnTo>
                      <a:pt x="435" y="188"/>
                    </a:lnTo>
                    <a:lnTo>
                      <a:pt x="489" y="149"/>
                    </a:lnTo>
                    <a:lnTo>
                      <a:pt x="549" y="101"/>
                    </a:lnTo>
                    <a:lnTo>
                      <a:pt x="548" y="87"/>
                    </a:lnTo>
                    <a:lnTo>
                      <a:pt x="545" y="76"/>
                    </a:lnTo>
                    <a:lnTo>
                      <a:pt x="541" y="66"/>
                    </a:lnTo>
                    <a:lnTo>
                      <a:pt x="539" y="55"/>
                    </a:lnTo>
                    <a:lnTo>
                      <a:pt x="535" y="44"/>
                    </a:lnTo>
                    <a:lnTo>
                      <a:pt x="531" y="34"/>
                    </a:lnTo>
                    <a:lnTo>
                      <a:pt x="530" y="22"/>
                    </a:lnTo>
                    <a:lnTo>
                      <a:pt x="531" y="11"/>
                    </a:lnTo>
                    <a:close/>
                  </a:path>
                </a:pathLst>
              </a:custGeom>
              <a:solidFill>
                <a:srgbClr val="82614D"/>
              </a:solidFill>
              <a:ln w="9525">
                <a:noFill/>
                <a:round/>
                <a:headEnd/>
                <a:tailEnd/>
              </a:ln>
            </p:spPr>
            <p:txBody>
              <a:bodyPr/>
              <a:lstStyle/>
              <a:p>
                <a:pPr>
                  <a:defRPr/>
                </a:pPr>
                <a:endParaRPr lang="en-US" kern="0">
                  <a:solidFill>
                    <a:sysClr val="windowText" lastClr="000000"/>
                  </a:solidFill>
                  <a:latin typeface="Arial"/>
                </a:endParaRPr>
              </a:p>
            </p:txBody>
          </p:sp>
          <p:sp>
            <p:nvSpPr>
              <p:cNvPr id="429" name="Freeform 294"/>
              <p:cNvSpPr>
                <a:spLocks/>
              </p:cNvSpPr>
              <p:nvPr/>
            </p:nvSpPr>
            <p:spPr bwMode="auto">
              <a:xfrm>
                <a:off x="4103688" y="4440238"/>
                <a:ext cx="101600" cy="33337"/>
              </a:xfrm>
              <a:custGeom>
                <a:avLst/>
                <a:gdLst>
                  <a:gd name="T0" fmla="*/ 2147483647 w 518"/>
                  <a:gd name="T1" fmla="*/ 0 h 223"/>
                  <a:gd name="T2" fmla="*/ 2147483647 w 518"/>
                  <a:gd name="T3" fmla="*/ 0 h 223"/>
                  <a:gd name="T4" fmla="*/ 2147483647 w 518"/>
                  <a:gd name="T5" fmla="*/ 0 h 223"/>
                  <a:gd name="T6" fmla="*/ 2147483647 w 518"/>
                  <a:gd name="T7" fmla="*/ 0 h 223"/>
                  <a:gd name="T8" fmla="*/ 2147483647 w 518"/>
                  <a:gd name="T9" fmla="*/ 0 h 223"/>
                  <a:gd name="T10" fmla="*/ 0 w 518"/>
                  <a:gd name="T11" fmla="*/ 0 h 223"/>
                  <a:gd name="T12" fmla="*/ 0 w 518"/>
                  <a:gd name="T13" fmla="*/ 0 h 223"/>
                  <a:gd name="T14" fmla="*/ 0 w 518"/>
                  <a:gd name="T15" fmla="*/ 0 h 223"/>
                  <a:gd name="T16" fmla="*/ 0 w 518"/>
                  <a:gd name="T17" fmla="*/ 0 h 223"/>
                  <a:gd name="T18" fmla="*/ 0 w 518"/>
                  <a:gd name="T19" fmla="*/ 0 h 223"/>
                  <a:gd name="T20" fmla="*/ 0 w 518"/>
                  <a:gd name="T21" fmla="*/ 0 h 223"/>
                  <a:gd name="T22" fmla="*/ 2147483647 w 518"/>
                  <a:gd name="T23" fmla="*/ 0 h 223"/>
                  <a:gd name="T24" fmla="*/ 2147483647 w 518"/>
                  <a:gd name="T25" fmla="*/ 0 h 223"/>
                  <a:gd name="T26" fmla="*/ 2147483647 w 518"/>
                  <a:gd name="T27" fmla="*/ 0 h 223"/>
                  <a:gd name="T28" fmla="*/ 2147483647 w 518"/>
                  <a:gd name="T29" fmla="*/ 0 h 223"/>
                  <a:gd name="T30" fmla="*/ 2147483647 w 518"/>
                  <a:gd name="T31" fmla="*/ 0 h 223"/>
                  <a:gd name="T32" fmla="*/ 2147483647 w 518"/>
                  <a:gd name="T33" fmla="*/ 0 h 223"/>
                  <a:gd name="T34" fmla="*/ 2147483647 w 518"/>
                  <a:gd name="T35" fmla="*/ 0 h 223"/>
                  <a:gd name="T36" fmla="*/ 2147483647 w 518"/>
                  <a:gd name="T37" fmla="*/ 0 h 223"/>
                  <a:gd name="T38" fmla="*/ 2147483647 w 518"/>
                  <a:gd name="T39" fmla="*/ 0 h 223"/>
                  <a:gd name="T40" fmla="*/ 2147483647 w 518"/>
                  <a:gd name="T41" fmla="*/ 0 h 223"/>
                  <a:gd name="T42" fmla="*/ 2147483647 w 518"/>
                  <a:gd name="T43" fmla="*/ 0 h 223"/>
                  <a:gd name="T44" fmla="*/ 2147483647 w 518"/>
                  <a:gd name="T45" fmla="*/ 0 h 223"/>
                  <a:gd name="T46" fmla="*/ 2147483647 w 518"/>
                  <a:gd name="T47" fmla="*/ 0 h 223"/>
                  <a:gd name="T48" fmla="*/ 2147483647 w 518"/>
                  <a:gd name="T49" fmla="*/ 0 h 2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8"/>
                  <a:gd name="T76" fmla="*/ 0 h 223"/>
                  <a:gd name="T77" fmla="*/ 518 w 518"/>
                  <a:gd name="T78" fmla="*/ 223 h 2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8" h="223">
                    <a:moveTo>
                      <a:pt x="500" y="8"/>
                    </a:moveTo>
                    <a:lnTo>
                      <a:pt x="423" y="0"/>
                    </a:lnTo>
                    <a:lnTo>
                      <a:pt x="357" y="9"/>
                    </a:lnTo>
                    <a:lnTo>
                      <a:pt x="297" y="30"/>
                    </a:lnTo>
                    <a:lnTo>
                      <a:pt x="244" y="59"/>
                    </a:lnTo>
                    <a:lnTo>
                      <a:pt x="189" y="91"/>
                    </a:lnTo>
                    <a:lnTo>
                      <a:pt x="133" y="122"/>
                    </a:lnTo>
                    <a:lnTo>
                      <a:pt x="70" y="148"/>
                    </a:lnTo>
                    <a:lnTo>
                      <a:pt x="0" y="164"/>
                    </a:lnTo>
                    <a:lnTo>
                      <a:pt x="91" y="195"/>
                    </a:lnTo>
                    <a:lnTo>
                      <a:pt x="170" y="215"/>
                    </a:lnTo>
                    <a:lnTo>
                      <a:pt x="237" y="223"/>
                    </a:lnTo>
                    <a:lnTo>
                      <a:pt x="297" y="221"/>
                    </a:lnTo>
                    <a:lnTo>
                      <a:pt x="350" y="207"/>
                    </a:lnTo>
                    <a:lnTo>
                      <a:pt x="404" y="182"/>
                    </a:lnTo>
                    <a:lnTo>
                      <a:pt x="458" y="145"/>
                    </a:lnTo>
                    <a:lnTo>
                      <a:pt x="518" y="98"/>
                    </a:lnTo>
                    <a:lnTo>
                      <a:pt x="517" y="84"/>
                    </a:lnTo>
                    <a:lnTo>
                      <a:pt x="514" y="73"/>
                    </a:lnTo>
                    <a:lnTo>
                      <a:pt x="510" y="63"/>
                    </a:lnTo>
                    <a:lnTo>
                      <a:pt x="508" y="52"/>
                    </a:lnTo>
                    <a:lnTo>
                      <a:pt x="504" y="41"/>
                    </a:lnTo>
                    <a:lnTo>
                      <a:pt x="500" y="31"/>
                    </a:lnTo>
                    <a:lnTo>
                      <a:pt x="499" y="19"/>
                    </a:lnTo>
                    <a:lnTo>
                      <a:pt x="500" y="8"/>
                    </a:lnTo>
                    <a:close/>
                  </a:path>
                </a:pathLst>
              </a:custGeom>
              <a:solidFill>
                <a:srgbClr val="8A6952"/>
              </a:solidFill>
              <a:ln w="9525">
                <a:noFill/>
                <a:round/>
                <a:headEnd/>
                <a:tailEnd/>
              </a:ln>
            </p:spPr>
            <p:txBody>
              <a:bodyPr/>
              <a:lstStyle/>
              <a:p>
                <a:pPr>
                  <a:defRPr/>
                </a:pPr>
                <a:endParaRPr lang="en-US" kern="0">
                  <a:solidFill>
                    <a:sysClr val="windowText" lastClr="000000"/>
                  </a:solidFill>
                  <a:latin typeface="Arial"/>
                </a:endParaRPr>
              </a:p>
            </p:txBody>
          </p:sp>
          <p:sp>
            <p:nvSpPr>
              <p:cNvPr id="430" name="Freeform 295"/>
              <p:cNvSpPr>
                <a:spLocks/>
              </p:cNvSpPr>
              <p:nvPr/>
            </p:nvSpPr>
            <p:spPr bwMode="auto">
              <a:xfrm>
                <a:off x="4110038" y="4441825"/>
                <a:ext cx="95250" cy="30163"/>
              </a:xfrm>
              <a:custGeom>
                <a:avLst/>
                <a:gdLst>
                  <a:gd name="T0" fmla="*/ 2147483647 w 487"/>
                  <a:gd name="T1" fmla="*/ 0 h 214"/>
                  <a:gd name="T2" fmla="*/ 2147483647 w 487"/>
                  <a:gd name="T3" fmla="*/ 0 h 214"/>
                  <a:gd name="T4" fmla="*/ 2147483647 w 487"/>
                  <a:gd name="T5" fmla="*/ 0 h 214"/>
                  <a:gd name="T6" fmla="*/ 2147483647 w 487"/>
                  <a:gd name="T7" fmla="*/ 0 h 214"/>
                  <a:gd name="T8" fmla="*/ 2147483647 w 487"/>
                  <a:gd name="T9" fmla="*/ 0 h 214"/>
                  <a:gd name="T10" fmla="*/ 0 w 487"/>
                  <a:gd name="T11" fmla="*/ 0 h 214"/>
                  <a:gd name="T12" fmla="*/ 0 w 487"/>
                  <a:gd name="T13" fmla="*/ 0 h 214"/>
                  <a:gd name="T14" fmla="*/ 0 w 487"/>
                  <a:gd name="T15" fmla="*/ 0 h 214"/>
                  <a:gd name="T16" fmla="*/ 0 w 487"/>
                  <a:gd name="T17" fmla="*/ 0 h 214"/>
                  <a:gd name="T18" fmla="*/ 0 w 487"/>
                  <a:gd name="T19" fmla="*/ 0 h 214"/>
                  <a:gd name="T20" fmla="*/ 0 w 487"/>
                  <a:gd name="T21" fmla="*/ 0 h 214"/>
                  <a:gd name="T22" fmla="*/ 0 w 487"/>
                  <a:gd name="T23" fmla="*/ 0 h 214"/>
                  <a:gd name="T24" fmla="*/ 2147483647 w 487"/>
                  <a:gd name="T25" fmla="*/ 0 h 214"/>
                  <a:gd name="T26" fmla="*/ 2147483647 w 487"/>
                  <a:gd name="T27" fmla="*/ 0 h 214"/>
                  <a:gd name="T28" fmla="*/ 2147483647 w 487"/>
                  <a:gd name="T29" fmla="*/ 0 h 214"/>
                  <a:gd name="T30" fmla="*/ 2147483647 w 487"/>
                  <a:gd name="T31" fmla="*/ 0 h 214"/>
                  <a:gd name="T32" fmla="*/ 2147483647 w 487"/>
                  <a:gd name="T33" fmla="*/ 0 h 214"/>
                  <a:gd name="T34" fmla="*/ 2147483647 w 487"/>
                  <a:gd name="T35" fmla="*/ 0 h 214"/>
                  <a:gd name="T36" fmla="*/ 2147483647 w 487"/>
                  <a:gd name="T37" fmla="*/ 0 h 214"/>
                  <a:gd name="T38" fmla="*/ 2147483647 w 487"/>
                  <a:gd name="T39" fmla="*/ 0 h 214"/>
                  <a:gd name="T40" fmla="*/ 2147483647 w 487"/>
                  <a:gd name="T41" fmla="*/ 0 h 214"/>
                  <a:gd name="T42" fmla="*/ 2147483647 w 487"/>
                  <a:gd name="T43" fmla="*/ 0 h 214"/>
                  <a:gd name="T44" fmla="*/ 2147483647 w 487"/>
                  <a:gd name="T45" fmla="*/ 0 h 214"/>
                  <a:gd name="T46" fmla="*/ 2147483647 w 487"/>
                  <a:gd name="T47" fmla="*/ 0 h 214"/>
                  <a:gd name="T48" fmla="*/ 2147483647 w 487"/>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7"/>
                  <a:gd name="T76" fmla="*/ 0 h 214"/>
                  <a:gd name="T77" fmla="*/ 487 w 487"/>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7" h="214">
                    <a:moveTo>
                      <a:pt x="469" y="6"/>
                    </a:moveTo>
                    <a:lnTo>
                      <a:pt x="397" y="0"/>
                    </a:lnTo>
                    <a:lnTo>
                      <a:pt x="337" y="10"/>
                    </a:lnTo>
                    <a:lnTo>
                      <a:pt x="284" y="30"/>
                    </a:lnTo>
                    <a:lnTo>
                      <a:pt x="234" y="59"/>
                    </a:lnTo>
                    <a:lnTo>
                      <a:pt x="183" y="90"/>
                    </a:lnTo>
                    <a:lnTo>
                      <a:pt x="131" y="122"/>
                    </a:lnTo>
                    <a:lnTo>
                      <a:pt x="70" y="146"/>
                    </a:lnTo>
                    <a:lnTo>
                      <a:pt x="0" y="162"/>
                    </a:lnTo>
                    <a:lnTo>
                      <a:pt x="82" y="188"/>
                    </a:lnTo>
                    <a:lnTo>
                      <a:pt x="152" y="207"/>
                    </a:lnTo>
                    <a:lnTo>
                      <a:pt x="214" y="214"/>
                    </a:lnTo>
                    <a:lnTo>
                      <a:pt x="270" y="214"/>
                    </a:lnTo>
                    <a:lnTo>
                      <a:pt x="322" y="202"/>
                    </a:lnTo>
                    <a:lnTo>
                      <a:pt x="374" y="179"/>
                    </a:lnTo>
                    <a:lnTo>
                      <a:pt x="427" y="143"/>
                    </a:lnTo>
                    <a:lnTo>
                      <a:pt x="487" y="96"/>
                    </a:lnTo>
                    <a:lnTo>
                      <a:pt x="486" y="82"/>
                    </a:lnTo>
                    <a:lnTo>
                      <a:pt x="483" y="71"/>
                    </a:lnTo>
                    <a:lnTo>
                      <a:pt x="479" y="61"/>
                    </a:lnTo>
                    <a:lnTo>
                      <a:pt x="477" y="50"/>
                    </a:lnTo>
                    <a:lnTo>
                      <a:pt x="473" y="39"/>
                    </a:lnTo>
                    <a:lnTo>
                      <a:pt x="469" y="29"/>
                    </a:lnTo>
                    <a:lnTo>
                      <a:pt x="468" y="17"/>
                    </a:lnTo>
                    <a:lnTo>
                      <a:pt x="469" y="6"/>
                    </a:lnTo>
                    <a:close/>
                  </a:path>
                </a:pathLst>
              </a:custGeom>
              <a:solidFill>
                <a:srgbClr val="917059"/>
              </a:solidFill>
              <a:ln w="9525">
                <a:noFill/>
                <a:round/>
                <a:headEnd/>
                <a:tailEnd/>
              </a:ln>
            </p:spPr>
            <p:txBody>
              <a:bodyPr/>
              <a:lstStyle/>
              <a:p>
                <a:pPr>
                  <a:defRPr/>
                </a:pPr>
                <a:endParaRPr lang="en-US" kern="0">
                  <a:solidFill>
                    <a:sysClr val="windowText" lastClr="000000"/>
                  </a:solidFill>
                  <a:latin typeface="Arial"/>
                </a:endParaRPr>
              </a:p>
            </p:txBody>
          </p:sp>
          <p:sp>
            <p:nvSpPr>
              <p:cNvPr id="431" name="Freeform 296"/>
              <p:cNvSpPr>
                <a:spLocks/>
              </p:cNvSpPr>
              <p:nvPr/>
            </p:nvSpPr>
            <p:spPr bwMode="auto">
              <a:xfrm>
                <a:off x="4114800" y="4441825"/>
                <a:ext cx="90488" cy="30163"/>
              </a:xfrm>
              <a:custGeom>
                <a:avLst/>
                <a:gdLst>
                  <a:gd name="T0" fmla="*/ 2147483647 w 459"/>
                  <a:gd name="T1" fmla="*/ 0 h 207"/>
                  <a:gd name="T2" fmla="*/ 2147483647 w 459"/>
                  <a:gd name="T3" fmla="*/ 0 h 207"/>
                  <a:gd name="T4" fmla="*/ 2147483647 w 459"/>
                  <a:gd name="T5" fmla="*/ 0 h 207"/>
                  <a:gd name="T6" fmla="*/ 2147483647 w 459"/>
                  <a:gd name="T7" fmla="*/ 0 h 207"/>
                  <a:gd name="T8" fmla="*/ 2147483647 w 459"/>
                  <a:gd name="T9" fmla="*/ 0 h 207"/>
                  <a:gd name="T10" fmla="*/ 0 w 459"/>
                  <a:gd name="T11" fmla="*/ 0 h 207"/>
                  <a:gd name="T12" fmla="*/ 0 w 459"/>
                  <a:gd name="T13" fmla="*/ 0 h 207"/>
                  <a:gd name="T14" fmla="*/ 0 w 459"/>
                  <a:gd name="T15" fmla="*/ 0 h 207"/>
                  <a:gd name="T16" fmla="*/ 0 w 459"/>
                  <a:gd name="T17" fmla="*/ 0 h 207"/>
                  <a:gd name="T18" fmla="*/ 0 w 459"/>
                  <a:gd name="T19" fmla="*/ 0 h 207"/>
                  <a:gd name="T20" fmla="*/ 0 w 459"/>
                  <a:gd name="T21" fmla="*/ 0 h 207"/>
                  <a:gd name="T22" fmla="*/ 0 w 459"/>
                  <a:gd name="T23" fmla="*/ 0 h 207"/>
                  <a:gd name="T24" fmla="*/ 2147483647 w 459"/>
                  <a:gd name="T25" fmla="*/ 0 h 207"/>
                  <a:gd name="T26" fmla="*/ 2147483647 w 459"/>
                  <a:gd name="T27" fmla="*/ 0 h 207"/>
                  <a:gd name="T28" fmla="*/ 2147483647 w 459"/>
                  <a:gd name="T29" fmla="*/ 0 h 207"/>
                  <a:gd name="T30" fmla="*/ 2147483647 w 459"/>
                  <a:gd name="T31" fmla="*/ 0 h 207"/>
                  <a:gd name="T32" fmla="*/ 2147483647 w 459"/>
                  <a:gd name="T33" fmla="*/ 0 h 207"/>
                  <a:gd name="T34" fmla="*/ 2147483647 w 459"/>
                  <a:gd name="T35" fmla="*/ 0 h 207"/>
                  <a:gd name="T36" fmla="*/ 2147483647 w 459"/>
                  <a:gd name="T37" fmla="*/ 0 h 207"/>
                  <a:gd name="T38" fmla="*/ 2147483647 w 459"/>
                  <a:gd name="T39" fmla="*/ 0 h 207"/>
                  <a:gd name="T40" fmla="*/ 2147483647 w 459"/>
                  <a:gd name="T41" fmla="*/ 0 h 207"/>
                  <a:gd name="T42" fmla="*/ 2147483647 w 459"/>
                  <a:gd name="T43" fmla="*/ 0 h 207"/>
                  <a:gd name="T44" fmla="*/ 2147483647 w 459"/>
                  <a:gd name="T45" fmla="*/ 0 h 207"/>
                  <a:gd name="T46" fmla="*/ 2147483647 w 459"/>
                  <a:gd name="T47" fmla="*/ 0 h 207"/>
                  <a:gd name="T48" fmla="*/ 2147483647 w 459"/>
                  <a:gd name="T49" fmla="*/ 0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59"/>
                  <a:gd name="T76" fmla="*/ 0 h 207"/>
                  <a:gd name="T77" fmla="*/ 459 w 459"/>
                  <a:gd name="T78" fmla="*/ 207 h 2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59" h="207">
                    <a:moveTo>
                      <a:pt x="441" y="5"/>
                    </a:moveTo>
                    <a:lnTo>
                      <a:pt x="374" y="0"/>
                    </a:lnTo>
                    <a:lnTo>
                      <a:pt x="319" y="11"/>
                    </a:lnTo>
                    <a:lnTo>
                      <a:pt x="271" y="33"/>
                    </a:lnTo>
                    <a:lnTo>
                      <a:pt x="227" y="62"/>
                    </a:lnTo>
                    <a:lnTo>
                      <a:pt x="180" y="91"/>
                    </a:lnTo>
                    <a:lnTo>
                      <a:pt x="130" y="121"/>
                    </a:lnTo>
                    <a:lnTo>
                      <a:pt x="70" y="145"/>
                    </a:lnTo>
                    <a:lnTo>
                      <a:pt x="0" y="161"/>
                    </a:lnTo>
                    <a:lnTo>
                      <a:pt x="73" y="183"/>
                    </a:lnTo>
                    <a:lnTo>
                      <a:pt x="138" y="198"/>
                    </a:lnTo>
                    <a:lnTo>
                      <a:pt x="193" y="206"/>
                    </a:lnTo>
                    <a:lnTo>
                      <a:pt x="247" y="207"/>
                    </a:lnTo>
                    <a:lnTo>
                      <a:pt x="296" y="196"/>
                    </a:lnTo>
                    <a:lnTo>
                      <a:pt x="347" y="175"/>
                    </a:lnTo>
                    <a:lnTo>
                      <a:pt x="399" y="141"/>
                    </a:lnTo>
                    <a:lnTo>
                      <a:pt x="459" y="95"/>
                    </a:lnTo>
                    <a:lnTo>
                      <a:pt x="458" y="81"/>
                    </a:lnTo>
                    <a:lnTo>
                      <a:pt x="455" y="70"/>
                    </a:lnTo>
                    <a:lnTo>
                      <a:pt x="451" y="60"/>
                    </a:lnTo>
                    <a:lnTo>
                      <a:pt x="449" y="49"/>
                    </a:lnTo>
                    <a:lnTo>
                      <a:pt x="445" y="38"/>
                    </a:lnTo>
                    <a:lnTo>
                      <a:pt x="441" y="28"/>
                    </a:lnTo>
                    <a:lnTo>
                      <a:pt x="440" y="16"/>
                    </a:lnTo>
                    <a:lnTo>
                      <a:pt x="441" y="5"/>
                    </a:lnTo>
                    <a:close/>
                  </a:path>
                </a:pathLst>
              </a:custGeom>
              <a:solidFill>
                <a:srgbClr val="997561"/>
              </a:solidFill>
              <a:ln w="9525">
                <a:noFill/>
                <a:round/>
                <a:headEnd/>
                <a:tailEnd/>
              </a:ln>
            </p:spPr>
            <p:txBody>
              <a:bodyPr/>
              <a:lstStyle/>
              <a:p>
                <a:pPr>
                  <a:defRPr/>
                </a:pPr>
                <a:endParaRPr lang="en-US" kern="0">
                  <a:solidFill>
                    <a:sysClr val="windowText" lastClr="000000"/>
                  </a:solidFill>
                  <a:latin typeface="Arial"/>
                </a:endParaRPr>
              </a:p>
            </p:txBody>
          </p:sp>
          <p:sp>
            <p:nvSpPr>
              <p:cNvPr id="432" name="Freeform 297"/>
              <p:cNvSpPr>
                <a:spLocks/>
              </p:cNvSpPr>
              <p:nvPr/>
            </p:nvSpPr>
            <p:spPr bwMode="auto">
              <a:xfrm>
                <a:off x="4121150" y="4441825"/>
                <a:ext cx="84138" cy="30163"/>
              </a:xfrm>
              <a:custGeom>
                <a:avLst/>
                <a:gdLst>
                  <a:gd name="T0" fmla="*/ 2147483647 w 427"/>
                  <a:gd name="T1" fmla="*/ 0 h 200"/>
                  <a:gd name="T2" fmla="*/ 2147483647 w 427"/>
                  <a:gd name="T3" fmla="*/ 0 h 200"/>
                  <a:gd name="T4" fmla="*/ 2147483647 w 427"/>
                  <a:gd name="T5" fmla="*/ 0 h 200"/>
                  <a:gd name="T6" fmla="*/ 2147483647 w 427"/>
                  <a:gd name="T7" fmla="*/ 0 h 200"/>
                  <a:gd name="T8" fmla="*/ 0 w 427"/>
                  <a:gd name="T9" fmla="*/ 0 h 200"/>
                  <a:gd name="T10" fmla="*/ 0 w 427"/>
                  <a:gd name="T11" fmla="*/ 0 h 200"/>
                  <a:gd name="T12" fmla="*/ 0 w 427"/>
                  <a:gd name="T13" fmla="*/ 0 h 200"/>
                  <a:gd name="T14" fmla="*/ 0 w 427"/>
                  <a:gd name="T15" fmla="*/ 0 h 200"/>
                  <a:gd name="T16" fmla="*/ 0 w 427"/>
                  <a:gd name="T17" fmla="*/ 0 h 200"/>
                  <a:gd name="T18" fmla="*/ 0 w 427"/>
                  <a:gd name="T19" fmla="*/ 0 h 200"/>
                  <a:gd name="T20" fmla="*/ 0 w 427"/>
                  <a:gd name="T21" fmla="*/ 0 h 200"/>
                  <a:gd name="T22" fmla="*/ 0 w 427"/>
                  <a:gd name="T23" fmla="*/ 0 h 200"/>
                  <a:gd name="T24" fmla="*/ 0 w 427"/>
                  <a:gd name="T25" fmla="*/ 0 h 200"/>
                  <a:gd name="T26" fmla="*/ 2147483647 w 427"/>
                  <a:gd name="T27" fmla="*/ 0 h 200"/>
                  <a:gd name="T28" fmla="*/ 2147483647 w 427"/>
                  <a:gd name="T29" fmla="*/ 0 h 200"/>
                  <a:gd name="T30" fmla="*/ 2147483647 w 427"/>
                  <a:gd name="T31" fmla="*/ 0 h 200"/>
                  <a:gd name="T32" fmla="*/ 2147483647 w 427"/>
                  <a:gd name="T33" fmla="*/ 0 h 200"/>
                  <a:gd name="T34" fmla="*/ 2147483647 w 427"/>
                  <a:gd name="T35" fmla="*/ 0 h 200"/>
                  <a:gd name="T36" fmla="*/ 2147483647 w 427"/>
                  <a:gd name="T37" fmla="*/ 0 h 200"/>
                  <a:gd name="T38" fmla="*/ 2147483647 w 427"/>
                  <a:gd name="T39" fmla="*/ 0 h 200"/>
                  <a:gd name="T40" fmla="*/ 2147483647 w 427"/>
                  <a:gd name="T41" fmla="*/ 0 h 200"/>
                  <a:gd name="T42" fmla="*/ 2147483647 w 427"/>
                  <a:gd name="T43" fmla="*/ 0 h 200"/>
                  <a:gd name="T44" fmla="*/ 2147483647 w 427"/>
                  <a:gd name="T45" fmla="*/ 0 h 200"/>
                  <a:gd name="T46" fmla="*/ 2147483647 w 427"/>
                  <a:gd name="T47" fmla="*/ 0 h 200"/>
                  <a:gd name="T48" fmla="*/ 2147483647 w 427"/>
                  <a:gd name="T49" fmla="*/ 0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7"/>
                  <a:gd name="T76" fmla="*/ 0 h 200"/>
                  <a:gd name="T77" fmla="*/ 427 w 427"/>
                  <a:gd name="T78" fmla="*/ 200 h 2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7" h="200">
                    <a:moveTo>
                      <a:pt x="409" y="3"/>
                    </a:moveTo>
                    <a:lnTo>
                      <a:pt x="348" y="0"/>
                    </a:lnTo>
                    <a:lnTo>
                      <a:pt x="300" y="13"/>
                    </a:lnTo>
                    <a:lnTo>
                      <a:pt x="255" y="33"/>
                    </a:lnTo>
                    <a:lnTo>
                      <a:pt x="216" y="61"/>
                    </a:lnTo>
                    <a:lnTo>
                      <a:pt x="173" y="91"/>
                    </a:lnTo>
                    <a:lnTo>
                      <a:pt x="126" y="120"/>
                    </a:lnTo>
                    <a:lnTo>
                      <a:pt x="69" y="143"/>
                    </a:lnTo>
                    <a:lnTo>
                      <a:pt x="0" y="159"/>
                    </a:lnTo>
                    <a:lnTo>
                      <a:pt x="64" y="177"/>
                    </a:lnTo>
                    <a:lnTo>
                      <a:pt x="120" y="191"/>
                    </a:lnTo>
                    <a:lnTo>
                      <a:pt x="170" y="199"/>
                    </a:lnTo>
                    <a:lnTo>
                      <a:pt x="220" y="200"/>
                    </a:lnTo>
                    <a:lnTo>
                      <a:pt x="267" y="191"/>
                    </a:lnTo>
                    <a:lnTo>
                      <a:pt x="315" y="171"/>
                    </a:lnTo>
                    <a:lnTo>
                      <a:pt x="367" y="139"/>
                    </a:lnTo>
                    <a:lnTo>
                      <a:pt x="427" y="93"/>
                    </a:lnTo>
                    <a:lnTo>
                      <a:pt x="426" y="79"/>
                    </a:lnTo>
                    <a:lnTo>
                      <a:pt x="423" y="68"/>
                    </a:lnTo>
                    <a:lnTo>
                      <a:pt x="419" y="58"/>
                    </a:lnTo>
                    <a:lnTo>
                      <a:pt x="417" y="47"/>
                    </a:lnTo>
                    <a:lnTo>
                      <a:pt x="413" y="36"/>
                    </a:lnTo>
                    <a:lnTo>
                      <a:pt x="409" y="26"/>
                    </a:lnTo>
                    <a:lnTo>
                      <a:pt x="408" y="14"/>
                    </a:lnTo>
                    <a:lnTo>
                      <a:pt x="409" y="3"/>
                    </a:lnTo>
                    <a:close/>
                  </a:path>
                </a:pathLst>
              </a:custGeom>
              <a:solidFill>
                <a:srgbClr val="A17D66"/>
              </a:solidFill>
              <a:ln w="9525">
                <a:noFill/>
                <a:round/>
                <a:headEnd/>
                <a:tailEnd/>
              </a:ln>
            </p:spPr>
            <p:txBody>
              <a:bodyPr/>
              <a:lstStyle/>
              <a:p>
                <a:pPr>
                  <a:defRPr/>
                </a:pPr>
                <a:endParaRPr lang="en-US" kern="0">
                  <a:solidFill>
                    <a:sysClr val="windowText" lastClr="000000"/>
                  </a:solidFill>
                  <a:latin typeface="Arial"/>
                </a:endParaRPr>
              </a:p>
            </p:txBody>
          </p:sp>
          <p:sp>
            <p:nvSpPr>
              <p:cNvPr id="433" name="Freeform 298"/>
              <p:cNvSpPr>
                <a:spLocks/>
              </p:cNvSpPr>
              <p:nvPr/>
            </p:nvSpPr>
            <p:spPr bwMode="auto">
              <a:xfrm>
                <a:off x="4125913" y="4441825"/>
                <a:ext cx="79375" cy="28575"/>
              </a:xfrm>
              <a:custGeom>
                <a:avLst/>
                <a:gdLst>
                  <a:gd name="T0" fmla="*/ 2147483647 w 398"/>
                  <a:gd name="T1" fmla="*/ 0 h 192"/>
                  <a:gd name="T2" fmla="*/ 2147483647 w 398"/>
                  <a:gd name="T3" fmla="*/ 0 h 192"/>
                  <a:gd name="T4" fmla="*/ 2147483647 w 398"/>
                  <a:gd name="T5" fmla="*/ 0 h 192"/>
                  <a:gd name="T6" fmla="*/ 2147483647 w 398"/>
                  <a:gd name="T7" fmla="*/ 0 h 192"/>
                  <a:gd name="T8" fmla="*/ 2147483647 w 398"/>
                  <a:gd name="T9" fmla="*/ 0 h 192"/>
                  <a:gd name="T10" fmla="*/ 2147483647 w 398"/>
                  <a:gd name="T11" fmla="*/ 0 h 192"/>
                  <a:gd name="T12" fmla="*/ 0 w 398"/>
                  <a:gd name="T13" fmla="*/ 0 h 192"/>
                  <a:gd name="T14" fmla="*/ 0 w 398"/>
                  <a:gd name="T15" fmla="*/ 0 h 192"/>
                  <a:gd name="T16" fmla="*/ 0 w 398"/>
                  <a:gd name="T17" fmla="*/ 0 h 192"/>
                  <a:gd name="T18" fmla="*/ 0 w 398"/>
                  <a:gd name="T19" fmla="*/ 0 h 192"/>
                  <a:gd name="T20" fmla="*/ 0 w 398"/>
                  <a:gd name="T21" fmla="*/ 0 h 192"/>
                  <a:gd name="T22" fmla="*/ 0 w 398"/>
                  <a:gd name="T23" fmla="*/ 0 h 192"/>
                  <a:gd name="T24" fmla="*/ 2147483647 w 398"/>
                  <a:gd name="T25" fmla="*/ 0 h 192"/>
                  <a:gd name="T26" fmla="*/ 2147483647 w 398"/>
                  <a:gd name="T27" fmla="*/ 0 h 192"/>
                  <a:gd name="T28" fmla="*/ 2147483647 w 398"/>
                  <a:gd name="T29" fmla="*/ 0 h 192"/>
                  <a:gd name="T30" fmla="*/ 2147483647 w 398"/>
                  <a:gd name="T31" fmla="*/ 0 h 192"/>
                  <a:gd name="T32" fmla="*/ 2147483647 w 398"/>
                  <a:gd name="T33" fmla="*/ 0 h 192"/>
                  <a:gd name="T34" fmla="*/ 2147483647 w 398"/>
                  <a:gd name="T35" fmla="*/ 0 h 192"/>
                  <a:gd name="T36" fmla="*/ 2147483647 w 398"/>
                  <a:gd name="T37" fmla="*/ 0 h 192"/>
                  <a:gd name="T38" fmla="*/ 2147483647 w 398"/>
                  <a:gd name="T39" fmla="*/ 0 h 192"/>
                  <a:gd name="T40" fmla="*/ 2147483647 w 398"/>
                  <a:gd name="T41" fmla="*/ 0 h 192"/>
                  <a:gd name="T42" fmla="*/ 2147483647 w 398"/>
                  <a:gd name="T43" fmla="*/ 0 h 192"/>
                  <a:gd name="T44" fmla="*/ 2147483647 w 398"/>
                  <a:gd name="T45" fmla="*/ 0 h 192"/>
                  <a:gd name="T46" fmla="*/ 2147483647 w 398"/>
                  <a:gd name="T47" fmla="*/ 0 h 192"/>
                  <a:gd name="T48" fmla="*/ 2147483647 w 398"/>
                  <a:gd name="T49" fmla="*/ 0 h 1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8"/>
                  <a:gd name="T76" fmla="*/ 0 h 192"/>
                  <a:gd name="T77" fmla="*/ 398 w 398"/>
                  <a:gd name="T78" fmla="*/ 192 h 1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8" h="192">
                    <a:moveTo>
                      <a:pt x="380" y="1"/>
                    </a:moveTo>
                    <a:lnTo>
                      <a:pt x="326" y="0"/>
                    </a:lnTo>
                    <a:lnTo>
                      <a:pt x="282" y="12"/>
                    </a:lnTo>
                    <a:lnTo>
                      <a:pt x="244" y="34"/>
                    </a:lnTo>
                    <a:lnTo>
                      <a:pt x="209" y="62"/>
                    </a:lnTo>
                    <a:lnTo>
                      <a:pt x="169" y="90"/>
                    </a:lnTo>
                    <a:lnTo>
                      <a:pt x="125" y="119"/>
                    </a:lnTo>
                    <a:lnTo>
                      <a:pt x="69" y="142"/>
                    </a:lnTo>
                    <a:lnTo>
                      <a:pt x="0" y="157"/>
                    </a:lnTo>
                    <a:lnTo>
                      <a:pt x="54" y="170"/>
                    </a:lnTo>
                    <a:lnTo>
                      <a:pt x="103" y="181"/>
                    </a:lnTo>
                    <a:lnTo>
                      <a:pt x="149" y="189"/>
                    </a:lnTo>
                    <a:lnTo>
                      <a:pt x="195" y="192"/>
                    </a:lnTo>
                    <a:lnTo>
                      <a:pt x="239" y="184"/>
                    </a:lnTo>
                    <a:lnTo>
                      <a:pt x="287" y="167"/>
                    </a:lnTo>
                    <a:lnTo>
                      <a:pt x="338" y="136"/>
                    </a:lnTo>
                    <a:lnTo>
                      <a:pt x="398" y="91"/>
                    </a:lnTo>
                    <a:lnTo>
                      <a:pt x="397" y="77"/>
                    </a:lnTo>
                    <a:lnTo>
                      <a:pt x="394" y="66"/>
                    </a:lnTo>
                    <a:lnTo>
                      <a:pt x="390" y="56"/>
                    </a:lnTo>
                    <a:lnTo>
                      <a:pt x="388" y="45"/>
                    </a:lnTo>
                    <a:lnTo>
                      <a:pt x="384" y="34"/>
                    </a:lnTo>
                    <a:lnTo>
                      <a:pt x="380" y="24"/>
                    </a:lnTo>
                    <a:lnTo>
                      <a:pt x="379" y="12"/>
                    </a:lnTo>
                    <a:lnTo>
                      <a:pt x="380" y="1"/>
                    </a:lnTo>
                    <a:close/>
                  </a:path>
                </a:pathLst>
              </a:custGeom>
              <a:solidFill>
                <a:srgbClr val="A6806B"/>
              </a:solidFill>
              <a:ln w="9525">
                <a:noFill/>
                <a:round/>
                <a:headEnd/>
                <a:tailEnd/>
              </a:ln>
            </p:spPr>
            <p:txBody>
              <a:bodyPr/>
              <a:lstStyle/>
              <a:p>
                <a:pPr>
                  <a:defRPr/>
                </a:pPr>
                <a:endParaRPr lang="en-US" kern="0">
                  <a:solidFill>
                    <a:sysClr val="windowText" lastClr="000000"/>
                  </a:solidFill>
                  <a:latin typeface="Arial"/>
                </a:endParaRPr>
              </a:p>
            </p:txBody>
          </p:sp>
          <p:sp>
            <p:nvSpPr>
              <p:cNvPr id="434" name="Freeform 299"/>
              <p:cNvSpPr>
                <a:spLocks/>
              </p:cNvSpPr>
              <p:nvPr/>
            </p:nvSpPr>
            <p:spPr bwMode="auto">
              <a:xfrm>
                <a:off x="4132263" y="4441825"/>
                <a:ext cx="73025" cy="26988"/>
              </a:xfrm>
              <a:custGeom>
                <a:avLst/>
                <a:gdLst>
                  <a:gd name="T0" fmla="*/ 2147483647 w 367"/>
                  <a:gd name="T1" fmla="*/ 0 h 184"/>
                  <a:gd name="T2" fmla="*/ 2147483647 w 367"/>
                  <a:gd name="T3" fmla="*/ 0 h 184"/>
                  <a:gd name="T4" fmla="*/ 2147483647 w 367"/>
                  <a:gd name="T5" fmla="*/ 0 h 184"/>
                  <a:gd name="T6" fmla="*/ 2147483647 w 367"/>
                  <a:gd name="T7" fmla="*/ 0 h 184"/>
                  <a:gd name="T8" fmla="*/ 2147483647 w 367"/>
                  <a:gd name="T9" fmla="*/ 0 h 184"/>
                  <a:gd name="T10" fmla="*/ 0 w 367"/>
                  <a:gd name="T11" fmla="*/ 0 h 184"/>
                  <a:gd name="T12" fmla="*/ 0 w 367"/>
                  <a:gd name="T13" fmla="*/ 0 h 184"/>
                  <a:gd name="T14" fmla="*/ 0 w 367"/>
                  <a:gd name="T15" fmla="*/ 0 h 184"/>
                  <a:gd name="T16" fmla="*/ 0 w 367"/>
                  <a:gd name="T17" fmla="*/ 0 h 184"/>
                  <a:gd name="T18" fmla="*/ 0 w 367"/>
                  <a:gd name="T19" fmla="*/ 0 h 184"/>
                  <a:gd name="T20" fmla="*/ 0 w 367"/>
                  <a:gd name="T21" fmla="*/ 0 h 184"/>
                  <a:gd name="T22" fmla="*/ 0 w 367"/>
                  <a:gd name="T23" fmla="*/ 0 h 184"/>
                  <a:gd name="T24" fmla="*/ 2147483647 w 367"/>
                  <a:gd name="T25" fmla="*/ 0 h 184"/>
                  <a:gd name="T26" fmla="*/ 2147483647 w 367"/>
                  <a:gd name="T27" fmla="*/ 0 h 184"/>
                  <a:gd name="T28" fmla="*/ 2147483647 w 367"/>
                  <a:gd name="T29" fmla="*/ 0 h 184"/>
                  <a:gd name="T30" fmla="*/ 2147483647 w 367"/>
                  <a:gd name="T31" fmla="*/ 0 h 184"/>
                  <a:gd name="T32" fmla="*/ 2147483647 w 367"/>
                  <a:gd name="T33" fmla="*/ 0 h 184"/>
                  <a:gd name="T34" fmla="*/ 2147483647 w 367"/>
                  <a:gd name="T35" fmla="*/ 0 h 184"/>
                  <a:gd name="T36" fmla="*/ 2147483647 w 367"/>
                  <a:gd name="T37" fmla="*/ 0 h 184"/>
                  <a:gd name="T38" fmla="*/ 2147483647 w 367"/>
                  <a:gd name="T39" fmla="*/ 0 h 184"/>
                  <a:gd name="T40" fmla="*/ 2147483647 w 367"/>
                  <a:gd name="T41" fmla="*/ 0 h 184"/>
                  <a:gd name="T42" fmla="*/ 2147483647 w 367"/>
                  <a:gd name="T43" fmla="*/ 0 h 184"/>
                  <a:gd name="T44" fmla="*/ 2147483647 w 367"/>
                  <a:gd name="T45" fmla="*/ 0 h 184"/>
                  <a:gd name="T46" fmla="*/ 2147483647 w 367"/>
                  <a:gd name="T47" fmla="*/ 0 h 184"/>
                  <a:gd name="T48" fmla="*/ 2147483647 w 367"/>
                  <a:gd name="T49" fmla="*/ 0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67"/>
                  <a:gd name="T76" fmla="*/ 0 h 184"/>
                  <a:gd name="T77" fmla="*/ 367 w 367"/>
                  <a:gd name="T78" fmla="*/ 184 h 1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67" h="184">
                    <a:moveTo>
                      <a:pt x="349" y="0"/>
                    </a:moveTo>
                    <a:lnTo>
                      <a:pt x="300" y="1"/>
                    </a:lnTo>
                    <a:lnTo>
                      <a:pt x="262" y="15"/>
                    </a:lnTo>
                    <a:lnTo>
                      <a:pt x="228" y="36"/>
                    </a:lnTo>
                    <a:lnTo>
                      <a:pt x="198" y="64"/>
                    </a:lnTo>
                    <a:lnTo>
                      <a:pt x="162" y="91"/>
                    </a:lnTo>
                    <a:lnTo>
                      <a:pt x="122" y="119"/>
                    </a:lnTo>
                    <a:lnTo>
                      <a:pt x="68" y="141"/>
                    </a:lnTo>
                    <a:lnTo>
                      <a:pt x="0" y="156"/>
                    </a:lnTo>
                    <a:lnTo>
                      <a:pt x="44" y="164"/>
                    </a:lnTo>
                    <a:lnTo>
                      <a:pt x="86" y="174"/>
                    </a:lnTo>
                    <a:lnTo>
                      <a:pt x="127" y="180"/>
                    </a:lnTo>
                    <a:lnTo>
                      <a:pt x="169" y="184"/>
                    </a:lnTo>
                    <a:lnTo>
                      <a:pt x="211" y="178"/>
                    </a:lnTo>
                    <a:lnTo>
                      <a:pt x="256" y="164"/>
                    </a:lnTo>
                    <a:lnTo>
                      <a:pt x="307" y="135"/>
                    </a:lnTo>
                    <a:lnTo>
                      <a:pt x="367" y="90"/>
                    </a:lnTo>
                    <a:lnTo>
                      <a:pt x="366" y="76"/>
                    </a:lnTo>
                    <a:lnTo>
                      <a:pt x="363" y="65"/>
                    </a:lnTo>
                    <a:lnTo>
                      <a:pt x="359" y="55"/>
                    </a:lnTo>
                    <a:lnTo>
                      <a:pt x="357" y="44"/>
                    </a:lnTo>
                    <a:lnTo>
                      <a:pt x="353" y="33"/>
                    </a:lnTo>
                    <a:lnTo>
                      <a:pt x="349" y="23"/>
                    </a:lnTo>
                    <a:lnTo>
                      <a:pt x="348" y="11"/>
                    </a:lnTo>
                    <a:lnTo>
                      <a:pt x="349" y="0"/>
                    </a:lnTo>
                    <a:close/>
                  </a:path>
                </a:pathLst>
              </a:custGeom>
              <a:solidFill>
                <a:srgbClr val="AD8770"/>
              </a:solidFill>
              <a:ln w="9525">
                <a:noFill/>
                <a:round/>
                <a:headEnd/>
                <a:tailEnd/>
              </a:ln>
            </p:spPr>
            <p:txBody>
              <a:bodyPr/>
              <a:lstStyle/>
              <a:p>
                <a:pPr>
                  <a:defRPr/>
                </a:pPr>
                <a:endParaRPr lang="en-US" kern="0">
                  <a:solidFill>
                    <a:sysClr val="windowText" lastClr="000000"/>
                  </a:solidFill>
                  <a:latin typeface="Arial"/>
                </a:endParaRPr>
              </a:p>
            </p:txBody>
          </p:sp>
          <p:sp>
            <p:nvSpPr>
              <p:cNvPr id="435" name="Freeform 300"/>
              <p:cNvSpPr>
                <a:spLocks/>
              </p:cNvSpPr>
              <p:nvPr/>
            </p:nvSpPr>
            <p:spPr bwMode="auto">
              <a:xfrm>
                <a:off x="4138613" y="4441825"/>
                <a:ext cx="66675" cy="25400"/>
              </a:xfrm>
              <a:custGeom>
                <a:avLst/>
                <a:gdLst>
                  <a:gd name="T0" fmla="*/ 2147483647 w 338"/>
                  <a:gd name="T1" fmla="*/ 0 h 179"/>
                  <a:gd name="T2" fmla="*/ 2147483647 w 338"/>
                  <a:gd name="T3" fmla="*/ 0 h 179"/>
                  <a:gd name="T4" fmla="*/ 2147483647 w 338"/>
                  <a:gd name="T5" fmla="*/ 0 h 179"/>
                  <a:gd name="T6" fmla="*/ 0 w 338"/>
                  <a:gd name="T7" fmla="*/ 0 h 179"/>
                  <a:gd name="T8" fmla="*/ 0 w 338"/>
                  <a:gd name="T9" fmla="*/ 0 h 179"/>
                  <a:gd name="T10" fmla="*/ 0 w 338"/>
                  <a:gd name="T11" fmla="*/ 0 h 179"/>
                  <a:gd name="T12" fmla="*/ 0 w 338"/>
                  <a:gd name="T13" fmla="*/ 0 h 179"/>
                  <a:gd name="T14" fmla="*/ 0 w 338"/>
                  <a:gd name="T15" fmla="*/ 0 h 179"/>
                  <a:gd name="T16" fmla="*/ 0 w 338"/>
                  <a:gd name="T17" fmla="*/ 0 h 179"/>
                  <a:gd name="T18" fmla="*/ 0 w 338"/>
                  <a:gd name="T19" fmla="*/ 0 h 179"/>
                  <a:gd name="T20" fmla="*/ 0 w 338"/>
                  <a:gd name="T21" fmla="*/ 0 h 179"/>
                  <a:gd name="T22" fmla="*/ 0 w 338"/>
                  <a:gd name="T23" fmla="*/ 0 h 179"/>
                  <a:gd name="T24" fmla="*/ 0 w 338"/>
                  <a:gd name="T25" fmla="*/ 0 h 179"/>
                  <a:gd name="T26" fmla="*/ 0 w 338"/>
                  <a:gd name="T27" fmla="*/ 0 h 179"/>
                  <a:gd name="T28" fmla="*/ 2147483647 w 338"/>
                  <a:gd name="T29" fmla="*/ 0 h 179"/>
                  <a:gd name="T30" fmla="*/ 2147483647 w 338"/>
                  <a:gd name="T31" fmla="*/ 0 h 179"/>
                  <a:gd name="T32" fmla="*/ 2147483647 w 338"/>
                  <a:gd name="T33" fmla="*/ 0 h 179"/>
                  <a:gd name="T34" fmla="*/ 2147483647 w 338"/>
                  <a:gd name="T35" fmla="*/ 0 h 179"/>
                  <a:gd name="T36" fmla="*/ 2147483647 w 338"/>
                  <a:gd name="T37" fmla="*/ 0 h 179"/>
                  <a:gd name="T38" fmla="*/ 2147483647 w 338"/>
                  <a:gd name="T39" fmla="*/ 0 h 179"/>
                  <a:gd name="T40" fmla="*/ 2147483647 w 338"/>
                  <a:gd name="T41" fmla="*/ 0 h 179"/>
                  <a:gd name="T42" fmla="*/ 2147483647 w 338"/>
                  <a:gd name="T43" fmla="*/ 0 h 179"/>
                  <a:gd name="T44" fmla="*/ 2147483647 w 338"/>
                  <a:gd name="T45" fmla="*/ 0 h 179"/>
                  <a:gd name="T46" fmla="*/ 2147483647 w 338"/>
                  <a:gd name="T47" fmla="*/ 0 h 179"/>
                  <a:gd name="T48" fmla="*/ 2147483647 w 338"/>
                  <a:gd name="T49" fmla="*/ 0 h 1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8"/>
                  <a:gd name="T76" fmla="*/ 0 h 179"/>
                  <a:gd name="T77" fmla="*/ 338 w 338"/>
                  <a:gd name="T78" fmla="*/ 179 h 1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8" h="179">
                    <a:moveTo>
                      <a:pt x="320" y="0"/>
                    </a:moveTo>
                    <a:lnTo>
                      <a:pt x="278" y="4"/>
                    </a:lnTo>
                    <a:lnTo>
                      <a:pt x="245" y="18"/>
                    </a:lnTo>
                    <a:lnTo>
                      <a:pt x="217" y="39"/>
                    </a:lnTo>
                    <a:lnTo>
                      <a:pt x="191" y="66"/>
                    </a:lnTo>
                    <a:lnTo>
                      <a:pt x="159" y="93"/>
                    </a:lnTo>
                    <a:lnTo>
                      <a:pt x="119" y="119"/>
                    </a:lnTo>
                    <a:lnTo>
                      <a:pt x="67" y="141"/>
                    </a:lnTo>
                    <a:lnTo>
                      <a:pt x="0" y="156"/>
                    </a:lnTo>
                    <a:lnTo>
                      <a:pt x="36" y="160"/>
                    </a:lnTo>
                    <a:lnTo>
                      <a:pt x="71" y="168"/>
                    </a:lnTo>
                    <a:lnTo>
                      <a:pt x="106" y="174"/>
                    </a:lnTo>
                    <a:lnTo>
                      <a:pt x="144" y="179"/>
                    </a:lnTo>
                    <a:lnTo>
                      <a:pt x="183" y="175"/>
                    </a:lnTo>
                    <a:lnTo>
                      <a:pt x="229" y="161"/>
                    </a:lnTo>
                    <a:lnTo>
                      <a:pt x="280" y="133"/>
                    </a:lnTo>
                    <a:lnTo>
                      <a:pt x="338" y="90"/>
                    </a:lnTo>
                    <a:lnTo>
                      <a:pt x="337" y="76"/>
                    </a:lnTo>
                    <a:lnTo>
                      <a:pt x="334" y="65"/>
                    </a:lnTo>
                    <a:lnTo>
                      <a:pt x="330" y="55"/>
                    </a:lnTo>
                    <a:lnTo>
                      <a:pt x="328" y="44"/>
                    </a:lnTo>
                    <a:lnTo>
                      <a:pt x="324" y="33"/>
                    </a:lnTo>
                    <a:lnTo>
                      <a:pt x="320" y="23"/>
                    </a:lnTo>
                    <a:lnTo>
                      <a:pt x="319" y="11"/>
                    </a:lnTo>
                    <a:lnTo>
                      <a:pt x="320" y="0"/>
                    </a:lnTo>
                    <a:close/>
                  </a:path>
                </a:pathLst>
              </a:custGeom>
              <a:solidFill>
                <a:srgbClr val="B58F78"/>
              </a:solidFill>
              <a:ln w="9525">
                <a:noFill/>
                <a:round/>
                <a:headEnd/>
                <a:tailEnd/>
              </a:ln>
            </p:spPr>
            <p:txBody>
              <a:bodyPr/>
              <a:lstStyle/>
              <a:p>
                <a:pPr>
                  <a:defRPr/>
                </a:pPr>
                <a:endParaRPr lang="en-US" kern="0">
                  <a:solidFill>
                    <a:sysClr val="windowText" lastClr="000000"/>
                  </a:solidFill>
                  <a:latin typeface="Arial"/>
                </a:endParaRPr>
              </a:p>
            </p:txBody>
          </p:sp>
          <p:sp>
            <p:nvSpPr>
              <p:cNvPr id="436" name="Freeform 301"/>
              <p:cNvSpPr>
                <a:spLocks/>
              </p:cNvSpPr>
              <p:nvPr/>
            </p:nvSpPr>
            <p:spPr bwMode="auto">
              <a:xfrm>
                <a:off x="4154488" y="4446588"/>
                <a:ext cx="50800" cy="20637"/>
              </a:xfrm>
              <a:custGeom>
                <a:avLst/>
                <a:gdLst>
                  <a:gd name="T0" fmla="*/ 2147483647 w 258"/>
                  <a:gd name="T1" fmla="*/ 0 h 137"/>
                  <a:gd name="T2" fmla="*/ 0 w 258"/>
                  <a:gd name="T3" fmla="*/ 0 h 137"/>
                  <a:gd name="T4" fmla="*/ 0 w 258"/>
                  <a:gd name="T5" fmla="*/ 0 h 137"/>
                  <a:gd name="T6" fmla="*/ 0 w 258"/>
                  <a:gd name="T7" fmla="*/ 0 h 137"/>
                  <a:gd name="T8" fmla="*/ 0 w 258"/>
                  <a:gd name="T9" fmla="*/ 0 h 137"/>
                  <a:gd name="T10" fmla="*/ 0 w 258"/>
                  <a:gd name="T11" fmla="*/ 0 h 137"/>
                  <a:gd name="T12" fmla="*/ 0 w 258"/>
                  <a:gd name="T13" fmla="*/ 0 h 137"/>
                  <a:gd name="T14" fmla="*/ 0 w 258"/>
                  <a:gd name="T15" fmla="*/ 0 h 137"/>
                  <a:gd name="T16" fmla="*/ 0 w 258"/>
                  <a:gd name="T17" fmla="*/ 0 h 137"/>
                  <a:gd name="T18" fmla="*/ 0 w 258"/>
                  <a:gd name="T19" fmla="*/ 0 h 137"/>
                  <a:gd name="T20" fmla="*/ 0 w 258"/>
                  <a:gd name="T21" fmla="*/ 0 h 137"/>
                  <a:gd name="T22" fmla="*/ 0 w 258"/>
                  <a:gd name="T23" fmla="*/ 0 h 137"/>
                  <a:gd name="T24" fmla="*/ 0 w 258"/>
                  <a:gd name="T25" fmla="*/ 0 h 137"/>
                  <a:gd name="T26" fmla="*/ 0 w 258"/>
                  <a:gd name="T27" fmla="*/ 0 h 137"/>
                  <a:gd name="T28" fmla="*/ 0 w 258"/>
                  <a:gd name="T29" fmla="*/ 0 h 137"/>
                  <a:gd name="T30" fmla="*/ 0 w 258"/>
                  <a:gd name="T31" fmla="*/ 0 h 137"/>
                  <a:gd name="T32" fmla="*/ 2147483647 w 258"/>
                  <a:gd name="T33" fmla="*/ 0 h 137"/>
                  <a:gd name="T34" fmla="*/ 2147483647 w 258"/>
                  <a:gd name="T35" fmla="*/ 0 h 137"/>
                  <a:gd name="T36" fmla="*/ 2147483647 w 258"/>
                  <a:gd name="T37" fmla="*/ 0 h 137"/>
                  <a:gd name="T38" fmla="*/ 2147483647 w 258"/>
                  <a:gd name="T39" fmla="*/ 0 h 137"/>
                  <a:gd name="T40" fmla="*/ 2147483647 w 258"/>
                  <a:gd name="T41" fmla="*/ 0 h 137"/>
                  <a:gd name="T42" fmla="*/ 2147483647 w 258"/>
                  <a:gd name="T43" fmla="*/ 0 h 137"/>
                  <a:gd name="T44" fmla="*/ 2147483647 w 258"/>
                  <a:gd name="T45" fmla="*/ 0 h 137"/>
                  <a:gd name="T46" fmla="*/ 2147483647 w 258"/>
                  <a:gd name="T47" fmla="*/ 0 h 137"/>
                  <a:gd name="T48" fmla="*/ 2147483647 w 258"/>
                  <a:gd name="T49" fmla="*/ 0 h 1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8"/>
                  <a:gd name="T76" fmla="*/ 0 h 137"/>
                  <a:gd name="T77" fmla="*/ 258 w 258"/>
                  <a:gd name="T78" fmla="*/ 137 h 1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8" h="137">
                    <a:moveTo>
                      <a:pt x="243" y="0"/>
                    </a:moveTo>
                    <a:lnTo>
                      <a:pt x="210" y="2"/>
                    </a:lnTo>
                    <a:lnTo>
                      <a:pt x="185" y="14"/>
                    </a:lnTo>
                    <a:lnTo>
                      <a:pt x="164" y="30"/>
                    </a:lnTo>
                    <a:lnTo>
                      <a:pt x="145" y="50"/>
                    </a:lnTo>
                    <a:lnTo>
                      <a:pt x="119" y="71"/>
                    </a:lnTo>
                    <a:lnTo>
                      <a:pt x="91" y="91"/>
                    </a:lnTo>
                    <a:lnTo>
                      <a:pt x="51" y="108"/>
                    </a:lnTo>
                    <a:lnTo>
                      <a:pt x="0" y="119"/>
                    </a:lnTo>
                    <a:lnTo>
                      <a:pt x="27" y="122"/>
                    </a:lnTo>
                    <a:lnTo>
                      <a:pt x="53" y="128"/>
                    </a:lnTo>
                    <a:lnTo>
                      <a:pt x="80" y="133"/>
                    </a:lnTo>
                    <a:lnTo>
                      <a:pt x="109" y="137"/>
                    </a:lnTo>
                    <a:lnTo>
                      <a:pt x="140" y="134"/>
                    </a:lnTo>
                    <a:lnTo>
                      <a:pt x="174" y="124"/>
                    </a:lnTo>
                    <a:lnTo>
                      <a:pt x="212" y="103"/>
                    </a:lnTo>
                    <a:lnTo>
                      <a:pt x="258" y="70"/>
                    </a:lnTo>
                    <a:lnTo>
                      <a:pt x="257" y="58"/>
                    </a:lnTo>
                    <a:lnTo>
                      <a:pt x="255" y="50"/>
                    </a:lnTo>
                    <a:lnTo>
                      <a:pt x="253" y="42"/>
                    </a:lnTo>
                    <a:lnTo>
                      <a:pt x="250" y="34"/>
                    </a:lnTo>
                    <a:lnTo>
                      <a:pt x="246" y="25"/>
                    </a:lnTo>
                    <a:lnTo>
                      <a:pt x="244" y="17"/>
                    </a:lnTo>
                    <a:lnTo>
                      <a:pt x="241" y="9"/>
                    </a:lnTo>
                    <a:lnTo>
                      <a:pt x="243" y="0"/>
                    </a:lnTo>
                    <a:close/>
                  </a:path>
                </a:pathLst>
              </a:custGeom>
              <a:solidFill>
                <a:srgbClr val="6B472E"/>
              </a:solidFill>
              <a:ln w="9525">
                <a:noFill/>
                <a:round/>
                <a:headEnd/>
                <a:tailEnd/>
              </a:ln>
            </p:spPr>
            <p:txBody>
              <a:bodyPr/>
              <a:lstStyle/>
              <a:p>
                <a:pPr>
                  <a:defRPr/>
                </a:pPr>
                <a:endParaRPr lang="en-US" kern="0">
                  <a:solidFill>
                    <a:sysClr val="windowText" lastClr="000000"/>
                  </a:solidFill>
                  <a:latin typeface="Arial"/>
                </a:endParaRPr>
              </a:p>
            </p:txBody>
          </p:sp>
          <p:sp>
            <p:nvSpPr>
              <p:cNvPr id="437" name="Freeform 302"/>
              <p:cNvSpPr>
                <a:spLocks/>
              </p:cNvSpPr>
              <p:nvPr/>
            </p:nvSpPr>
            <p:spPr bwMode="auto">
              <a:xfrm>
                <a:off x="4135438" y="4359275"/>
                <a:ext cx="74612" cy="100013"/>
              </a:xfrm>
              <a:custGeom>
                <a:avLst/>
                <a:gdLst>
                  <a:gd name="T0" fmla="*/ 2147483647 w 388"/>
                  <a:gd name="T1" fmla="*/ 2147483647 h 694"/>
                  <a:gd name="T2" fmla="*/ 2147483647 w 388"/>
                  <a:gd name="T3" fmla="*/ 2147483647 h 694"/>
                  <a:gd name="T4" fmla="*/ 0 w 388"/>
                  <a:gd name="T5" fmla="*/ 0 h 694"/>
                  <a:gd name="T6" fmla="*/ 0 w 388"/>
                  <a:gd name="T7" fmla="*/ 0 h 694"/>
                  <a:gd name="T8" fmla="*/ 0 w 388"/>
                  <a:gd name="T9" fmla="*/ 0 h 694"/>
                  <a:gd name="T10" fmla="*/ 0 w 388"/>
                  <a:gd name="T11" fmla="*/ 0 h 694"/>
                  <a:gd name="T12" fmla="*/ 2147483647 w 388"/>
                  <a:gd name="T13" fmla="*/ 0 h 694"/>
                  <a:gd name="T14" fmla="*/ 2147483647 w 388"/>
                  <a:gd name="T15" fmla="*/ 0 h 694"/>
                  <a:gd name="T16" fmla="*/ 2147483647 w 388"/>
                  <a:gd name="T17" fmla="*/ 0 h 694"/>
                  <a:gd name="T18" fmla="*/ 0 w 388"/>
                  <a:gd name="T19" fmla="*/ 0 h 694"/>
                  <a:gd name="T20" fmla="*/ 0 w 388"/>
                  <a:gd name="T21" fmla="*/ 0 h 694"/>
                  <a:gd name="T22" fmla="*/ 0 w 388"/>
                  <a:gd name="T23" fmla="*/ 0 h 694"/>
                  <a:gd name="T24" fmla="*/ 0 w 388"/>
                  <a:gd name="T25" fmla="*/ 0 h 694"/>
                  <a:gd name="T26" fmla="*/ 0 w 388"/>
                  <a:gd name="T27" fmla="*/ 0 h 694"/>
                  <a:gd name="T28" fmla="*/ 0 w 388"/>
                  <a:gd name="T29" fmla="*/ 2147483647 h 694"/>
                  <a:gd name="T30" fmla="*/ 0 w 388"/>
                  <a:gd name="T31" fmla="*/ 2147483647 h 694"/>
                  <a:gd name="T32" fmla="*/ 2147483647 w 388"/>
                  <a:gd name="T33" fmla="*/ 2147483647 h 694"/>
                  <a:gd name="T34" fmla="*/ 2147483647 w 388"/>
                  <a:gd name="T35" fmla="*/ 2147483647 h 694"/>
                  <a:gd name="T36" fmla="*/ 2147483647 w 388"/>
                  <a:gd name="T37" fmla="*/ 2147483647 h 694"/>
                  <a:gd name="T38" fmla="*/ 2147483647 w 388"/>
                  <a:gd name="T39" fmla="*/ 2147483647 h 694"/>
                  <a:gd name="T40" fmla="*/ 2147483647 w 388"/>
                  <a:gd name="T41" fmla="*/ 2147483647 h 694"/>
                  <a:gd name="T42" fmla="*/ 2147483647 w 388"/>
                  <a:gd name="T43" fmla="*/ 2147483647 h 694"/>
                  <a:gd name="T44" fmla="*/ 2147483647 w 388"/>
                  <a:gd name="T45" fmla="*/ 2147483647 h 694"/>
                  <a:gd name="T46" fmla="*/ 2147483647 w 388"/>
                  <a:gd name="T47" fmla="*/ 2147483647 h 694"/>
                  <a:gd name="T48" fmla="*/ 2147483647 w 388"/>
                  <a:gd name="T49" fmla="*/ 2147483647 h 6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8"/>
                  <a:gd name="T76" fmla="*/ 0 h 694"/>
                  <a:gd name="T77" fmla="*/ 388 w 388"/>
                  <a:gd name="T78" fmla="*/ 694 h 6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8" h="694">
                    <a:moveTo>
                      <a:pt x="388" y="495"/>
                    </a:moveTo>
                    <a:lnTo>
                      <a:pt x="235" y="484"/>
                    </a:lnTo>
                    <a:lnTo>
                      <a:pt x="159" y="456"/>
                    </a:lnTo>
                    <a:lnTo>
                      <a:pt x="139" y="413"/>
                    </a:lnTo>
                    <a:lnTo>
                      <a:pt x="160" y="355"/>
                    </a:lnTo>
                    <a:lnTo>
                      <a:pt x="200" y="282"/>
                    </a:lnTo>
                    <a:lnTo>
                      <a:pt x="244" y="199"/>
                    </a:lnTo>
                    <a:lnTo>
                      <a:pt x="271" y="103"/>
                    </a:lnTo>
                    <a:lnTo>
                      <a:pt x="266" y="0"/>
                    </a:lnTo>
                    <a:lnTo>
                      <a:pt x="221" y="129"/>
                    </a:lnTo>
                    <a:lnTo>
                      <a:pt x="154" y="235"/>
                    </a:lnTo>
                    <a:lnTo>
                      <a:pt x="81" y="322"/>
                    </a:lnTo>
                    <a:lnTo>
                      <a:pt x="24" y="398"/>
                    </a:lnTo>
                    <a:lnTo>
                      <a:pt x="0" y="467"/>
                    </a:lnTo>
                    <a:lnTo>
                      <a:pt x="31" y="535"/>
                    </a:lnTo>
                    <a:lnTo>
                      <a:pt x="135" y="609"/>
                    </a:lnTo>
                    <a:lnTo>
                      <a:pt x="332" y="694"/>
                    </a:lnTo>
                    <a:lnTo>
                      <a:pt x="338" y="669"/>
                    </a:lnTo>
                    <a:lnTo>
                      <a:pt x="344" y="643"/>
                    </a:lnTo>
                    <a:lnTo>
                      <a:pt x="352" y="618"/>
                    </a:lnTo>
                    <a:lnTo>
                      <a:pt x="360" y="594"/>
                    </a:lnTo>
                    <a:lnTo>
                      <a:pt x="366" y="568"/>
                    </a:lnTo>
                    <a:lnTo>
                      <a:pt x="372" y="544"/>
                    </a:lnTo>
                    <a:lnTo>
                      <a:pt x="380" y="519"/>
                    </a:lnTo>
                    <a:lnTo>
                      <a:pt x="388" y="495"/>
                    </a:lnTo>
                    <a:close/>
                  </a:path>
                </a:pathLst>
              </a:custGeom>
              <a:solidFill>
                <a:srgbClr val="6B472E"/>
              </a:solidFill>
              <a:ln w="9525">
                <a:noFill/>
                <a:round/>
                <a:headEnd/>
                <a:tailEnd/>
              </a:ln>
            </p:spPr>
            <p:txBody>
              <a:bodyPr/>
              <a:lstStyle/>
              <a:p>
                <a:pPr>
                  <a:defRPr/>
                </a:pPr>
                <a:endParaRPr lang="en-US" kern="0">
                  <a:solidFill>
                    <a:sysClr val="windowText" lastClr="000000"/>
                  </a:solidFill>
                  <a:latin typeface="Arial"/>
                </a:endParaRPr>
              </a:p>
            </p:txBody>
          </p:sp>
          <p:sp>
            <p:nvSpPr>
              <p:cNvPr id="438" name="Freeform 303"/>
              <p:cNvSpPr>
                <a:spLocks/>
              </p:cNvSpPr>
              <p:nvPr/>
            </p:nvSpPr>
            <p:spPr bwMode="auto">
              <a:xfrm>
                <a:off x="4194175" y="4448175"/>
                <a:ext cx="52388" cy="47625"/>
              </a:xfrm>
              <a:custGeom>
                <a:avLst/>
                <a:gdLst>
                  <a:gd name="T0" fmla="*/ 0 w 270"/>
                  <a:gd name="T1" fmla="*/ 0 h 342"/>
                  <a:gd name="T2" fmla="*/ 0 w 270"/>
                  <a:gd name="T3" fmla="*/ 0 h 342"/>
                  <a:gd name="T4" fmla="*/ 0 w 270"/>
                  <a:gd name="T5" fmla="*/ 0 h 342"/>
                  <a:gd name="T6" fmla="*/ 0 w 270"/>
                  <a:gd name="T7" fmla="*/ 0 h 342"/>
                  <a:gd name="T8" fmla="*/ 0 w 270"/>
                  <a:gd name="T9" fmla="*/ 0 h 342"/>
                  <a:gd name="T10" fmla="*/ 0 w 270"/>
                  <a:gd name="T11" fmla="*/ 0 h 342"/>
                  <a:gd name="T12" fmla="*/ 0 w 270"/>
                  <a:gd name="T13" fmla="*/ 0 h 342"/>
                  <a:gd name="T14" fmla="*/ 2147483647 w 270"/>
                  <a:gd name="T15" fmla="*/ 0 h 342"/>
                  <a:gd name="T16" fmla="*/ 2147483647 w 270"/>
                  <a:gd name="T17" fmla="*/ 0 h 342"/>
                  <a:gd name="T18" fmla="*/ 2147483647 w 270"/>
                  <a:gd name="T19" fmla="*/ 0 h 342"/>
                  <a:gd name="T20" fmla="*/ 2147483647 w 270"/>
                  <a:gd name="T21" fmla="*/ 0 h 342"/>
                  <a:gd name="T22" fmla="*/ 2147483647 w 270"/>
                  <a:gd name="T23" fmla="*/ 0 h 342"/>
                  <a:gd name="T24" fmla="*/ 2147483647 w 270"/>
                  <a:gd name="T25" fmla="*/ 0 h 342"/>
                  <a:gd name="T26" fmla="*/ 2147483647 w 270"/>
                  <a:gd name="T27" fmla="*/ 0 h 342"/>
                  <a:gd name="T28" fmla="*/ 0 w 270"/>
                  <a:gd name="T29" fmla="*/ 0 h 342"/>
                  <a:gd name="T30" fmla="*/ 0 w 270"/>
                  <a:gd name="T31" fmla="*/ 0 h 342"/>
                  <a:gd name="T32" fmla="*/ 0 w 270"/>
                  <a:gd name="T33" fmla="*/ 0 h 342"/>
                  <a:gd name="T34" fmla="*/ 0 w 270"/>
                  <a:gd name="T35" fmla="*/ 0 h 342"/>
                  <a:gd name="T36" fmla="*/ 0 w 270"/>
                  <a:gd name="T37" fmla="*/ 0 h 342"/>
                  <a:gd name="T38" fmla="*/ 0 w 270"/>
                  <a:gd name="T39" fmla="*/ 0 h 342"/>
                  <a:gd name="T40" fmla="*/ 0 w 270"/>
                  <a:gd name="T41" fmla="*/ 0 h 342"/>
                  <a:gd name="T42" fmla="*/ 0 w 270"/>
                  <a:gd name="T43" fmla="*/ 0 h 342"/>
                  <a:gd name="T44" fmla="*/ 0 w 270"/>
                  <a:gd name="T45" fmla="*/ 0 h 342"/>
                  <a:gd name="T46" fmla="*/ 0 w 270"/>
                  <a:gd name="T47" fmla="*/ 0 h 342"/>
                  <a:gd name="T48" fmla="*/ 0 w 270"/>
                  <a:gd name="T49" fmla="*/ 0 h 3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0"/>
                  <a:gd name="T76" fmla="*/ 0 h 342"/>
                  <a:gd name="T77" fmla="*/ 270 w 270"/>
                  <a:gd name="T78" fmla="*/ 342 h 3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0" h="342">
                    <a:moveTo>
                      <a:pt x="32" y="0"/>
                    </a:moveTo>
                    <a:lnTo>
                      <a:pt x="58" y="61"/>
                    </a:lnTo>
                    <a:lnTo>
                      <a:pt x="82" y="117"/>
                    </a:lnTo>
                    <a:lnTo>
                      <a:pt x="107" y="161"/>
                    </a:lnTo>
                    <a:lnTo>
                      <a:pt x="132" y="193"/>
                    </a:lnTo>
                    <a:lnTo>
                      <a:pt x="159" y="206"/>
                    </a:lnTo>
                    <a:lnTo>
                      <a:pt x="189" y="195"/>
                    </a:lnTo>
                    <a:lnTo>
                      <a:pt x="226" y="160"/>
                    </a:lnTo>
                    <a:lnTo>
                      <a:pt x="270" y="95"/>
                    </a:lnTo>
                    <a:lnTo>
                      <a:pt x="262" y="115"/>
                    </a:lnTo>
                    <a:lnTo>
                      <a:pt x="253" y="137"/>
                    </a:lnTo>
                    <a:lnTo>
                      <a:pt x="244" y="157"/>
                    </a:lnTo>
                    <a:lnTo>
                      <a:pt x="236" y="179"/>
                    </a:lnTo>
                    <a:lnTo>
                      <a:pt x="227" y="199"/>
                    </a:lnTo>
                    <a:lnTo>
                      <a:pt x="220" y="221"/>
                    </a:lnTo>
                    <a:lnTo>
                      <a:pt x="211" y="242"/>
                    </a:lnTo>
                    <a:lnTo>
                      <a:pt x="203" y="264"/>
                    </a:lnTo>
                    <a:lnTo>
                      <a:pt x="123" y="324"/>
                    </a:lnTo>
                    <a:lnTo>
                      <a:pt x="66" y="342"/>
                    </a:lnTo>
                    <a:lnTo>
                      <a:pt x="29" y="322"/>
                    </a:lnTo>
                    <a:lnTo>
                      <a:pt x="9" y="278"/>
                    </a:lnTo>
                    <a:lnTo>
                      <a:pt x="0" y="213"/>
                    </a:lnTo>
                    <a:lnTo>
                      <a:pt x="4" y="141"/>
                    </a:lnTo>
                    <a:lnTo>
                      <a:pt x="15" y="66"/>
                    </a:lnTo>
                    <a:lnTo>
                      <a:pt x="32" y="0"/>
                    </a:lnTo>
                    <a:close/>
                  </a:path>
                </a:pathLst>
              </a:custGeom>
              <a:solidFill>
                <a:srgbClr val="FFFFFF"/>
              </a:solidFill>
              <a:ln w="1588">
                <a:solidFill>
                  <a:srgbClr val="000000"/>
                </a:solidFill>
                <a:prstDash val="solid"/>
                <a:round/>
                <a:headEnd/>
                <a:tailEnd/>
              </a:ln>
            </p:spPr>
            <p:txBody>
              <a:bodyPr/>
              <a:lstStyle/>
              <a:p>
                <a:pPr>
                  <a:defRPr/>
                </a:pPr>
                <a:endParaRPr lang="en-US" kern="0">
                  <a:solidFill>
                    <a:sysClr val="windowText" lastClr="000000"/>
                  </a:solidFill>
                  <a:latin typeface="Arial"/>
                </a:endParaRPr>
              </a:p>
            </p:txBody>
          </p:sp>
          <p:sp>
            <p:nvSpPr>
              <p:cNvPr id="439" name="Freeform 304"/>
              <p:cNvSpPr>
                <a:spLocks/>
              </p:cNvSpPr>
              <p:nvPr/>
            </p:nvSpPr>
            <p:spPr bwMode="auto">
              <a:xfrm>
                <a:off x="4254500" y="4446588"/>
                <a:ext cx="58738" cy="49212"/>
              </a:xfrm>
              <a:custGeom>
                <a:avLst/>
                <a:gdLst>
                  <a:gd name="T0" fmla="*/ 0 w 294"/>
                  <a:gd name="T1" fmla="*/ 0 h 344"/>
                  <a:gd name="T2" fmla="*/ 0 w 294"/>
                  <a:gd name="T3" fmla="*/ 0 h 344"/>
                  <a:gd name="T4" fmla="*/ 0 w 294"/>
                  <a:gd name="T5" fmla="*/ 0 h 344"/>
                  <a:gd name="T6" fmla="*/ 0 w 294"/>
                  <a:gd name="T7" fmla="*/ 0 h 344"/>
                  <a:gd name="T8" fmla="*/ 0 w 294"/>
                  <a:gd name="T9" fmla="*/ 0 h 344"/>
                  <a:gd name="T10" fmla="*/ 0 w 294"/>
                  <a:gd name="T11" fmla="*/ 0 h 344"/>
                  <a:gd name="T12" fmla="*/ 0 w 294"/>
                  <a:gd name="T13" fmla="*/ 0 h 344"/>
                  <a:gd name="T14" fmla="*/ 0 w 294"/>
                  <a:gd name="T15" fmla="*/ 0 h 344"/>
                  <a:gd name="T16" fmla="*/ 0 w 294"/>
                  <a:gd name="T17" fmla="*/ 0 h 344"/>
                  <a:gd name="T18" fmla="*/ 0 w 294"/>
                  <a:gd name="T19" fmla="*/ 0 h 344"/>
                  <a:gd name="T20" fmla="*/ 2147483647 w 294"/>
                  <a:gd name="T21" fmla="*/ 0 h 344"/>
                  <a:gd name="T22" fmla="*/ 2147483647 w 294"/>
                  <a:gd name="T23" fmla="*/ 0 h 344"/>
                  <a:gd name="T24" fmla="*/ 2147483647 w 294"/>
                  <a:gd name="T25" fmla="*/ 0 h 344"/>
                  <a:gd name="T26" fmla="*/ 2147483647 w 294"/>
                  <a:gd name="T27" fmla="*/ 0 h 344"/>
                  <a:gd name="T28" fmla="*/ 2147483647 w 294"/>
                  <a:gd name="T29" fmla="*/ 0 h 344"/>
                  <a:gd name="T30" fmla="*/ 2147483647 w 294"/>
                  <a:gd name="T31" fmla="*/ 0 h 344"/>
                  <a:gd name="T32" fmla="*/ 2147483647 w 294"/>
                  <a:gd name="T33" fmla="*/ 0 h 344"/>
                  <a:gd name="T34" fmla="*/ 2147483647 w 294"/>
                  <a:gd name="T35" fmla="*/ 0 h 344"/>
                  <a:gd name="T36" fmla="*/ 2147483647 w 294"/>
                  <a:gd name="T37" fmla="*/ 0 h 344"/>
                  <a:gd name="T38" fmla="*/ 0 w 294"/>
                  <a:gd name="T39" fmla="*/ 0 h 344"/>
                  <a:gd name="T40" fmla="*/ 0 w 294"/>
                  <a:gd name="T41" fmla="*/ 0 h 344"/>
                  <a:gd name="T42" fmla="*/ 0 w 294"/>
                  <a:gd name="T43" fmla="*/ 0 h 344"/>
                  <a:gd name="T44" fmla="*/ 0 w 294"/>
                  <a:gd name="T45" fmla="*/ 0 h 344"/>
                  <a:gd name="T46" fmla="*/ 0 w 294"/>
                  <a:gd name="T47" fmla="*/ 0 h 344"/>
                  <a:gd name="T48" fmla="*/ 0 w 294"/>
                  <a:gd name="T49" fmla="*/ 0 h 3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94"/>
                  <a:gd name="T76" fmla="*/ 0 h 344"/>
                  <a:gd name="T77" fmla="*/ 294 w 294"/>
                  <a:gd name="T78" fmla="*/ 344 h 3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94" h="344">
                    <a:moveTo>
                      <a:pt x="0" y="142"/>
                    </a:moveTo>
                    <a:lnTo>
                      <a:pt x="9" y="158"/>
                    </a:lnTo>
                    <a:lnTo>
                      <a:pt x="18" y="176"/>
                    </a:lnTo>
                    <a:lnTo>
                      <a:pt x="27" y="193"/>
                    </a:lnTo>
                    <a:lnTo>
                      <a:pt x="37" y="211"/>
                    </a:lnTo>
                    <a:lnTo>
                      <a:pt x="46" y="226"/>
                    </a:lnTo>
                    <a:lnTo>
                      <a:pt x="56" y="244"/>
                    </a:lnTo>
                    <a:lnTo>
                      <a:pt x="66" y="261"/>
                    </a:lnTo>
                    <a:lnTo>
                      <a:pt x="78" y="280"/>
                    </a:lnTo>
                    <a:lnTo>
                      <a:pt x="140" y="332"/>
                    </a:lnTo>
                    <a:lnTo>
                      <a:pt x="193" y="344"/>
                    </a:lnTo>
                    <a:lnTo>
                      <a:pt x="234" y="320"/>
                    </a:lnTo>
                    <a:lnTo>
                      <a:pt x="265" y="273"/>
                    </a:lnTo>
                    <a:lnTo>
                      <a:pt x="284" y="208"/>
                    </a:lnTo>
                    <a:lnTo>
                      <a:pt x="294" y="136"/>
                    </a:lnTo>
                    <a:lnTo>
                      <a:pt x="294" y="62"/>
                    </a:lnTo>
                    <a:lnTo>
                      <a:pt x="287" y="0"/>
                    </a:lnTo>
                    <a:lnTo>
                      <a:pt x="247" y="91"/>
                    </a:lnTo>
                    <a:lnTo>
                      <a:pt x="206" y="157"/>
                    </a:lnTo>
                    <a:lnTo>
                      <a:pt x="166" y="200"/>
                    </a:lnTo>
                    <a:lnTo>
                      <a:pt x="127" y="222"/>
                    </a:lnTo>
                    <a:lnTo>
                      <a:pt x="89" y="223"/>
                    </a:lnTo>
                    <a:lnTo>
                      <a:pt x="56" y="211"/>
                    </a:lnTo>
                    <a:lnTo>
                      <a:pt x="26" y="181"/>
                    </a:lnTo>
                    <a:lnTo>
                      <a:pt x="0" y="142"/>
                    </a:lnTo>
                    <a:close/>
                  </a:path>
                </a:pathLst>
              </a:custGeom>
              <a:solidFill>
                <a:srgbClr val="FFFFFF"/>
              </a:solidFill>
              <a:ln w="1588">
                <a:solidFill>
                  <a:srgbClr val="000000"/>
                </a:solidFill>
                <a:prstDash val="solid"/>
                <a:round/>
                <a:headEnd/>
                <a:tailEnd/>
              </a:ln>
            </p:spPr>
            <p:txBody>
              <a:bodyPr/>
              <a:lstStyle/>
              <a:p>
                <a:pPr>
                  <a:defRPr/>
                </a:pPr>
                <a:endParaRPr lang="en-US" kern="0">
                  <a:solidFill>
                    <a:sysClr val="windowText" lastClr="000000"/>
                  </a:solidFill>
                  <a:latin typeface="Arial"/>
                </a:endParaRPr>
              </a:p>
            </p:txBody>
          </p:sp>
          <p:sp>
            <p:nvSpPr>
              <p:cNvPr id="440" name="Freeform 305"/>
              <p:cNvSpPr>
                <a:spLocks/>
              </p:cNvSpPr>
              <p:nvPr/>
            </p:nvSpPr>
            <p:spPr bwMode="auto">
              <a:xfrm>
                <a:off x="4325938" y="4359275"/>
                <a:ext cx="74612" cy="100013"/>
              </a:xfrm>
              <a:custGeom>
                <a:avLst/>
                <a:gdLst>
                  <a:gd name="T0" fmla="*/ 0 w 383"/>
                  <a:gd name="T1" fmla="*/ 2147483647 h 694"/>
                  <a:gd name="T2" fmla="*/ 0 w 383"/>
                  <a:gd name="T3" fmla="*/ 2147483647 h 694"/>
                  <a:gd name="T4" fmla="*/ 2147483647 w 383"/>
                  <a:gd name="T5" fmla="*/ 0 h 694"/>
                  <a:gd name="T6" fmla="*/ 2147483647 w 383"/>
                  <a:gd name="T7" fmla="*/ 0 h 694"/>
                  <a:gd name="T8" fmla="*/ 0 w 383"/>
                  <a:gd name="T9" fmla="*/ 0 h 694"/>
                  <a:gd name="T10" fmla="*/ 0 w 383"/>
                  <a:gd name="T11" fmla="*/ 0 h 694"/>
                  <a:gd name="T12" fmla="*/ 0 w 383"/>
                  <a:gd name="T13" fmla="*/ 0 h 694"/>
                  <a:gd name="T14" fmla="*/ 0 w 383"/>
                  <a:gd name="T15" fmla="*/ 0 h 694"/>
                  <a:gd name="T16" fmla="*/ 0 w 383"/>
                  <a:gd name="T17" fmla="*/ 0 h 694"/>
                  <a:gd name="T18" fmla="*/ 0 w 383"/>
                  <a:gd name="T19" fmla="*/ 0 h 694"/>
                  <a:gd name="T20" fmla="*/ 2147483647 w 383"/>
                  <a:gd name="T21" fmla="*/ 0 h 694"/>
                  <a:gd name="T22" fmla="*/ 2147483647 w 383"/>
                  <a:gd name="T23" fmla="*/ 0 h 694"/>
                  <a:gd name="T24" fmla="*/ 2147483647 w 383"/>
                  <a:gd name="T25" fmla="*/ 0 h 694"/>
                  <a:gd name="T26" fmla="*/ 2147483647 w 383"/>
                  <a:gd name="T27" fmla="*/ 0 h 694"/>
                  <a:gd name="T28" fmla="*/ 2147483647 w 383"/>
                  <a:gd name="T29" fmla="*/ 2147483647 h 694"/>
                  <a:gd name="T30" fmla="*/ 2147483647 w 383"/>
                  <a:gd name="T31" fmla="*/ 2147483647 h 694"/>
                  <a:gd name="T32" fmla="*/ 0 w 383"/>
                  <a:gd name="T33" fmla="*/ 2147483647 h 694"/>
                  <a:gd name="T34" fmla="*/ 0 w 383"/>
                  <a:gd name="T35" fmla="*/ 2147483647 h 694"/>
                  <a:gd name="T36" fmla="*/ 0 w 383"/>
                  <a:gd name="T37" fmla="*/ 2147483647 h 694"/>
                  <a:gd name="T38" fmla="*/ 0 w 383"/>
                  <a:gd name="T39" fmla="*/ 2147483647 h 694"/>
                  <a:gd name="T40" fmla="*/ 0 w 383"/>
                  <a:gd name="T41" fmla="*/ 2147483647 h 694"/>
                  <a:gd name="T42" fmla="*/ 0 w 383"/>
                  <a:gd name="T43" fmla="*/ 2147483647 h 694"/>
                  <a:gd name="T44" fmla="*/ 0 w 383"/>
                  <a:gd name="T45" fmla="*/ 2147483647 h 694"/>
                  <a:gd name="T46" fmla="*/ 0 w 383"/>
                  <a:gd name="T47" fmla="*/ 2147483647 h 694"/>
                  <a:gd name="T48" fmla="*/ 0 w 383"/>
                  <a:gd name="T49" fmla="*/ 2147483647 h 6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3"/>
                  <a:gd name="T76" fmla="*/ 0 h 694"/>
                  <a:gd name="T77" fmla="*/ 383 w 383"/>
                  <a:gd name="T78" fmla="*/ 694 h 6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3" h="694">
                    <a:moveTo>
                      <a:pt x="0" y="495"/>
                    </a:moveTo>
                    <a:lnTo>
                      <a:pt x="150" y="484"/>
                    </a:lnTo>
                    <a:lnTo>
                      <a:pt x="226" y="456"/>
                    </a:lnTo>
                    <a:lnTo>
                      <a:pt x="245" y="413"/>
                    </a:lnTo>
                    <a:lnTo>
                      <a:pt x="225" y="355"/>
                    </a:lnTo>
                    <a:lnTo>
                      <a:pt x="183" y="282"/>
                    </a:lnTo>
                    <a:lnTo>
                      <a:pt x="141" y="199"/>
                    </a:lnTo>
                    <a:lnTo>
                      <a:pt x="113" y="103"/>
                    </a:lnTo>
                    <a:lnTo>
                      <a:pt x="122" y="0"/>
                    </a:lnTo>
                    <a:lnTo>
                      <a:pt x="162" y="129"/>
                    </a:lnTo>
                    <a:lnTo>
                      <a:pt x="230" y="235"/>
                    </a:lnTo>
                    <a:lnTo>
                      <a:pt x="302" y="322"/>
                    </a:lnTo>
                    <a:lnTo>
                      <a:pt x="360" y="398"/>
                    </a:lnTo>
                    <a:lnTo>
                      <a:pt x="383" y="467"/>
                    </a:lnTo>
                    <a:lnTo>
                      <a:pt x="354" y="535"/>
                    </a:lnTo>
                    <a:lnTo>
                      <a:pt x="251" y="609"/>
                    </a:lnTo>
                    <a:lnTo>
                      <a:pt x="56" y="694"/>
                    </a:lnTo>
                    <a:lnTo>
                      <a:pt x="48" y="669"/>
                    </a:lnTo>
                    <a:lnTo>
                      <a:pt x="40" y="643"/>
                    </a:lnTo>
                    <a:lnTo>
                      <a:pt x="34" y="618"/>
                    </a:lnTo>
                    <a:lnTo>
                      <a:pt x="28" y="594"/>
                    </a:lnTo>
                    <a:lnTo>
                      <a:pt x="20" y="568"/>
                    </a:lnTo>
                    <a:lnTo>
                      <a:pt x="12" y="544"/>
                    </a:lnTo>
                    <a:lnTo>
                      <a:pt x="6" y="519"/>
                    </a:lnTo>
                    <a:lnTo>
                      <a:pt x="0" y="495"/>
                    </a:lnTo>
                    <a:close/>
                  </a:path>
                </a:pathLst>
              </a:custGeom>
              <a:solidFill>
                <a:srgbClr val="6B472E"/>
              </a:solidFill>
              <a:ln w="9525">
                <a:noFill/>
                <a:round/>
                <a:headEnd/>
                <a:tailEnd/>
              </a:ln>
            </p:spPr>
            <p:txBody>
              <a:bodyPr/>
              <a:lstStyle/>
              <a:p>
                <a:pPr>
                  <a:defRPr/>
                </a:pPr>
                <a:endParaRPr lang="en-US" kern="0">
                  <a:solidFill>
                    <a:sysClr val="windowText" lastClr="000000"/>
                  </a:solidFill>
                  <a:latin typeface="Arial"/>
                </a:endParaRPr>
              </a:p>
            </p:txBody>
          </p:sp>
          <p:sp>
            <p:nvSpPr>
              <p:cNvPr id="441" name="Freeform 306"/>
              <p:cNvSpPr>
                <a:spLocks/>
              </p:cNvSpPr>
              <p:nvPr/>
            </p:nvSpPr>
            <p:spPr bwMode="auto">
              <a:xfrm>
                <a:off x="4343400" y="4440238"/>
                <a:ext cx="107950" cy="34925"/>
              </a:xfrm>
              <a:custGeom>
                <a:avLst/>
                <a:gdLst>
                  <a:gd name="T0" fmla="*/ 0 w 549"/>
                  <a:gd name="T1" fmla="*/ 0 h 233"/>
                  <a:gd name="T2" fmla="*/ 0 w 549"/>
                  <a:gd name="T3" fmla="*/ 0 h 233"/>
                  <a:gd name="T4" fmla="*/ 0 w 549"/>
                  <a:gd name="T5" fmla="*/ 0 h 233"/>
                  <a:gd name="T6" fmla="*/ 2147483647 w 549"/>
                  <a:gd name="T7" fmla="*/ 0 h 233"/>
                  <a:gd name="T8" fmla="*/ 2147483647 w 549"/>
                  <a:gd name="T9" fmla="*/ 0 h 233"/>
                  <a:gd name="T10" fmla="*/ 2147483647 w 549"/>
                  <a:gd name="T11" fmla="*/ 0 h 233"/>
                  <a:gd name="T12" fmla="*/ 2147483647 w 549"/>
                  <a:gd name="T13" fmla="*/ 0 h 233"/>
                  <a:gd name="T14" fmla="*/ 2147483647 w 549"/>
                  <a:gd name="T15" fmla="*/ 0 h 233"/>
                  <a:gd name="T16" fmla="*/ 2147483647 w 549"/>
                  <a:gd name="T17" fmla="*/ 0 h 233"/>
                  <a:gd name="T18" fmla="*/ 2147483647 w 549"/>
                  <a:gd name="T19" fmla="*/ 0 h 233"/>
                  <a:gd name="T20" fmla="*/ 2147483647 w 549"/>
                  <a:gd name="T21" fmla="*/ 0 h 233"/>
                  <a:gd name="T22" fmla="*/ 2147483647 w 549"/>
                  <a:gd name="T23" fmla="*/ 0 h 233"/>
                  <a:gd name="T24" fmla="*/ 0 w 549"/>
                  <a:gd name="T25" fmla="*/ 0 h 233"/>
                  <a:gd name="T26" fmla="*/ 0 w 549"/>
                  <a:gd name="T27" fmla="*/ 0 h 233"/>
                  <a:gd name="T28" fmla="*/ 0 w 549"/>
                  <a:gd name="T29" fmla="*/ 0 h 233"/>
                  <a:gd name="T30" fmla="*/ 0 w 549"/>
                  <a:gd name="T31" fmla="*/ 0 h 233"/>
                  <a:gd name="T32" fmla="*/ 0 w 549"/>
                  <a:gd name="T33" fmla="*/ 0 h 233"/>
                  <a:gd name="T34" fmla="*/ 0 w 549"/>
                  <a:gd name="T35" fmla="*/ 0 h 233"/>
                  <a:gd name="T36" fmla="*/ 0 w 549"/>
                  <a:gd name="T37" fmla="*/ 0 h 233"/>
                  <a:gd name="T38" fmla="*/ 0 w 549"/>
                  <a:gd name="T39" fmla="*/ 0 h 233"/>
                  <a:gd name="T40" fmla="*/ 0 w 549"/>
                  <a:gd name="T41" fmla="*/ 0 h 233"/>
                  <a:gd name="T42" fmla="*/ 0 w 549"/>
                  <a:gd name="T43" fmla="*/ 0 h 233"/>
                  <a:gd name="T44" fmla="*/ 0 w 549"/>
                  <a:gd name="T45" fmla="*/ 0 h 233"/>
                  <a:gd name="T46" fmla="*/ 0 w 549"/>
                  <a:gd name="T47" fmla="*/ 0 h 233"/>
                  <a:gd name="T48" fmla="*/ 0 w 549"/>
                  <a:gd name="T49" fmla="*/ 0 h 2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9"/>
                  <a:gd name="T76" fmla="*/ 0 h 233"/>
                  <a:gd name="T77" fmla="*/ 549 w 549"/>
                  <a:gd name="T78" fmla="*/ 233 h 2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9" h="233">
                    <a:moveTo>
                      <a:pt x="18" y="11"/>
                    </a:moveTo>
                    <a:lnTo>
                      <a:pt x="101" y="0"/>
                    </a:lnTo>
                    <a:lnTo>
                      <a:pt x="172" y="8"/>
                    </a:lnTo>
                    <a:lnTo>
                      <a:pt x="235" y="30"/>
                    </a:lnTo>
                    <a:lnTo>
                      <a:pt x="295" y="61"/>
                    </a:lnTo>
                    <a:lnTo>
                      <a:pt x="352" y="92"/>
                    </a:lnTo>
                    <a:lnTo>
                      <a:pt x="412" y="124"/>
                    </a:lnTo>
                    <a:lnTo>
                      <a:pt x="475" y="151"/>
                    </a:lnTo>
                    <a:lnTo>
                      <a:pt x="549" y="167"/>
                    </a:lnTo>
                    <a:lnTo>
                      <a:pt x="446" y="202"/>
                    </a:lnTo>
                    <a:lnTo>
                      <a:pt x="361" y="224"/>
                    </a:lnTo>
                    <a:lnTo>
                      <a:pt x="287" y="233"/>
                    </a:lnTo>
                    <a:lnTo>
                      <a:pt x="225" y="231"/>
                    </a:lnTo>
                    <a:lnTo>
                      <a:pt x="168" y="214"/>
                    </a:lnTo>
                    <a:lnTo>
                      <a:pt x="113" y="188"/>
                    </a:lnTo>
                    <a:lnTo>
                      <a:pt x="59" y="149"/>
                    </a:lnTo>
                    <a:lnTo>
                      <a:pt x="2" y="101"/>
                    </a:lnTo>
                    <a:lnTo>
                      <a:pt x="0" y="87"/>
                    </a:lnTo>
                    <a:lnTo>
                      <a:pt x="2" y="76"/>
                    </a:lnTo>
                    <a:lnTo>
                      <a:pt x="5" y="66"/>
                    </a:lnTo>
                    <a:lnTo>
                      <a:pt x="9" y="55"/>
                    </a:lnTo>
                    <a:lnTo>
                      <a:pt x="13" y="44"/>
                    </a:lnTo>
                    <a:lnTo>
                      <a:pt x="17" y="34"/>
                    </a:lnTo>
                    <a:lnTo>
                      <a:pt x="18" y="22"/>
                    </a:lnTo>
                    <a:lnTo>
                      <a:pt x="18" y="11"/>
                    </a:lnTo>
                    <a:close/>
                  </a:path>
                </a:pathLst>
              </a:custGeom>
              <a:solidFill>
                <a:srgbClr val="82614D"/>
              </a:solidFill>
              <a:ln w="9525">
                <a:noFill/>
                <a:round/>
                <a:headEnd/>
                <a:tailEnd/>
              </a:ln>
            </p:spPr>
            <p:txBody>
              <a:bodyPr/>
              <a:lstStyle/>
              <a:p>
                <a:pPr>
                  <a:defRPr/>
                </a:pPr>
                <a:endParaRPr lang="en-US" kern="0">
                  <a:solidFill>
                    <a:sysClr val="windowText" lastClr="000000"/>
                  </a:solidFill>
                  <a:latin typeface="Arial"/>
                </a:endParaRPr>
              </a:p>
            </p:txBody>
          </p:sp>
          <p:sp>
            <p:nvSpPr>
              <p:cNvPr id="442" name="Freeform 307"/>
              <p:cNvSpPr>
                <a:spLocks/>
              </p:cNvSpPr>
              <p:nvPr/>
            </p:nvSpPr>
            <p:spPr bwMode="auto">
              <a:xfrm>
                <a:off x="4343400" y="4440238"/>
                <a:ext cx="101600" cy="33337"/>
              </a:xfrm>
              <a:custGeom>
                <a:avLst/>
                <a:gdLst>
                  <a:gd name="T0" fmla="*/ 0 w 519"/>
                  <a:gd name="T1" fmla="*/ 0 h 223"/>
                  <a:gd name="T2" fmla="*/ 0 w 519"/>
                  <a:gd name="T3" fmla="*/ 0 h 223"/>
                  <a:gd name="T4" fmla="*/ 0 w 519"/>
                  <a:gd name="T5" fmla="*/ 0 h 223"/>
                  <a:gd name="T6" fmla="*/ 0 w 519"/>
                  <a:gd name="T7" fmla="*/ 0 h 223"/>
                  <a:gd name="T8" fmla="*/ 2147483647 w 519"/>
                  <a:gd name="T9" fmla="*/ 0 h 223"/>
                  <a:gd name="T10" fmla="*/ 2147483647 w 519"/>
                  <a:gd name="T11" fmla="*/ 0 h 223"/>
                  <a:gd name="T12" fmla="*/ 2147483647 w 519"/>
                  <a:gd name="T13" fmla="*/ 0 h 223"/>
                  <a:gd name="T14" fmla="*/ 2147483647 w 519"/>
                  <a:gd name="T15" fmla="*/ 0 h 223"/>
                  <a:gd name="T16" fmla="*/ 2147483647 w 519"/>
                  <a:gd name="T17" fmla="*/ 0 h 223"/>
                  <a:gd name="T18" fmla="*/ 2147483647 w 519"/>
                  <a:gd name="T19" fmla="*/ 0 h 223"/>
                  <a:gd name="T20" fmla="*/ 2147483647 w 519"/>
                  <a:gd name="T21" fmla="*/ 0 h 223"/>
                  <a:gd name="T22" fmla="*/ 2147483647 w 519"/>
                  <a:gd name="T23" fmla="*/ 0 h 223"/>
                  <a:gd name="T24" fmla="*/ 0 w 519"/>
                  <a:gd name="T25" fmla="*/ 0 h 223"/>
                  <a:gd name="T26" fmla="*/ 0 w 519"/>
                  <a:gd name="T27" fmla="*/ 0 h 223"/>
                  <a:gd name="T28" fmla="*/ 0 w 519"/>
                  <a:gd name="T29" fmla="*/ 0 h 223"/>
                  <a:gd name="T30" fmla="*/ 0 w 519"/>
                  <a:gd name="T31" fmla="*/ 0 h 223"/>
                  <a:gd name="T32" fmla="*/ 0 w 519"/>
                  <a:gd name="T33" fmla="*/ 0 h 223"/>
                  <a:gd name="T34" fmla="*/ 0 w 519"/>
                  <a:gd name="T35" fmla="*/ 0 h 223"/>
                  <a:gd name="T36" fmla="*/ 0 w 519"/>
                  <a:gd name="T37" fmla="*/ 0 h 223"/>
                  <a:gd name="T38" fmla="*/ 0 w 519"/>
                  <a:gd name="T39" fmla="*/ 0 h 223"/>
                  <a:gd name="T40" fmla="*/ 0 w 519"/>
                  <a:gd name="T41" fmla="*/ 0 h 223"/>
                  <a:gd name="T42" fmla="*/ 0 w 519"/>
                  <a:gd name="T43" fmla="*/ 0 h 223"/>
                  <a:gd name="T44" fmla="*/ 0 w 519"/>
                  <a:gd name="T45" fmla="*/ 0 h 223"/>
                  <a:gd name="T46" fmla="*/ 0 w 519"/>
                  <a:gd name="T47" fmla="*/ 0 h 223"/>
                  <a:gd name="T48" fmla="*/ 0 w 519"/>
                  <a:gd name="T49" fmla="*/ 0 h 2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9"/>
                  <a:gd name="T76" fmla="*/ 0 h 223"/>
                  <a:gd name="T77" fmla="*/ 519 w 519"/>
                  <a:gd name="T78" fmla="*/ 223 h 2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9" h="223">
                    <a:moveTo>
                      <a:pt x="18" y="8"/>
                    </a:moveTo>
                    <a:lnTo>
                      <a:pt x="93" y="0"/>
                    </a:lnTo>
                    <a:lnTo>
                      <a:pt x="160" y="9"/>
                    </a:lnTo>
                    <a:lnTo>
                      <a:pt x="219" y="30"/>
                    </a:lnTo>
                    <a:lnTo>
                      <a:pt x="273" y="59"/>
                    </a:lnTo>
                    <a:lnTo>
                      <a:pt x="325" y="91"/>
                    </a:lnTo>
                    <a:lnTo>
                      <a:pt x="383" y="122"/>
                    </a:lnTo>
                    <a:lnTo>
                      <a:pt x="445" y="148"/>
                    </a:lnTo>
                    <a:lnTo>
                      <a:pt x="519" y="164"/>
                    </a:lnTo>
                    <a:lnTo>
                      <a:pt x="425" y="195"/>
                    </a:lnTo>
                    <a:lnTo>
                      <a:pt x="347" y="215"/>
                    </a:lnTo>
                    <a:lnTo>
                      <a:pt x="280" y="223"/>
                    </a:lnTo>
                    <a:lnTo>
                      <a:pt x="220" y="221"/>
                    </a:lnTo>
                    <a:lnTo>
                      <a:pt x="164" y="207"/>
                    </a:lnTo>
                    <a:lnTo>
                      <a:pt x="112" y="182"/>
                    </a:lnTo>
                    <a:lnTo>
                      <a:pt x="59" y="145"/>
                    </a:lnTo>
                    <a:lnTo>
                      <a:pt x="2" y="98"/>
                    </a:lnTo>
                    <a:lnTo>
                      <a:pt x="0" y="84"/>
                    </a:lnTo>
                    <a:lnTo>
                      <a:pt x="2" y="73"/>
                    </a:lnTo>
                    <a:lnTo>
                      <a:pt x="5" y="63"/>
                    </a:lnTo>
                    <a:lnTo>
                      <a:pt x="9" y="52"/>
                    </a:lnTo>
                    <a:lnTo>
                      <a:pt x="13" y="41"/>
                    </a:lnTo>
                    <a:lnTo>
                      <a:pt x="17" y="31"/>
                    </a:lnTo>
                    <a:lnTo>
                      <a:pt x="18" y="19"/>
                    </a:lnTo>
                    <a:lnTo>
                      <a:pt x="18" y="8"/>
                    </a:lnTo>
                    <a:close/>
                  </a:path>
                </a:pathLst>
              </a:custGeom>
              <a:solidFill>
                <a:srgbClr val="8A6952"/>
              </a:solidFill>
              <a:ln w="9525">
                <a:noFill/>
                <a:round/>
                <a:headEnd/>
                <a:tailEnd/>
              </a:ln>
            </p:spPr>
            <p:txBody>
              <a:bodyPr/>
              <a:lstStyle/>
              <a:p>
                <a:pPr>
                  <a:defRPr/>
                </a:pPr>
                <a:endParaRPr lang="en-US" kern="0">
                  <a:solidFill>
                    <a:sysClr val="windowText" lastClr="000000"/>
                  </a:solidFill>
                  <a:latin typeface="Arial"/>
                </a:endParaRPr>
              </a:p>
            </p:txBody>
          </p:sp>
          <p:sp>
            <p:nvSpPr>
              <p:cNvPr id="443" name="Freeform 308"/>
              <p:cNvSpPr>
                <a:spLocks/>
              </p:cNvSpPr>
              <p:nvPr/>
            </p:nvSpPr>
            <p:spPr bwMode="auto">
              <a:xfrm>
                <a:off x="4343400" y="4441825"/>
                <a:ext cx="95250" cy="30163"/>
              </a:xfrm>
              <a:custGeom>
                <a:avLst/>
                <a:gdLst>
                  <a:gd name="T0" fmla="*/ 0 w 489"/>
                  <a:gd name="T1" fmla="*/ 0 h 214"/>
                  <a:gd name="T2" fmla="*/ 0 w 489"/>
                  <a:gd name="T3" fmla="*/ 0 h 214"/>
                  <a:gd name="T4" fmla="*/ 0 w 489"/>
                  <a:gd name="T5" fmla="*/ 0 h 214"/>
                  <a:gd name="T6" fmla="*/ 0 w 489"/>
                  <a:gd name="T7" fmla="*/ 0 h 214"/>
                  <a:gd name="T8" fmla="*/ 2147483647 w 489"/>
                  <a:gd name="T9" fmla="*/ 0 h 214"/>
                  <a:gd name="T10" fmla="*/ 2147483647 w 489"/>
                  <a:gd name="T11" fmla="*/ 0 h 214"/>
                  <a:gd name="T12" fmla="*/ 2147483647 w 489"/>
                  <a:gd name="T13" fmla="*/ 0 h 214"/>
                  <a:gd name="T14" fmla="*/ 2147483647 w 489"/>
                  <a:gd name="T15" fmla="*/ 0 h 214"/>
                  <a:gd name="T16" fmla="*/ 2147483647 w 489"/>
                  <a:gd name="T17" fmla="*/ 0 h 214"/>
                  <a:gd name="T18" fmla="*/ 2147483647 w 489"/>
                  <a:gd name="T19" fmla="*/ 0 h 214"/>
                  <a:gd name="T20" fmla="*/ 2147483647 w 489"/>
                  <a:gd name="T21" fmla="*/ 0 h 214"/>
                  <a:gd name="T22" fmla="*/ 2147483647 w 489"/>
                  <a:gd name="T23" fmla="*/ 0 h 214"/>
                  <a:gd name="T24" fmla="*/ 0 w 489"/>
                  <a:gd name="T25" fmla="*/ 0 h 214"/>
                  <a:gd name="T26" fmla="*/ 0 w 489"/>
                  <a:gd name="T27" fmla="*/ 0 h 214"/>
                  <a:gd name="T28" fmla="*/ 0 w 489"/>
                  <a:gd name="T29" fmla="*/ 0 h 214"/>
                  <a:gd name="T30" fmla="*/ 0 w 489"/>
                  <a:gd name="T31" fmla="*/ 0 h 214"/>
                  <a:gd name="T32" fmla="*/ 0 w 489"/>
                  <a:gd name="T33" fmla="*/ 0 h 214"/>
                  <a:gd name="T34" fmla="*/ 0 w 489"/>
                  <a:gd name="T35" fmla="*/ 0 h 214"/>
                  <a:gd name="T36" fmla="*/ 0 w 489"/>
                  <a:gd name="T37" fmla="*/ 0 h 214"/>
                  <a:gd name="T38" fmla="*/ 0 w 489"/>
                  <a:gd name="T39" fmla="*/ 0 h 214"/>
                  <a:gd name="T40" fmla="*/ 0 w 489"/>
                  <a:gd name="T41" fmla="*/ 0 h 214"/>
                  <a:gd name="T42" fmla="*/ 0 w 489"/>
                  <a:gd name="T43" fmla="*/ 0 h 214"/>
                  <a:gd name="T44" fmla="*/ 0 w 489"/>
                  <a:gd name="T45" fmla="*/ 0 h 214"/>
                  <a:gd name="T46" fmla="*/ 0 w 489"/>
                  <a:gd name="T47" fmla="*/ 0 h 214"/>
                  <a:gd name="T48" fmla="*/ 0 w 489"/>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9"/>
                  <a:gd name="T76" fmla="*/ 0 h 214"/>
                  <a:gd name="T77" fmla="*/ 489 w 489"/>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9" h="214">
                    <a:moveTo>
                      <a:pt x="18" y="6"/>
                    </a:moveTo>
                    <a:lnTo>
                      <a:pt x="88" y="0"/>
                    </a:lnTo>
                    <a:lnTo>
                      <a:pt x="149" y="10"/>
                    </a:lnTo>
                    <a:lnTo>
                      <a:pt x="202" y="30"/>
                    </a:lnTo>
                    <a:lnTo>
                      <a:pt x="253" y="59"/>
                    </a:lnTo>
                    <a:lnTo>
                      <a:pt x="303" y="90"/>
                    </a:lnTo>
                    <a:lnTo>
                      <a:pt x="356" y="122"/>
                    </a:lnTo>
                    <a:lnTo>
                      <a:pt x="417" y="146"/>
                    </a:lnTo>
                    <a:lnTo>
                      <a:pt x="489" y="162"/>
                    </a:lnTo>
                    <a:lnTo>
                      <a:pt x="404" y="188"/>
                    </a:lnTo>
                    <a:lnTo>
                      <a:pt x="333" y="207"/>
                    </a:lnTo>
                    <a:lnTo>
                      <a:pt x="271" y="214"/>
                    </a:lnTo>
                    <a:lnTo>
                      <a:pt x="216" y="214"/>
                    </a:lnTo>
                    <a:lnTo>
                      <a:pt x="163" y="202"/>
                    </a:lnTo>
                    <a:lnTo>
                      <a:pt x="112" y="179"/>
                    </a:lnTo>
                    <a:lnTo>
                      <a:pt x="59" y="143"/>
                    </a:lnTo>
                    <a:lnTo>
                      <a:pt x="2" y="96"/>
                    </a:lnTo>
                    <a:lnTo>
                      <a:pt x="0" y="82"/>
                    </a:lnTo>
                    <a:lnTo>
                      <a:pt x="2" y="71"/>
                    </a:lnTo>
                    <a:lnTo>
                      <a:pt x="5" y="61"/>
                    </a:lnTo>
                    <a:lnTo>
                      <a:pt x="9" y="50"/>
                    </a:lnTo>
                    <a:lnTo>
                      <a:pt x="13" y="39"/>
                    </a:lnTo>
                    <a:lnTo>
                      <a:pt x="17" y="29"/>
                    </a:lnTo>
                    <a:lnTo>
                      <a:pt x="18" y="17"/>
                    </a:lnTo>
                    <a:lnTo>
                      <a:pt x="18" y="6"/>
                    </a:lnTo>
                    <a:close/>
                  </a:path>
                </a:pathLst>
              </a:custGeom>
              <a:solidFill>
                <a:srgbClr val="917059"/>
              </a:solidFill>
              <a:ln w="9525">
                <a:noFill/>
                <a:round/>
                <a:headEnd/>
                <a:tailEnd/>
              </a:ln>
            </p:spPr>
            <p:txBody>
              <a:bodyPr/>
              <a:lstStyle/>
              <a:p>
                <a:pPr>
                  <a:defRPr/>
                </a:pPr>
                <a:endParaRPr lang="en-US" kern="0">
                  <a:solidFill>
                    <a:sysClr val="windowText" lastClr="000000"/>
                  </a:solidFill>
                  <a:latin typeface="Arial"/>
                </a:endParaRPr>
              </a:p>
            </p:txBody>
          </p:sp>
          <p:sp>
            <p:nvSpPr>
              <p:cNvPr id="444" name="Freeform 309"/>
              <p:cNvSpPr>
                <a:spLocks/>
              </p:cNvSpPr>
              <p:nvPr/>
            </p:nvSpPr>
            <p:spPr bwMode="auto">
              <a:xfrm>
                <a:off x="4343400" y="4441825"/>
                <a:ext cx="88900" cy="30163"/>
              </a:xfrm>
              <a:custGeom>
                <a:avLst/>
                <a:gdLst>
                  <a:gd name="T0" fmla="*/ 0 w 458"/>
                  <a:gd name="T1" fmla="*/ 0 h 207"/>
                  <a:gd name="T2" fmla="*/ 0 w 458"/>
                  <a:gd name="T3" fmla="*/ 0 h 207"/>
                  <a:gd name="T4" fmla="*/ 0 w 458"/>
                  <a:gd name="T5" fmla="*/ 0 h 207"/>
                  <a:gd name="T6" fmla="*/ 0 w 458"/>
                  <a:gd name="T7" fmla="*/ 0 h 207"/>
                  <a:gd name="T8" fmla="*/ 2147483647 w 458"/>
                  <a:gd name="T9" fmla="*/ 0 h 207"/>
                  <a:gd name="T10" fmla="*/ 2147483647 w 458"/>
                  <a:gd name="T11" fmla="*/ 0 h 207"/>
                  <a:gd name="T12" fmla="*/ 2147483647 w 458"/>
                  <a:gd name="T13" fmla="*/ 0 h 207"/>
                  <a:gd name="T14" fmla="*/ 2147483647 w 458"/>
                  <a:gd name="T15" fmla="*/ 0 h 207"/>
                  <a:gd name="T16" fmla="*/ 2147483647 w 458"/>
                  <a:gd name="T17" fmla="*/ 0 h 207"/>
                  <a:gd name="T18" fmla="*/ 2147483647 w 458"/>
                  <a:gd name="T19" fmla="*/ 0 h 207"/>
                  <a:gd name="T20" fmla="*/ 2147483647 w 458"/>
                  <a:gd name="T21" fmla="*/ 0 h 207"/>
                  <a:gd name="T22" fmla="*/ 2147483647 w 458"/>
                  <a:gd name="T23" fmla="*/ 0 h 207"/>
                  <a:gd name="T24" fmla="*/ 0 w 458"/>
                  <a:gd name="T25" fmla="*/ 0 h 207"/>
                  <a:gd name="T26" fmla="*/ 0 w 458"/>
                  <a:gd name="T27" fmla="*/ 0 h 207"/>
                  <a:gd name="T28" fmla="*/ 0 w 458"/>
                  <a:gd name="T29" fmla="*/ 0 h 207"/>
                  <a:gd name="T30" fmla="*/ 0 w 458"/>
                  <a:gd name="T31" fmla="*/ 0 h 207"/>
                  <a:gd name="T32" fmla="*/ 0 w 458"/>
                  <a:gd name="T33" fmla="*/ 0 h 207"/>
                  <a:gd name="T34" fmla="*/ 0 w 458"/>
                  <a:gd name="T35" fmla="*/ 0 h 207"/>
                  <a:gd name="T36" fmla="*/ 0 w 458"/>
                  <a:gd name="T37" fmla="*/ 0 h 207"/>
                  <a:gd name="T38" fmla="*/ 0 w 458"/>
                  <a:gd name="T39" fmla="*/ 0 h 207"/>
                  <a:gd name="T40" fmla="*/ 0 w 458"/>
                  <a:gd name="T41" fmla="*/ 0 h 207"/>
                  <a:gd name="T42" fmla="*/ 0 w 458"/>
                  <a:gd name="T43" fmla="*/ 0 h 207"/>
                  <a:gd name="T44" fmla="*/ 0 w 458"/>
                  <a:gd name="T45" fmla="*/ 0 h 207"/>
                  <a:gd name="T46" fmla="*/ 0 w 458"/>
                  <a:gd name="T47" fmla="*/ 0 h 207"/>
                  <a:gd name="T48" fmla="*/ 0 w 458"/>
                  <a:gd name="T49" fmla="*/ 0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58"/>
                  <a:gd name="T76" fmla="*/ 0 h 207"/>
                  <a:gd name="T77" fmla="*/ 458 w 458"/>
                  <a:gd name="T78" fmla="*/ 207 h 2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58" h="207">
                    <a:moveTo>
                      <a:pt x="18" y="5"/>
                    </a:moveTo>
                    <a:lnTo>
                      <a:pt x="82" y="0"/>
                    </a:lnTo>
                    <a:lnTo>
                      <a:pt x="138" y="11"/>
                    </a:lnTo>
                    <a:lnTo>
                      <a:pt x="186" y="33"/>
                    </a:lnTo>
                    <a:lnTo>
                      <a:pt x="232" y="62"/>
                    </a:lnTo>
                    <a:lnTo>
                      <a:pt x="276" y="91"/>
                    </a:lnTo>
                    <a:lnTo>
                      <a:pt x="327" y="121"/>
                    </a:lnTo>
                    <a:lnTo>
                      <a:pt x="386" y="145"/>
                    </a:lnTo>
                    <a:lnTo>
                      <a:pt x="458" y="161"/>
                    </a:lnTo>
                    <a:lnTo>
                      <a:pt x="383" y="183"/>
                    </a:lnTo>
                    <a:lnTo>
                      <a:pt x="319" y="198"/>
                    </a:lnTo>
                    <a:lnTo>
                      <a:pt x="262" y="206"/>
                    </a:lnTo>
                    <a:lnTo>
                      <a:pt x="211" y="207"/>
                    </a:lnTo>
                    <a:lnTo>
                      <a:pt x="160" y="196"/>
                    </a:lnTo>
                    <a:lnTo>
                      <a:pt x="111" y="175"/>
                    </a:lnTo>
                    <a:lnTo>
                      <a:pt x="59" y="141"/>
                    </a:lnTo>
                    <a:lnTo>
                      <a:pt x="2" y="95"/>
                    </a:lnTo>
                    <a:lnTo>
                      <a:pt x="0" y="81"/>
                    </a:lnTo>
                    <a:lnTo>
                      <a:pt x="2" y="70"/>
                    </a:lnTo>
                    <a:lnTo>
                      <a:pt x="5" y="60"/>
                    </a:lnTo>
                    <a:lnTo>
                      <a:pt x="9" y="49"/>
                    </a:lnTo>
                    <a:lnTo>
                      <a:pt x="13" y="38"/>
                    </a:lnTo>
                    <a:lnTo>
                      <a:pt x="17" y="28"/>
                    </a:lnTo>
                    <a:lnTo>
                      <a:pt x="18" y="16"/>
                    </a:lnTo>
                    <a:lnTo>
                      <a:pt x="18" y="5"/>
                    </a:lnTo>
                    <a:close/>
                  </a:path>
                </a:pathLst>
              </a:custGeom>
              <a:solidFill>
                <a:srgbClr val="997561"/>
              </a:solidFill>
              <a:ln w="9525">
                <a:noFill/>
                <a:round/>
                <a:headEnd/>
                <a:tailEnd/>
              </a:ln>
            </p:spPr>
            <p:txBody>
              <a:bodyPr/>
              <a:lstStyle/>
              <a:p>
                <a:pPr>
                  <a:defRPr/>
                </a:pPr>
                <a:endParaRPr lang="en-US" kern="0">
                  <a:solidFill>
                    <a:sysClr val="windowText" lastClr="000000"/>
                  </a:solidFill>
                  <a:latin typeface="Arial"/>
                </a:endParaRPr>
              </a:p>
            </p:txBody>
          </p:sp>
          <p:sp>
            <p:nvSpPr>
              <p:cNvPr id="445" name="Freeform 310"/>
              <p:cNvSpPr>
                <a:spLocks/>
              </p:cNvSpPr>
              <p:nvPr/>
            </p:nvSpPr>
            <p:spPr bwMode="auto">
              <a:xfrm>
                <a:off x="4343400" y="4441825"/>
                <a:ext cx="84138" cy="30163"/>
              </a:xfrm>
              <a:custGeom>
                <a:avLst/>
                <a:gdLst>
                  <a:gd name="T0" fmla="*/ 0 w 430"/>
                  <a:gd name="T1" fmla="*/ 0 h 200"/>
                  <a:gd name="T2" fmla="*/ 0 w 430"/>
                  <a:gd name="T3" fmla="*/ 0 h 200"/>
                  <a:gd name="T4" fmla="*/ 0 w 430"/>
                  <a:gd name="T5" fmla="*/ 0 h 200"/>
                  <a:gd name="T6" fmla="*/ 0 w 430"/>
                  <a:gd name="T7" fmla="*/ 0 h 200"/>
                  <a:gd name="T8" fmla="*/ 0 w 430"/>
                  <a:gd name="T9" fmla="*/ 0 h 200"/>
                  <a:gd name="T10" fmla="*/ 2147483647 w 430"/>
                  <a:gd name="T11" fmla="*/ 0 h 200"/>
                  <a:gd name="T12" fmla="*/ 2147483647 w 430"/>
                  <a:gd name="T13" fmla="*/ 0 h 200"/>
                  <a:gd name="T14" fmla="*/ 2147483647 w 430"/>
                  <a:gd name="T15" fmla="*/ 0 h 200"/>
                  <a:gd name="T16" fmla="*/ 2147483647 w 430"/>
                  <a:gd name="T17" fmla="*/ 0 h 200"/>
                  <a:gd name="T18" fmla="*/ 2147483647 w 430"/>
                  <a:gd name="T19" fmla="*/ 0 h 200"/>
                  <a:gd name="T20" fmla="*/ 2147483647 w 430"/>
                  <a:gd name="T21" fmla="*/ 0 h 200"/>
                  <a:gd name="T22" fmla="*/ 2147483647 w 430"/>
                  <a:gd name="T23" fmla="*/ 0 h 200"/>
                  <a:gd name="T24" fmla="*/ 0 w 430"/>
                  <a:gd name="T25" fmla="*/ 0 h 200"/>
                  <a:gd name="T26" fmla="*/ 0 w 430"/>
                  <a:gd name="T27" fmla="*/ 0 h 200"/>
                  <a:gd name="T28" fmla="*/ 0 w 430"/>
                  <a:gd name="T29" fmla="*/ 0 h 200"/>
                  <a:gd name="T30" fmla="*/ 0 w 430"/>
                  <a:gd name="T31" fmla="*/ 0 h 200"/>
                  <a:gd name="T32" fmla="*/ 0 w 430"/>
                  <a:gd name="T33" fmla="*/ 0 h 200"/>
                  <a:gd name="T34" fmla="*/ 0 w 430"/>
                  <a:gd name="T35" fmla="*/ 0 h 200"/>
                  <a:gd name="T36" fmla="*/ 0 w 430"/>
                  <a:gd name="T37" fmla="*/ 0 h 200"/>
                  <a:gd name="T38" fmla="*/ 0 w 430"/>
                  <a:gd name="T39" fmla="*/ 0 h 200"/>
                  <a:gd name="T40" fmla="*/ 0 w 430"/>
                  <a:gd name="T41" fmla="*/ 0 h 200"/>
                  <a:gd name="T42" fmla="*/ 0 w 430"/>
                  <a:gd name="T43" fmla="*/ 0 h 200"/>
                  <a:gd name="T44" fmla="*/ 0 w 430"/>
                  <a:gd name="T45" fmla="*/ 0 h 200"/>
                  <a:gd name="T46" fmla="*/ 0 w 430"/>
                  <a:gd name="T47" fmla="*/ 0 h 200"/>
                  <a:gd name="T48" fmla="*/ 0 w 430"/>
                  <a:gd name="T49" fmla="*/ 0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0"/>
                  <a:gd name="T76" fmla="*/ 0 h 200"/>
                  <a:gd name="T77" fmla="*/ 430 w 430"/>
                  <a:gd name="T78" fmla="*/ 200 h 2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0" h="200">
                    <a:moveTo>
                      <a:pt x="18" y="3"/>
                    </a:moveTo>
                    <a:lnTo>
                      <a:pt x="77" y="0"/>
                    </a:lnTo>
                    <a:lnTo>
                      <a:pt x="125" y="13"/>
                    </a:lnTo>
                    <a:lnTo>
                      <a:pt x="168" y="33"/>
                    </a:lnTo>
                    <a:lnTo>
                      <a:pt x="210" y="61"/>
                    </a:lnTo>
                    <a:lnTo>
                      <a:pt x="252" y="91"/>
                    </a:lnTo>
                    <a:lnTo>
                      <a:pt x="300" y="120"/>
                    </a:lnTo>
                    <a:lnTo>
                      <a:pt x="357" y="143"/>
                    </a:lnTo>
                    <a:lnTo>
                      <a:pt x="430" y="159"/>
                    </a:lnTo>
                    <a:lnTo>
                      <a:pt x="365" y="177"/>
                    </a:lnTo>
                    <a:lnTo>
                      <a:pt x="308" y="191"/>
                    </a:lnTo>
                    <a:lnTo>
                      <a:pt x="256" y="199"/>
                    </a:lnTo>
                    <a:lnTo>
                      <a:pt x="207" y="200"/>
                    </a:lnTo>
                    <a:lnTo>
                      <a:pt x="159" y="191"/>
                    </a:lnTo>
                    <a:lnTo>
                      <a:pt x="111" y="171"/>
                    </a:lnTo>
                    <a:lnTo>
                      <a:pt x="59" y="139"/>
                    </a:lnTo>
                    <a:lnTo>
                      <a:pt x="2" y="93"/>
                    </a:lnTo>
                    <a:lnTo>
                      <a:pt x="0" y="79"/>
                    </a:lnTo>
                    <a:lnTo>
                      <a:pt x="2" y="68"/>
                    </a:lnTo>
                    <a:lnTo>
                      <a:pt x="5" y="58"/>
                    </a:lnTo>
                    <a:lnTo>
                      <a:pt x="9" y="47"/>
                    </a:lnTo>
                    <a:lnTo>
                      <a:pt x="13" y="36"/>
                    </a:lnTo>
                    <a:lnTo>
                      <a:pt x="17" y="26"/>
                    </a:lnTo>
                    <a:lnTo>
                      <a:pt x="18" y="14"/>
                    </a:lnTo>
                    <a:lnTo>
                      <a:pt x="18" y="3"/>
                    </a:lnTo>
                    <a:close/>
                  </a:path>
                </a:pathLst>
              </a:custGeom>
              <a:solidFill>
                <a:srgbClr val="A17D66"/>
              </a:solidFill>
              <a:ln w="9525">
                <a:noFill/>
                <a:round/>
                <a:headEnd/>
                <a:tailEnd/>
              </a:ln>
            </p:spPr>
            <p:txBody>
              <a:bodyPr/>
              <a:lstStyle/>
              <a:p>
                <a:pPr>
                  <a:defRPr/>
                </a:pPr>
                <a:endParaRPr lang="en-US" kern="0">
                  <a:solidFill>
                    <a:sysClr val="windowText" lastClr="000000"/>
                  </a:solidFill>
                  <a:latin typeface="Arial"/>
                </a:endParaRPr>
              </a:p>
            </p:txBody>
          </p:sp>
          <p:sp>
            <p:nvSpPr>
              <p:cNvPr id="446" name="Freeform 311"/>
              <p:cNvSpPr>
                <a:spLocks/>
              </p:cNvSpPr>
              <p:nvPr/>
            </p:nvSpPr>
            <p:spPr bwMode="auto">
              <a:xfrm>
                <a:off x="4343400" y="4441825"/>
                <a:ext cx="77788" cy="28575"/>
              </a:xfrm>
              <a:custGeom>
                <a:avLst/>
                <a:gdLst>
                  <a:gd name="T0" fmla="*/ 0 w 398"/>
                  <a:gd name="T1" fmla="*/ 0 h 192"/>
                  <a:gd name="T2" fmla="*/ 0 w 398"/>
                  <a:gd name="T3" fmla="*/ 0 h 192"/>
                  <a:gd name="T4" fmla="*/ 0 w 398"/>
                  <a:gd name="T5" fmla="*/ 0 h 192"/>
                  <a:gd name="T6" fmla="*/ 0 w 398"/>
                  <a:gd name="T7" fmla="*/ 0 h 192"/>
                  <a:gd name="T8" fmla="*/ 0 w 398"/>
                  <a:gd name="T9" fmla="*/ 0 h 192"/>
                  <a:gd name="T10" fmla="*/ 2147483647 w 398"/>
                  <a:gd name="T11" fmla="*/ 0 h 192"/>
                  <a:gd name="T12" fmla="*/ 2147483647 w 398"/>
                  <a:gd name="T13" fmla="*/ 0 h 192"/>
                  <a:gd name="T14" fmla="*/ 2147483647 w 398"/>
                  <a:gd name="T15" fmla="*/ 0 h 192"/>
                  <a:gd name="T16" fmla="*/ 2147483647 w 398"/>
                  <a:gd name="T17" fmla="*/ 0 h 192"/>
                  <a:gd name="T18" fmla="*/ 2147483647 w 398"/>
                  <a:gd name="T19" fmla="*/ 0 h 192"/>
                  <a:gd name="T20" fmla="*/ 2147483647 w 398"/>
                  <a:gd name="T21" fmla="*/ 0 h 192"/>
                  <a:gd name="T22" fmla="*/ 2147483647 w 398"/>
                  <a:gd name="T23" fmla="*/ 0 h 192"/>
                  <a:gd name="T24" fmla="*/ 0 w 398"/>
                  <a:gd name="T25" fmla="*/ 0 h 192"/>
                  <a:gd name="T26" fmla="*/ 0 w 398"/>
                  <a:gd name="T27" fmla="*/ 0 h 192"/>
                  <a:gd name="T28" fmla="*/ 0 w 398"/>
                  <a:gd name="T29" fmla="*/ 0 h 192"/>
                  <a:gd name="T30" fmla="*/ 0 w 398"/>
                  <a:gd name="T31" fmla="*/ 0 h 192"/>
                  <a:gd name="T32" fmla="*/ 0 w 398"/>
                  <a:gd name="T33" fmla="*/ 0 h 192"/>
                  <a:gd name="T34" fmla="*/ 0 w 398"/>
                  <a:gd name="T35" fmla="*/ 0 h 192"/>
                  <a:gd name="T36" fmla="*/ 0 w 398"/>
                  <a:gd name="T37" fmla="*/ 0 h 192"/>
                  <a:gd name="T38" fmla="*/ 0 w 398"/>
                  <a:gd name="T39" fmla="*/ 0 h 192"/>
                  <a:gd name="T40" fmla="*/ 0 w 398"/>
                  <a:gd name="T41" fmla="*/ 0 h 192"/>
                  <a:gd name="T42" fmla="*/ 0 w 398"/>
                  <a:gd name="T43" fmla="*/ 0 h 192"/>
                  <a:gd name="T44" fmla="*/ 0 w 398"/>
                  <a:gd name="T45" fmla="*/ 0 h 192"/>
                  <a:gd name="T46" fmla="*/ 0 w 398"/>
                  <a:gd name="T47" fmla="*/ 0 h 192"/>
                  <a:gd name="T48" fmla="*/ 0 w 398"/>
                  <a:gd name="T49" fmla="*/ 0 h 1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8"/>
                  <a:gd name="T76" fmla="*/ 0 h 192"/>
                  <a:gd name="T77" fmla="*/ 398 w 398"/>
                  <a:gd name="T78" fmla="*/ 192 h 1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8" h="192">
                    <a:moveTo>
                      <a:pt x="18" y="1"/>
                    </a:moveTo>
                    <a:lnTo>
                      <a:pt x="70" y="0"/>
                    </a:lnTo>
                    <a:lnTo>
                      <a:pt x="115" y="12"/>
                    </a:lnTo>
                    <a:lnTo>
                      <a:pt x="153" y="34"/>
                    </a:lnTo>
                    <a:lnTo>
                      <a:pt x="190" y="62"/>
                    </a:lnTo>
                    <a:lnTo>
                      <a:pt x="228" y="90"/>
                    </a:lnTo>
                    <a:lnTo>
                      <a:pt x="272" y="119"/>
                    </a:lnTo>
                    <a:lnTo>
                      <a:pt x="327" y="142"/>
                    </a:lnTo>
                    <a:lnTo>
                      <a:pt x="398" y="157"/>
                    </a:lnTo>
                    <a:lnTo>
                      <a:pt x="342" y="170"/>
                    </a:lnTo>
                    <a:lnTo>
                      <a:pt x="292" y="181"/>
                    </a:lnTo>
                    <a:lnTo>
                      <a:pt x="245" y="189"/>
                    </a:lnTo>
                    <a:lnTo>
                      <a:pt x="202" y="192"/>
                    </a:lnTo>
                    <a:lnTo>
                      <a:pt x="157" y="184"/>
                    </a:lnTo>
                    <a:lnTo>
                      <a:pt x="110" y="167"/>
                    </a:lnTo>
                    <a:lnTo>
                      <a:pt x="59" y="136"/>
                    </a:lnTo>
                    <a:lnTo>
                      <a:pt x="2" y="91"/>
                    </a:lnTo>
                    <a:lnTo>
                      <a:pt x="0" y="77"/>
                    </a:lnTo>
                    <a:lnTo>
                      <a:pt x="2" y="66"/>
                    </a:lnTo>
                    <a:lnTo>
                      <a:pt x="5" y="56"/>
                    </a:lnTo>
                    <a:lnTo>
                      <a:pt x="9" y="45"/>
                    </a:lnTo>
                    <a:lnTo>
                      <a:pt x="13" y="34"/>
                    </a:lnTo>
                    <a:lnTo>
                      <a:pt x="17" y="24"/>
                    </a:lnTo>
                    <a:lnTo>
                      <a:pt x="18" y="12"/>
                    </a:lnTo>
                    <a:lnTo>
                      <a:pt x="18" y="1"/>
                    </a:lnTo>
                    <a:close/>
                  </a:path>
                </a:pathLst>
              </a:custGeom>
              <a:solidFill>
                <a:srgbClr val="A6806B"/>
              </a:solidFill>
              <a:ln w="9525">
                <a:noFill/>
                <a:round/>
                <a:headEnd/>
                <a:tailEnd/>
              </a:ln>
            </p:spPr>
            <p:txBody>
              <a:bodyPr/>
              <a:lstStyle/>
              <a:p>
                <a:pPr>
                  <a:defRPr/>
                </a:pPr>
                <a:endParaRPr lang="en-US" kern="0">
                  <a:solidFill>
                    <a:sysClr val="windowText" lastClr="000000"/>
                  </a:solidFill>
                  <a:latin typeface="Arial"/>
                </a:endParaRPr>
              </a:p>
            </p:txBody>
          </p:sp>
          <p:sp>
            <p:nvSpPr>
              <p:cNvPr id="447" name="Freeform 312"/>
              <p:cNvSpPr>
                <a:spLocks/>
              </p:cNvSpPr>
              <p:nvPr/>
            </p:nvSpPr>
            <p:spPr bwMode="auto">
              <a:xfrm>
                <a:off x="4343400" y="4441825"/>
                <a:ext cx="73025" cy="26988"/>
              </a:xfrm>
              <a:custGeom>
                <a:avLst/>
                <a:gdLst>
                  <a:gd name="T0" fmla="*/ 0 w 367"/>
                  <a:gd name="T1" fmla="*/ 0 h 184"/>
                  <a:gd name="T2" fmla="*/ 0 w 367"/>
                  <a:gd name="T3" fmla="*/ 0 h 184"/>
                  <a:gd name="T4" fmla="*/ 0 w 367"/>
                  <a:gd name="T5" fmla="*/ 0 h 184"/>
                  <a:gd name="T6" fmla="*/ 0 w 367"/>
                  <a:gd name="T7" fmla="*/ 0 h 184"/>
                  <a:gd name="T8" fmla="*/ 0 w 367"/>
                  <a:gd name="T9" fmla="*/ 0 h 184"/>
                  <a:gd name="T10" fmla="*/ 2147483647 w 367"/>
                  <a:gd name="T11" fmla="*/ 0 h 184"/>
                  <a:gd name="T12" fmla="*/ 2147483647 w 367"/>
                  <a:gd name="T13" fmla="*/ 0 h 184"/>
                  <a:gd name="T14" fmla="*/ 2147483647 w 367"/>
                  <a:gd name="T15" fmla="*/ 0 h 184"/>
                  <a:gd name="T16" fmla="*/ 2147483647 w 367"/>
                  <a:gd name="T17" fmla="*/ 0 h 184"/>
                  <a:gd name="T18" fmla="*/ 2147483647 w 367"/>
                  <a:gd name="T19" fmla="*/ 0 h 184"/>
                  <a:gd name="T20" fmla="*/ 2147483647 w 367"/>
                  <a:gd name="T21" fmla="*/ 0 h 184"/>
                  <a:gd name="T22" fmla="*/ 2147483647 w 367"/>
                  <a:gd name="T23" fmla="*/ 0 h 184"/>
                  <a:gd name="T24" fmla="*/ 2147483647 w 367"/>
                  <a:gd name="T25" fmla="*/ 0 h 184"/>
                  <a:gd name="T26" fmla="*/ 0 w 367"/>
                  <a:gd name="T27" fmla="*/ 0 h 184"/>
                  <a:gd name="T28" fmla="*/ 0 w 367"/>
                  <a:gd name="T29" fmla="*/ 0 h 184"/>
                  <a:gd name="T30" fmla="*/ 0 w 367"/>
                  <a:gd name="T31" fmla="*/ 0 h 184"/>
                  <a:gd name="T32" fmla="*/ 0 w 367"/>
                  <a:gd name="T33" fmla="*/ 0 h 184"/>
                  <a:gd name="T34" fmla="*/ 0 w 367"/>
                  <a:gd name="T35" fmla="*/ 0 h 184"/>
                  <a:gd name="T36" fmla="*/ 0 w 367"/>
                  <a:gd name="T37" fmla="*/ 0 h 184"/>
                  <a:gd name="T38" fmla="*/ 0 w 367"/>
                  <a:gd name="T39" fmla="*/ 0 h 184"/>
                  <a:gd name="T40" fmla="*/ 0 w 367"/>
                  <a:gd name="T41" fmla="*/ 0 h 184"/>
                  <a:gd name="T42" fmla="*/ 0 w 367"/>
                  <a:gd name="T43" fmla="*/ 0 h 184"/>
                  <a:gd name="T44" fmla="*/ 0 w 367"/>
                  <a:gd name="T45" fmla="*/ 0 h 184"/>
                  <a:gd name="T46" fmla="*/ 0 w 367"/>
                  <a:gd name="T47" fmla="*/ 0 h 184"/>
                  <a:gd name="T48" fmla="*/ 0 w 367"/>
                  <a:gd name="T49" fmla="*/ 0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67"/>
                  <a:gd name="T76" fmla="*/ 0 h 184"/>
                  <a:gd name="T77" fmla="*/ 367 w 367"/>
                  <a:gd name="T78" fmla="*/ 184 h 1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67" h="184">
                    <a:moveTo>
                      <a:pt x="18" y="0"/>
                    </a:moveTo>
                    <a:lnTo>
                      <a:pt x="65" y="1"/>
                    </a:lnTo>
                    <a:lnTo>
                      <a:pt x="103" y="15"/>
                    </a:lnTo>
                    <a:lnTo>
                      <a:pt x="135" y="36"/>
                    </a:lnTo>
                    <a:lnTo>
                      <a:pt x="168" y="64"/>
                    </a:lnTo>
                    <a:lnTo>
                      <a:pt x="202" y="91"/>
                    </a:lnTo>
                    <a:lnTo>
                      <a:pt x="244" y="119"/>
                    </a:lnTo>
                    <a:lnTo>
                      <a:pt x="298" y="141"/>
                    </a:lnTo>
                    <a:lnTo>
                      <a:pt x="367" y="156"/>
                    </a:lnTo>
                    <a:lnTo>
                      <a:pt x="322" y="164"/>
                    </a:lnTo>
                    <a:lnTo>
                      <a:pt x="280" y="174"/>
                    </a:lnTo>
                    <a:lnTo>
                      <a:pt x="239" y="180"/>
                    </a:lnTo>
                    <a:lnTo>
                      <a:pt x="198" y="184"/>
                    </a:lnTo>
                    <a:lnTo>
                      <a:pt x="155" y="178"/>
                    </a:lnTo>
                    <a:lnTo>
                      <a:pt x="110" y="164"/>
                    </a:lnTo>
                    <a:lnTo>
                      <a:pt x="59" y="135"/>
                    </a:lnTo>
                    <a:lnTo>
                      <a:pt x="2" y="90"/>
                    </a:lnTo>
                    <a:lnTo>
                      <a:pt x="0" y="76"/>
                    </a:lnTo>
                    <a:lnTo>
                      <a:pt x="2" y="65"/>
                    </a:lnTo>
                    <a:lnTo>
                      <a:pt x="5" y="55"/>
                    </a:lnTo>
                    <a:lnTo>
                      <a:pt x="9" y="44"/>
                    </a:lnTo>
                    <a:lnTo>
                      <a:pt x="13" y="33"/>
                    </a:lnTo>
                    <a:lnTo>
                      <a:pt x="17" y="23"/>
                    </a:lnTo>
                    <a:lnTo>
                      <a:pt x="18" y="11"/>
                    </a:lnTo>
                    <a:lnTo>
                      <a:pt x="18" y="0"/>
                    </a:lnTo>
                    <a:close/>
                  </a:path>
                </a:pathLst>
              </a:custGeom>
              <a:solidFill>
                <a:srgbClr val="AD8770"/>
              </a:solidFill>
              <a:ln w="9525">
                <a:noFill/>
                <a:round/>
                <a:headEnd/>
                <a:tailEnd/>
              </a:ln>
            </p:spPr>
            <p:txBody>
              <a:bodyPr/>
              <a:lstStyle/>
              <a:p>
                <a:pPr>
                  <a:defRPr/>
                </a:pPr>
                <a:endParaRPr lang="en-US" kern="0">
                  <a:solidFill>
                    <a:sysClr val="windowText" lastClr="000000"/>
                  </a:solidFill>
                  <a:latin typeface="Arial"/>
                </a:endParaRPr>
              </a:p>
            </p:txBody>
          </p:sp>
          <p:sp>
            <p:nvSpPr>
              <p:cNvPr id="448" name="Freeform 313"/>
              <p:cNvSpPr>
                <a:spLocks/>
              </p:cNvSpPr>
              <p:nvPr/>
            </p:nvSpPr>
            <p:spPr bwMode="auto">
              <a:xfrm>
                <a:off x="4343400" y="4441825"/>
                <a:ext cx="66675" cy="25400"/>
              </a:xfrm>
              <a:custGeom>
                <a:avLst/>
                <a:gdLst>
                  <a:gd name="T0" fmla="*/ 0 w 338"/>
                  <a:gd name="T1" fmla="*/ 0 h 179"/>
                  <a:gd name="T2" fmla="*/ 0 w 338"/>
                  <a:gd name="T3" fmla="*/ 0 h 179"/>
                  <a:gd name="T4" fmla="*/ 0 w 338"/>
                  <a:gd name="T5" fmla="*/ 0 h 179"/>
                  <a:gd name="T6" fmla="*/ 0 w 338"/>
                  <a:gd name="T7" fmla="*/ 0 h 179"/>
                  <a:gd name="T8" fmla="*/ 0 w 338"/>
                  <a:gd name="T9" fmla="*/ 0 h 179"/>
                  <a:gd name="T10" fmla="*/ 0 w 338"/>
                  <a:gd name="T11" fmla="*/ 0 h 179"/>
                  <a:gd name="T12" fmla="*/ 0 w 338"/>
                  <a:gd name="T13" fmla="*/ 0 h 179"/>
                  <a:gd name="T14" fmla="*/ 2147483647 w 338"/>
                  <a:gd name="T15" fmla="*/ 0 h 179"/>
                  <a:gd name="T16" fmla="*/ 2147483647 w 338"/>
                  <a:gd name="T17" fmla="*/ 0 h 179"/>
                  <a:gd name="T18" fmla="*/ 2147483647 w 338"/>
                  <a:gd name="T19" fmla="*/ 0 h 179"/>
                  <a:gd name="T20" fmla="*/ 2147483647 w 338"/>
                  <a:gd name="T21" fmla="*/ 0 h 179"/>
                  <a:gd name="T22" fmla="*/ 2147483647 w 338"/>
                  <a:gd name="T23" fmla="*/ 0 h 179"/>
                  <a:gd name="T24" fmla="*/ 0 w 338"/>
                  <a:gd name="T25" fmla="*/ 0 h 179"/>
                  <a:gd name="T26" fmla="*/ 0 w 338"/>
                  <a:gd name="T27" fmla="*/ 0 h 179"/>
                  <a:gd name="T28" fmla="*/ 0 w 338"/>
                  <a:gd name="T29" fmla="*/ 0 h 179"/>
                  <a:gd name="T30" fmla="*/ 0 w 338"/>
                  <a:gd name="T31" fmla="*/ 0 h 179"/>
                  <a:gd name="T32" fmla="*/ 0 w 338"/>
                  <a:gd name="T33" fmla="*/ 0 h 179"/>
                  <a:gd name="T34" fmla="*/ 0 w 338"/>
                  <a:gd name="T35" fmla="*/ 0 h 179"/>
                  <a:gd name="T36" fmla="*/ 0 w 338"/>
                  <a:gd name="T37" fmla="*/ 0 h 179"/>
                  <a:gd name="T38" fmla="*/ 0 w 338"/>
                  <a:gd name="T39" fmla="*/ 0 h 179"/>
                  <a:gd name="T40" fmla="*/ 0 w 338"/>
                  <a:gd name="T41" fmla="*/ 0 h 179"/>
                  <a:gd name="T42" fmla="*/ 0 w 338"/>
                  <a:gd name="T43" fmla="*/ 0 h 179"/>
                  <a:gd name="T44" fmla="*/ 0 w 338"/>
                  <a:gd name="T45" fmla="*/ 0 h 179"/>
                  <a:gd name="T46" fmla="*/ 0 w 338"/>
                  <a:gd name="T47" fmla="*/ 0 h 179"/>
                  <a:gd name="T48" fmla="*/ 0 w 338"/>
                  <a:gd name="T49" fmla="*/ 0 h 1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8"/>
                  <a:gd name="T76" fmla="*/ 0 h 179"/>
                  <a:gd name="T77" fmla="*/ 338 w 338"/>
                  <a:gd name="T78" fmla="*/ 179 h 1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8" h="179">
                    <a:moveTo>
                      <a:pt x="18" y="0"/>
                    </a:moveTo>
                    <a:lnTo>
                      <a:pt x="59" y="4"/>
                    </a:lnTo>
                    <a:lnTo>
                      <a:pt x="92" y="18"/>
                    </a:lnTo>
                    <a:lnTo>
                      <a:pt x="120" y="39"/>
                    </a:lnTo>
                    <a:lnTo>
                      <a:pt x="148" y="66"/>
                    </a:lnTo>
                    <a:lnTo>
                      <a:pt x="178" y="93"/>
                    </a:lnTo>
                    <a:lnTo>
                      <a:pt x="218" y="119"/>
                    </a:lnTo>
                    <a:lnTo>
                      <a:pt x="268" y="141"/>
                    </a:lnTo>
                    <a:lnTo>
                      <a:pt x="338" y="156"/>
                    </a:lnTo>
                    <a:lnTo>
                      <a:pt x="301" y="160"/>
                    </a:lnTo>
                    <a:lnTo>
                      <a:pt x="266" y="168"/>
                    </a:lnTo>
                    <a:lnTo>
                      <a:pt x="230" y="174"/>
                    </a:lnTo>
                    <a:lnTo>
                      <a:pt x="195" y="179"/>
                    </a:lnTo>
                    <a:lnTo>
                      <a:pt x="153" y="175"/>
                    </a:lnTo>
                    <a:lnTo>
                      <a:pt x="108" y="161"/>
                    </a:lnTo>
                    <a:lnTo>
                      <a:pt x="57" y="133"/>
                    </a:lnTo>
                    <a:lnTo>
                      <a:pt x="2" y="90"/>
                    </a:lnTo>
                    <a:lnTo>
                      <a:pt x="0" y="76"/>
                    </a:lnTo>
                    <a:lnTo>
                      <a:pt x="2" y="65"/>
                    </a:lnTo>
                    <a:lnTo>
                      <a:pt x="5" y="55"/>
                    </a:lnTo>
                    <a:lnTo>
                      <a:pt x="9" y="44"/>
                    </a:lnTo>
                    <a:lnTo>
                      <a:pt x="13" y="33"/>
                    </a:lnTo>
                    <a:lnTo>
                      <a:pt x="17" y="23"/>
                    </a:lnTo>
                    <a:lnTo>
                      <a:pt x="18" y="11"/>
                    </a:lnTo>
                    <a:lnTo>
                      <a:pt x="18" y="0"/>
                    </a:lnTo>
                    <a:close/>
                  </a:path>
                </a:pathLst>
              </a:custGeom>
              <a:solidFill>
                <a:srgbClr val="B58F78"/>
              </a:solidFill>
              <a:ln w="9525">
                <a:noFill/>
                <a:round/>
                <a:headEnd/>
                <a:tailEnd/>
              </a:ln>
            </p:spPr>
            <p:txBody>
              <a:bodyPr/>
              <a:lstStyle/>
              <a:p>
                <a:pPr>
                  <a:defRPr/>
                </a:pPr>
                <a:endParaRPr lang="en-US" kern="0">
                  <a:solidFill>
                    <a:sysClr val="windowText" lastClr="000000"/>
                  </a:solidFill>
                  <a:latin typeface="Arial"/>
                </a:endParaRPr>
              </a:p>
            </p:txBody>
          </p:sp>
          <p:sp>
            <p:nvSpPr>
              <p:cNvPr id="449" name="Freeform 314"/>
              <p:cNvSpPr>
                <a:spLocks/>
              </p:cNvSpPr>
              <p:nvPr/>
            </p:nvSpPr>
            <p:spPr bwMode="auto">
              <a:xfrm>
                <a:off x="4341813" y="4446588"/>
                <a:ext cx="50800" cy="20637"/>
              </a:xfrm>
              <a:custGeom>
                <a:avLst/>
                <a:gdLst>
                  <a:gd name="T0" fmla="*/ 0 w 261"/>
                  <a:gd name="T1" fmla="*/ 0 h 137"/>
                  <a:gd name="T2" fmla="*/ 0 w 261"/>
                  <a:gd name="T3" fmla="*/ 0 h 137"/>
                  <a:gd name="T4" fmla="*/ 0 w 261"/>
                  <a:gd name="T5" fmla="*/ 0 h 137"/>
                  <a:gd name="T6" fmla="*/ 0 w 261"/>
                  <a:gd name="T7" fmla="*/ 0 h 137"/>
                  <a:gd name="T8" fmla="*/ 0 w 261"/>
                  <a:gd name="T9" fmla="*/ 0 h 137"/>
                  <a:gd name="T10" fmla="*/ 0 w 261"/>
                  <a:gd name="T11" fmla="*/ 0 h 137"/>
                  <a:gd name="T12" fmla="*/ 0 w 261"/>
                  <a:gd name="T13" fmla="*/ 0 h 137"/>
                  <a:gd name="T14" fmla="*/ 0 w 261"/>
                  <a:gd name="T15" fmla="*/ 0 h 137"/>
                  <a:gd name="T16" fmla="*/ 2147483647 w 261"/>
                  <a:gd name="T17" fmla="*/ 0 h 137"/>
                  <a:gd name="T18" fmla="*/ 2147483647 w 261"/>
                  <a:gd name="T19" fmla="*/ 0 h 137"/>
                  <a:gd name="T20" fmla="*/ 0 w 261"/>
                  <a:gd name="T21" fmla="*/ 0 h 137"/>
                  <a:gd name="T22" fmla="*/ 0 w 261"/>
                  <a:gd name="T23" fmla="*/ 0 h 137"/>
                  <a:gd name="T24" fmla="*/ 0 w 261"/>
                  <a:gd name="T25" fmla="*/ 0 h 137"/>
                  <a:gd name="T26" fmla="*/ 0 w 261"/>
                  <a:gd name="T27" fmla="*/ 0 h 137"/>
                  <a:gd name="T28" fmla="*/ 0 w 261"/>
                  <a:gd name="T29" fmla="*/ 0 h 137"/>
                  <a:gd name="T30" fmla="*/ 0 w 261"/>
                  <a:gd name="T31" fmla="*/ 0 h 137"/>
                  <a:gd name="T32" fmla="*/ 0 w 261"/>
                  <a:gd name="T33" fmla="*/ 0 h 137"/>
                  <a:gd name="T34" fmla="*/ 0 w 261"/>
                  <a:gd name="T35" fmla="*/ 0 h 137"/>
                  <a:gd name="T36" fmla="*/ 0 w 261"/>
                  <a:gd name="T37" fmla="*/ 0 h 137"/>
                  <a:gd name="T38" fmla="*/ 0 w 261"/>
                  <a:gd name="T39" fmla="*/ 0 h 137"/>
                  <a:gd name="T40" fmla="*/ 0 w 261"/>
                  <a:gd name="T41" fmla="*/ 0 h 137"/>
                  <a:gd name="T42" fmla="*/ 0 w 261"/>
                  <a:gd name="T43" fmla="*/ 0 h 137"/>
                  <a:gd name="T44" fmla="*/ 0 w 261"/>
                  <a:gd name="T45" fmla="*/ 0 h 137"/>
                  <a:gd name="T46" fmla="*/ 0 w 261"/>
                  <a:gd name="T47" fmla="*/ 0 h 137"/>
                  <a:gd name="T48" fmla="*/ 0 w 261"/>
                  <a:gd name="T49" fmla="*/ 0 h 1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1"/>
                  <a:gd name="T76" fmla="*/ 0 h 137"/>
                  <a:gd name="T77" fmla="*/ 261 w 261"/>
                  <a:gd name="T78" fmla="*/ 137 h 1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1" h="137">
                    <a:moveTo>
                      <a:pt x="17" y="0"/>
                    </a:moveTo>
                    <a:lnTo>
                      <a:pt x="47" y="2"/>
                    </a:lnTo>
                    <a:lnTo>
                      <a:pt x="73" y="14"/>
                    </a:lnTo>
                    <a:lnTo>
                      <a:pt x="93" y="30"/>
                    </a:lnTo>
                    <a:lnTo>
                      <a:pt x="114" y="50"/>
                    </a:lnTo>
                    <a:lnTo>
                      <a:pt x="137" y="71"/>
                    </a:lnTo>
                    <a:lnTo>
                      <a:pt x="168" y="91"/>
                    </a:lnTo>
                    <a:lnTo>
                      <a:pt x="207" y="108"/>
                    </a:lnTo>
                    <a:lnTo>
                      <a:pt x="261" y="119"/>
                    </a:lnTo>
                    <a:lnTo>
                      <a:pt x="233" y="122"/>
                    </a:lnTo>
                    <a:lnTo>
                      <a:pt x="205" y="128"/>
                    </a:lnTo>
                    <a:lnTo>
                      <a:pt x="177" y="133"/>
                    </a:lnTo>
                    <a:lnTo>
                      <a:pt x="150" y="137"/>
                    </a:lnTo>
                    <a:lnTo>
                      <a:pt x="118" y="134"/>
                    </a:lnTo>
                    <a:lnTo>
                      <a:pt x="84" y="124"/>
                    </a:lnTo>
                    <a:lnTo>
                      <a:pt x="45" y="103"/>
                    </a:lnTo>
                    <a:lnTo>
                      <a:pt x="1" y="70"/>
                    </a:lnTo>
                    <a:lnTo>
                      <a:pt x="0" y="58"/>
                    </a:lnTo>
                    <a:lnTo>
                      <a:pt x="3" y="50"/>
                    </a:lnTo>
                    <a:lnTo>
                      <a:pt x="4" y="42"/>
                    </a:lnTo>
                    <a:lnTo>
                      <a:pt x="8" y="34"/>
                    </a:lnTo>
                    <a:lnTo>
                      <a:pt x="10" y="25"/>
                    </a:lnTo>
                    <a:lnTo>
                      <a:pt x="14" y="17"/>
                    </a:lnTo>
                    <a:lnTo>
                      <a:pt x="15" y="9"/>
                    </a:lnTo>
                    <a:lnTo>
                      <a:pt x="17" y="0"/>
                    </a:lnTo>
                    <a:close/>
                  </a:path>
                </a:pathLst>
              </a:custGeom>
              <a:solidFill>
                <a:srgbClr val="6B472E"/>
              </a:solidFill>
              <a:ln w="9525">
                <a:noFill/>
                <a:round/>
                <a:headEnd/>
                <a:tailEnd/>
              </a:ln>
            </p:spPr>
            <p:txBody>
              <a:bodyPr/>
              <a:lstStyle/>
              <a:p>
                <a:pPr>
                  <a:defRPr/>
                </a:pPr>
                <a:endParaRPr lang="en-US" kern="0">
                  <a:solidFill>
                    <a:sysClr val="windowText" lastClr="000000"/>
                  </a:solidFill>
                  <a:latin typeface="Arial"/>
                </a:endParaRPr>
              </a:p>
            </p:txBody>
          </p:sp>
          <p:sp>
            <p:nvSpPr>
              <p:cNvPr id="450" name="Freeform 315"/>
              <p:cNvSpPr>
                <a:spLocks/>
              </p:cNvSpPr>
              <p:nvPr/>
            </p:nvSpPr>
            <p:spPr bwMode="auto">
              <a:xfrm>
                <a:off x="4279900" y="4478338"/>
                <a:ext cx="9525" cy="12700"/>
              </a:xfrm>
              <a:custGeom>
                <a:avLst/>
                <a:gdLst>
                  <a:gd name="T0" fmla="*/ 0 w 52"/>
                  <a:gd name="T1" fmla="*/ 0 h 92"/>
                  <a:gd name="T2" fmla="*/ 0 w 52"/>
                  <a:gd name="T3" fmla="*/ 0 h 92"/>
                  <a:gd name="T4" fmla="*/ 0 w 52"/>
                  <a:gd name="T5" fmla="*/ 0 h 92"/>
                  <a:gd name="T6" fmla="*/ 0 w 52"/>
                  <a:gd name="T7" fmla="*/ 0 h 92"/>
                  <a:gd name="T8" fmla="*/ 0 w 52"/>
                  <a:gd name="T9" fmla="*/ 0 h 92"/>
                  <a:gd name="T10" fmla="*/ 0 w 52"/>
                  <a:gd name="T11" fmla="*/ 0 h 92"/>
                  <a:gd name="T12" fmla="*/ 0 w 52"/>
                  <a:gd name="T13" fmla="*/ 0 h 92"/>
                  <a:gd name="T14" fmla="*/ 0 w 52"/>
                  <a:gd name="T15" fmla="*/ 0 h 92"/>
                  <a:gd name="T16" fmla="*/ 0 w 52"/>
                  <a:gd name="T17" fmla="*/ 0 h 92"/>
                  <a:gd name="T18" fmla="*/ 0 w 52"/>
                  <a:gd name="T19" fmla="*/ 0 h 92"/>
                  <a:gd name="T20" fmla="*/ 0 w 52"/>
                  <a:gd name="T21" fmla="*/ 0 h 92"/>
                  <a:gd name="T22" fmla="*/ 0 w 52"/>
                  <a:gd name="T23" fmla="*/ 0 h 92"/>
                  <a:gd name="T24" fmla="*/ 0 w 52"/>
                  <a:gd name="T25" fmla="*/ 0 h 92"/>
                  <a:gd name="T26" fmla="*/ 0 w 52"/>
                  <a:gd name="T27" fmla="*/ 0 h 92"/>
                  <a:gd name="T28" fmla="*/ 0 w 52"/>
                  <a:gd name="T29" fmla="*/ 0 h 92"/>
                  <a:gd name="T30" fmla="*/ 0 w 52"/>
                  <a:gd name="T31" fmla="*/ 0 h 92"/>
                  <a:gd name="T32" fmla="*/ 0 w 52"/>
                  <a:gd name="T33" fmla="*/ 0 h 92"/>
                  <a:gd name="T34" fmla="*/ 0 w 52"/>
                  <a:gd name="T35" fmla="*/ 0 h 92"/>
                  <a:gd name="T36" fmla="*/ 0 w 52"/>
                  <a:gd name="T37" fmla="*/ 0 h 92"/>
                  <a:gd name="T38" fmla="*/ 0 w 52"/>
                  <a:gd name="T39" fmla="*/ 0 h 92"/>
                  <a:gd name="T40" fmla="*/ 0 w 52"/>
                  <a:gd name="T41" fmla="*/ 0 h 92"/>
                  <a:gd name="T42" fmla="*/ 0 w 52"/>
                  <a:gd name="T43" fmla="*/ 0 h 92"/>
                  <a:gd name="T44" fmla="*/ 0 w 52"/>
                  <a:gd name="T45" fmla="*/ 0 h 92"/>
                  <a:gd name="T46" fmla="*/ 0 w 52"/>
                  <a:gd name="T47" fmla="*/ 0 h 92"/>
                  <a:gd name="T48" fmla="*/ 0 w 52"/>
                  <a:gd name="T49" fmla="*/ 0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92"/>
                  <a:gd name="T77" fmla="*/ 52 w 52"/>
                  <a:gd name="T78" fmla="*/ 92 h 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92">
                    <a:moveTo>
                      <a:pt x="25" y="0"/>
                    </a:moveTo>
                    <a:lnTo>
                      <a:pt x="34" y="2"/>
                    </a:lnTo>
                    <a:lnTo>
                      <a:pt x="43" y="12"/>
                    </a:lnTo>
                    <a:lnTo>
                      <a:pt x="46" y="19"/>
                    </a:lnTo>
                    <a:lnTo>
                      <a:pt x="50" y="28"/>
                    </a:lnTo>
                    <a:lnTo>
                      <a:pt x="51" y="35"/>
                    </a:lnTo>
                    <a:lnTo>
                      <a:pt x="52" y="47"/>
                    </a:lnTo>
                    <a:lnTo>
                      <a:pt x="51" y="56"/>
                    </a:lnTo>
                    <a:lnTo>
                      <a:pt x="50" y="64"/>
                    </a:lnTo>
                    <a:lnTo>
                      <a:pt x="46" y="71"/>
                    </a:lnTo>
                    <a:lnTo>
                      <a:pt x="43" y="78"/>
                    </a:lnTo>
                    <a:lnTo>
                      <a:pt x="34" y="89"/>
                    </a:lnTo>
                    <a:lnTo>
                      <a:pt x="25" y="92"/>
                    </a:lnTo>
                    <a:lnTo>
                      <a:pt x="14" y="89"/>
                    </a:lnTo>
                    <a:lnTo>
                      <a:pt x="6" y="78"/>
                    </a:lnTo>
                    <a:lnTo>
                      <a:pt x="3" y="71"/>
                    </a:lnTo>
                    <a:lnTo>
                      <a:pt x="1" y="64"/>
                    </a:lnTo>
                    <a:lnTo>
                      <a:pt x="0" y="56"/>
                    </a:lnTo>
                    <a:lnTo>
                      <a:pt x="0" y="47"/>
                    </a:lnTo>
                    <a:lnTo>
                      <a:pt x="0" y="35"/>
                    </a:lnTo>
                    <a:lnTo>
                      <a:pt x="1" y="28"/>
                    </a:lnTo>
                    <a:lnTo>
                      <a:pt x="3" y="19"/>
                    </a:lnTo>
                    <a:lnTo>
                      <a:pt x="6" y="12"/>
                    </a:lnTo>
                    <a:lnTo>
                      <a:pt x="14" y="2"/>
                    </a:lnTo>
                    <a:lnTo>
                      <a:pt x="25" y="0"/>
                    </a:lnTo>
                    <a:close/>
                  </a:path>
                </a:pathLst>
              </a:custGeom>
              <a:solidFill>
                <a:srgbClr val="BF0000"/>
              </a:solidFill>
              <a:ln w="1588">
                <a:solidFill>
                  <a:srgbClr val="000000"/>
                </a:solidFill>
                <a:prstDash val="solid"/>
                <a:round/>
                <a:headEnd/>
                <a:tailEnd/>
              </a:ln>
            </p:spPr>
            <p:txBody>
              <a:bodyPr/>
              <a:lstStyle/>
              <a:p>
                <a:pPr>
                  <a:defRPr/>
                </a:pPr>
                <a:endParaRPr lang="en-US" kern="0">
                  <a:solidFill>
                    <a:sysClr val="windowText" lastClr="000000"/>
                  </a:solidFill>
                  <a:latin typeface="Arial"/>
                </a:endParaRPr>
              </a:p>
            </p:txBody>
          </p:sp>
          <p:sp>
            <p:nvSpPr>
              <p:cNvPr id="451" name="Freeform 316"/>
              <p:cNvSpPr>
                <a:spLocks/>
              </p:cNvSpPr>
              <p:nvPr/>
            </p:nvSpPr>
            <p:spPr bwMode="auto">
              <a:xfrm>
                <a:off x="4210050" y="4475163"/>
                <a:ext cx="9525" cy="12700"/>
              </a:xfrm>
              <a:custGeom>
                <a:avLst/>
                <a:gdLst>
                  <a:gd name="T0" fmla="*/ 0 w 50"/>
                  <a:gd name="T1" fmla="*/ 0 h 94"/>
                  <a:gd name="T2" fmla="*/ 0 w 50"/>
                  <a:gd name="T3" fmla="*/ 0 h 94"/>
                  <a:gd name="T4" fmla="*/ 0 w 50"/>
                  <a:gd name="T5" fmla="*/ 0 h 94"/>
                  <a:gd name="T6" fmla="*/ 0 w 50"/>
                  <a:gd name="T7" fmla="*/ 0 h 94"/>
                  <a:gd name="T8" fmla="*/ 0 w 50"/>
                  <a:gd name="T9" fmla="*/ 0 h 94"/>
                  <a:gd name="T10" fmla="*/ 0 w 50"/>
                  <a:gd name="T11" fmla="*/ 0 h 94"/>
                  <a:gd name="T12" fmla="*/ 0 w 50"/>
                  <a:gd name="T13" fmla="*/ 0 h 94"/>
                  <a:gd name="T14" fmla="*/ 0 w 50"/>
                  <a:gd name="T15" fmla="*/ 0 h 94"/>
                  <a:gd name="T16" fmla="*/ 0 w 50"/>
                  <a:gd name="T17" fmla="*/ 0 h 94"/>
                  <a:gd name="T18" fmla="*/ 0 w 50"/>
                  <a:gd name="T19" fmla="*/ 0 h 94"/>
                  <a:gd name="T20" fmla="*/ 0 w 50"/>
                  <a:gd name="T21" fmla="*/ 0 h 94"/>
                  <a:gd name="T22" fmla="*/ 0 w 50"/>
                  <a:gd name="T23" fmla="*/ 0 h 94"/>
                  <a:gd name="T24" fmla="*/ 0 w 50"/>
                  <a:gd name="T25" fmla="*/ 0 h 94"/>
                  <a:gd name="T26" fmla="*/ 0 w 50"/>
                  <a:gd name="T27" fmla="*/ 0 h 94"/>
                  <a:gd name="T28" fmla="*/ 0 w 50"/>
                  <a:gd name="T29" fmla="*/ 0 h 94"/>
                  <a:gd name="T30" fmla="*/ 0 w 50"/>
                  <a:gd name="T31" fmla="*/ 0 h 94"/>
                  <a:gd name="T32" fmla="*/ 0 w 50"/>
                  <a:gd name="T33" fmla="*/ 0 h 94"/>
                  <a:gd name="T34" fmla="*/ 0 w 50"/>
                  <a:gd name="T35" fmla="*/ 0 h 94"/>
                  <a:gd name="T36" fmla="*/ 0 w 50"/>
                  <a:gd name="T37" fmla="*/ 0 h 94"/>
                  <a:gd name="T38" fmla="*/ 0 w 50"/>
                  <a:gd name="T39" fmla="*/ 0 h 94"/>
                  <a:gd name="T40" fmla="*/ 0 w 50"/>
                  <a:gd name="T41" fmla="*/ 0 h 94"/>
                  <a:gd name="T42" fmla="*/ 0 w 50"/>
                  <a:gd name="T43" fmla="*/ 0 h 94"/>
                  <a:gd name="T44" fmla="*/ 0 w 50"/>
                  <a:gd name="T45" fmla="*/ 0 h 94"/>
                  <a:gd name="T46" fmla="*/ 0 w 50"/>
                  <a:gd name="T47" fmla="*/ 0 h 94"/>
                  <a:gd name="T48" fmla="*/ 0 w 50"/>
                  <a:gd name="T49" fmla="*/ 0 h 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94"/>
                  <a:gd name="T77" fmla="*/ 50 w 50"/>
                  <a:gd name="T78" fmla="*/ 94 h 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94">
                    <a:moveTo>
                      <a:pt x="24" y="0"/>
                    </a:moveTo>
                    <a:lnTo>
                      <a:pt x="35" y="3"/>
                    </a:lnTo>
                    <a:lnTo>
                      <a:pt x="42" y="13"/>
                    </a:lnTo>
                    <a:lnTo>
                      <a:pt x="45" y="19"/>
                    </a:lnTo>
                    <a:lnTo>
                      <a:pt x="47" y="27"/>
                    </a:lnTo>
                    <a:lnTo>
                      <a:pt x="49" y="36"/>
                    </a:lnTo>
                    <a:lnTo>
                      <a:pt x="50" y="46"/>
                    </a:lnTo>
                    <a:lnTo>
                      <a:pt x="49" y="55"/>
                    </a:lnTo>
                    <a:lnTo>
                      <a:pt x="47" y="64"/>
                    </a:lnTo>
                    <a:lnTo>
                      <a:pt x="45" y="71"/>
                    </a:lnTo>
                    <a:lnTo>
                      <a:pt x="42" y="79"/>
                    </a:lnTo>
                    <a:lnTo>
                      <a:pt x="35" y="89"/>
                    </a:lnTo>
                    <a:lnTo>
                      <a:pt x="24" y="94"/>
                    </a:lnTo>
                    <a:lnTo>
                      <a:pt x="13" y="89"/>
                    </a:lnTo>
                    <a:lnTo>
                      <a:pt x="7" y="79"/>
                    </a:lnTo>
                    <a:lnTo>
                      <a:pt x="3" y="71"/>
                    </a:lnTo>
                    <a:lnTo>
                      <a:pt x="2" y="64"/>
                    </a:lnTo>
                    <a:lnTo>
                      <a:pt x="0" y="55"/>
                    </a:lnTo>
                    <a:lnTo>
                      <a:pt x="0" y="46"/>
                    </a:lnTo>
                    <a:lnTo>
                      <a:pt x="0" y="36"/>
                    </a:lnTo>
                    <a:lnTo>
                      <a:pt x="2" y="27"/>
                    </a:lnTo>
                    <a:lnTo>
                      <a:pt x="3" y="19"/>
                    </a:lnTo>
                    <a:lnTo>
                      <a:pt x="7" y="13"/>
                    </a:lnTo>
                    <a:lnTo>
                      <a:pt x="13" y="3"/>
                    </a:lnTo>
                    <a:lnTo>
                      <a:pt x="24" y="0"/>
                    </a:lnTo>
                    <a:close/>
                  </a:path>
                </a:pathLst>
              </a:custGeom>
              <a:solidFill>
                <a:srgbClr val="BF0000"/>
              </a:solidFill>
              <a:ln w="1588">
                <a:solidFill>
                  <a:srgbClr val="000000"/>
                </a:solidFill>
                <a:prstDash val="solid"/>
                <a:round/>
                <a:headEnd/>
                <a:tailEnd/>
              </a:ln>
            </p:spPr>
            <p:txBody>
              <a:bodyPr/>
              <a:lstStyle/>
              <a:p>
                <a:pPr>
                  <a:defRPr/>
                </a:pPr>
                <a:endParaRPr lang="en-US" kern="0">
                  <a:solidFill>
                    <a:sysClr val="windowText" lastClr="000000"/>
                  </a:solidFill>
                  <a:latin typeface="Arial"/>
                </a:endParaRPr>
              </a:p>
            </p:txBody>
          </p:sp>
          <p:grpSp>
            <p:nvGrpSpPr>
              <p:cNvPr id="452" name="Group 317"/>
              <p:cNvGrpSpPr>
                <a:grpSpLocks/>
              </p:cNvGrpSpPr>
              <p:nvPr/>
            </p:nvGrpSpPr>
            <p:grpSpPr bwMode="auto">
              <a:xfrm>
                <a:off x="4154488" y="4522788"/>
                <a:ext cx="231775" cy="96837"/>
                <a:chOff x="2487" y="3154"/>
                <a:chExt cx="192" cy="79"/>
              </a:xfrm>
            </p:grpSpPr>
            <p:sp>
              <p:nvSpPr>
                <p:cNvPr id="466" name="Freeform 318"/>
                <p:cNvSpPr>
                  <a:spLocks/>
                </p:cNvSpPr>
                <p:nvPr/>
              </p:nvSpPr>
              <p:spPr bwMode="auto">
                <a:xfrm>
                  <a:off x="2487" y="3154"/>
                  <a:ext cx="192" cy="79"/>
                </a:xfrm>
                <a:custGeom>
                  <a:avLst/>
                  <a:gdLst>
                    <a:gd name="T0" fmla="*/ 0 w 1187"/>
                    <a:gd name="T1" fmla="*/ 0 h 677"/>
                    <a:gd name="T2" fmla="*/ 0 w 1187"/>
                    <a:gd name="T3" fmla="*/ 0 h 677"/>
                    <a:gd name="T4" fmla="*/ 0 w 1187"/>
                    <a:gd name="T5" fmla="*/ 0 h 677"/>
                    <a:gd name="T6" fmla="*/ 0 w 1187"/>
                    <a:gd name="T7" fmla="*/ 0 h 677"/>
                    <a:gd name="T8" fmla="*/ 0 w 1187"/>
                    <a:gd name="T9" fmla="*/ 0 h 677"/>
                    <a:gd name="T10" fmla="*/ 0 w 1187"/>
                    <a:gd name="T11" fmla="*/ 0 h 677"/>
                    <a:gd name="T12" fmla="*/ 0 w 1187"/>
                    <a:gd name="T13" fmla="*/ 0 h 677"/>
                    <a:gd name="T14" fmla="*/ 0 w 1187"/>
                    <a:gd name="T15" fmla="*/ 0 h 677"/>
                    <a:gd name="T16" fmla="*/ 0 w 1187"/>
                    <a:gd name="T17" fmla="*/ 0 h 677"/>
                    <a:gd name="T18" fmla="*/ 0 w 1187"/>
                    <a:gd name="T19" fmla="*/ 0 h 677"/>
                    <a:gd name="T20" fmla="*/ 0 w 1187"/>
                    <a:gd name="T21" fmla="*/ 0 h 677"/>
                    <a:gd name="T22" fmla="*/ 0 w 1187"/>
                    <a:gd name="T23" fmla="*/ 0 h 677"/>
                    <a:gd name="T24" fmla="*/ 0 w 1187"/>
                    <a:gd name="T25" fmla="*/ 0 h 677"/>
                    <a:gd name="T26" fmla="*/ 0 w 1187"/>
                    <a:gd name="T27" fmla="*/ 0 h 677"/>
                    <a:gd name="T28" fmla="*/ 0 w 1187"/>
                    <a:gd name="T29" fmla="*/ 0 h 677"/>
                    <a:gd name="T30" fmla="*/ 0 w 1187"/>
                    <a:gd name="T31" fmla="*/ 0 h 677"/>
                    <a:gd name="T32" fmla="*/ 0 w 1187"/>
                    <a:gd name="T33" fmla="*/ 0 h 677"/>
                    <a:gd name="T34" fmla="*/ 0 w 1187"/>
                    <a:gd name="T35" fmla="*/ 0 h 677"/>
                    <a:gd name="T36" fmla="*/ 0 w 1187"/>
                    <a:gd name="T37" fmla="*/ 0 h 677"/>
                    <a:gd name="T38" fmla="*/ 0 w 1187"/>
                    <a:gd name="T39" fmla="*/ 0 h 677"/>
                    <a:gd name="T40" fmla="*/ 0 w 1187"/>
                    <a:gd name="T41" fmla="*/ 0 h 677"/>
                    <a:gd name="T42" fmla="*/ 0 w 1187"/>
                    <a:gd name="T43" fmla="*/ 0 h 677"/>
                    <a:gd name="T44" fmla="*/ 0 w 1187"/>
                    <a:gd name="T45" fmla="*/ 0 h 677"/>
                    <a:gd name="T46" fmla="*/ 0 w 1187"/>
                    <a:gd name="T47" fmla="*/ 0 h 677"/>
                    <a:gd name="T48" fmla="*/ 0 w 1187"/>
                    <a:gd name="T49" fmla="*/ 0 h 677"/>
                    <a:gd name="T50" fmla="*/ 0 w 1187"/>
                    <a:gd name="T51" fmla="*/ 0 h 677"/>
                    <a:gd name="T52" fmla="*/ 0 w 1187"/>
                    <a:gd name="T53" fmla="*/ 0 h 677"/>
                    <a:gd name="T54" fmla="*/ 0 w 1187"/>
                    <a:gd name="T55" fmla="*/ 0 h 677"/>
                    <a:gd name="T56" fmla="*/ 0 w 1187"/>
                    <a:gd name="T57" fmla="*/ 0 h 677"/>
                    <a:gd name="T58" fmla="*/ 0 w 1187"/>
                    <a:gd name="T59" fmla="*/ 0 h 677"/>
                    <a:gd name="T60" fmla="*/ 0 w 1187"/>
                    <a:gd name="T61" fmla="*/ 0 h 677"/>
                    <a:gd name="T62" fmla="*/ 0 w 1187"/>
                    <a:gd name="T63" fmla="*/ 0 h 677"/>
                    <a:gd name="T64" fmla="*/ 0 w 1187"/>
                    <a:gd name="T65" fmla="*/ 0 h 677"/>
                    <a:gd name="T66" fmla="*/ 0 w 1187"/>
                    <a:gd name="T67" fmla="*/ 0 h 677"/>
                    <a:gd name="T68" fmla="*/ 0 w 1187"/>
                    <a:gd name="T69" fmla="*/ 0 h 677"/>
                    <a:gd name="T70" fmla="*/ 0 w 1187"/>
                    <a:gd name="T71" fmla="*/ 0 h 677"/>
                    <a:gd name="T72" fmla="*/ 0 w 1187"/>
                    <a:gd name="T73" fmla="*/ 0 h 677"/>
                    <a:gd name="T74" fmla="*/ 0 w 1187"/>
                    <a:gd name="T75" fmla="*/ 0 h 677"/>
                    <a:gd name="T76" fmla="*/ 0 w 1187"/>
                    <a:gd name="T77" fmla="*/ 0 h 677"/>
                    <a:gd name="T78" fmla="*/ 0 w 1187"/>
                    <a:gd name="T79" fmla="*/ 0 h 677"/>
                    <a:gd name="T80" fmla="*/ 0 w 1187"/>
                    <a:gd name="T81" fmla="*/ 0 h 6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87"/>
                    <a:gd name="T124" fmla="*/ 0 h 677"/>
                    <a:gd name="T125" fmla="*/ 1187 w 1187"/>
                    <a:gd name="T126" fmla="*/ 677 h 6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87" h="677">
                      <a:moveTo>
                        <a:pt x="225" y="29"/>
                      </a:moveTo>
                      <a:lnTo>
                        <a:pt x="277" y="29"/>
                      </a:lnTo>
                      <a:lnTo>
                        <a:pt x="337" y="29"/>
                      </a:lnTo>
                      <a:lnTo>
                        <a:pt x="402" y="30"/>
                      </a:lnTo>
                      <a:lnTo>
                        <a:pt x="470" y="31"/>
                      </a:lnTo>
                      <a:lnTo>
                        <a:pt x="538" y="31"/>
                      </a:lnTo>
                      <a:lnTo>
                        <a:pt x="603" y="33"/>
                      </a:lnTo>
                      <a:lnTo>
                        <a:pt x="663" y="34"/>
                      </a:lnTo>
                      <a:lnTo>
                        <a:pt x="717" y="35"/>
                      </a:lnTo>
                      <a:lnTo>
                        <a:pt x="931" y="0"/>
                      </a:lnTo>
                      <a:lnTo>
                        <a:pt x="1075" y="15"/>
                      </a:lnTo>
                      <a:lnTo>
                        <a:pt x="1158" y="67"/>
                      </a:lnTo>
                      <a:lnTo>
                        <a:pt x="1187" y="151"/>
                      </a:lnTo>
                      <a:lnTo>
                        <a:pt x="1172" y="254"/>
                      </a:lnTo>
                      <a:lnTo>
                        <a:pt x="1122" y="371"/>
                      </a:lnTo>
                      <a:lnTo>
                        <a:pt x="1047" y="490"/>
                      </a:lnTo>
                      <a:lnTo>
                        <a:pt x="957" y="607"/>
                      </a:lnTo>
                      <a:lnTo>
                        <a:pt x="892" y="654"/>
                      </a:lnTo>
                      <a:lnTo>
                        <a:pt x="844" y="675"/>
                      </a:lnTo>
                      <a:lnTo>
                        <a:pt x="804" y="677"/>
                      </a:lnTo>
                      <a:lnTo>
                        <a:pt x="769" y="665"/>
                      </a:lnTo>
                      <a:lnTo>
                        <a:pt x="730" y="645"/>
                      </a:lnTo>
                      <a:lnTo>
                        <a:pt x="684" y="625"/>
                      </a:lnTo>
                      <a:lnTo>
                        <a:pt x="624" y="609"/>
                      </a:lnTo>
                      <a:lnTo>
                        <a:pt x="547" y="607"/>
                      </a:lnTo>
                      <a:lnTo>
                        <a:pt x="502" y="612"/>
                      </a:lnTo>
                      <a:lnTo>
                        <a:pt x="462" y="628"/>
                      </a:lnTo>
                      <a:lnTo>
                        <a:pt x="422" y="647"/>
                      </a:lnTo>
                      <a:lnTo>
                        <a:pt x="379" y="663"/>
                      </a:lnTo>
                      <a:lnTo>
                        <a:pt x="328" y="664"/>
                      </a:lnTo>
                      <a:lnTo>
                        <a:pt x="267" y="647"/>
                      </a:lnTo>
                      <a:lnTo>
                        <a:pt x="191" y="604"/>
                      </a:lnTo>
                      <a:lnTo>
                        <a:pt x="98" y="529"/>
                      </a:lnTo>
                      <a:lnTo>
                        <a:pt x="73" y="415"/>
                      </a:lnTo>
                      <a:lnTo>
                        <a:pt x="42" y="312"/>
                      </a:lnTo>
                      <a:lnTo>
                        <a:pt x="14" y="222"/>
                      </a:lnTo>
                      <a:lnTo>
                        <a:pt x="0" y="147"/>
                      </a:lnTo>
                      <a:lnTo>
                        <a:pt x="3" y="87"/>
                      </a:lnTo>
                      <a:lnTo>
                        <a:pt x="37" y="47"/>
                      </a:lnTo>
                      <a:lnTo>
                        <a:pt x="107" y="26"/>
                      </a:lnTo>
                      <a:lnTo>
                        <a:pt x="225" y="29"/>
                      </a:lnTo>
                      <a:close/>
                    </a:path>
                  </a:pathLst>
                </a:custGeom>
                <a:solidFill>
                  <a:srgbClr val="967863"/>
                </a:solidFill>
                <a:ln w="9525">
                  <a:noFill/>
                  <a:round/>
                  <a:headEnd/>
                  <a:tailEnd/>
                </a:ln>
              </p:spPr>
              <p:txBody>
                <a:bodyPr/>
                <a:lstStyle/>
                <a:p>
                  <a:pPr>
                    <a:defRPr/>
                  </a:pPr>
                  <a:endParaRPr lang="en-US" kern="0">
                    <a:solidFill>
                      <a:sysClr val="windowText" lastClr="000000"/>
                    </a:solidFill>
                    <a:latin typeface="Arial"/>
                  </a:endParaRPr>
                </a:p>
              </p:txBody>
            </p:sp>
            <p:sp>
              <p:nvSpPr>
                <p:cNvPr id="467" name="Freeform 319"/>
                <p:cNvSpPr>
                  <a:spLocks/>
                </p:cNvSpPr>
                <p:nvPr/>
              </p:nvSpPr>
              <p:spPr bwMode="auto">
                <a:xfrm>
                  <a:off x="2490" y="3154"/>
                  <a:ext cx="188" cy="77"/>
                </a:xfrm>
                <a:custGeom>
                  <a:avLst/>
                  <a:gdLst>
                    <a:gd name="T0" fmla="*/ 0 w 1161"/>
                    <a:gd name="T1" fmla="*/ 0 h 658"/>
                    <a:gd name="T2" fmla="*/ 0 w 1161"/>
                    <a:gd name="T3" fmla="*/ 0 h 658"/>
                    <a:gd name="T4" fmla="*/ 0 w 1161"/>
                    <a:gd name="T5" fmla="*/ 0 h 658"/>
                    <a:gd name="T6" fmla="*/ 0 w 1161"/>
                    <a:gd name="T7" fmla="*/ 0 h 658"/>
                    <a:gd name="T8" fmla="*/ 0 w 1161"/>
                    <a:gd name="T9" fmla="*/ 0 h 658"/>
                    <a:gd name="T10" fmla="*/ 0 w 1161"/>
                    <a:gd name="T11" fmla="*/ 0 h 658"/>
                    <a:gd name="T12" fmla="*/ 0 w 1161"/>
                    <a:gd name="T13" fmla="*/ 0 h 658"/>
                    <a:gd name="T14" fmla="*/ 0 w 1161"/>
                    <a:gd name="T15" fmla="*/ 0 h 658"/>
                    <a:gd name="T16" fmla="*/ 0 w 1161"/>
                    <a:gd name="T17" fmla="*/ 0 h 658"/>
                    <a:gd name="T18" fmla="*/ 0 w 1161"/>
                    <a:gd name="T19" fmla="*/ 0 h 658"/>
                    <a:gd name="T20" fmla="*/ 0 w 1161"/>
                    <a:gd name="T21" fmla="*/ 0 h 658"/>
                    <a:gd name="T22" fmla="*/ 0 w 1161"/>
                    <a:gd name="T23" fmla="*/ 0 h 658"/>
                    <a:gd name="T24" fmla="*/ 0 w 1161"/>
                    <a:gd name="T25" fmla="*/ 0 h 658"/>
                    <a:gd name="T26" fmla="*/ 0 w 1161"/>
                    <a:gd name="T27" fmla="*/ 0 h 658"/>
                    <a:gd name="T28" fmla="*/ 0 w 1161"/>
                    <a:gd name="T29" fmla="*/ 0 h 658"/>
                    <a:gd name="T30" fmla="*/ 0 w 1161"/>
                    <a:gd name="T31" fmla="*/ 0 h 658"/>
                    <a:gd name="T32" fmla="*/ 0 w 1161"/>
                    <a:gd name="T33" fmla="*/ 0 h 658"/>
                    <a:gd name="T34" fmla="*/ 0 w 1161"/>
                    <a:gd name="T35" fmla="*/ 0 h 658"/>
                    <a:gd name="T36" fmla="*/ 0 w 1161"/>
                    <a:gd name="T37" fmla="*/ 0 h 658"/>
                    <a:gd name="T38" fmla="*/ 0 w 1161"/>
                    <a:gd name="T39" fmla="*/ 0 h 658"/>
                    <a:gd name="T40" fmla="*/ 0 w 1161"/>
                    <a:gd name="T41" fmla="*/ 0 h 658"/>
                    <a:gd name="T42" fmla="*/ 0 w 1161"/>
                    <a:gd name="T43" fmla="*/ 0 h 658"/>
                    <a:gd name="T44" fmla="*/ 0 w 1161"/>
                    <a:gd name="T45" fmla="*/ 0 h 658"/>
                    <a:gd name="T46" fmla="*/ 0 w 1161"/>
                    <a:gd name="T47" fmla="*/ 0 h 658"/>
                    <a:gd name="T48" fmla="*/ 0 w 1161"/>
                    <a:gd name="T49" fmla="*/ 0 h 658"/>
                    <a:gd name="T50" fmla="*/ 0 w 1161"/>
                    <a:gd name="T51" fmla="*/ 0 h 658"/>
                    <a:gd name="T52" fmla="*/ 0 w 1161"/>
                    <a:gd name="T53" fmla="*/ 0 h 658"/>
                    <a:gd name="T54" fmla="*/ 0 w 1161"/>
                    <a:gd name="T55" fmla="*/ 0 h 658"/>
                    <a:gd name="T56" fmla="*/ 0 w 1161"/>
                    <a:gd name="T57" fmla="*/ 0 h 658"/>
                    <a:gd name="T58" fmla="*/ 0 w 1161"/>
                    <a:gd name="T59" fmla="*/ 0 h 658"/>
                    <a:gd name="T60" fmla="*/ 0 w 1161"/>
                    <a:gd name="T61" fmla="*/ 0 h 658"/>
                    <a:gd name="T62" fmla="*/ 0 w 1161"/>
                    <a:gd name="T63" fmla="*/ 0 h 658"/>
                    <a:gd name="T64" fmla="*/ 0 w 1161"/>
                    <a:gd name="T65" fmla="*/ 0 h 658"/>
                    <a:gd name="T66" fmla="*/ 0 w 1161"/>
                    <a:gd name="T67" fmla="*/ 0 h 658"/>
                    <a:gd name="T68" fmla="*/ 0 w 1161"/>
                    <a:gd name="T69" fmla="*/ 0 h 658"/>
                    <a:gd name="T70" fmla="*/ 0 w 1161"/>
                    <a:gd name="T71" fmla="*/ 0 h 658"/>
                    <a:gd name="T72" fmla="*/ 0 w 1161"/>
                    <a:gd name="T73" fmla="*/ 0 h 658"/>
                    <a:gd name="T74" fmla="*/ 0 w 1161"/>
                    <a:gd name="T75" fmla="*/ 0 h 658"/>
                    <a:gd name="T76" fmla="*/ 0 w 1161"/>
                    <a:gd name="T77" fmla="*/ 0 h 658"/>
                    <a:gd name="T78" fmla="*/ 0 w 1161"/>
                    <a:gd name="T79" fmla="*/ 0 h 658"/>
                    <a:gd name="T80" fmla="*/ 0 w 1161"/>
                    <a:gd name="T81" fmla="*/ 0 h 65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1"/>
                    <a:gd name="T124" fmla="*/ 0 h 658"/>
                    <a:gd name="T125" fmla="*/ 1161 w 1161"/>
                    <a:gd name="T126" fmla="*/ 658 h 65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1" h="658">
                      <a:moveTo>
                        <a:pt x="224" y="33"/>
                      </a:moveTo>
                      <a:lnTo>
                        <a:pt x="274" y="33"/>
                      </a:lnTo>
                      <a:lnTo>
                        <a:pt x="334" y="33"/>
                      </a:lnTo>
                      <a:lnTo>
                        <a:pt x="395" y="33"/>
                      </a:lnTo>
                      <a:lnTo>
                        <a:pt x="460" y="33"/>
                      </a:lnTo>
                      <a:lnTo>
                        <a:pt x="522" y="33"/>
                      </a:lnTo>
                      <a:lnTo>
                        <a:pt x="584" y="33"/>
                      </a:lnTo>
                      <a:lnTo>
                        <a:pt x="641" y="33"/>
                      </a:lnTo>
                      <a:lnTo>
                        <a:pt x="695" y="33"/>
                      </a:lnTo>
                      <a:lnTo>
                        <a:pt x="906" y="0"/>
                      </a:lnTo>
                      <a:lnTo>
                        <a:pt x="1049" y="13"/>
                      </a:lnTo>
                      <a:lnTo>
                        <a:pt x="1132" y="61"/>
                      </a:lnTo>
                      <a:lnTo>
                        <a:pt x="1161" y="141"/>
                      </a:lnTo>
                      <a:lnTo>
                        <a:pt x="1146" y="241"/>
                      </a:lnTo>
                      <a:lnTo>
                        <a:pt x="1097" y="355"/>
                      </a:lnTo>
                      <a:lnTo>
                        <a:pt x="1023" y="473"/>
                      </a:lnTo>
                      <a:lnTo>
                        <a:pt x="934" y="588"/>
                      </a:lnTo>
                      <a:lnTo>
                        <a:pt x="869" y="635"/>
                      </a:lnTo>
                      <a:lnTo>
                        <a:pt x="821" y="657"/>
                      </a:lnTo>
                      <a:lnTo>
                        <a:pt x="781" y="658"/>
                      </a:lnTo>
                      <a:lnTo>
                        <a:pt x="747" y="647"/>
                      </a:lnTo>
                      <a:lnTo>
                        <a:pt x="709" y="626"/>
                      </a:lnTo>
                      <a:lnTo>
                        <a:pt x="664" y="606"/>
                      </a:lnTo>
                      <a:lnTo>
                        <a:pt x="605" y="591"/>
                      </a:lnTo>
                      <a:lnTo>
                        <a:pt x="527" y="588"/>
                      </a:lnTo>
                      <a:lnTo>
                        <a:pt x="481" y="593"/>
                      </a:lnTo>
                      <a:lnTo>
                        <a:pt x="440" y="609"/>
                      </a:lnTo>
                      <a:lnTo>
                        <a:pt x="399" y="626"/>
                      </a:lnTo>
                      <a:lnTo>
                        <a:pt x="356" y="642"/>
                      </a:lnTo>
                      <a:lnTo>
                        <a:pt x="306" y="644"/>
                      </a:lnTo>
                      <a:lnTo>
                        <a:pt x="249" y="629"/>
                      </a:lnTo>
                      <a:lnTo>
                        <a:pt x="179" y="590"/>
                      </a:lnTo>
                      <a:lnTo>
                        <a:pt x="98" y="521"/>
                      </a:lnTo>
                      <a:lnTo>
                        <a:pt x="72" y="409"/>
                      </a:lnTo>
                      <a:lnTo>
                        <a:pt x="43" y="310"/>
                      </a:lnTo>
                      <a:lnTo>
                        <a:pt x="15" y="222"/>
                      </a:lnTo>
                      <a:lnTo>
                        <a:pt x="0" y="149"/>
                      </a:lnTo>
                      <a:lnTo>
                        <a:pt x="3" y="90"/>
                      </a:lnTo>
                      <a:lnTo>
                        <a:pt x="37" y="51"/>
                      </a:lnTo>
                      <a:lnTo>
                        <a:pt x="107" y="31"/>
                      </a:lnTo>
                      <a:lnTo>
                        <a:pt x="224" y="33"/>
                      </a:lnTo>
                      <a:close/>
                    </a:path>
                  </a:pathLst>
                </a:custGeom>
                <a:solidFill>
                  <a:srgbClr val="A18570"/>
                </a:solidFill>
                <a:ln w="9525">
                  <a:noFill/>
                  <a:round/>
                  <a:headEnd/>
                  <a:tailEnd/>
                </a:ln>
              </p:spPr>
              <p:txBody>
                <a:bodyPr/>
                <a:lstStyle/>
                <a:p>
                  <a:pPr>
                    <a:defRPr/>
                  </a:pPr>
                  <a:endParaRPr lang="en-US" kern="0">
                    <a:solidFill>
                      <a:sysClr val="windowText" lastClr="000000"/>
                    </a:solidFill>
                    <a:latin typeface="Arial"/>
                  </a:endParaRPr>
                </a:p>
              </p:txBody>
            </p:sp>
            <p:sp>
              <p:nvSpPr>
                <p:cNvPr id="468" name="Freeform 320"/>
                <p:cNvSpPr>
                  <a:spLocks/>
                </p:cNvSpPr>
                <p:nvPr/>
              </p:nvSpPr>
              <p:spPr bwMode="auto">
                <a:xfrm>
                  <a:off x="2494" y="3154"/>
                  <a:ext cx="184" cy="76"/>
                </a:xfrm>
                <a:custGeom>
                  <a:avLst/>
                  <a:gdLst>
                    <a:gd name="T0" fmla="*/ 0 w 1136"/>
                    <a:gd name="T1" fmla="*/ 0 h 642"/>
                    <a:gd name="T2" fmla="*/ 0 w 1136"/>
                    <a:gd name="T3" fmla="*/ 0 h 642"/>
                    <a:gd name="T4" fmla="*/ 0 w 1136"/>
                    <a:gd name="T5" fmla="*/ 0 h 642"/>
                    <a:gd name="T6" fmla="*/ 0 w 1136"/>
                    <a:gd name="T7" fmla="*/ 0 h 642"/>
                    <a:gd name="T8" fmla="*/ 0 w 1136"/>
                    <a:gd name="T9" fmla="*/ 0 h 642"/>
                    <a:gd name="T10" fmla="*/ 0 w 1136"/>
                    <a:gd name="T11" fmla="*/ 0 h 642"/>
                    <a:gd name="T12" fmla="*/ 0 w 1136"/>
                    <a:gd name="T13" fmla="*/ 0 h 642"/>
                    <a:gd name="T14" fmla="*/ 0 w 1136"/>
                    <a:gd name="T15" fmla="*/ 0 h 642"/>
                    <a:gd name="T16" fmla="*/ 0 w 1136"/>
                    <a:gd name="T17" fmla="*/ 0 h 642"/>
                    <a:gd name="T18" fmla="*/ 0 w 1136"/>
                    <a:gd name="T19" fmla="*/ 0 h 642"/>
                    <a:gd name="T20" fmla="*/ 0 w 1136"/>
                    <a:gd name="T21" fmla="*/ 0 h 642"/>
                    <a:gd name="T22" fmla="*/ 0 w 1136"/>
                    <a:gd name="T23" fmla="*/ 0 h 642"/>
                    <a:gd name="T24" fmla="*/ 0 w 1136"/>
                    <a:gd name="T25" fmla="*/ 0 h 642"/>
                    <a:gd name="T26" fmla="*/ 0 w 1136"/>
                    <a:gd name="T27" fmla="*/ 0 h 642"/>
                    <a:gd name="T28" fmla="*/ 0 w 1136"/>
                    <a:gd name="T29" fmla="*/ 0 h 642"/>
                    <a:gd name="T30" fmla="*/ 0 w 1136"/>
                    <a:gd name="T31" fmla="*/ 0 h 642"/>
                    <a:gd name="T32" fmla="*/ 0 w 1136"/>
                    <a:gd name="T33" fmla="*/ 0 h 642"/>
                    <a:gd name="T34" fmla="*/ 0 w 1136"/>
                    <a:gd name="T35" fmla="*/ 0 h 642"/>
                    <a:gd name="T36" fmla="*/ 0 w 1136"/>
                    <a:gd name="T37" fmla="*/ 0 h 642"/>
                    <a:gd name="T38" fmla="*/ 0 w 1136"/>
                    <a:gd name="T39" fmla="*/ 0 h 642"/>
                    <a:gd name="T40" fmla="*/ 0 w 1136"/>
                    <a:gd name="T41" fmla="*/ 0 h 642"/>
                    <a:gd name="T42" fmla="*/ 0 w 1136"/>
                    <a:gd name="T43" fmla="*/ 0 h 642"/>
                    <a:gd name="T44" fmla="*/ 0 w 1136"/>
                    <a:gd name="T45" fmla="*/ 0 h 642"/>
                    <a:gd name="T46" fmla="*/ 0 w 1136"/>
                    <a:gd name="T47" fmla="*/ 0 h 642"/>
                    <a:gd name="T48" fmla="*/ 0 w 1136"/>
                    <a:gd name="T49" fmla="*/ 0 h 642"/>
                    <a:gd name="T50" fmla="*/ 0 w 1136"/>
                    <a:gd name="T51" fmla="*/ 0 h 642"/>
                    <a:gd name="T52" fmla="*/ 0 w 1136"/>
                    <a:gd name="T53" fmla="*/ 0 h 642"/>
                    <a:gd name="T54" fmla="*/ 0 w 1136"/>
                    <a:gd name="T55" fmla="*/ 0 h 642"/>
                    <a:gd name="T56" fmla="*/ 0 w 1136"/>
                    <a:gd name="T57" fmla="*/ 0 h 642"/>
                    <a:gd name="T58" fmla="*/ 0 w 1136"/>
                    <a:gd name="T59" fmla="*/ 0 h 642"/>
                    <a:gd name="T60" fmla="*/ 0 w 1136"/>
                    <a:gd name="T61" fmla="*/ 0 h 642"/>
                    <a:gd name="T62" fmla="*/ 0 w 1136"/>
                    <a:gd name="T63" fmla="*/ 0 h 642"/>
                    <a:gd name="T64" fmla="*/ 0 w 1136"/>
                    <a:gd name="T65" fmla="*/ 0 h 642"/>
                    <a:gd name="T66" fmla="*/ 0 w 1136"/>
                    <a:gd name="T67" fmla="*/ 0 h 642"/>
                    <a:gd name="T68" fmla="*/ 0 w 1136"/>
                    <a:gd name="T69" fmla="*/ 0 h 642"/>
                    <a:gd name="T70" fmla="*/ 0 w 1136"/>
                    <a:gd name="T71" fmla="*/ 0 h 642"/>
                    <a:gd name="T72" fmla="*/ 0 w 1136"/>
                    <a:gd name="T73" fmla="*/ 0 h 642"/>
                    <a:gd name="T74" fmla="*/ 0 w 1136"/>
                    <a:gd name="T75" fmla="*/ 0 h 642"/>
                    <a:gd name="T76" fmla="*/ 0 w 1136"/>
                    <a:gd name="T77" fmla="*/ 0 h 642"/>
                    <a:gd name="T78" fmla="*/ 0 w 1136"/>
                    <a:gd name="T79" fmla="*/ 0 h 642"/>
                    <a:gd name="T80" fmla="*/ 0 w 1136"/>
                    <a:gd name="T81" fmla="*/ 0 h 6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36"/>
                    <a:gd name="T124" fmla="*/ 0 h 642"/>
                    <a:gd name="T125" fmla="*/ 1136 w 1136"/>
                    <a:gd name="T126" fmla="*/ 642 h 6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36" h="642">
                      <a:moveTo>
                        <a:pt x="223" y="42"/>
                      </a:moveTo>
                      <a:lnTo>
                        <a:pt x="274" y="41"/>
                      </a:lnTo>
                      <a:lnTo>
                        <a:pt x="330" y="40"/>
                      </a:lnTo>
                      <a:lnTo>
                        <a:pt x="387" y="38"/>
                      </a:lnTo>
                      <a:lnTo>
                        <a:pt x="448" y="37"/>
                      </a:lnTo>
                      <a:lnTo>
                        <a:pt x="506" y="34"/>
                      </a:lnTo>
                      <a:lnTo>
                        <a:pt x="566" y="33"/>
                      </a:lnTo>
                      <a:lnTo>
                        <a:pt x="621" y="33"/>
                      </a:lnTo>
                      <a:lnTo>
                        <a:pt x="673" y="33"/>
                      </a:lnTo>
                      <a:lnTo>
                        <a:pt x="882" y="0"/>
                      </a:lnTo>
                      <a:lnTo>
                        <a:pt x="1025" y="12"/>
                      </a:lnTo>
                      <a:lnTo>
                        <a:pt x="1106" y="60"/>
                      </a:lnTo>
                      <a:lnTo>
                        <a:pt x="1136" y="136"/>
                      </a:lnTo>
                      <a:lnTo>
                        <a:pt x="1121" y="231"/>
                      </a:lnTo>
                      <a:lnTo>
                        <a:pt x="1073" y="342"/>
                      </a:lnTo>
                      <a:lnTo>
                        <a:pt x="998" y="457"/>
                      </a:lnTo>
                      <a:lnTo>
                        <a:pt x="909" y="572"/>
                      </a:lnTo>
                      <a:lnTo>
                        <a:pt x="844" y="619"/>
                      </a:lnTo>
                      <a:lnTo>
                        <a:pt x="797" y="640"/>
                      </a:lnTo>
                      <a:lnTo>
                        <a:pt x="759" y="642"/>
                      </a:lnTo>
                      <a:lnTo>
                        <a:pt x="726" y="630"/>
                      </a:lnTo>
                      <a:lnTo>
                        <a:pt x="689" y="610"/>
                      </a:lnTo>
                      <a:lnTo>
                        <a:pt x="645" y="590"/>
                      </a:lnTo>
                      <a:lnTo>
                        <a:pt x="586" y="574"/>
                      </a:lnTo>
                      <a:lnTo>
                        <a:pt x="509" y="572"/>
                      </a:lnTo>
                      <a:lnTo>
                        <a:pt x="462" y="577"/>
                      </a:lnTo>
                      <a:lnTo>
                        <a:pt x="419" y="592"/>
                      </a:lnTo>
                      <a:lnTo>
                        <a:pt x="376" y="609"/>
                      </a:lnTo>
                      <a:lnTo>
                        <a:pt x="332" y="623"/>
                      </a:lnTo>
                      <a:lnTo>
                        <a:pt x="284" y="625"/>
                      </a:lnTo>
                      <a:lnTo>
                        <a:pt x="231" y="612"/>
                      </a:lnTo>
                      <a:lnTo>
                        <a:pt x="169" y="578"/>
                      </a:lnTo>
                      <a:lnTo>
                        <a:pt x="99" y="516"/>
                      </a:lnTo>
                      <a:lnTo>
                        <a:pt x="73" y="407"/>
                      </a:lnTo>
                      <a:lnTo>
                        <a:pt x="43" y="310"/>
                      </a:lnTo>
                      <a:lnTo>
                        <a:pt x="15" y="224"/>
                      </a:lnTo>
                      <a:lnTo>
                        <a:pt x="0" y="153"/>
                      </a:lnTo>
                      <a:lnTo>
                        <a:pt x="2" y="95"/>
                      </a:lnTo>
                      <a:lnTo>
                        <a:pt x="35" y="59"/>
                      </a:lnTo>
                      <a:lnTo>
                        <a:pt x="106" y="40"/>
                      </a:lnTo>
                      <a:lnTo>
                        <a:pt x="223" y="42"/>
                      </a:lnTo>
                      <a:close/>
                    </a:path>
                  </a:pathLst>
                </a:custGeom>
                <a:solidFill>
                  <a:srgbClr val="AD9180"/>
                </a:solidFill>
                <a:ln w="9525">
                  <a:noFill/>
                  <a:round/>
                  <a:headEnd/>
                  <a:tailEnd/>
                </a:ln>
              </p:spPr>
              <p:txBody>
                <a:bodyPr/>
                <a:lstStyle/>
                <a:p>
                  <a:pPr>
                    <a:defRPr/>
                  </a:pPr>
                  <a:endParaRPr lang="en-US" kern="0">
                    <a:solidFill>
                      <a:sysClr val="windowText" lastClr="000000"/>
                    </a:solidFill>
                    <a:latin typeface="Arial"/>
                  </a:endParaRPr>
                </a:p>
              </p:txBody>
            </p:sp>
            <p:sp>
              <p:nvSpPr>
                <p:cNvPr id="469" name="Freeform 321"/>
                <p:cNvSpPr>
                  <a:spLocks/>
                </p:cNvSpPr>
                <p:nvPr/>
              </p:nvSpPr>
              <p:spPr bwMode="auto">
                <a:xfrm>
                  <a:off x="2498" y="3154"/>
                  <a:ext cx="179" cy="74"/>
                </a:xfrm>
                <a:custGeom>
                  <a:avLst/>
                  <a:gdLst>
                    <a:gd name="T0" fmla="*/ 0 w 1110"/>
                    <a:gd name="T1" fmla="*/ 0 h 624"/>
                    <a:gd name="T2" fmla="*/ 0 w 1110"/>
                    <a:gd name="T3" fmla="*/ 0 h 624"/>
                    <a:gd name="T4" fmla="*/ 0 w 1110"/>
                    <a:gd name="T5" fmla="*/ 0 h 624"/>
                    <a:gd name="T6" fmla="*/ 0 w 1110"/>
                    <a:gd name="T7" fmla="*/ 0 h 624"/>
                    <a:gd name="T8" fmla="*/ 0 w 1110"/>
                    <a:gd name="T9" fmla="*/ 0 h 624"/>
                    <a:gd name="T10" fmla="*/ 0 w 1110"/>
                    <a:gd name="T11" fmla="*/ 0 h 624"/>
                    <a:gd name="T12" fmla="*/ 0 w 1110"/>
                    <a:gd name="T13" fmla="*/ 0 h 624"/>
                    <a:gd name="T14" fmla="*/ 0 w 1110"/>
                    <a:gd name="T15" fmla="*/ 0 h 624"/>
                    <a:gd name="T16" fmla="*/ 0 w 1110"/>
                    <a:gd name="T17" fmla="*/ 0 h 624"/>
                    <a:gd name="T18" fmla="*/ 0 w 1110"/>
                    <a:gd name="T19" fmla="*/ 0 h 624"/>
                    <a:gd name="T20" fmla="*/ 0 w 1110"/>
                    <a:gd name="T21" fmla="*/ 0 h 624"/>
                    <a:gd name="T22" fmla="*/ 0 w 1110"/>
                    <a:gd name="T23" fmla="*/ 0 h 624"/>
                    <a:gd name="T24" fmla="*/ 0 w 1110"/>
                    <a:gd name="T25" fmla="*/ 0 h 624"/>
                    <a:gd name="T26" fmla="*/ 0 w 1110"/>
                    <a:gd name="T27" fmla="*/ 0 h 624"/>
                    <a:gd name="T28" fmla="*/ 0 w 1110"/>
                    <a:gd name="T29" fmla="*/ 0 h 624"/>
                    <a:gd name="T30" fmla="*/ 0 w 1110"/>
                    <a:gd name="T31" fmla="*/ 0 h 624"/>
                    <a:gd name="T32" fmla="*/ 0 w 1110"/>
                    <a:gd name="T33" fmla="*/ 0 h 624"/>
                    <a:gd name="T34" fmla="*/ 0 w 1110"/>
                    <a:gd name="T35" fmla="*/ 0 h 624"/>
                    <a:gd name="T36" fmla="*/ 0 w 1110"/>
                    <a:gd name="T37" fmla="*/ 0 h 624"/>
                    <a:gd name="T38" fmla="*/ 0 w 1110"/>
                    <a:gd name="T39" fmla="*/ 0 h 624"/>
                    <a:gd name="T40" fmla="*/ 0 w 1110"/>
                    <a:gd name="T41" fmla="*/ 0 h 624"/>
                    <a:gd name="T42" fmla="*/ 0 w 1110"/>
                    <a:gd name="T43" fmla="*/ 0 h 624"/>
                    <a:gd name="T44" fmla="*/ 0 w 1110"/>
                    <a:gd name="T45" fmla="*/ 0 h 624"/>
                    <a:gd name="T46" fmla="*/ 0 w 1110"/>
                    <a:gd name="T47" fmla="*/ 0 h 624"/>
                    <a:gd name="T48" fmla="*/ 0 w 1110"/>
                    <a:gd name="T49" fmla="*/ 0 h 624"/>
                    <a:gd name="T50" fmla="*/ 0 w 1110"/>
                    <a:gd name="T51" fmla="*/ 0 h 624"/>
                    <a:gd name="T52" fmla="*/ 0 w 1110"/>
                    <a:gd name="T53" fmla="*/ 0 h 624"/>
                    <a:gd name="T54" fmla="*/ 0 w 1110"/>
                    <a:gd name="T55" fmla="*/ 0 h 624"/>
                    <a:gd name="T56" fmla="*/ 0 w 1110"/>
                    <a:gd name="T57" fmla="*/ 0 h 624"/>
                    <a:gd name="T58" fmla="*/ 0 w 1110"/>
                    <a:gd name="T59" fmla="*/ 0 h 624"/>
                    <a:gd name="T60" fmla="*/ 0 w 1110"/>
                    <a:gd name="T61" fmla="*/ 0 h 624"/>
                    <a:gd name="T62" fmla="*/ 0 w 1110"/>
                    <a:gd name="T63" fmla="*/ 0 h 624"/>
                    <a:gd name="T64" fmla="*/ 0 w 1110"/>
                    <a:gd name="T65" fmla="*/ 0 h 624"/>
                    <a:gd name="T66" fmla="*/ 0 w 1110"/>
                    <a:gd name="T67" fmla="*/ 0 h 624"/>
                    <a:gd name="T68" fmla="*/ 0 w 1110"/>
                    <a:gd name="T69" fmla="*/ 0 h 624"/>
                    <a:gd name="T70" fmla="*/ 0 w 1110"/>
                    <a:gd name="T71" fmla="*/ 0 h 624"/>
                    <a:gd name="T72" fmla="*/ 0 w 1110"/>
                    <a:gd name="T73" fmla="*/ 0 h 624"/>
                    <a:gd name="T74" fmla="*/ 0 w 1110"/>
                    <a:gd name="T75" fmla="*/ 0 h 624"/>
                    <a:gd name="T76" fmla="*/ 0 w 1110"/>
                    <a:gd name="T77" fmla="*/ 0 h 624"/>
                    <a:gd name="T78" fmla="*/ 0 w 1110"/>
                    <a:gd name="T79" fmla="*/ 0 h 624"/>
                    <a:gd name="T80" fmla="*/ 0 w 1110"/>
                    <a:gd name="T81" fmla="*/ 0 h 6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10"/>
                    <a:gd name="T124" fmla="*/ 0 h 624"/>
                    <a:gd name="T125" fmla="*/ 1110 w 1110"/>
                    <a:gd name="T126" fmla="*/ 624 h 6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10" h="624">
                      <a:moveTo>
                        <a:pt x="223" y="46"/>
                      </a:moveTo>
                      <a:lnTo>
                        <a:pt x="271" y="45"/>
                      </a:lnTo>
                      <a:lnTo>
                        <a:pt x="325" y="44"/>
                      </a:lnTo>
                      <a:lnTo>
                        <a:pt x="379" y="41"/>
                      </a:lnTo>
                      <a:lnTo>
                        <a:pt x="436" y="39"/>
                      </a:lnTo>
                      <a:lnTo>
                        <a:pt x="491" y="35"/>
                      </a:lnTo>
                      <a:lnTo>
                        <a:pt x="546" y="33"/>
                      </a:lnTo>
                      <a:lnTo>
                        <a:pt x="599" y="32"/>
                      </a:lnTo>
                      <a:lnTo>
                        <a:pt x="650" y="32"/>
                      </a:lnTo>
                      <a:lnTo>
                        <a:pt x="858" y="0"/>
                      </a:lnTo>
                      <a:lnTo>
                        <a:pt x="999" y="12"/>
                      </a:lnTo>
                      <a:lnTo>
                        <a:pt x="1079" y="56"/>
                      </a:lnTo>
                      <a:lnTo>
                        <a:pt x="1110" y="130"/>
                      </a:lnTo>
                      <a:lnTo>
                        <a:pt x="1096" y="221"/>
                      </a:lnTo>
                      <a:lnTo>
                        <a:pt x="1049" y="328"/>
                      </a:lnTo>
                      <a:lnTo>
                        <a:pt x="974" y="441"/>
                      </a:lnTo>
                      <a:lnTo>
                        <a:pt x="885" y="554"/>
                      </a:lnTo>
                      <a:lnTo>
                        <a:pt x="820" y="601"/>
                      </a:lnTo>
                      <a:lnTo>
                        <a:pt x="773" y="623"/>
                      </a:lnTo>
                      <a:lnTo>
                        <a:pt x="736" y="624"/>
                      </a:lnTo>
                      <a:lnTo>
                        <a:pt x="703" y="613"/>
                      </a:lnTo>
                      <a:lnTo>
                        <a:pt x="668" y="592"/>
                      </a:lnTo>
                      <a:lnTo>
                        <a:pt x="624" y="573"/>
                      </a:lnTo>
                      <a:lnTo>
                        <a:pt x="566" y="558"/>
                      </a:lnTo>
                      <a:lnTo>
                        <a:pt x="489" y="555"/>
                      </a:lnTo>
                      <a:lnTo>
                        <a:pt x="442" y="559"/>
                      </a:lnTo>
                      <a:lnTo>
                        <a:pt x="397" y="573"/>
                      </a:lnTo>
                      <a:lnTo>
                        <a:pt x="353" y="589"/>
                      </a:lnTo>
                      <a:lnTo>
                        <a:pt x="308" y="601"/>
                      </a:lnTo>
                      <a:lnTo>
                        <a:pt x="261" y="605"/>
                      </a:lnTo>
                      <a:lnTo>
                        <a:pt x="210" y="595"/>
                      </a:lnTo>
                      <a:lnTo>
                        <a:pt x="156" y="563"/>
                      </a:lnTo>
                      <a:lnTo>
                        <a:pt x="96" y="508"/>
                      </a:lnTo>
                      <a:lnTo>
                        <a:pt x="72" y="403"/>
                      </a:lnTo>
                      <a:lnTo>
                        <a:pt x="43" y="309"/>
                      </a:lnTo>
                      <a:lnTo>
                        <a:pt x="15" y="225"/>
                      </a:lnTo>
                      <a:lnTo>
                        <a:pt x="0" y="155"/>
                      </a:lnTo>
                      <a:lnTo>
                        <a:pt x="2" y="99"/>
                      </a:lnTo>
                      <a:lnTo>
                        <a:pt x="35" y="63"/>
                      </a:lnTo>
                      <a:lnTo>
                        <a:pt x="106" y="44"/>
                      </a:lnTo>
                      <a:lnTo>
                        <a:pt x="223" y="46"/>
                      </a:lnTo>
                      <a:close/>
                    </a:path>
                  </a:pathLst>
                </a:custGeom>
                <a:solidFill>
                  <a:srgbClr val="BA9E8F"/>
                </a:solidFill>
                <a:ln w="9525">
                  <a:noFill/>
                  <a:round/>
                  <a:headEnd/>
                  <a:tailEnd/>
                </a:ln>
              </p:spPr>
              <p:txBody>
                <a:bodyPr/>
                <a:lstStyle/>
                <a:p>
                  <a:pPr>
                    <a:defRPr/>
                  </a:pPr>
                  <a:endParaRPr lang="en-US" kern="0">
                    <a:solidFill>
                      <a:sysClr val="windowText" lastClr="000000"/>
                    </a:solidFill>
                    <a:latin typeface="Arial"/>
                  </a:endParaRPr>
                </a:p>
              </p:txBody>
            </p:sp>
            <p:sp>
              <p:nvSpPr>
                <p:cNvPr id="470" name="Freeform 322"/>
                <p:cNvSpPr>
                  <a:spLocks/>
                </p:cNvSpPr>
                <p:nvPr/>
              </p:nvSpPr>
              <p:spPr bwMode="auto">
                <a:xfrm>
                  <a:off x="2501" y="3154"/>
                  <a:ext cx="175" cy="72"/>
                </a:xfrm>
                <a:custGeom>
                  <a:avLst/>
                  <a:gdLst>
                    <a:gd name="T0" fmla="*/ 0 w 1085"/>
                    <a:gd name="T1" fmla="*/ 0 h 608"/>
                    <a:gd name="T2" fmla="*/ 0 w 1085"/>
                    <a:gd name="T3" fmla="*/ 0 h 608"/>
                    <a:gd name="T4" fmla="*/ 0 w 1085"/>
                    <a:gd name="T5" fmla="*/ 0 h 608"/>
                    <a:gd name="T6" fmla="*/ 0 w 1085"/>
                    <a:gd name="T7" fmla="*/ 0 h 608"/>
                    <a:gd name="T8" fmla="*/ 0 w 1085"/>
                    <a:gd name="T9" fmla="*/ 0 h 608"/>
                    <a:gd name="T10" fmla="*/ 0 w 1085"/>
                    <a:gd name="T11" fmla="*/ 0 h 608"/>
                    <a:gd name="T12" fmla="*/ 0 w 1085"/>
                    <a:gd name="T13" fmla="*/ 0 h 608"/>
                    <a:gd name="T14" fmla="*/ 0 w 1085"/>
                    <a:gd name="T15" fmla="*/ 0 h 608"/>
                    <a:gd name="T16" fmla="*/ 0 w 1085"/>
                    <a:gd name="T17" fmla="*/ 0 h 608"/>
                    <a:gd name="T18" fmla="*/ 0 w 1085"/>
                    <a:gd name="T19" fmla="*/ 0 h 608"/>
                    <a:gd name="T20" fmla="*/ 0 w 1085"/>
                    <a:gd name="T21" fmla="*/ 0 h 608"/>
                    <a:gd name="T22" fmla="*/ 0 w 1085"/>
                    <a:gd name="T23" fmla="*/ 0 h 608"/>
                    <a:gd name="T24" fmla="*/ 0 w 1085"/>
                    <a:gd name="T25" fmla="*/ 0 h 608"/>
                    <a:gd name="T26" fmla="*/ 0 w 1085"/>
                    <a:gd name="T27" fmla="*/ 0 h 608"/>
                    <a:gd name="T28" fmla="*/ 0 w 1085"/>
                    <a:gd name="T29" fmla="*/ 0 h 608"/>
                    <a:gd name="T30" fmla="*/ 0 w 1085"/>
                    <a:gd name="T31" fmla="*/ 0 h 608"/>
                    <a:gd name="T32" fmla="*/ 0 w 1085"/>
                    <a:gd name="T33" fmla="*/ 0 h 608"/>
                    <a:gd name="T34" fmla="*/ 0 w 1085"/>
                    <a:gd name="T35" fmla="*/ 0 h 608"/>
                    <a:gd name="T36" fmla="*/ 0 w 1085"/>
                    <a:gd name="T37" fmla="*/ 0 h 608"/>
                    <a:gd name="T38" fmla="*/ 0 w 1085"/>
                    <a:gd name="T39" fmla="*/ 0 h 608"/>
                    <a:gd name="T40" fmla="*/ 0 w 1085"/>
                    <a:gd name="T41" fmla="*/ 0 h 608"/>
                    <a:gd name="T42" fmla="*/ 0 w 1085"/>
                    <a:gd name="T43" fmla="*/ 0 h 608"/>
                    <a:gd name="T44" fmla="*/ 0 w 1085"/>
                    <a:gd name="T45" fmla="*/ 0 h 608"/>
                    <a:gd name="T46" fmla="*/ 0 w 1085"/>
                    <a:gd name="T47" fmla="*/ 0 h 608"/>
                    <a:gd name="T48" fmla="*/ 0 w 1085"/>
                    <a:gd name="T49" fmla="*/ 0 h 608"/>
                    <a:gd name="T50" fmla="*/ 0 w 1085"/>
                    <a:gd name="T51" fmla="*/ 0 h 608"/>
                    <a:gd name="T52" fmla="*/ 0 w 1085"/>
                    <a:gd name="T53" fmla="*/ 0 h 608"/>
                    <a:gd name="T54" fmla="*/ 0 w 1085"/>
                    <a:gd name="T55" fmla="*/ 0 h 608"/>
                    <a:gd name="T56" fmla="*/ 0 w 1085"/>
                    <a:gd name="T57" fmla="*/ 0 h 608"/>
                    <a:gd name="T58" fmla="*/ 0 w 1085"/>
                    <a:gd name="T59" fmla="*/ 0 h 608"/>
                    <a:gd name="T60" fmla="*/ 0 w 1085"/>
                    <a:gd name="T61" fmla="*/ 0 h 608"/>
                    <a:gd name="T62" fmla="*/ 0 w 1085"/>
                    <a:gd name="T63" fmla="*/ 0 h 608"/>
                    <a:gd name="T64" fmla="*/ 0 w 1085"/>
                    <a:gd name="T65" fmla="*/ 0 h 608"/>
                    <a:gd name="T66" fmla="*/ 0 w 1085"/>
                    <a:gd name="T67" fmla="*/ 0 h 608"/>
                    <a:gd name="T68" fmla="*/ 0 w 1085"/>
                    <a:gd name="T69" fmla="*/ 0 h 608"/>
                    <a:gd name="T70" fmla="*/ 0 w 1085"/>
                    <a:gd name="T71" fmla="*/ 0 h 608"/>
                    <a:gd name="T72" fmla="*/ 0 w 1085"/>
                    <a:gd name="T73" fmla="*/ 0 h 608"/>
                    <a:gd name="T74" fmla="*/ 0 w 1085"/>
                    <a:gd name="T75" fmla="*/ 0 h 608"/>
                    <a:gd name="T76" fmla="*/ 0 w 1085"/>
                    <a:gd name="T77" fmla="*/ 0 h 608"/>
                    <a:gd name="T78" fmla="*/ 0 w 1085"/>
                    <a:gd name="T79" fmla="*/ 0 h 608"/>
                    <a:gd name="T80" fmla="*/ 0 w 1085"/>
                    <a:gd name="T81" fmla="*/ 0 h 60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5"/>
                    <a:gd name="T124" fmla="*/ 0 h 608"/>
                    <a:gd name="T125" fmla="*/ 1085 w 1085"/>
                    <a:gd name="T126" fmla="*/ 608 h 60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5" h="608">
                      <a:moveTo>
                        <a:pt x="222" y="53"/>
                      </a:moveTo>
                      <a:lnTo>
                        <a:pt x="271" y="51"/>
                      </a:lnTo>
                      <a:lnTo>
                        <a:pt x="321" y="49"/>
                      </a:lnTo>
                      <a:lnTo>
                        <a:pt x="374" y="45"/>
                      </a:lnTo>
                      <a:lnTo>
                        <a:pt x="426" y="42"/>
                      </a:lnTo>
                      <a:lnTo>
                        <a:pt x="476" y="39"/>
                      </a:lnTo>
                      <a:lnTo>
                        <a:pt x="528" y="35"/>
                      </a:lnTo>
                      <a:lnTo>
                        <a:pt x="578" y="32"/>
                      </a:lnTo>
                      <a:lnTo>
                        <a:pt x="629" y="32"/>
                      </a:lnTo>
                      <a:lnTo>
                        <a:pt x="836" y="0"/>
                      </a:lnTo>
                      <a:lnTo>
                        <a:pt x="974" y="11"/>
                      </a:lnTo>
                      <a:lnTo>
                        <a:pt x="1054" y="53"/>
                      </a:lnTo>
                      <a:lnTo>
                        <a:pt x="1085" y="122"/>
                      </a:lnTo>
                      <a:lnTo>
                        <a:pt x="1071" y="211"/>
                      </a:lnTo>
                      <a:lnTo>
                        <a:pt x="1024" y="314"/>
                      </a:lnTo>
                      <a:lnTo>
                        <a:pt x="950" y="425"/>
                      </a:lnTo>
                      <a:lnTo>
                        <a:pt x="861" y="536"/>
                      </a:lnTo>
                      <a:lnTo>
                        <a:pt x="796" y="583"/>
                      </a:lnTo>
                      <a:lnTo>
                        <a:pt x="751" y="606"/>
                      </a:lnTo>
                      <a:lnTo>
                        <a:pt x="714" y="608"/>
                      </a:lnTo>
                      <a:lnTo>
                        <a:pt x="682" y="597"/>
                      </a:lnTo>
                      <a:lnTo>
                        <a:pt x="647" y="577"/>
                      </a:lnTo>
                      <a:lnTo>
                        <a:pt x="603" y="558"/>
                      </a:lnTo>
                      <a:lnTo>
                        <a:pt x="546" y="543"/>
                      </a:lnTo>
                      <a:lnTo>
                        <a:pt x="469" y="539"/>
                      </a:lnTo>
                      <a:lnTo>
                        <a:pt x="422" y="543"/>
                      </a:lnTo>
                      <a:lnTo>
                        <a:pt x="376" y="555"/>
                      </a:lnTo>
                      <a:lnTo>
                        <a:pt x="330" y="571"/>
                      </a:lnTo>
                      <a:lnTo>
                        <a:pt x="286" y="583"/>
                      </a:lnTo>
                      <a:lnTo>
                        <a:pt x="239" y="586"/>
                      </a:lnTo>
                      <a:lnTo>
                        <a:pt x="192" y="578"/>
                      </a:lnTo>
                      <a:lnTo>
                        <a:pt x="144" y="552"/>
                      </a:lnTo>
                      <a:lnTo>
                        <a:pt x="95" y="503"/>
                      </a:lnTo>
                      <a:lnTo>
                        <a:pt x="71" y="401"/>
                      </a:lnTo>
                      <a:lnTo>
                        <a:pt x="43" y="309"/>
                      </a:lnTo>
                      <a:lnTo>
                        <a:pt x="15" y="227"/>
                      </a:lnTo>
                      <a:lnTo>
                        <a:pt x="0" y="159"/>
                      </a:lnTo>
                      <a:lnTo>
                        <a:pt x="3" y="105"/>
                      </a:lnTo>
                      <a:lnTo>
                        <a:pt x="36" y="69"/>
                      </a:lnTo>
                      <a:lnTo>
                        <a:pt x="106" y="50"/>
                      </a:lnTo>
                      <a:lnTo>
                        <a:pt x="222" y="53"/>
                      </a:lnTo>
                      <a:close/>
                    </a:path>
                  </a:pathLst>
                </a:custGeom>
                <a:solidFill>
                  <a:srgbClr val="C4AD9E"/>
                </a:solidFill>
                <a:ln w="9525">
                  <a:noFill/>
                  <a:round/>
                  <a:headEnd/>
                  <a:tailEnd/>
                </a:ln>
              </p:spPr>
              <p:txBody>
                <a:bodyPr/>
                <a:lstStyle/>
                <a:p>
                  <a:pPr>
                    <a:defRPr/>
                  </a:pPr>
                  <a:endParaRPr lang="en-US" kern="0">
                    <a:solidFill>
                      <a:sysClr val="windowText" lastClr="000000"/>
                    </a:solidFill>
                    <a:latin typeface="Arial"/>
                  </a:endParaRPr>
                </a:p>
              </p:txBody>
            </p:sp>
            <p:sp>
              <p:nvSpPr>
                <p:cNvPr id="471" name="Freeform 323"/>
                <p:cNvSpPr>
                  <a:spLocks/>
                </p:cNvSpPr>
                <p:nvPr/>
              </p:nvSpPr>
              <p:spPr bwMode="auto">
                <a:xfrm>
                  <a:off x="2508" y="3155"/>
                  <a:ext cx="168" cy="67"/>
                </a:xfrm>
                <a:custGeom>
                  <a:avLst/>
                  <a:gdLst>
                    <a:gd name="T0" fmla="*/ 0 w 1035"/>
                    <a:gd name="T1" fmla="*/ 0 h 572"/>
                    <a:gd name="T2" fmla="*/ 0 w 1035"/>
                    <a:gd name="T3" fmla="*/ 0 h 572"/>
                    <a:gd name="T4" fmla="*/ 0 w 1035"/>
                    <a:gd name="T5" fmla="*/ 0 h 572"/>
                    <a:gd name="T6" fmla="*/ 0 w 1035"/>
                    <a:gd name="T7" fmla="*/ 0 h 572"/>
                    <a:gd name="T8" fmla="*/ 0 w 1035"/>
                    <a:gd name="T9" fmla="*/ 0 h 572"/>
                    <a:gd name="T10" fmla="*/ 0 w 1035"/>
                    <a:gd name="T11" fmla="*/ 0 h 572"/>
                    <a:gd name="T12" fmla="*/ 0 w 1035"/>
                    <a:gd name="T13" fmla="*/ 0 h 572"/>
                    <a:gd name="T14" fmla="*/ 0 w 1035"/>
                    <a:gd name="T15" fmla="*/ 0 h 572"/>
                    <a:gd name="T16" fmla="*/ 0 w 1035"/>
                    <a:gd name="T17" fmla="*/ 0 h 572"/>
                    <a:gd name="T18" fmla="*/ 0 w 1035"/>
                    <a:gd name="T19" fmla="*/ 0 h 572"/>
                    <a:gd name="T20" fmla="*/ 0 w 1035"/>
                    <a:gd name="T21" fmla="*/ 0 h 572"/>
                    <a:gd name="T22" fmla="*/ 0 w 1035"/>
                    <a:gd name="T23" fmla="*/ 0 h 572"/>
                    <a:gd name="T24" fmla="*/ 0 w 1035"/>
                    <a:gd name="T25" fmla="*/ 0 h 572"/>
                    <a:gd name="T26" fmla="*/ 0 w 1035"/>
                    <a:gd name="T27" fmla="*/ 0 h 572"/>
                    <a:gd name="T28" fmla="*/ 0 w 1035"/>
                    <a:gd name="T29" fmla="*/ 0 h 572"/>
                    <a:gd name="T30" fmla="*/ 0 w 1035"/>
                    <a:gd name="T31" fmla="*/ 0 h 572"/>
                    <a:gd name="T32" fmla="*/ 0 w 1035"/>
                    <a:gd name="T33" fmla="*/ 0 h 572"/>
                    <a:gd name="T34" fmla="*/ 0 w 1035"/>
                    <a:gd name="T35" fmla="*/ 0 h 572"/>
                    <a:gd name="T36" fmla="*/ 0 w 1035"/>
                    <a:gd name="T37" fmla="*/ 0 h 572"/>
                    <a:gd name="T38" fmla="*/ 0 w 1035"/>
                    <a:gd name="T39" fmla="*/ 0 h 572"/>
                    <a:gd name="T40" fmla="*/ 0 w 1035"/>
                    <a:gd name="T41" fmla="*/ 0 h 572"/>
                    <a:gd name="T42" fmla="*/ 0 w 1035"/>
                    <a:gd name="T43" fmla="*/ 0 h 572"/>
                    <a:gd name="T44" fmla="*/ 0 w 1035"/>
                    <a:gd name="T45" fmla="*/ 0 h 572"/>
                    <a:gd name="T46" fmla="*/ 0 w 1035"/>
                    <a:gd name="T47" fmla="*/ 0 h 572"/>
                    <a:gd name="T48" fmla="*/ 0 w 1035"/>
                    <a:gd name="T49" fmla="*/ 0 h 572"/>
                    <a:gd name="T50" fmla="*/ 0 w 1035"/>
                    <a:gd name="T51" fmla="*/ 0 h 572"/>
                    <a:gd name="T52" fmla="*/ 0 w 1035"/>
                    <a:gd name="T53" fmla="*/ 0 h 572"/>
                    <a:gd name="T54" fmla="*/ 0 w 1035"/>
                    <a:gd name="T55" fmla="*/ 0 h 572"/>
                    <a:gd name="T56" fmla="*/ 0 w 1035"/>
                    <a:gd name="T57" fmla="*/ 0 h 572"/>
                    <a:gd name="T58" fmla="*/ 0 w 1035"/>
                    <a:gd name="T59" fmla="*/ 0 h 572"/>
                    <a:gd name="T60" fmla="*/ 0 w 1035"/>
                    <a:gd name="T61" fmla="*/ 0 h 572"/>
                    <a:gd name="T62" fmla="*/ 0 w 1035"/>
                    <a:gd name="T63" fmla="*/ 0 h 572"/>
                    <a:gd name="T64" fmla="*/ 0 w 1035"/>
                    <a:gd name="T65" fmla="*/ 0 h 572"/>
                    <a:gd name="T66" fmla="*/ 0 w 1035"/>
                    <a:gd name="T67" fmla="*/ 0 h 572"/>
                    <a:gd name="T68" fmla="*/ 0 w 1035"/>
                    <a:gd name="T69" fmla="*/ 0 h 572"/>
                    <a:gd name="T70" fmla="*/ 0 w 1035"/>
                    <a:gd name="T71" fmla="*/ 0 h 572"/>
                    <a:gd name="T72" fmla="*/ 0 w 1035"/>
                    <a:gd name="T73" fmla="*/ 0 h 572"/>
                    <a:gd name="T74" fmla="*/ 0 w 1035"/>
                    <a:gd name="T75" fmla="*/ 0 h 572"/>
                    <a:gd name="T76" fmla="*/ 0 w 1035"/>
                    <a:gd name="T77" fmla="*/ 0 h 572"/>
                    <a:gd name="T78" fmla="*/ 0 w 1035"/>
                    <a:gd name="T79" fmla="*/ 0 h 572"/>
                    <a:gd name="T80" fmla="*/ 0 w 1035"/>
                    <a:gd name="T81" fmla="*/ 0 h 5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35"/>
                    <a:gd name="T124" fmla="*/ 0 h 572"/>
                    <a:gd name="T125" fmla="*/ 1035 w 1035"/>
                    <a:gd name="T126" fmla="*/ 572 h 5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35" h="572">
                      <a:moveTo>
                        <a:pt x="221" y="65"/>
                      </a:moveTo>
                      <a:lnTo>
                        <a:pt x="266" y="62"/>
                      </a:lnTo>
                      <a:lnTo>
                        <a:pt x="313" y="58"/>
                      </a:lnTo>
                      <a:lnTo>
                        <a:pt x="358" y="52"/>
                      </a:lnTo>
                      <a:lnTo>
                        <a:pt x="402" y="47"/>
                      </a:lnTo>
                      <a:lnTo>
                        <a:pt x="445" y="39"/>
                      </a:lnTo>
                      <a:lnTo>
                        <a:pt x="490" y="34"/>
                      </a:lnTo>
                      <a:lnTo>
                        <a:pt x="536" y="29"/>
                      </a:lnTo>
                      <a:lnTo>
                        <a:pt x="584" y="29"/>
                      </a:lnTo>
                      <a:lnTo>
                        <a:pt x="787" y="0"/>
                      </a:lnTo>
                      <a:lnTo>
                        <a:pt x="926" y="8"/>
                      </a:lnTo>
                      <a:lnTo>
                        <a:pt x="1004" y="44"/>
                      </a:lnTo>
                      <a:lnTo>
                        <a:pt x="1035" y="107"/>
                      </a:lnTo>
                      <a:lnTo>
                        <a:pt x="1021" y="188"/>
                      </a:lnTo>
                      <a:lnTo>
                        <a:pt x="975" y="284"/>
                      </a:lnTo>
                      <a:lnTo>
                        <a:pt x="901" y="390"/>
                      </a:lnTo>
                      <a:lnTo>
                        <a:pt x="812" y="500"/>
                      </a:lnTo>
                      <a:lnTo>
                        <a:pt x="749" y="547"/>
                      </a:lnTo>
                      <a:lnTo>
                        <a:pt x="703" y="570"/>
                      </a:lnTo>
                      <a:lnTo>
                        <a:pt x="669" y="572"/>
                      </a:lnTo>
                      <a:lnTo>
                        <a:pt x="638" y="561"/>
                      </a:lnTo>
                      <a:lnTo>
                        <a:pt x="604" y="541"/>
                      </a:lnTo>
                      <a:lnTo>
                        <a:pt x="564" y="522"/>
                      </a:lnTo>
                      <a:lnTo>
                        <a:pt x="506" y="508"/>
                      </a:lnTo>
                      <a:lnTo>
                        <a:pt x="430" y="505"/>
                      </a:lnTo>
                      <a:lnTo>
                        <a:pt x="381" y="509"/>
                      </a:lnTo>
                      <a:lnTo>
                        <a:pt x="332" y="519"/>
                      </a:lnTo>
                      <a:lnTo>
                        <a:pt x="283" y="531"/>
                      </a:lnTo>
                      <a:lnTo>
                        <a:pt x="238" y="541"/>
                      </a:lnTo>
                      <a:lnTo>
                        <a:pt x="194" y="545"/>
                      </a:lnTo>
                      <a:lnTo>
                        <a:pt x="155" y="541"/>
                      </a:lnTo>
                      <a:lnTo>
                        <a:pt x="120" y="523"/>
                      </a:lnTo>
                      <a:lnTo>
                        <a:pt x="95" y="489"/>
                      </a:lnTo>
                      <a:lnTo>
                        <a:pt x="71" y="392"/>
                      </a:lnTo>
                      <a:lnTo>
                        <a:pt x="43" y="306"/>
                      </a:lnTo>
                      <a:lnTo>
                        <a:pt x="15" y="229"/>
                      </a:lnTo>
                      <a:lnTo>
                        <a:pt x="0" y="164"/>
                      </a:lnTo>
                      <a:lnTo>
                        <a:pt x="1" y="112"/>
                      </a:lnTo>
                      <a:lnTo>
                        <a:pt x="34" y="77"/>
                      </a:lnTo>
                      <a:lnTo>
                        <a:pt x="104" y="61"/>
                      </a:lnTo>
                      <a:lnTo>
                        <a:pt x="221" y="65"/>
                      </a:lnTo>
                      <a:close/>
                    </a:path>
                  </a:pathLst>
                </a:custGeom>
                <a:solidFill>
                  <a:srgbClr val="DEC7BD"/>
                </a:solidFill>
                <a:ln w="9525">
                  <a:noFill/>
                  <a:round/>
                  <a:headEnd/>
                  <a:tailEnd/>
                </a:ln>
              </p:spPr>
              <p:txBody>
                <a:bodyPr/>
                <a:lstStyle/>
                <a:p>
                  <a:pPr>
                    <a:defRPr/>
                  </a:pPr>
                  <a:endParaRPr lang="en-US" kern="0">
                    <a:solidFill>
                      <a:sysClr val="windowText" lastClr="000000"/>
                    </a:solidFill>
                    <a:latin typeface="Arial"/>
                  </a:endParaRPr>
                </a:p>
              </p:txBody>
            </p:sp>
            <p:sp>
              <p:nvSpPr>
                <p:cNvPr id="472" name="Freeform 324"/>
                <p:cNvSpPr>
                  <a:spLocks/>
                </p:cNvSpPr>
                <p:nvPr/>
              </p:nvSpPr>
              <p:spPr bwMode="auto">
                <a:xfrm>
                  <a:off x="2504" y="3154"/>
                  <a:ext cx="172" cy="70"/>
                </a:xfrm>
                <a:custGeom>
                  <a:avLst/>
                  <a:gdLst>
                    <a:gd name="T0" fmla="*/ 0 w 1060"/>
                    <a:gd name="T1" fmla="*/ 0 h 589"/>
                    <a:gd name="T2" fmla="*/ 0 w 1060"/>
                    <a:gd name="T3" fmla="*/ 0 h 589"/>
                    <a:gd name="T4" fmla="*/ 0 w 1060"/>
                    <a:gd name="T5" fmla="*/ 0 h 589"/>
                    <a:gd name="T6" fmla="*/ 0 w 1060"/>
                    <a:gd name="T7" fmla="*/ 0 h 589"/>
                    <a:gd name="T8" fmla="*/ 0 w 1060"/>
                    <a:gd name="T9" fmla="*/ 0 h 589"/>
                    <a:gd name="T10" fmla="*/ 0 w 1060"/>
                    <a:gd name="T11" fmla="*/ 0 h 589"/>
                    <a:gd name="T12" fmla="*/ 0 w 1060"/>
                    <a:gd name="T13" fmla="*/ 0 h 589"/>
                    <a:gd name="T14" fmla="*/ 0 w 1060"/>
                    <a:gd name="T15" fmla="*/ 0 h 589"/>
                    <a:gd name="T16" fmla="*/ 0 w 1060"/>
                    <a:gd name="T17" fmla="*/ 0 h 589"/>
                    <a:gd name="T18" fmla="*/ 0 w 1060"/>
                    <a:gd name="T19" fmla="*/ 0 h 589"/>
                    <a:gd name="T20" fmla="*/ 0 w 1060"/>
                    <a:gd name="T21" fmla="*/ 0 h 589"/>
                    <a:gd name="T22" fmla="*/ 0 w 1060"/>
                    <a:gd name="T23" fmla="*/ 0 h 589"/>
                    <a:gd name="T24" fmla="*/ 0 w 1060"/>
                    <a:gd name="T25" fmla="*/ 0 h 589"/>
                    <a:gd name="T26" fmla="*/ 0 w 1060"/>
                    <a:gd name="T27" fmla="*/ 0 h 589"/>
                    <a:gd name="T28" fmla="*/ 0 w 1060"/>
                    <a:gd name="T29" fmla="*/ 0 h 589"/>
                    <a:gd name="T30" fmla="*/ 0 w 1060"/>
                    <a:gd name="T31" fmla="*/ 0 h 589"/>
                    <a:gd name="T32" fmla="*/ 0 w 1060"/>
                    <a:gd name="T33" fmla="*/ 0 h 589"/>
                    <a:gd name="T34" fmla="*/ 0 w 1060"/>
                    <a:gd name="T35" fmla="*/ 0 h 589"/>
                    <a:gd name="T36" fmla="*/ 0 w 1060"/>
                    <a:gd name="T37" fmla="*/ 0 h 589"/>
                    <a:gd name="T38" fmla="*/ 0 w 1060"/>
                    <a:gd name="T39" fmla="*/ 0 h 589"/>
                    <a:gd name="T40" fmla="*/ 0 w 1060"/>
                    <a:gd name="T41" fmla="*/ 0 h 589"/>
                    <a:gd name="T42" fmla="*/ 0 w 1060"/>
                    <a:gd name="T43" fmla="*/ 0 h 589"/>
                    <a:gd name="T44" fmla="*/ 0 w 1060"/>
                    <a:gd name="T45" fmla="*/ 0 h 589"/>
                    <a:gd name="T46" fmla="*/ 0 w 1060"/>
                    <a:gd name="T47" fmla="*/ 0 h 589"/>
                    <a:gd name="T48" fmla="*/ 0 w 1060"/>
                    <a:gd name="T49" fmla="*/ 0 h 589"/>
                    <a:gd name="T50" fmla="*/ 0 w 1060"/>
                    <a:gd name="T51" fmla="*/ 0 h 589"/>
                    <a:gd name="T52" fmla="*/ 0 w 1060"/>
                    <a:gd name="T53" fmla="*/ 0 h 589"/>
                    <a:gd name="T54" fmla="*/ 0 w 1060"/>
                    <a:gd name="T55" fmla="*/ 0 h 589"/>
                    <a:gd name="T56" fmla="*/ 0 w 1060"/>
                    <a:gd name="T57" fmla="*/ 0 h 589"/>
                    <a:gd name="T58" fmla="*/ 0 w 1060"/>
                    <a:gd name="T59" fmla="*/ 0 h 589"/>
                    <a:gd name="T60" fmla="*/ 0 w 1060"/>
                    <a:gd name="T61" fmla="*/ 0 h 589"/>
                    <a:gd name="T62" fmla="*/ 0 w 1060"/>
                    <a:gd name="T63" fmla="*/ 0 h 589"/>
                    <a:gd name="T64" fmla="*/ 0 w 1060"/>
                    <a:gd name="T65" fmla="*/ 0 h 589"/>
                    <a:gd name="T66" fmla="*/ 0 w 1060"/>
                    <a:gd name="T67" fmla="*/ 0 h 589"/>
                    <a:gd name="T68" fmla="*/ 0 w 1060"/>
                    <a:gd name="T69" fmla="*/ 0 h 589"/>
                    <a:gd name="T70" fmla="*/ 0 w 1060"/>
                    <a:gd name="T71" fmla="*/ 0 h 589"/>
                    <a:gd name="T72" fmla="*/ 0 w 1060"/>
                    <a:gd name="T73" fmla="*/ 0 h 589"/>
                    <a:gd name="T74" fmla="*/ 0 w 1060"/>
                    <a:gd name="T75" fmla="*/ 0 h 589"/>
                    <a:gd name="T76" fmla="*/ 0 w 1060"/>
                    <a:gd name="T77" fmla="*/ 0 h 589"/>
                    <a:gd name="T78" fmla="*/ 0 w 1060"/>
                    <a:gd name="T79" fmla="*/ 0 h 589"/>
                    <a:gd name="T80" fmla="*/ 0 w 1060"/>
                    <a:gd name="T81" fmla="*/ 0 h 58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0"/>
                    <a:gd name="T124" fmla="*/ 0 h 589"/>
                    <a:gd name="T125" fmla="*/ 1060 w 1060"/>
                    <a:gd name="T126" fmla="*/ 589 h 58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0" h="589">
                      <a:moveTo>
                        <a:pt x="221" y="59"/>
                      </a:moveTo>
                      <a:lnTo>
                        <a:pt x="269" y="57"/>
                      </a:lnTo>
                      <a:lnTo>
                        <a:pt x="317" y="54"/>
                      </a:lnTo>
                      <a:lnTo>
                        <a:pt x="365" y="49"/>
                      </a:lnTo>
                      <a:lnTo>
                        <a:pt x="414" y="44"/>
                      </a:lnTo>
                      <a:lnTo>
                        <a:pt x="461" y="38"/>
                      </a:lnTo>
                      <a:lnTo>
                        <a:pt x="510" y="34"/>
                      </a:lnTo>
                      <a:lnTo>
                        <a:pt x="557" y="30"/>
                      </a:lnTo>
                      <a:lnTo>
                        <a:pt x="607" y="30"/>
                      </a:lnTo>
                      <a:lnTo>
                        <a:pt x="811" y="0"/>
                      </a:lnTo>
                      <a:lnTo>
                        <a:pt x="951" y="9"/>
                      </a:lnTo>
                      <a:lnTo>
                        <a:pt x="1030" y="48"/>
                      </a:lnTo>
                      <a:lnTo>
                        <a:pt x="1060" y="114"/>
                      </a:lnTo>
                      <a:lnTo>
                        <a:pt x="1046" y="198"/>
                      </a:lnTo>
                      <a:lnTo>
                        <a:pt x="999" y="298"/>
                      </a:lnTo>
                      <a:lnTo>
                        <a:pt x="926" y="406"/>
                      </a:lnTo>
                      <a:lnTo>
                        <a:pt x="837" y="518"/>
                      </a:lnTo>
                      <a:lnTo>
                        <a:pt x="773" y="565"/>
                      </a:lnTo>
                      <a:lnTo>
                        <a:pt x="728" y="588"/>
                      </a:lnTo>
                      <a:lnTo>
                        <a:pt x="692" y="589"/>
                      </a:lnTo>
                      <a:lnTo>
                        <a:pt x="661" y="579"/>
                      </a:lnTo>
                      <a:lnTo>
                        <a:pt x="627" y="559"/>
                      </a:lnTo>
                      <a:lnTo>
                        <a:pt x="587" y="540"/>
                      </a:lnTo>
                      <a:lnTo>
                        <a:pt x="528" y="526"/>
                      </a:lnTo>
                      <a:lnTo>
                        <a:pt x="452" y="523"/>
                      </a:lnTo>
                      <a:lnTo>
                        <a:pt x="404" y="526"/>
                      </a:lnTo>
                      <a:lnTo>
                        <a:pt x="355" y="537"/>
                      </a:lnTo>
                      <a:lnTo>
                        <a:pt x="308" y="548"/>
                      </a:lnTo>
                      <a:lnTo>
                        <a:pt x="263" y="561"/>
                      </a:lnTo>
                      <a:lnTo>
                        <a:pt x="217" y="565"/>
                      </a:lnTo>
                      <a:lnTo>
                        <a:pt x="174" y="559"/>
                      </a:lnTo>
                      <a:lnTo>
                        <a:pt x="133" y="537"/>
                      </a:lnTo>
                      <a:lnTo>
                        <a:pt x="96" y="496"/>
                      </a:lnTo>
                      <a:lnTo>
                        <a:pt x="72" y="397"/>
                      </a:lnTo>
                      <a:lnTo>
                        <a:pt x="44" y="308"/>
                      </a:lnTo>
                      <a:lnTo>
                        <a:pt x="16" y="228"/>
                      </a:lnTo>
                      <a:lnTo>
                        <a:pt x="0" y="162"/>
                      </a:lnTo>
                      <a:lnTo>
                        <a:pt x="2" y="109"/>
                      </a:lnTo>
                      <a:lnTo>
                        <a:pt x="35" y="73"/>
                      </a:lnTo>
                      <a:lnTo>
                        <a:pt x="104" y="56"/>
                      </a:lnTo>
                      <a:lnTo>
                        <a:pt x="221" y="59"/>
                      </a:lnTo>
                      <a:close/>
                    </a:path>
                  </a:pathLst>
                </a:custGeom>
                <a:solidFill>
                  <a:srgbClr val="D1BAAD"/>
                </a:solidFill>
                <a:ln w="9525">
                  <a:noFill/>
                  <a:round/>
                  <a:headEnd/>
                  <a:tailEnd/>
                </a:ln>
              </p:spPr>
              <p:txBody>
                <a:bodyPr/>
                <a:lstStyle/>
                <a:p>
                  <a:pPr>
                    <a:defRPr/>
                  </a:pPr>
                  <a:endParaRPr lang="en-US" kern="0">
                    <a:solidFill>
                      <a:sysClr val="windowText" lastClr="000000"/>
                    </a:solidFill>
                    <a:latin typeface="Arial"/>
                  </a:endParaRPr>
                </a:p>
              </p:txBody>
            </p:sp>
            <p:sp>
              <p:nvSpPr>
                <p:cNvPr id="473" name="Freeform 325"/>
                <p:cNvSpPr>
                  <a:spLocks/>
                </p:cNvSpPr>
                <p:nvPr/>
              </p:nvSpPr>
              <p:spPr bwMode="auto">
                <a:xfrm>
                  <a:off x="2512" y="3155"/>
                  <a:ext cx="163" cy="65"/>
                </a:xfrm>
                <a:custGeom>
                  <a:avLst/>
                  <a:gdLst>
                    <a:gd name="T0" fmla="*/ 0 w 1010"/>
                    <a:gd name="T1" fmla="*/ 0 h 555"/>
                    <a:gd name="T2" fmla="*/ 0 w 1010"/>
                    <a:gd name="T3" fmla="*/ 0 h 555"/>
                    <a:gd name="T4" fmla="*/ 0 w 1010"/>
                    <a:gd name="T5" fmla="*/ 0 h 555"/>
                    <a:gd name="T6" fmla="*/ 0 w 1010"/>
                    <a:gd name="T7" fmla="*/ 0 h 555"/>
                    <a:gd name="T8" fmla="*/ 0 w 1010"/>
                    <a:gd name="T9" fmla="*/ 0 h 555"/>
                    <a:gd name="T10" fmla="*/ 0 w 1010"/>
                    <a:gd name="T11" fmla="*/ 0 h 555"/>
                    <a:gd name="T12" fmla="*/ 0 w 1010"/>
                    <a:gd name="T13" fmla="*/ 0 h 555"/>
                    <a:gd name="T14" fmla="*/ 0 w 1010"/>
                    <a:gd name="T15" fmla="*/ 0 h 555"/>
                    <a:gd name="T16" fmla="*/ 0 w 1010"/>
                    <a:gd name="T17" fmla="*/ 0 h 555"/>
                    <a:gd name="T18" fmla="*/ 0 w 1010"/>
                    <a:gd name="T19" fmla="*/ 0 h 555"/>
                    <a:gd name="T20" fmla="*/ 0 w 1010"/>
                    <a:gd name="T21" fmla="*/ 0 h 555"/>
                    <a:gd name="T22" fmla="*/ 0 w 1010"/>
                    <a:gd name="T23" fmla="*/ 0 h 555"/>
                    <a:gd name="T24" fmla="*/ 0 w 1010"/>
                    <a:gd name="T25" fmla="*/ 0 h 555"/>
                    <a:gd name="T26" fmla="*/ 0 w 1010"/>
                    <a:gd name="T27" fmla="*/ 0 h 555"/>
                    <a:gd name="T28" fmla="*/ 0 w 1010"/>
                    <a:gd name="T29" fmla="*/ 0 h 555"/>
                    <a:gd name="T30" fmla="*/ 0 w 1010"/>
                    <a:gd name="T31" fmla="*/ 0 h 555"/>
                    <a:gd name="T32" fmla="*/ 0 w 1010"/>
                    <a:gd name="T33" fmla="*/ 0 h 555"/>
                    <a:gd name="T34" fmla="*/ 0 w 1010"/>
                    <a:gd name="T35" fmla="*/ 0 h 555"/>
                    <a:gd name="T36" fmla="*/ 0 w 1010"/>
                    <a:gd name="T37" fmla="*/ 0 h 555"/>
                    <a:gd name="T38" fmla="*/ 0 w 1010"/>
                    <a:gd name="T39" fmla="*/ 0 h 555"/>
                    <a:gd name="T40" fmla="*/ 0 w 1010"/>
                    <a:gd name="T41" fmla="*/ 0 h 555"/>
                    <a:gd name="T42" fmla="*/ 0 w 1010"/>
                    <a:gd name="T43" fmla="*/ 0 h 555"/>
                    <a:gd name="T44" fmla="*/ 0 w 1010"/>
                    <a:gd name="T45" fmla="*/ 0 h 555"/>
                    <a:gd name="T46" fmla="*/ 0 w 1010"/>
                    <a:gd name="T47" fmla="*/ 0 h 555"/>
                    <a:gd name="T48" fmla="*/ 0 w 1010"/>
                    <a:gd name="T49" fmla="*/ 0 h 555"/>
                    <a:gd name="T50" fmla="*/ 0 w 1010"/>
                    <a:gd name="T51" fmla="*/ 0 h 555"/>
                    <a:gd name="T52" fmla="*/ 0 w 1010"/>
                    <a:gd name="T53" fmla="*/ 0 h 555"/>
                    <a:gd name="T54" fmla="*/ 0 w 1010"/>
                    <a:gd name="T55" fmla="*/ 0 h 555"/>
                    <a:gd name="T56" fmla="*/ 0 w 1010"/>
                    <a:gd name="T57" fmla="*/ 0 h 555"/>
                    <a:gd name="T58" fmla="*/ 0 w 1010"/>
                    <a:gd name="T59" fmla="*/ 0 h 555"/>
                    <a:gd name="T60" fmla="*/ 0 w 1010"/>
                    <a:gd name="T61" fmla="*/ 0 h 555"/>
                    <a:gd name="T62" fmla="*/ 0 w 1010"/>
                    <a:gd name="T63" fmla="*/ 0 h 555"/>
                    <a:gd name="T64" fmla="*/ 0 w 1010"/>
                    <a:gd name="T65" fmla="*/ 0 h 555"/>
                    <a:gd name="T66" fmla="*/ 0 w 1010"/>
                    <a:gd name="T67" fmla="*/ 0 h 555"/>
                    <a:gd name="T68" fmla="*/ 0 w 1010"/>
                    <a:gd name="T69" fmla="*/ 0 h 555"/>
                    <a:gd name="T70" fmla="*/ 0 w 1010"/>
                    <a:gd name="T71" fmla="*/ 0 h 555"/>
                    <a:gd name="T72" fmla="*/ 0 w 1010"/>
                    <a:gd name="T73" fmla="*/ 0 h 555"/>
                    <a:gd name="T74" fmla="*/ 0 w 1010"/>
                    <a:gd name="T75" fmla="*/ 0 h 555"/>
                    <a:gd name="T76" fmla="*/ 0 w 1010"/>
                    <a:gd name="T77" fmla="*/ 0 h 555"/>
                    <a:gd name="T78" fmla="*/ 0 w 1010"/>
                    <a:gd name="T79" fmla="*/ 0 h 555"/>
                    <a:gd name="T80" fmla="*/ 0 w 1010"/>
                    <a:gd name="T81" fmla="*/ 0 h 5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10"/>
                    <a:gd name="T124" fmla="*/ 0 h 555"/>
                    <a:gd name="T125" fmla="*/ 1010 w 1010"/>
                    <a:gd name="T126" fmla="*/ 555 h 55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10" h="555">
                      <a:moveTo>
                        <a:pt x="221" y="70"/>
                      </a:moveTo>
                      <a:lnTo>
                        <a:pt x="267" y="68"/>
                      </a:lnTo>
                      <a:lnTo>
                        <a:pt x="310" y="62"/>
                      </a:lnTo>
                      <a:lnTo>
                        <a:pt x="351" y="55"/>
                      </a:lnTo>
                      <a:lnTo>
                        <a:pt x="391" y="49"/>
                      </a:lnTo>
                      <a:lnTo>
                        <a:pt x="431" y="41"/>
                      </a:lnTo>
                      <a:lnTo>
                        <a:pt x="473" y="35"/>
                      </a:lnTo>
                      <a:lnTo>
                        <a:pt x="516" y="29"/>
                      </a:lnTo>
                      <a:lnTo>
                        <a:pt x="563" y="28"/>
                      </a:lnTo>
                      <a:lnTo>
                        <a:pt x="765" y="0"/>
                      </a:lnTo>
                      <a:lnTo>
                        <a:pt x="902" y="7"/>
                      </a:lnTo>
                      <a:lnTo>
                        <a:pt x="981" y="41"/>
                      </a:lnTo>
                      <a:lnTo>
                        <a:pt x="1010" y="101"/>
                      </a:lnTo>
                      <a:lnTo>
                        <a:pt x="996" y="178"/>
                      </a:lnTo>
                      <a:lnTo>
                        <a:pt x="950" y="271"/>
                      </a:lnTo>
                      <a:lnTo>
                        <a:pt x="878" y="372"/>
                      </a:lnTo>
                      <a:lnTo>
                        <a:pt x="789" y="483"/>
                      </a:lnTo>
                      <a:lnTo>
                        <a:pt x="725" y="531"/>
                      </a:lnTo>
                      <a:lnTo>
                        <a:pt x="681" y="554"/>
                      </a:lnTo>
                      <a:lnTo>
                        <a:pt x="647" y="555"/>
                      </a:lnTo>
                      <a:lnTo>
                        <a:pt x="617" y="545"/>
                      </a:lnTo>
                      <a:lnTo>
                        <a:pt x="584" y="525"/>
                      </a:lnTo>
                      <a:lnTo>
                        <a:pt x="545" y="506"/>
                      </a:lnTo>
                      <a:lnTo>
                        <a:pt x="489" y="492"/>
                      </a:lnTo>
                      <a:lnTo>
                        <a:pt x="413" y="489"/>
                      </a:lnTo>
                      <a:lnTo>
                        <a:pt x="363" y="491"/>
                      </a:lnTo>
                      <a:lnTo>
                        <a:pt x="313" y="501"/>
                      </a:lnTo>
                      <a:lnTo>
                        <a:pt x="263" y="511"/>
                      </a:lnTo>
                      <a:lnTo>
                        <a:pt x="216" y="521"/>
                      </a:lnTo>
                      <a:lnTo>
                        <a:pt x="172" y="526"/>
                      </a:lnTo>
                      <a:lnTo>
                        <a:pt x="136" y="524"/>
                      </a:lnTo>
                      <a:lnTo>
                        <a:pt x="109" y="510"/>
                      </a:lnTo>
                      <a:lnTo>
                        <a:pt x="94" y="482"/>
                      </a:lnTo>
                      <a:lnTo>
                        <a:pt x="71" y="388"/>
                      </a:lnTo>
                      <a:lnTo>
                        <a:pt x="43" y="304"/>
                      </a:lnTo>
                      <a:lnTo>
                        <a:pt x="15" y="229"/>
                      </a:lnTo>
                      <a:lnTo>
                        <a:pt x="0" y="167"/>
                      </a:lnTo>
                      <a:lnTo>
                        <a:pt x="1" y="116"/>
                      </a:lnTo>
                      <a:lnTo>
                        <a:pt x="34" y="83"/>
                      </a:lnTo>
                      <a:lnTo>
                        <a:pt x="104" y="66"/>
                      </a:lnTo>
                      <a:lnTo>
                        <a:pt x="221" y="70"/>
                      </a:lnTo>
                      <a:close/>
                    </a:path>
                  </a:pathLst>
                </a:custGeom>
                <a:solidFill>
                  <a:srgbClr val="EDD9CF"/>
                </a:solidFill>
                <a:ln w="9525">
                  <a:noFill/>
                  <a:round/>
                  <a:headEnd/>
                  <a:tailEnd/>
                </a:ln>
              </p:spPr>
              <p:txBody>
                <a:bodyPr/>
                <a:lstStyle/>
                <a:p>
                  <a:pPr>
                    <a:defRPr/>
                  </a:pPr>
                  <a:endParaRPr lang="en-US" kern="0">
                    <a:solidFill>
                      <a:sysClr val="windowText" lastClr="000000"/>
                    </a:solidFill>
                    <a:latin typeface="Arial"/>
                  </a:endParaRPr>
                </a:p>
              </p:txBody>
            </p:sp>
          </p:grpSp>
          <p:grpSp>
            <p:nvGrpSpPr>
              <p:cNvPr id="453" name="Group 326"/>
              <p:cNvGrpSpPr>
                <a:grpSpLocks/>
              </p:cNvGrpSpPr>
              <p:nvPr/>
            </p:nvGrpSpPr>
            <p:grpSpPr bwMode="auto">
              <a:xfrm>
                <a:off x="4051300" y="4545013"/>
                <a:ext cx="396875" cy="96837"/>
                <a:chOff x="3024" y="336"/>
                <a:chExt cx="1950" cy="489"/>
              </a:xfrm>
            </p:grpSpPr>
            <p:grpSp>
              <p:nvGrpSpPr>
                <p:cNvPr id="454" name="Group 327"/>
                <p:cNvGrpSpPr>
                  <a:grpSpLocks/>
                </p:cNvGrpSpPr>
                <p:nvPr/>
              </p:nvGrpSpPr>
              <p:grpSpPr bwMode="auto">
                <a:xfrm>
                  <a:off x="3024" y="336"/>
                  <a:ext cx="1250" cy="453"/>
                  <a:chOff x="1704" y="2661"/>
                  <a:chExt cx="1250" cy="453"/>
                </a:xfrm>
              </p:grpSpPr>
              <p:sp>
                <p:nvSpPr>
                  <p:cNvPr id="460" name="Freeform 328"/>
                  <p:cNvSpPr>
                    <a:spLocks/>
                  </p:cNvSpPr>
                  <p:nvPr/>
                </p:nvSpPr>
                <p:spPr bwMode="auto">
                  <a:xfrm>
                    <a:off x="2421" y="2661"/>
                    <a:ext cx="100" cy="144"/>
                  </a:xfrm>
                  <a:custGeom>
                    <a:avLst/>
                    <a:gdLst>
                      <a:gd name="T0" fmla="*/ 19 w 100"/>
                      <a:gd name="T1" fmla="*/ 0 h 144"/>
                      <a:gd name="T2" fmla="*/ 0 w 100"/>
                      <a:gd name="T3" fmla="*/ 47 h 144"/>
                      <a:gd name="T4" fmla="*/ 0 w 100"/>
                      <a:gd name="T5" fmla="*/ 88 h 144"/>
                      <a:gd name="T6" fmla="*/ 11 w 100"/>
                      <a:gd name="T7" fmla="*/ 119 h 144"/>
                      <a:gd name="T8" fmla="*/ 32 w 100"/>
                      <a:gd name="T9" fmla="*/ 139 h 144"/>
                      <a:gd name="T10" fmla="*/ 53 w 100"/>
                      <a:gd name="T11" fmla="*/ 144 h 144"/>
                      <a:gd name="T12" fmla="*/ 76 w 100"/>
                      <a:gd name="T13" fmla="*/ 134 h 144"/>
                      <a:gd name="T14" fmla="*/ 93 w 100"/>
                      <a:gd name="T15" fmla="*/ 106 h 144"/>
                      <a:gd name="T16" fmla="*/ 100 w 100"/>
                      <a:gd name="T17" fmla="*/ 59 h 144"/>
                      <a:gd name="T18" fmla="*/ 93 w 100"/>
                      <a:gd name="T19" fmla="*/ 51 h 144"/>
                      <a:gd name="T20" fmla="*/ 82 w 100"/>
                      <a:gd name="T21" fmla="*/ 45 h 144"/>
                      <a:gd name="T22" fmla="*/ 71 w 100"/>
                      <a:gd name="T23" fmla="*/ 36 h 144"/>
                      <a:gd name="T24" fmla="*/ 59 w 100"/>
                      <a:gd name="T25" fmla="*/ 28 h 144"/>
                      <a:gd name="T26" fmla="*/ 47 w 100"/>
                      <a:gd name="T27" fmla="*/ 19 h 144"/>
                      <a:gd name="T28" fmla="*/ 35 w 100"/>
                      <a:gd name="T29" fmla="*/ 12 h 144"/>
                      <a:gd name="T30" fmla="*/ 25 w 100"/>
                      <a:gd name="T31" fmla="*/ 4 h 144"/>
                      <a:gd name="T32" fmla="*/ 19 w 100"/>
                      <a:gd name="T33" fmla="*/ 0 h 1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0"/>
                      <a:gd name="T52" fmla="*/ 0 h 144"/>
                      <a:gd name="T53" fmla="*/ 100 w 100"/>
                      <a:gd name="T54" fmla="*/ 144 h 1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0" h="144">
                        <a:moveTo>
                          <a:pt x="19" y="0"/>
                        </a:moveTo>
                        <a:lnTo>
                          <a:pt x="0" y="47"/>
                        </a:lnTo>
                        <a:lnTo>
                          <a:pt x="0" y="88"/>
                        </a:lnTo>
                        <a:lnTo>
                          <a:pt x="11" y="119"/>
                        </a:lnTo>
                        <a:lnTo>
                          <a:pt x="32" y="139"/>
                        </a:lnTo>
                        <a:lnTo>
                          <a:pt x="53" y="144"/>
                        </a:lnTo>
                        <a:lnTo>
                          <a:pt x="76" y="134"/>
                        </a:lnTo>
                        <a:lnTo>
                          <a:pt x="93" y="106"/>
                        </a:lnTo>
                        <a:lnTo>
                          <a:pt x="100" y="59"/>
                        </a:lnTo>
                        <a:lnTo>
                          <a:pt x="93" y="51"/>
                        </a:lnTo>
                        <a:lnTo>
                          <a:pt x="82" y="45"/>
                        </a:lnTo>
                        <a:lnTo>
                          <a:pt x="71" y="36"/>
                        </a:lnTo>
                        <a:lnTo>
                          <a:pt x="59" y="28"/>
                        </a:lnTo>
                        <a:lnTo>
                          <a:pt x="47" y="19"/>
                        </a:lnTo>
                        <a:lnTo>
                          <a:pt x="35" y="12"/>
                        </a:lnTo>
                        <a:lnTo>
                          <a:pt x="25" y="4"/>
                        </a:lnTo>
                        <a:lnTo>
                          <a:pt x="19" y="0"/>
                        </a:lnTo>
                        <a:close/>
                      </a:path>
                    </a:pathLst>
                  </a:custGeom>
                  <a:solidFill>
                    <a:srgbClr val="6B472E"/>
                  </a:solidFill>
                  <a:ln w="12700" cmpd="sng">
                    <a:solidFill>
                      <a:srgbClr val="000000"/>
                    </a:solidFill>
                    <a:round/>
                    <a:headEnd/>
                    <a:tailEnd/>
                  </a:ln>
                </p:spPr>
                <p:txBody>
                  <a:bodyPr/>
                  <a:lstStyle/>
                  <a:p>
                    <a:pPr>
                      <a:defRPr/>
                    </a:pPr>
                    <a:endParaRPr lang="en-US" kern="0">
                      <a:solidFill>
                        <a:sysClr val="windowText" lastClr="000000"/>
                      </a:solidFill>
                      <a:latin typeface="Arial"/>
                    </a:endParaRPr>
                  </a:p>
                </p:txBody>
              </p:sp>
              <p:sp>
                <p:nvSpPr>
                  <p:cNvPr id="461" name="Freeform 329"/>
                  <p:cNvSpPr>
                    <a:spLocks/>
                  </p:cNvSpPr>
                  <p:nvPr/>
                </p:nvSpPr>
                <p:spPr bwMode="auto">
                  <a:xfrm>
                    <a:off x="2802" y="2672"/>
                    <a:ext cx="152" cy="158"/>
                  </a:xfrm>
                  <a:custGeom>
                    <a:avLst/>
                    <a:gdLst>
                      <a:gd name="T0" fmla="*/ 152 w 152"/>
                      <a:gd name="T1" fmla="*/ 25 h 158"/>
                      <a:gd name="T2" fmla="*/ 143 w 152"/>
                      <a:gd name="T3" fmla="*/ 61 h 158"/>
                      <a:gd name="T4" fmla="*/ 122 w 152"/>
                      <a:gd name="T5" fmla="*/ 100 h 158"/>
                      <a:gd name="T6" fmla="*/ 91 w 152"/>
                      <a:gd name="T7" fmla="*/ 133 h 158"/>
                      <a:gd name="T8" fmla="*/ 61 w 152"/>
                      <a:gd name="T9" fmla="*/ 156 h 158"/>
                      <a:gd name="T10" fmla="*/ 30 w 152"/>
                      <a:gd name="T11" fmla="*/ 158 h 158"/>
                      <a:gd name="T12" fmla="*/ 9 w 152"/>
                      <a:gd name="T13" fmla="*/ 139 h 158"/>
                      <a:gd name="T14" fmla="*/ 0 w 152"/>
                      <a:gd name="T15" fmla="*/ 87 h 158"/>
                      <a:gd name="T16" fmla="*/ 10 w 152"/>
                      <a:gd name="T17" fmla="*/ 0 h 158"/>
                      <a:gd name="T18" fmla="*/ 29 w 152"/>
                      <a:gd name="T19" fmla="*/ 1 h 158"/>
                      <a:gd name="T20" fmla="*/ 47 w 152"/>
                      <a:gd name="T21" fmla="*/ 5 h 158"/>
                      <a:gd name="T22" fmla="*/ 63 w 152"/>
                      <a:gd name="T23" fmla="*/ 8 h 158"/>
                      <a:gd name="T24" fmla="*/ 81 w 152"/>
                      <a:gd name="T25" fmla="*/ 12 h 158"/>
                      <a:gd name="T26" fmla="*/ 96 w 152"/>
                      <a:gd name="T27" fmla="*/ 15 h 158"/>
                      <a:gd name="T28" fmla="*/ 114 w 152"/>
                      <a:gd name="T29" fmla="*/ 19 h 158"/>
                      <a:gd name="T30" fmla="*/ 132 w 152"/>
                      <a:gd name="T31" fmla="*/ 21 h 158"/>
                      <a:gd name="T32" fmla="*/ 152 w 152"/>
                      <a:gd name="T33" fmla="*/ 25 h 1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2"/>
                      <a:gd name="T52" fmla="*/ 0 h 158"/>
                      <a:gd name="T53" fmla="*/ 152 w 152"/>
                      <a:gd name="T54" fmla="*/ 158 h 1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2" h="158">
                        <a:moveTo>
                          <a:pt x="152" y="25"/>
                        </a:moveTo>
                        <a:lnTo>
                          <a:pt x="143" y="61"/>
                        </a:lnTo>
                        <a:lnTo>
                          <a:pt x="122" y="100"/>
                        </a:lnTo>
                        <a:lnTo>
                          <a:pt x="91" y="133"/>
                        </a:lnTo>
                        <a:lnTo>
                          <a:pt x="61" y="156"/>
                        </a:lnTo>
                        <a:lnTo>
                          <a:pt x="30" y="158"/>
                        </a:lnTo>
                        <a:lnTo>
                          <a:pt x="9" y="139"/>
                        </a:lnTo>
                        <a:lnTo>
                          <a:pt x="0" y="87"/>
                        </a:lnTo>
                        <a:lnTo>
                          <a:pt x="10" y="0"/>
                        </a:lnTo>
                        <a:lnTo>
                          <a:pt x="29" y="1"/>
                        </a:lnTo>
                        <a:lnTo>
                          <a:pt x="47" y="5"/>
                        </a:lnTo>
                        <a:lnTo>
                          <a:pt x="63" y="8"/>
                        </a:lnTo>
                        <a:lnTo>
                          <a:pt x="81" y="12"/>
                        </a:lnTo>
                        <a:lnTo>
                          <a:pt x="96" y="15"/>
                        </a:lnTo>
                        <a:lnTo>
                          <a:pt x="114" y="19"/>
                        </a:lnTo>
                        <a:lnTo>
                          <a:pt x="132" y="21"/>
                        </a:lnTo>
                        <a:lnTo>
                          <a:pt x="152" y="25"/>
                        </a:lnTo>
                        <a:close/>
                      </a:path>
                    </a:pathLst>
                  </a:custGeom>
                  <a:solidFill>
                    <a:srgbClr val="6B472E"/>
                  </a:solidFill>
                  <a:ln w="12700" cmpd="sng">
                    <a:solidFill>
                      <a:srgbClr val="000000"/>
                    </a:solidFill>
                    <a:round/>
                    <a:headEnd/>
                    <a:tailEnd/>
                  </a:ln>
                </p:spPr>
                <p:txBody>
                  <a:bodyPr/>
                  <a:lstStyle/>
                  <a:p>
                    <a:pPr>
                      <a:defRPr/>
                    </a:pPr>
                    <a:endParaRPr lang="en-US" kern="0">
                      <a:solidFill>
                        <a:sysClr val="windowText" lastClr="000000"/>
                      </a:solidFill>
                      <a:latin typeface="Arial"/>
                    </a:endParaRPr>
                  </a:p>
                </p:txBody>
              </p:sp>
              <p:sp>
                <p:nvSpPr>
                  <p:cNvPr id="462" name="Line 330"/>
                  <p:cNvSpPr>
                    <a:spLocks noChangeShapeType="1"/>
                  </p:cNvSpPr>
                  <p:nvPr/>
                </p:nvSpPr>
                <p:spPr bwMode="auto">
                  <a:xfrm flipV="1">
                    <a:off x="1886" y="2769"/>
                    <a:ext cx="461" cy="185"/>
                  </a:xfrm>
                  <a:prstGeom prst="line">
                    <a:avLst/>
                  </a:prstGeom>
                  <a:noFill/>
                  <a:ln w="12700">
                    <a:solidFill>
                      <a:srgbClr val="0000B3"/>
                    </a:solidFill>
                    <a:round/>
                    <a:headEnd/>
                    <a:tailEnd/>
                  </a:ln>
                </p:spPr>
                <p:txBody>
                  <a:bodyPr/>
                  <a:lstStyle/>
                  <a:p>
                    <a:pPr>
                      <a:defRPr/>
                    </a:pPr>
                    <a:endParaRPr lang="en-US" kern="0">
                      <a:solidFill>
                        <a:sysClr val="windowText" lastClr="000000"/>
                      </a:solidFill>
                      <a:latin typeface="Arial"/>
                    </a:endParaRPr>
                  </a:p>
                </p:txBody>
              </p:sp>
              <p:sp>
                <p:nvSpPr>
                  <p:cNvPr id="463" name="Line 331"/>
                  <p:cNvSpPr>
                    <a:spLocks noChangeShapeType="1"/>
                  </p:cNvSpPr>
                  <p:nvPr/>
                </p:nvSpPr>
                <p:spPr bwMode="auto">
                  <a:xfrm flipV="1">
                    <a:off x="1960" y="2738"/>
                    <a:ext cx="411" cy="114"/>
                  </a:xfrm>
                  <a:prstGeom prst="line">
                    <a:avLst/>
                  </a:prstGeom>
                  <a:noFill/>
                  <a:ln w="12700">
                    <a:solidFill>
                      <a:srgbClr val="0000B3"/>
                    </a:solidFill>
                    <a:round/>
                    <a:headEnd/>
                    <a:tailEnd/>
                  </a:ln>
                </p:spPr>
                <p:txBody>
                  <a:bodyPr/>
                  <a:lstStyle/>
                  <a:p>
                    <a:pPr>
                      <a:defRPr/>
                    </a:pPr>
                    <a:endParaRPr lang="en-US" kern="0">
                      <a:solidFill>
                        <a:sysClr val="windowText" lastClr="000000"/>
                      </a:solidFill>
                      <a:latin typeface="Arial"/>
                    </a:endParaRPr>
                  </a:p>
                </p:txBody>
              </p:sp>
              <p:sp>
                <p:nvSpPr>
                  <p:cNvPr id="464" name="Line 332"/>
                  <p:cNvSpPr>
                    <a:spLocks noChangeShapeType="1"/>
                  </p:cNvSpPr>
                  <p:nvPr/>
                </p:nvSpPr>
                <p:spPr bwMode="auto">
                  <a:xfrm flipV="1">
                    <a:off x="2056" y="2759"/>
                    <a:ext cx="353" cy="221"/>
                  </a:xfrm>
                  <a:prstGeom prst="line">
                    <a:avLst/>
                  </a:prstGeom>
                  <a:noFill/>
                  <a:ln w="12700">
                    <a:solidFill>
                      <a:srgbClr val="0000B3"/>
                    </a:solidFill>
                    <a:round/>
                    <a:headEnd/>
                    <a:tailEnd/>
                  </a:ln>
                </p:spPr>
                <p:txBody>
                  <a:bodyPr/>
                  <a:lstStyle/>
                  <a:p>
                    <a:pPr>
                      <a:defRPr/>
                    </a:pPr>
                    <a:endParaRPr lang="en-US" kern="0">
                      <a:solidFill>
                        <a:sysClr val="windowText" lastClr="000000"/>
                      </a:solidFill>
                      <a:latin typeface="Arial"/>
                    </a:endParaRPr>
                  </a:p>
                </p:txBody>
              </p:sp>
              <p:sp>
                <p:nvSpPr>
                  <p:cNvPr id="465" name="Freeform 333"/>
                  <p:cNvSpPr>
                    <a:spLocks/>
                  </p:cNvSpPr>
                  <p:nvPr/>
                </p:nvSpPr>
                <p:spPr bwMode="auto">
                  <a:xfrm>
                    <a:off x="1704" y="2721"/>
                    <a:ext cx="456" cy="393"/>
                  </a:xfrm>
                  <a:custGeom>
                    <a:avLst/>
                    <a:gdLst>
                      <a:gd name="T0" fmla="*/ 256 w 456"/>
                      <a:gd name="T1" fmla="*/ 32 h 393"/>
                      <a:gd name="T2" fmla="*/ 221 w 456"/>
                      <a:gd name="T3" fmla="*/ 15 h 393"/>
                      <a:gd name="T4" fmla="*/ 188 w 456"/>
                      <a:gd name="T5" fmla="*/ 4 h 393"/>
                      <a:gd name="T6" fmla="*/ 155 w 456"/>
                      <a:gd name="T7" fmla="*/ 0 h 393"/>
                      <a:gd name="T8" fmla="*/ 127 w 456"/>
                      <a:gd name="T9" fmla="*/ 4 h 393"/>
                      <a:gd name="T10" fmla="*/ 102 w 456"/>
                      <a:gd name="T11" fmla="*/ 17 h 393"/>
                      <a:gd name="T12" fmla="*/ 84 w 456"/>
                      <a:gd name="T13" fmla="*/ 41 h 393"/>
                      <a:gd name="T14" fmla="*/ 75 w 456"/>
                      <a:gd name="T15" fmla="*/ 75 h 393"/>
                      <a:gd name="T16" fmla="*/ 79 w 456"/>
                      <a:gd name="T17" fmla="*/ 125 h 393"/>
                      <a:gd name="T18" fmla="*/ 28 w 456"/>
                      <a:gd name="T19" fmla="*/ 165 h 393"/>
                      <a:gd name="T20" fmla="*/ 4 w 456"/>
                      <a:gd name="T21" fmla="*/ 215 h 393"/>
                      <a:gd name="T22" fmla="*/ 0 w 456"/>
                      <a:gd name="T23" fmla="*/ 266 h 393"/>
                      <a:gd name="T24" fmla="*/ 18 w 456"/>
                      <a:gd name="T25" fmla="*/ 313 h 393"/>
                      <a:gd name="T26" fmla="*/ 50 w 456"/>
                      <a:gd name="T27" fmla="*/ 347 h 393"/>
                      <a:gd name="T28" fmla="*/ 98 w 456"/>
                      <a:gd name="T29" fmla="*/ 365 h 393"/>
                      <a:gd name="T30" fmla="*/ 157 w 456"/>
                      <a:gd name="T31" fmla="*/ 357 h 393"/>
                      <a:gd name="T32" fmla="*/ 224 w 456"/>
                      <a:gd name="T33" fmla="*/ 321 h 393"/>
                      <a:gd name="T34" fmla="*/ 266 w 456"/>
                      <a:gd name="T35" fmla="*/ 367 h 393"/>
                      <a:gd name="T36" fmla="*/ 315 w 456"/>
                      <a:gd name="T37" fmla="*/ 390 h 393"/>
                      <a:gd name="T38" fmla="*/ 364 w 456"/>
                      <a:gd name="T39" fmla="*/ 393 h 393"/>
                      <a:gd name="T40" fmla="*/ 408 w 456"/>
                      <a:gd name="T41" fmla="*/ 381 h 393"/>
                      <a:gd name="T42" fmla="*/ 440 w 456"/>
                      <a:gd name="T43" fmla="*/ 357 h 393"/>
                      <a:gd name="T44" fmla="*/ 456 w 456"/>
                      <a:gd name="T45" fmla="*/ 329 h 393"/>
                      <a:gd name="T46" fmla="*/ 451 w 456"/>
                      <a:gd name="T47" fmla="*/ 297 h 393"/>
                      <a:gd name="T48" fmla="*/ 421 w 456"/>
                      <a:gd name="T49" fmla="*/ 269 h 3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56"/>
                      <a:gd name="T76" fmla="*/ 0 h 393"/>
                      <a:gd name="T77" fmla="*/ 456 w 456"/>
                      <a:gd name="T78" fmla="*/ 393 h 3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56" h="393">
                        <a:moveTo>
                          <a:pt x="256" y="32"/>
                        </a:moveTo>
                        <a:lnTo>
                          <a:pt x="221" y="15"/>
                        </a:lnTo>
                        <a:lnTo>
                          <a:pt x="188" y="4"/>
                        </a:lnTo>
                        <a:lnTo>
                          <a:pt x="155" y="0"/>
                        </a:lnTo>
                        <a:lnTo>
                          <a:pt x="127" y="4"/>
                        </a:lnTo>
                        <a:lnTo>
                          <a:pt x="102" y="17"/>
                        </a:lnTo>
                        <a:lnTo>
                          <a:pt x="84" y="41"/>
                        </a:lnTo>
                        <a:lnTo>
                          <a:pt x="75" y="75"/>
                        </a:lnTo>
                        <a:lnTo>
                          <a:pt x="79" y="125"/>
                        </a:lnTo>
                        <a:lnTo>
                          <a:pt x="28" y="165"/>
                        </a:lnTo>
                        <a:lnTo>
                          <a:pt x="4" y="215"/>
                        </a:lnTo>
                        <a:lnTo>
                          <a:pt x="0" y="266"/>
                        </a:lnTo>
                        <a:lnTo>
                          <a:pt x="18" y="313"/>
                        </a:lnTo>
                        <a:lnTo>
                          <a:pt x="50" y="347"/>
                        </a:lnTo>
                        <a:lnTo>
                          <a:pt x="98" y="365"/>
                        </a:lnTo>
                        <a:lnTo>
                          <a:pt x="157" y="357"/>
                        </a:lnTo>
                        <a:lnTo>
                          <a:pt x="224" y="321"/>
                        </a:lnTo>
                        <a:lnTo>
                          <a:pt x="266" y="367"/>
                        </a:lnTo>
                        <a:lnTo>
                          <a:pt x="315" y="390"/>
                        </a:lnTo>
                        <a:lnTo>
                          <a:pt x="364" y="393"/>
                        </a:lnTo>
                        <a:lnTo>
                          <a:pt x="408" y="381"/>
                        </a:lnTo>
                        <a:lnTo>
                          <a:pt x="440" y="357"/>
                        </a:lnTo>
                        <a:lnTo>
                          <a:pt x="456" y="329"/>
                        </a:lnTo>
                        <a:lnTo>
                          <a:pt x="451" y="297"/>
                        </a:lnTo>
                        <a:lnTo>
                          <a:pt x="421" y="269"/>
                        </a:lnTo>
                      </a:path>
                    </a:pathLst>
                  </a:custGeom>
                  <a:noFill/>
                  <a:ln w="12700" cmpd="sng">
                    <a:solidFill>
                      <a:srgbClr val="0000B3"/>
                    </a:solidFill>
                    <a:prstDash val="solid"/>
                    <a:round/>
                    <a:headEnd/>
                    <a:tailEnd/>
                  </a:ln>
                </p:spPr>
                <p:txBody>
                  <a:bodyPr/>
                  <a:lstStyle/>
                  <a:p>
                    <a:pPr>
                      <a:defRPr/>
                    </a:pPr>
                    <a:endParaRPr lang="en-US" kern="0">
                      <a:solidFill>
                        <a:sysClr val="windowText" lastClr="000000"/>
                      </a:solidFill>
                      <a:latin typeface="Arial"/>
                    </a:endParaRPr>
                  </a:p>
                </p:txBody>
              </p:sp>
            </p:grpSp>
            <p:grpSp>
              <p:nvGrpSpPr>
                <p:cNvPr id="455" name="Group 334"/>
                <p:cNvGrpSpPr>
                  <a:grpSpLocks/>
                </p:cNvGrpSpPr>
                <p:nvPr/>
              </p:nvGrpSpPr>
              <p:grpSpPr bwMode="auto">
                <a:xfrm>
                  <a:off x="4272" y="432"/>
                  <a:ext cx="702" cy="393"/>
                  <a:chOff x="2928" y="2721"/>
                  <a:chExt cx="702" cy="393"/>
                </a:xfrm>
              </p:grpSpPr>
              <p:sp>
                <p:nvSpPr>
                  <p:cNvPr id="456" name="Line 335"/>
                  <p:cNvSpPr>
                    <a:spLocks noChangeShapeType="1"/>
                  </p:cNvSpPr>
                  <p:nvPr/>
                </p:nvSpPr>
                <p:spPr bwMode="auto">
                  <a:xfrm flipH="1" flipV="1">
                    <a:off x="2990" y="2769"/>
                    <a:ext cx="461" cy="185"/>
                  </a:xfrm>
                  <a:prstGeom prst="line">
                    <a:avLst/>
                  </a:prstGeom>
                  <a:noFill/>
                  <a:ln w="12700">
                    <a:solidFill>
                      <a:srgbClr val="0000B3"/>
                    </a:solidFill>
                    <a:round/>
                    <a:headEnd/>
                    <a:tailEnd/>
                  </a:ln>
                </p:spPr>
                <p:txBody>
                  <a:bodyPr/>
                  <a:lstStyle/>
                  <a:p>
                    <a:pPr>
                      <a:defRPr/>
                    </a:pPr>
                    <a:endParaRPr lang="en-US" kern="0">
                      <a:solidFill>
                        <a:sysClr val="windowText" lastClr="000000"/>
                      </a:solidFill>
                      <a:latin typeface="Arial"/>
                    </a:endParaRPr>
                  </a:p>
                </p:txBody>
              </p:sp>
              <p:sp>
                <p:nvSpPr>
                  <p:cNvPr id="457" name="Line 336"/>
                  <p:cNvSpPr>
                    <a:spLocks noChangeShapeType="1"/>
                  </p:cNvSpPr>
                  <p:nvPr/>
                </p:nvSpPr>
                <p:spPr bwMode="auto">
                  <a:xfrm flipH="1" flipV="1">
                    <a:off x="2964" y="2738"/>
                    <a:ext cx="413" cy="114"/>
                  </a:xfrm>
                  <a:prstGeom prst="line">
                    <a:avLst/>
                  </a:prstGeom>
                  <a:noFill/>
                  <a:ln w="12700">
                    <a:solidFill>
                      <a:srgbClr val="0000B3"/>
                    </a:solidFill>
                    <a:round/>
                    <a:headEnd/>
                    <a:tailEnd/>
                  </a:ln>
                </p:spPr>
                <p:txBody>
                  <a:bodyPr/>
                  <a:lstStyle/>
                  <a:p>
                    <a:pPr>
                      <a:defRPr/>
                    </a:pPr>
                    <a:endParaRPr lang="en-US" kern="0">
                      <a:solidFill>
                        <a:sysClr val="windowText" lastClr="000000"/>
                      </a:solidFill>
                      <a:latin typeface="Arial"/>
                    </a:endParaRPr>
                  </a:p>
                </p:txBody>
              </p:sp>
              <p:sp>
                <p:nvSpPr>
                  <p:cNvPr id="458" name="Line 337"/>
                  <p:cNvSpPr>
                    <a:spLocks noChangeShapeType="1"/>
                  </p:cNvSpPr>
                  <p:nvPr/>
                </p:nvSpPr>
                <p:spPr bwMode="auto">
                  <a:xfrm flipH="1" flipV="1">
                    <a:off x="2928" y="2759"/>
                    <a:ext cx="353" cy="221"/>
                  </a:xfrm>
                  <a:prstGeom prst="line">
                    <a:avLst/>
                  </a:prstGeom>
                  <a:noFill/>
                  <a:ln w="12700">
                    <a:solidFill>
                      <a:srgbClr val="0000B3"/>
                    </a:solidFill>
                    <a:round/>
                    <a:headEnd/>
                    <a:tailEnd/>
                  </a:ln>
                </p:spPr>
                <p:txBody>
                  <a:bodyPr/>
                  <a:lstStyle/>
                  <a:p>
                    <a:pPr>
                      <a:defRPr/>
                    </a:pPr>
                    <a:endParaRPr lang="en-US" kern="0">
                      <a:solidFill>
                        <a:sysClr val="windowText" lastClr="000000"/>
                      </a:solidFill>
                      <a:latin typeface="Arial"/>
                    </a:endParaRPr>
                  </a:p>
                </p:txBody>
              </p:sp>
              <p:sp>
                <p:nvSpPr>
                  <p:cNvPr id="459" name="Freeform 338"/>
                  <p:cNvSpPr>
                    <a:spLocks/>
                  </p:cNvSpPr>
                  <p:nvPr/>
                </p:nvSpPr>
                <p:spPr bwMode="auto">
                  <a:xfrm>
                    <a:off x="3177" y="2721"/>
                    <a:ext cx="453" cy="393"/>
                  </a:xfrm>
                  <a:custGeom>
                    <a:avLst/>
                    <a:gdLst>
                      <a:gd name="T0" fmla="*/ 200 w 453"/>
                      <a:gd name="T1" fmla="*/ 32 h 393"/>
                      <a:gd name="T2" fmla="*/ 232 w 453"/>
                      <a:gd name="T3" fmla="*/ 15 h 393"/>
                      <a:gd name="T4" fmla="*/ 266 w 453"/>
                      <a:gd name="T5" fmla="*/ 4 h 393"/>
                      <a:gd name="T6" fmla="*/ 298 w 453"/>
                      <a:gd name="T7" fmla="*/ 0 h 393"/>
                      <a:gd name="T8" fmla="*/ 329 w 453"/>
                      <a:gd name="T9" fmla="*/ 4 h 393"/>
                      <a:gd name="T10" fmla="*/ 353 w 453"/>
                      <a:gd name="T11" fmla="*/ 17 h 393"/>
                      <a:gd name="T12" fmla="*/ 370 w 453"/>
                      <a:gd name="T13" fmla="*/ 41 h 393"/>
                      <a:gd name="T14" fmla="*/ 379 w 453"/>
                      <a:gd name="T15" fmla="*/ 75 h 393"/>
                      <a:gd name="T16" fmla="*/ 377 w 453"/>
                      <a:gd name="T17" fmla="*/ 125 h 393"/>
                      <a:gd name="T18" fmla="*/ 425 w 453"/>
                      <a:gd name="T19" fmla="*/ 165 h 393"/>
                      <a:gd name="T20" fmla="*/ 450 w 453"/>
                      <a:gd name="T21" fmla="*/ 215 h 393"/>
                      <a:gd name="T22" fmla="*/ 453 w 453"/>
                      <a:gd name="T23" fmla="*/ 266 h 393"/>
                      <a:gd name="T24" fmla="*/ 436 w 453"/>
                      <a:gd name="T25" fmla="*/ 313 h 393"/>
                      <a:gd name="T26" fmla="*/ 403 w 453"/>
                      <a:gd name="T27" fmla="*/ 347 h 393"/>
                      <a:gd name="T28" fmla="*/ 356 w 453"/>
                      <a:gd name="T29" fmla="*/ 365 h 393"/>
                      <a:gd name="T30" fmla="*/ 298 w 453"/>
                      <a:gd name="T31" fmla="*/ 357 h 393"/>
                      <a:gd name="T32" fmla="*/ 232 w 453"/>
                      <a:gd name="T33" fmla="*/ 321 h 393"/>
                      <a:gd name="T34" fmla="*/ 188 w 453"/>
                      <a:gd name="T35" fmla="*/ 367 h 393"/>
                      <a:gd name="T36" fmla="*/ 139 w 453"/>
                      <a:gd name="T37" fmla="*/ 390 h 393"/>
                      <a:gd name="T38" fmla="*/ 90 w 453"/>
                      <a:gd name="T39" fmla="*/ 393 h 393"/>
                      <a:gd name="T40" fmla="*/ 48 w 453"/>
                      <a:gd name="T41" fmla="*/ 381 h 393"/>
                      <a:gd name="T42" fmla="*/ 15 w 453"/>
                      <a:gd name="T43" fmla="*/ 357 h 393"/>
                      <a:gd name="T44" fmla="*/ 0 w 453"/>
                      <a:gd name="T45" fmla="*/ 329 h 393"/>
                      <a:gd name="T46" fmla="*/ 5 w 453"/>
                      <a:gd name="T47" fmla="*/ 297 h 393"/>
                      <a:gd name="T48" fmla="*/ 36 w 453"/>
                      <a:gd name="T49" fmla="*/ 269 h 3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53"/>
                      <a:gd name="T76" fmla="*/ 0 h 393"/>
                      <a:gd name="T77" fmla="*/ 453 w 453"/>
                      <a:gd name="T78" fmla="*/ 393 h 3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53" h="393">
                        <a:moveTo>
                          <a:pt x="200" y="32"/>
                        </a:moveTo>
                        <a:lnTo>
                          <a:pt x="232" y="15"/>
                        </a:lnTo>
                        <a:lnTo>
                          <a:pt x="266" y="4"/>
                        </a:lnTo>
                        <a:lnTo>
                          <a:pt x="298" y="0"/>
                        </a:lnTo>
                        <a:lnTo>
                          <a:pt x="329" y="4"/>
                        </a:lnTo>
                        <a:lnTo>
                          <a:pt x="353" y="17"/>
                        </a:lnTo>
                        <a:lnTo>
                          <a:pt x="370" y="41"/>
                        </a:lnTo>
                        <a:lnTo>
                          <a:pt x="379" y="75"/>
                        </a:lnTo>
                        <a:lnTo>
                          <a:pt x="377" y="125"/>
                        </a:lnTo>
                        <a:lnTo>
                          <a:pt x="425" y="165"/>
                        </a:lnTo>
                        <a:lnTo>
                          <a:pt x="450" y="215"/>
                        </a:lnTo>
                        <a:lnTo>
                          <a:pt x="453" y="266"/>
                        </a:lnTo>
                        <a:lnTo>
                          <a:pt x="436" y="313"/>
                        </a:lnTo>
                        <a:lnTo>
                          <a:pt x="403" y="347"/>
                        </a:lnTo>
                        <a:lnTo>
                          <a:pt x="356" y="365"/>
                        </a:lnTo>
                        <a:lnTo>
                          <a:pt x="298" y="357"/>
                        </a:lnTo>
                        <a:lnTo>
                          <a:pt x="232" y="321"/>
                        </a:lnTo>
                        <a:lnTo>
                          <a:pt x="188" y="367"/>
                        </a:lnTo>
                        <a:lnTo>
                          <a:pt x="139" y="390"/>
                        </a:lnTo>
                        <a:lnTo>
                          <a:pt x="90" y="393"/>
                        </a:lnTo>
                        <a:lnTo>
                          <a:pt x="48" y="381"/>
                        </a:lnTo>
                        <a:lnTo>
                          <a:pt x="15" y="357"/>
                        </a:lnTo>
                        <a:lnTo>
                          <a:pt x="0" y="329"/>
                        </a:lnTo>
                        <a:lnTo>
                          <a:pt x="5" y="297"/>
                        </a:lnTo>
                        <a:lnTo>
                          <a:pt x="36" y="269"/>
                        </a:lnTo>
                      </a:path>
                    </a:pathLst>
                  </a:custGeom>
                  <a:noFill/>
                  <a:ln w="12700" cmpd="sng">
                    <a:solidFill>
                      <a:srgbClr val="0000B3"/>
                    </a:solidFill>
                    <a:prstDash val="solid"/>
                    <a:round/>
                    <a:headEnd/>
                    <a:tailEnd/>
                  </a:ln>
                </p:spPr>
                <p:txBody>
                  <a:bodyPr/>
                  <a:lstStyle/>
                  <a:p>
                    <a:pPr>
                      <a:defRPr/>
                    </a:pPr>
                    <a:endParaRPr lang="en-US" kern="0">
                      <a:solidFill>
                        <a:sysClr val="windowText" lastClr="000000"/>
                      </a:solidFill>
                      <a:latin typeface="Arial"/>
                    </a:endParaRPr>
                  </a:p>
                </p:txBody>
              </p:sp>
            </p:grpSp>
          </p:grpSp>
        </p:grpSp>
        <p:sp>
          <p:nvSpPr>
            <p:cNvPr id="399" name="Text Box 245"/>
            <p:cNvSpPr txBox="1">
              <a:spLocks noChangeArrowheads="1"/>
            </p:cNvSpPr>
            <p:nvPr/>
          </p:nvSpPr>
          <p:spPr bwMode="auto">
            <a:xfrm>
              <a:off x="4548423" y="4351338"/>
              <a:ext cx="4376529" cy="448008"/>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nSpc>
                  <a:spcPct val="70000"/>
                </a:lnSpc>
                <a:defRPr/>
              </a:pPr>
              <a:r>
                <a:rPr lang="en-US" sz="1600" kern="0" cap="small" dirty="0" smtClean="0">
                  <a:ln w="3175">
                    <a:solidFill>
                      <a:srgbClr val="FFFF00"/>
                    </a:solidFill>
                  </a:ln>
                  <a:solidFill>
                    <a:srgbClr val="CC0000"/>
                  </a:solidFill>
                  <a:effectLst>
                    <a:glow rad="101600">
                      <a:srgbClr val="FFFFFF">
                        <a:alpha val="60000"/>
                      </a:srgbClr>
                    </a:glow>
                  </a:effectLst>
                  <a:latin typeface="Arial Black" pitchFamily="34" charset="0"/>
                  <a:cs typeface="Arial" pitchFamily="34" charset="0"/>
                </a:rPr>
                <a:t>Aggression, Character Assassination</a:t>
              </a:r>
              <a:r>
                <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t/>
              </a:r>
              <a:br>
                <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br>
              <a:r>
                <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t>Threats, </a:t>
              </a:r>
              <a:r>
                <a:rPr lang="en-US" sz="1600" kern="0" dirty="0" smtClean="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t>Attacks, Betrayal, Exclusion</a:t>
              </a:r>
              <a:endPar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endParaRPr>
            </a:p>
          </p:txBody>
        </p:sp>
      </p:grpSp>
      <p:sp>
        <p:nvSpPr>
          <p:cNvPr id="491" name="Text Box 245"/>
          <p:cNvSpPr txBox="1">
            <a:spLocks noChangeArrowheads="1"/>
          </p:cNvSpPr>
          <p:nvPr/>
        </p:nvSpPr>
        <p:spPr bwMode="auto">
          <a:xfrm>
            <a:off x="1622332" y="3384799"/>
            <a:ext cx="1325414" cy="1015663"/>
          </a:xfrm>
          <a:prstGeom prst="rect">
            <a:avLst/>
          </a:prstGeom>
          <a:noFill/>
          <a:ln w="12700">
            <a:noFill/>
            <a:miter lim="800000"/>
            <a:headEnd/>
            <a:tailEnd/>
          </a:ln>
          <a:effectLst>
            <a:glow rad="101600">
              <a:srgbClr val="FFC000">
                <a:alpha val="60000"/>
              </a:srgbClr>
            </a:glow>
          </a:effectLst>
        </p:spPr>
        <p:txBody>
          <a:bodyPr wrap="square">
            <a:spAutoFit/>
          </a:bodyPr>
          <a:lstStyle/>
          <a:p>
            <a:pPr algn="ctr">
              <a:lnSpc>
                <a:spcPts val="3600"/>
              </a:lnSpc>
              <a:defRPr/>
            </a:pPr>
            <a:r>
              <a:rPr lang="en-US" b="1" kern="0" dirty="0">
                <a:solidFill>
                  <a:srgbClr val="000000"/>
                </a:solidFill>
                <a:effectLst>
                  <a:glow rad="63500">
                    <a:srgbClr val="C0504D">
                      <a:alpha val="40000"/>
                    </a:srgbClr>
                  </a:glow>
                </a:effectLst>
                <a:latin typeface="Arial Narrow" pitchFamily="34" charset="0"/>
              </a:rPr>
              <a:t>NEUTRAL</a:t>
            </a:r>
            <a:br>
              <a:rPr lang="en-US" b="1" kern="0" dirty="0">
                <a:solidFill>
                  <a:srgbClr val="000000"/>
                </a:solidFill>
                <a:effectLst>
                  <a:glow rad="63500">
                    <a:srgbClr val="C0504D">
                      <a:alpha val="40000"/>
                    </a:srgbClr>
                  </a:glow>
                </a:effectLst>
                <a:latin typeface="Arial Narrow" pitchFamily="34" charset="0"/>
              </a:rPr>
            </a:br>
            <a:r>
              <a:rPr lang="en-US" b="1" kern="0" dirty="0">
                <a:solidFill>
                  <a:srgbClr val="000000"/>
                </a:solidFill>
                <a:effectLst>
                  <a:glow rad="63500">
                    <a:srgbClr val="C0504D">
                      <a:alpha val="40000"/>
                    </a:srgbClr>
                  </a:glow>
                </a:effectLst>
                <a:latin typeface="Arial Narrow" pitchFamily="34" charset="0"/>
              </a:rPr>
              <a:t>TRUST</a:t>
            </a:r>
          </a:p>
        </p:txBody>
      </p:sp>
      <p:grpSp>
        <p:nvGrpSpPr>
          <p:cNvPr id="475" name="Group 651"/>
          <p:cNvGrpSpPr>
            <a:grpSpLocks/>
          </p:cNvGrpSpPr>
          <p:nvPr/>
        </p:nvGrpSpPr>
        <p:grpSpPr bwMode="auto">
          <a:xfrm>
            <a:off x="176987" y="1801566"/>
            <a:ext cx="2153258" cy="1687786"/>
            <a:chOff x="1395715" y="2098391"/>
            <a:chExt cx="2151915" cy="1688958"/>
          </a:xfrm>
        </p:grpSpPr>
        <p:sp>
          <p:nvSpPr>
            <p:cNvPr id="493" name="AutoShape 580"/>
            <p:cNvSpPr>
              <a:spLocks noChangeArrowheads="1"/>
            </p:cNvSpPr>
            <p:nvPr/>
          </p:nvSpPr>
          <p:spPr bwMode="auto">
            <a:xfrm rot="13724963">
              <a:off x="2396172" y="1996791"/>
              <a:ext cx="979487" cy="11826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51 w 21600"/>
                <a:gd name="T19" fmla="*/ 3160 h 21600"/>
                <a:gd name="T20" fmla="*/ 18449 w 21600"/>
                <a:gd name="T21" fmla="*/ 1844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374"/>
                    <a:pt x="15636" y="8006"/>
                    <a:pt x="14631" y="6995"/>
                  </a:cubicBezTo>
                  <a:lnTo>
                    <a:pt x="18463" y="3190"/>
                  </a:lnTo>
                  <a:cubicBezTo>
                    <a:pt x="20472" y="5213"/>
                    <a:pt x="21599" y="7948"/>
                    <a:pt x="21600" y="10799"/>
                  </a:cubicBezTo>
                  <a:lnTo>
                    <a:pt x="21600" y="10800"/>
                  </a:lnTo>
                  <a:lnTo>
                    <a:pt x="24300" y="10800"/>
                  </a:lnTo>
                  <a:lnTo>
                    <a:pt x="18900" y="16200"/>
                  </a:lnTo>
                  <a:lnTo>
                    <a:pt x="13500" y="10800"/>
                  </a:lnTo>
                  <a:lnTo>
                    <a:pt x="16200" y="10800"/>
                  </a:lnTo>
                  <a:close/>
                </a:path>
              </a:pathLst>
            </a:custGeom>
            <a:gradFill rotWithShape="1">
              <a:gsLst>
                <a:gs pos="0">
                  <a:srgbClr val="00CC00"/>
                </a:gs>
                <a:gs pos="100000">
                  <a:srgbClr val="005E00"/>
                </a:gs>
              </a:gsLst>
              <a:lin ang="5400000" scaled="1"/>
            </a:gradFill>
            <a:ln w="9525" algn="ctr">
              <a:solidFill>
                <a:sysClr val="windowText" lastClr="000000"/>
              </a:solidFill>
              <a:miter lim="800000"/>
              <a:headEnd/>
              <a:tailEnd/>
            </a:ln>
            <a:scene3d>
              <a:camera prst="orthographicFront"/>
              <a:lightRig rig="threePt" dir="t"/>
            </a:scene3d>
            <a:sp3d>
              <a:bevelT w="114300" prst="artDeco"/>
            </a:sp3d>
          </p:spPr>
          <p:txBody>
            <a:bodyPr wrap="none" anchor="ctr"/>
            <a:lstStyle/>
            <a:p>
              <a:pPr>
                <a:defRPr/>
              </a:pPr>
              <a:endParaRPr lang="en-US" kern="0">
                <a:solidFill>
                  <a:sysClr val="windowText" lastClr="000000"/>
                </a:solidFill>
                <a:latin typeface="Arial"/>
              </a:endParaRPr>
            </a:p>
          </p:txBody>
        </p:sp>
        <p:sp>
          <p:nvSpPr>
            <p:cNvPr id="494" name="Rectangle 493"/>
            <p:cNvSpPr/>
            <p:nvPr/>
          </p:nvSpPr>
          <p:spPr>
            <a:xfrm>
              <a:off x="1395715" y="2539988"/>
              <a:ext cx="2151915" cy="1247361"/>
            </a:xfrm>
            <a:prstGeom prst="rect">
              <a:avLst/>
            </a:prstGeom>
            <a:noFill/>
          </p:spPr>
          <p:txBody>
            <a:bodyPr spcFirstLastPara="1" wrap="square">
              <a:spAutoFit/>
              <a:scene3d>
                <a:camera prst="orthographicFront"/>
                <a:lightRig rig="threePt" dir="t"/>
              </a:scene3d>
              <a:sp3d extrusionH="57150">
                <a:bevelT w="38100" h="38100"/>
              </a:sp3d>
            </a:bodyPr>
            <a:lstStyle/>
            <a:p>
              <a:pPr algn="ctr">
                <a:lnSpc>
                  <a:spcPts val="3000"/>
                </a:lnSpc>
                <a:defRPr/>
              </a:pPr>
              <a:r>
                <a:rPr lang="en-US" sz="2000" b="1" i="1" kern="0" dirty="0" smtClean="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rPr>
                <a:t>Drive to</a:t>
              </a:r>
              <a:br>
                <a:rPr lang="en-US" sz="2000" b="1" i="1" kern="0" dirty="0" smtClean="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rPr>
              </a:br>
              <a:r>
                <a:rPr lang="en-US" sz="2800" b="1" i="1" kern="0" dirty="0" smtClean="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rPr>
                <a:t>Bond</a:t>
              </a:r>
              <a:br>
                <a:rPr lang="en-US" sz="2800" b="1" i="1" kern="0" dirty="0" smtClean="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rPr>
              </a:br>
              <a:r>
                <a:rPr lang="en-US" sz="2800" b="1" i="1" kern="0" dirty="0" smtClean="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rPr>
                <a:t>“</a:t>
              </a:r>
              <a:r>
                <a:rPr lang="en-US" sz="2400" b="1" i="1" kern="0" dirty="0" smtClean="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rPr>
                <a:t>Teamwork”</a:t>
              </a:r>
              <a:endParaRPr lang="en-US" sz="2400" b="1" i="1" kern="0" dirty="0">
                <a:ln w="9525">
                  <a:solidFill>
                    <a:srgbClr val="FFC000"/>
                  </a:solidFill>
                  <a:prstDash val="solid"/>
                  <a:miter lim="800000"/>
                </a:ln>
                <a:solidFill>
                  <a:srgbClr val="00CC00"/>
                </a:solidFill>
                <a:effectLst>
                  <a:outerShdw blurRad="25500" dist="23000" dir="7020000" algn="tl">
                    <a:srgbClr val="000000">
                      <a:alpha val="50000"/>
                    </a:srgbClr>
                  </a:outerShdw>
                </a:effectLst>
                <a:latin typeface="Arial"/>
              </a:endParaRPr>
            </a:p>
          </p:txBody>
        </p:sp>
      </p:grpSp>
      <p:grpSp>
        <p:nvGrpSpPr>
          <p:cNvPr id="492" name="Group 650"/>
          <p:cNvGrpSpPr>
            <a:grpSpLocks/>
          </p:cNvGrpSpPr>
          <p:nvPr/>
        </p:nvGrpSpPr>
        <p:grpSpPr bwMode="auto">
          <a:xfrm>
            <a:off x="7090206" y="1827678"/>
            <a:ext cx="2063386" cy="1706291"/>
            <a:chOff x="7185110" y="2101859"/>
            <a:chExt cx="2062008" cy="1706399"/>
          </a:xfrm>
        </p:grpSpPr>
        <p:sp>
          <p:nvSpPr>
            <p:cNvPr id="496" name="AutoShape 580"/>
            <p:cNvSpPr>
              <a:spLocks noChangeArrowheads="1"/>
            </p:cNvSpPr>
            <p:nvPr/>
          </p:nvSpPr>
          <p:spPr bwMode="auto">
            <a:xfrm rot="7921116" flipH="1">
              <a:off x="7307717" y="2000258"/>
              <a:ext cx="979488" cy="11826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1 w 21600"/>
                <a:gd name="T19" fmla="*/ 3160 h 21600"/>
                <a:gd name="T20" fmla="*/ 18449 w 21600"/>
                <a:gd name="T21" fmla="*/ 1844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374"/>
                    <a:pt x="15636" y="8006"/>
                    <a:pt x="14631" y="6995"/>
                  </a:cubicBezTo>
                  <a:lnTo>
                    <a:pt x="18463" y="3190"/>
                  </a:lnTo>
                  <a:cubicBezTo>
                    <a:pt x="20472" y="5213"/>
                    <a:pt x="21599" y="7948"/>
                    <a:pt x="21600" y="10799"/>
                  </a:cubicBezTo>
                  <a:lnTo>
                    <a:pt x="21600" y="10800"/>
                  </a:lnTo>
                  <a:lnTo>
                    <a:pt x="24300" y="10800"/>
                  </a:lnTo>
                  <a:lnTo>
                    <a:pt x="18900" y="16200"/>
                  </a:lnTo>
                  <a:lnTo>
                    <a:pt x="13500" y="10800"/>
                  </a:lnTo>
                  <a:lnTo>
                    <a:pt x="16200" y="10800"/>
                  </a:lnTo>
                  <a:close/>
                </a:path>
              </a:pathLst>
            </a:custGeom>
            <a:gradFill rotWithShape="1">
              <a:gsLst>
                <a:gs pos="0">
                  <a:srgbClr val="FFCC66"/>
                </a:gs>
                <a:gs pos="100000">
                  <a:srgbClr val="996600"/>
                </a:gs>
              </a:gsLst>
              <a:lin ang="5400000" scaled="1"/>
            </a:gradFill>
            <a:ln w="9525" algn="ctr">
              <a:solidFill>
                <a:sysClr val="windowText" lastClr="000000"/>
              </a:solidFill>
              <a:miter lim="800000"/>
              <a:headEnd/>
              <a:tailEnd/>
            </a:ln>
            <a:scene3d>
              <a:camera prst="orthographicFront"/>
              <a:lightRig rig="threePt" dir="t"/>
            </a:scene3d>
            <a:sp3d>
              <a:bevelT w="114300" prst="artDeco"/>
            </a:sp3d>
          </p:spPr>
          <p:txBody>
            <a:bodyPr wrap="none" anchor="ctr"/>
            <a:lstStyle/>
            <a:p>
              <a:pPr>
                <a:defRPr/>
              </a:pPr>
              <a:endParaRPr lang="en-US" kern="0">
                <a:solidFill>
                  <a:sysClr val="windowText" lastClr="000000"/>
                </a:solidFill>
                <a:latin typeface="Arial"/>
              </a:endParaRPr>
            </a:p>
          </p:txBody>
        </p:sp>
        <p:sp>
          <p:nvSpPr>
            <p:cNvPr id="497" name="Rectangle 496"/>
            <p:cNvSpPr/>
            <p:nvPr/>
          </p:nvSpPr>
          <p:spPr bwMode="auto">
            <a:xfrm>
              <a:off x="7185110" y="2561684"/>
              <a:ext cx="2062008" cy="1246574"/>
            </a:xfrm>
            <a:prstGeom prst="rect">
              <a:avLst/>
            </a:prstGeom>
            <a:noFill/>
          </p:spPr>
          <p:txBody>
            <a:bodyPr spcFirstLastPara="1" wrap="none">
              <a:spAutoFit/>
              <a:scene3d>
                <a:camera prst="orthographicFront"/>
                <a:lightRig rig="threePt" dir="t"/>
              </a:scene3d>
              <a:sp3d extrusionH="57150">
                <a:bevelT w="38100" h="38100"/>
              </a:sp3d>
            </a:bodyPr>
            <a:lstStyle/>
            <a:p>
              <a:pPr algn="ctr">
                <a:lnSpc>
                  <a:spcPts val="3000"/>
                </a:lnSpc>
                <a:defRPr/>
              </a:pPr>
              <a:r>
                <a:rPr lang="en-US" sz="20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t>Drive to</a:t>
              </a:r>
              <a:r>
                <a:rPr lang="en-US" sz="28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t/>
              </a:r>
              <a:br>
                <a:rPr lang="en-US" sz="28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br>
              <a:r>
                <a:rPr lang="en-US" sz="28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t>Create</a:t>
              </a:r>
              <a:br>
                <a:rPr lang="en-US" sz="28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br>
              <a:r>
                <a:rPr lang="en-US" sz="28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t>“</a:t>
              </a:r>
              <a:r>
                <a:rPr lang="en-US" sz="2400" b="1" i="1" kern="0" dirty="0" smtClean="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rPr>
                <a:t>Innovation”</a:t>
              </a:r>
              <a:endParaRPr lang="en-US" sz="2800" b="1" i="1" kern="0" dirty="0">
                <a:ln w="18000">
                  <a:solidFill>
                    <a:srgbClr val="FFC000"/>
                  </a:solidFill>
                  <a:prstDash val="solid"/>
                  <a:miter lim="800000"/>
                </a:ln>
                <a:solidFill>
                  <a:srgbClr val="FF9900"/>
                </a:solidFill>
                <a:effectLst>
                  <a:outerShdw blurRad="25500" dist="23000" dir="7020000" algn="tl">
                    <a:srgbClr val="000000">
                      <a:alpha val="50000"/>
                    </a:srgbClr>
                  </a:outerShdw>
                </a:effectLst>
                <a:latin typeface="Arial"/>
              </a:endParaRPr>
            </a:p>
          </p:txBody>
        </p:sp>
      </p:grpSp>
      <p:grpSp>
        <p:nvGrpSpPr>
          <p:cNvPr id="495" name="Group 1294"/>
          <p:cNvGrpSpPr/>
          <p:nvPr/>
        </p:nvGrpSpPr>
        <p:grpSpPr>
          <a:xfrm>
            <a:off x="0" y="4169592"/>
            <a:ext cx="2359742" cy="1671154"/>
            <a:chOff x="0" y="4169592"/>
            <a:chExt cx="2359742" cy="1671154"/>
          </a:xfrm>
        </p:grpSpPr>
        <p:sp>
          <p:nvSpPr>
            <p:cNvPr id="499" name="AutoShape 578"/>
            <p:cNvSpPr>
              <a:spLocks noChangeArrowheads="1"/>
            </p:cNvSpPr>
            <p:nvPr/>
          </p:nvSpPr>
          <p:spPr bwMode="auto">
            <a:xfrm rot="7569283" flipV="1">
              <a:off x="1123507" y="4761246"/>
              <a:ext cx="977900" cy="1181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56 w 21600"/>
                <a:gd name="T19" fmla="*/ 3165 h 21600"/>
                <a:gd name="T20" fmla="*/ 18444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374"/>
                    <a:pt x="15636" y="8006"/>
                    <a:pt x="14631" y="6995"/>
                  </a:cubicBezTo>
                  <a:lnTo>
                    <a:pt x="18463" y="3190"/>
                  </a:lnTo>
                  <a:cubicBezTo>
                    <a:pt x="20472" y="5213"/>
                    <a:pt x="21599" y="7948"/>
                    <a:pt x="21600" y="10799"/>
                  </a:cubicBezTo>
                  <a:lnTo>
                    <a:pt x="21600" y="10800"/>
                  </a:lnTo>
                  <a:lnTo>
                    <a:pt x="24300" y="10800"/>
                  </a:lnTo>
                  <a:lnTo>
                    <a:pt x="18900" y="16200"/>
                  </a:lnTo>
                  <a:lnTo>
                    <a:pt x="13500" y="10800"/>
                  </a:lnTo>
                  <a:lnTo>
                    <a:pt x="16200" y="10800"/>
                  </a:lnTo>
                  <a:close/>
                </a:path>
              </a:pathLst>
            </a:custGeom>
            <a:gradFill rotWithShape="1">
              <a:gsLst>
                <a:gs pos="0">
                  <a:srgbClr val="4F81BD"/>
                </a:gs>
                <a:gs pos="100000">
                  <a:srgbClr val="003366"/>
                </a:gs>
              </a:gsLst>
              <a:lin ang="5400000" scaled="1"/>
            </a:gradFill>
            <a:ln w="9525">
              <a:solidFill>
                <a:sysClr val="windowText" lastClr="000000"/>
              </a:solidFill>
              <a:miter lim="800000"/>
              <a:headEnd/>
              <a:tailEnd/>
            </a:ln>
            <a:scene3d>
              <a:camera prst="orthographicFront"/>
              <a:lightRig rig="threePt" dir="t"/>
            </a:scene3d>
            <a:sp3d>
              <a:bevelT w="114300" prst="artDeco"/>
            </a:sp3d>
          </p:spPr>
          <p:txBody>
            <a:bodyPr wrap="none" anchor="ctr"/>
            <a:lstStyle/>
            <a:p>
              <a:pPr>
                <a:defRPr/>
              </a:pPr>
              <a:endParaRPr lang="en-US" kern="0">
                <a:solidFill>
                  <a:sysClr val="windowText" lastClr="000000"/>
                </a:solidFill>
                <a:latin typeface="Arial"/>
              </a:endParaRPr>
            </a:p>
          </p:txBody>
        </p:sp>
        <p:sp>
          <p:nvSpPr>
            <p:cNvPr id="500" name="Rectangle 499"/>
            <p:cNvSpPr/>
            <p:nvPr/>
          </p:nvSpPr>
          <p:spPr bwMode="auto">
            <a:xfrm>
              <a:off x="0" y="4169592"/>
              <a:ext cx="2359742" cy="1246495"/>
            </a:xfrm>
            <a:prstGeom prst="rect">
              <a:avLst/>
            </a:prstGeom>
            <a:noFill/>
          </p:spPr>
          <p:txBody>
            <a:bodyPr spcFirstLastPara="1" wrap="square">
              <a:spAutoFit/>
              <a:scene3d>
                <a:camera prst="orthographicFront"/>
                <a:lightRig rig="threePt" dir="t"/>
              </a:scene3d>
              <a:sp3d extrusionH="57150">
                <a:bevelT w="38100" h="38100"/>
              </a:sp3d>
            </a:bodyPr>
            <a:lstStyle/>
            <a:p>
              <a:pPr algn="ctr">
                <a:lnSpc>
                  <a:spcPts val="3000"/>
                </a:lnSpc>
                <a:defRPr/>
              </a:pPr>
              <a:r>
                <a:rPr lang="en-US" sz="2000" b="1" i="1" kern="0" dirty="0" smtClean="0">
                  <a:ln w="9525">
                    <a:solidFill>
                      <a:srgbClr val="FFC000"/>
                    </a:solidFill>
                    <a:prstDash val="solid"/>
                    <a:miter lim="800000"/>
                  </a:ln>
                  <a:solidFill>
                    <a:srgbClr val="336699"/>
                  </a:solidFill>
                  <a:effectLst>
                    <a:outerShdw blurRad="25500" dist="23000" dir="7020000" algn="tl">
                      <a:srgbClr val="000000">
                        <a:alpha val="50000"/>
                      </a:srgbClr>
                    </a:outerShdw>
                  </a:effectLst>
                  <a:latin typeface="Arial"/>
                </a:rPr>
                <a:t>Drive to </a:t>
              </a:r>
              <a:r>
                <a:rPr lang="en-US" sz="2800" b="1" i="1" kern="0" dirty="0" smtClean="0">
                  <a:ln w="9525">
                    <a:solidFill>
                      <a:srgbClr val="FFC000"/>
                    </a:solidFill>
                    <a:prstDash val="solid"/>
                    <a:miter lim="800000"/>
                  </a:ln>
                  <a:solidFill>
                    <a:srgbClr val="336699"/>
                  </a:solidFill>
                  <a:effectLst>
                    <a:outerShdw blurRad="25500" dist="23000" dir="7020000" algn="tl">
                      <a:srgbClr val="000000">
                        <a:alpha val="50000"/>
                      </a:srgbClr>
                    </a:outerShdw>
                  </a:effectLst>
                  <a:latin typeface="Arial"/>
                </a:rPr>
                <a:t>Acquire</a:t>
              </a:r>
              <a:br>
                <a:rPr lang="en-US" sz="2800" b="1" i="1" kern="0" dirty="0" smtClean="0">
                  <a:ln w="9525">
                    <a:solidFill>
                      <a:srgbClr val="FFC000"/>
                    </a:solidFill>
                    <a:prstDash val="solid"/>
                    <a:miter lim="800000"/>
                  </a:ln>
                  <a:solidFill>
                    <a:srgbClr val="336699"/>
                  </a:solidFill>
                  <a:effectLst>
                    <a:outerShdw blurRad="25500" dist="23000" dir="7020000" algn="tl">
                      <a:srgbClr val="000000">
                        <a:alpha val="50000"/>
                      </a:srgbClr>
                    </a:outerShdw>
                  </a:effectLst>
                  <a:latin typeface="Arial"/>
                </a:rPr>
              </a:br>
              <a:r>
                <a:rPr lang="en-US" sz="2800" b="1" i="1" kern="0" dirty="0" smtClean="0">
                  <a:ln w="9525">
                    <a:solidFill>
                      <a:srgbClr val="FFC000"/>
                    </a:solidFill>
                    <a:prstDash val="solid"/>
                    <a:miter lim="800000"/>
                  </a:ln>
                  <a:solidFill>
                    <a:srgbClr val="336699"/>
                  </a:solidFill>
                  <a:effectLst>
                    <a:outerShdw blurRad="25500" dist="23000" dir="7020000" algn="tl">
                      <a:srgbClr val="000000">
                        <a:alpha val="50000"/>
                      </a:srgbClr>
                    </a:outerShdw>
                  </a:effectLst>
                  <a:latin typeface="Arial"/>
                </a:rPr>
                <a:t>“</a:t>
              </a:r>
              <a:r>
                <a:rPr lang="en-US" sz="2400" b="1" i="1" kern="0" dirty="0" smtClean="0">
                  <a:ln w="9525">
                    <a:solidFill>
                      <a:srgbClr val="FFC000"/>
                    </a:solidFill>
                    <a:prstDash val="solid"/>
                    <a:miter lim="800000"/>
                  </a:ln>
                  <a:solidFill>
                    <a:srgbClr val="336699"/>
                  </a:solidFill>
                  <a:effectLst>
                    <a:outerShdw blurRad="25500" dist="23000" dir="7020000" algn="tl">
                      <a:srgbClr val="000000">
                        <a:alpha val="50000"/>
                      </a:srgbClr>
                    </a:outerShdw>
                  </a:effectLst>
                  <a:latin typeface="Arial"/>
                </a:rPr>
                <a:t>Self Interest”</a:t>
              </a:r>
              <a:endParaRPr lang="en-US" sz="2800" b="1" i="1" kern="0" dirty="0">
                <a:ln w="9525">
                  <a:solidFill>
                    <a:srgbClr val="FFC000"/>
                  </a:solidFill>
                  <a:prstDash val="solid"/>
                  <a:miter lim="800000"/>
                </a:ln>
                <a:solidFill>
                  <a:srgbClr val="336699"/>
                </a:solidFill>
                <a:effectLst>
                  <a:outerShdw blurRad="25500" dist="23000" dir="7020000" algn="tl">
                    <a:srgbClr val="000000">
                      <a:alpha val="50000"/>
                    </a:srgbClr>
                  </a:outerShdw>
                </a:effectLst>
                <a:latin typeface="Arial"/>
              </a:endParaRPr>
            </a:p>
          </p:txBody>
        </p:sp>
      </p:grpSp>
      <p:grpSp>
        <p:nvGrpSpPr>
          <p:cNvPr id="498" name="Group 1279"/>
          <p:cNvGrpSpPr/>
          <p:nvPr/>
        </p:nvGrpSpPr>
        <p:grpSpPr>
          <a:xfrm>
            <a:off x="7254160" y="4080370"/>
            <a:ext cx="1645321" cy="1688086"/>
            <a:chOff x="7523005" y="4371293"/>
            <a:chExt cx="1645321" cy="1688086"/>
          </a:xfrm>
        </p:grpSpPr>
        <p:sp>
          <p:nvSpPr>
            <p:cNvPr id="502" name="AutoShape 578"/>
            <p:cNvSpPr>
              <a:spLocks noChangeArrowheads="1"/>
            </p:cNvSpPr>
            <p:nvPr/>
          </p:nvSpPr>
          <p:spPr bwMode="auto">
            <a:xfrm rot="13734402" flipH="1" flipV="1">
              <a:off x="7624605" y="4979879"/>
              <a:ext cx="977900" cy="11811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6 w 21600"/>
                <a:gd name="T19" fmla="*/ 3165 h 21600"/>
                <a:gd name="T20" fmla="*/ 18444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374"/>
                    <a:pt x="15636" y="8006"/>
                    <a:pt x="14631" y="6995"/>
                  </a:cubicBezTo>
                  <a:lnTo>
                    <a:pt x="18463" y="3190"/>
                  </a:lnTo>
                  <a:cubicBezTo>
                    <a:pt x="20472" y="5213"/>
                    <a:pt x="21599" y="7948"/>
                    <a:pt x="21600" y="10799"/>
                  </a:cubicBezTo>
                  <a:lnTo>
                    <a:pt x="21600" y="10800"/>
                  </a:lnTo>
                  <a:lnTo>
                    <a:pt x="24300" y="10800"/>
                  </a:lnTo>
                  <a:lnTo>
                    <a:pt x="18900" y="16200"/>
                  </a:lnTo>
                  <a:lnTo>
                    <a:pt x="13500" y="10800"/>
                  </a:lnTo>
                  <a:lnTo>
                    <a:pt x="16200" y="10800"/>
                  </a:lnTo>
                  <a:close/>
                </a:path>
              </a:pathLst>
            </a:custGeom>
            <a:gradFill rotWithShape="1">
              <a:gsLst>
                <a:gs pos="0">
                  <a:srgbClr val="CC0000"/>
                </a:gs>
                <a:gs pos="100000">
                  <a:srgbClr val="5E0000"/>
                </a:gs>
              </a:gsLst>
              <a:lin ang="5400000" scaled="1"/>
            </a:gradFill>
            <a:ln w="9525">
              <a:solidFill>
                <a:sysClr val="windowText" lastClr="000000"/>
              </a:solidFill>
              <a:miter lim="800000"/>
              <a:headEnd/>
              <a:tailEnd/>
            </a:ln>
            <a:scene3d>
              <a:camera prst="orthographicFront"/>
              <a:lightRig rig="threePt" dir="t"/>
            </a:scene3d>
            <a:sp3d>
              <a:bevelT w="114300" prst="artDeco"/>
            </a:sp3d>
          </p:spPr>
          <p:txBody>
            <a:bodyPr wrap="none" anchor="ctr"/>
            <a:lstStyle/>
            <a:p>
              <a:pPr>
                <a:defRPr/>
              </a:pPr>
              <a:endParaRPr lang="en-US" kern="0">
                <a:solidFill>
                  <a:sysClr val="windowText" lastClr="000000"/>
                </a:solidFill>
                <a:latin typeface="Arial"/>
              </a:endParaRPr>
            </a:p>
          </p:txBody>
        </p:sp>
        <p:sp>
          <p:nvSpPr>
            <p:cNvPr id="503" name="Rectangle 502"/>
            <p:cNvSpPr/>
            <p:nvPr/>
          </p:nvSpPr>
          <p:spPr bwMode="auto">
            <a:xfrm>
              <a:off x="7763775" y="4371293"/>
              <a:ext cx="1404551" cy="1246495"/>
            </a:xfrm>
            <a:prstGeom prst="rect">
              <a:avLst/>
            </a:prstGeom>
            <a:noFill/>
          </p:spPr>
          <p:txBody>
            <a:bodyPr spcFirstLastPara="1" wrap="none">
              <a:spAutoFit/>
              <a:scene3d>
                <a:camera prst="orthographicFront"/>
                <a:lightRig rig="threePt" dir="t"/>
              </a:scene3d>
              <a:sp3d extrusionH="57150">
                <a:bevelT w="38100" h="38100"/>
              </a:sp3d>
            </a:bodyPr>
            <a:lstStyle/>
            <a:p>
              <a:pPr algn="ctr">
                <a:lnSpc>
                  <a:spcPts val="3000"/>
                </a:lnSpc>
                <a:defRPr/>
              </a:pPr>
              <a:r>
                <a:rPr lang="en-US" sz="2000" b="1" i="1" kern="0" dirty="0" smtClean="0">
                  <a:ln w="9525">
                    <a:solidFill>
                      <a:srgbClr val="FFC000"/>
                    </a:solidFill>
                    <a:prstDash val="solid"/>
                    <a:miter lim="800000"/>
                  </a:ln>
                  <a:solidFill>
                    <a:srgbClr val="CC0000"/>
                  </a:solidFill>
                  <a:effectLst>
                    <a:outerShdw blurRad="25500" dist="23000" dir="7020000" algn="tl">
                      <a:srgbClr val="000000">
                        <a:alpha val="50000"/>
                      </a:srgbClr>
                    </a:outerShdw>
                  </a:effectLst>
                  <a:latin typeface="Arial"/>
                </a:rPr>
                <a:t>Drive to</a:t>
              </a:r>
              <a:r>
                <a:rPr lang="en-US" sz="2400" b="1" i="1" kern="0" dirty="0" smtClean="0">
                  <a:ln w="9525">
                    <a:solidFill>
                      <a:srgbClr val="FFC000"/>
                    </a:solidFill>
                    <a:prstDash val="solid"/>
                    <a:miter lim="800000"/>
                  </a:ln>
                  <a:solidFill>
                    <a:srgbClr val="CC0000"/>
                  </a:solidFill>
                  <a:effectLst>
                    <a:outerShdw blurRad="25500" dist="23000" dir="7020000" algn="tl">
                      <a:srgbClr val="000000">
                        <a:alpha val="50000"/>
                      </a:srgbClr>
                    </a:outerShdw>
                  </a:effectLst>
                  <a:latin typeface="Arial"/>
                </a:rPr>
                <a:t/>
              </a:r>
              <a:br>
                <a:rPr lang="en-US" sz="2400" b="1" i="1" kern="0" dirty="0" smtClean="0">
                  <a:ln w="9525">
                    <a:solidFill>
                      <a:srgbClr val="FFC000"/>
                    </a:solidFill>
                    <a:prstDash val="solid"/>
                    <a:miter lim="800000"/>
                  </a:ln>
                  <a:solidFill>
                    <a:srgbClr val="CC0000"/>
                  </a:solidFill>
                  <a:effectLst>
                    <a:outerShdw blurRad="25500" dist="23000" dir="7020000" algn="tl">
                      <a:srgbClr val="000000">
                        <a:alpha val="50000"/>
                      </a:srgbClr>
                    </a:outerShdw>
                  </a:effectLst>
                  <a:latin typeface="Arial"/>
                </a:rPr>
              </a:br>
              <a:r>
                <a:rPr lang="en-US" sz="2800" b="1" i="1" kern="0" dirty="0" smtClean="0">
                  <a:ln w="9525">
                    <a:solidFill>
                      <a:srgbClr val="FFC000"/>
                    </a:solidFill>
                    <a:prstDash val="solid"/>
                    <a:miter lim="800000"/>
                  </a:ln>
                  <a:solidFill>
                    <a:srgbClr val="CC0000"/>
                  </a:solidFill>
                  <a:effectLst>
                    <a:outerShdw blurRad="25500" dist="23000" dir="7020000" algn="tl">
                      <a:srgbClr val="000000">
                        <a:alpha val="50000"/>
                      </a:srgbClr>
                    </a:outerShdw>
                  </a:effectLst>
                  <a:latin typeface="Arial"/>
                </a:rPr>
                <a:t>Defend</a:t>
              </a:r>
            </a:p>
            <a:p>
              <a:pPr algn="ctr">
                <a:lnSpc>
                  <a:spcPts val="3000"/>
                </a:lnSpc>
                <a:defRPr/>
              </a:pPr>
              <a:r>
                <a:rPr lang="en-US" sz="2400" b="1" i="1" kern="0" dirty="0" smtClean="0">
                  <a:ln w="9525">
                    <a:solidFill>
                      <a:srgbClr val="FFC000"/>
                    </a:solidFill>
                    <a:prstDash val="solid"/>
                    <a:miter lim="800000"/>
                  </a:ln>
                  <a:solidFill>
                    <a:srgbClr val="CC0000"/>
                  </a:solidFill>
                  <a:effectLst>
                    <a:outerShdw blurRad="25500" dist="23000" dir="7020000" algn="tl">
                      <a:srgbClr val="000000">
                        <a:alpha val="50000"/>
                      </a:srgbClr>
                    </a:outerShdw>
                  </a:effectLst>
                  <a:latin typeface="Arial"/>
                </a:rPr>
                <a:t>“Fear”</a:t>
              </a:r>
              <a:endParaRPr lang="en-US" sz="2400" b="1" i="1" kern="0" dirty="0">
                <a:ln w="9525">
                  <a:solidFill>
                    <a:srgbClr val="FFC000"/>
                  </a:solidFill>
                  <a:prstDash val="solid"/>
                  <a:miter lim="800000"/>
                </a:ln>
                <a:solidFill>
                  <a:srgbClr val="CC0000"/>
                </a:solidFill>
                <a:effectLst>
                  <a:outerShdw blurRad="25500" dist="23000" dir="7020000" algn="tl">
                    <a:srgbClr val="000000">
                      <a:alpha val="50000"/>
                    </a:srgbClr>
                  </a:outerShdw>
                </a:effectLst>
                <a:latin typeface="Arial"/>
              </a:endParaRPr>
            </a:p>
          </p:txBody>
        </p:sp>
      </p:grpSp>
      <p:grpSp>
        <p:nvGrpSpPr>
          <p:cNvPr id="501" name="Group 763"/>
          <p:cNvGrpSpPr/>
          <p:nvPr/>
        </p:nvGrpSpPr>
        <p:grpSpPr>
          <a:xfrm>
            <a:off x="3985587" y="4215245"/>
            <a:ext cx="3725518" cy="473196"/>
            <a:chOff x="59531" y="496888"/>
            <a:chExt cx="3725518" cy="473196"/>
          </a:xfrm>
        </p:grpSpPr>
        <p:sp>
          <p:nvSpPr>
            <p:cNvPr id="505" name="Text Box 243"/>
            <p:cNvSpPr txBox="1">
              <a:spLocks noChangeArrowheads="1"/>
            </p:cNvSpPr>
            <p:nvPr/>
          </p:nvSpPr>
          <p:spPr bwMode="auto">
            <a:xfrm>
              <a:off x="488954" y="522076"/>
              <a:ext cx="3296095" cy="448008"/>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nSpc>
                  <a:spcPct val="70000"/>
                </a:lnSpc>
                <a:defRPr/>
              </a:pPr>
              <a:r>
                <a:rPr lang="en-US" sz="1600" kern="0" cap="small" dirty="0" smtClean="0">
                  <a:ln w="3175">
                    <a:solidFill>
                      <a:srgbClr val="FFFF00"/>
                    </a:solidFill>
                  </a:ln>
                  <a:solidFill>
                    <a:srgbClr val="CC0000"/>
                  </a:solidFill>
                  <a:effectLst>
                    <a:glow rad="101600">
                      <a:srgbClr val="FFFFFF">
                        <a:alpha val="60000"/>
                      </a:srgbClr>
                    </a:glow>
                  </a:effectLst>
                  <a:latin typeface="Arial Black" pitchFamily="34" charset="0"/>
                  <a:cs typeface="Arial" pitchFamily="34" charset="0"/>
                </a:rPr>
                <a:t>Confusion, Suspicion</a:t>
              </a:r>
              <a:r>
                <a:rPr lang="en-US" kern="0" dirty="0">
                  <a:ln w="3175">
                    <a:solidFill>
                      <a:srgbClr val="FFFF00"/>
                    </a:solidFill>
                  </a:ln>
                  <a:solidFill>
                    <a:sysClr val="windowText" lastClr="000000"/>
                  </a:solidFill>
                  <a:effectLst>
                    <a:outerShdw blurRad="38100" dist="38100" dir="2700000" algn="tl">
                      <a:srgbClr val="000000">
                        <a:alpha val="43137"/>
                      </a:srgbClr>
                    </a:outerShdw>
                  </a:effectLst>
                  <a:latin typeface="Arial"/>
                </a:rPr>
                <a:t/>
              </a:r>
              <a:br>
                <a:rPr lang="en-US" kern="0" dirty="0">
                  <a:ln w="3175">
                    <a:solidFill>
                      <a:srgbClr val="FFFF00"/>
                    </a:solidFill>
                  </a:ln>
                  <a:solidFill>
                    <a:sysClr val="windowText" lastClr="000000"/>
                  </a:solidFill>
                  <a:effectLst>
                    <a:outerShdw blurRad="38100" dist="38100" dir="2700000" algn="tl">
                      <a:srgbClr val="000000">
                        <a:alpha val="43137"/>
                      </a:srgbClr>
                    </a:outerShdw>
                  </a:effectLst>
                  <a:latin typeface="Arial"/>
                </a:rPr>
              </a:br>
              <a:r>
                <a:rPr lang="en-US" sz="1600" kern="0" dirty="0" smtClean="0">
                  <a:ln w="3175">
                    <a:solidFill>
                      <a:srgbClr val="FFFF99"/>
                    </a:solidFill>
                  </a:ln>
                  <a:solidFill>
                    <a:srgbClr val="CC0000"/>
                  </a:solidFill>
                  <a:effectLst>
                    <a:glow rad="101600">
                      <a:srgbClr val="FFFFFF">
                        <a:alpha val="60000"/>
                      </a:srgbClr>
                    </a:glow>
                  </a:effectLst>
                  <a:latin typeface="Arial Black" pitchFamily="34" charset="0"/>
                  <a:cs typeface="Arial" pitchFamily="34" charset="0"/>
                </a:rPr>
                <a:t>Doubt, Anxiety, Uncertainty</a:t>
              </a:r>
              <a:endParaRPr lang="en-US" sz="1600" kern="0" dirty="0">
                <a:ln w="3175">
                  <a:solidFill>
                    <a:srgbClr val="FFFF99"/>
                  </a:solidFill>
                </a:ln>
                <a:solidFill>
                  <a:srgbClr val="CC0000"/>
                </a:solidFill>
                <a:effectLst>
                  <a:glow rad="101600">
                    <a:srgbClr val="FFFFFF">
                      <a:alpha val="60000"/>
                    </a:srgbClr>
                  </a:glow>
                </a:effectLst>
                <a:latin typeface="Arial Black" pitchFamily="34" charset="0"/>
                <a:cs typeface="Arial" pitchFamily="34" charset="0"/>
              </a:endParaRPr>
            </a:p>
          </p:txBody>
        </p:sp>
        <p:grpSp>
          <p:nvGrpSpPr>
            <p:cNvPr id="504" name="Group 762"/>
            <p:cNvGrpSpPr/>
            <p:nvPr/>
          </p:nvGrpSpPr>
          <p:grpSpPr>
            <a:xfrm>
              <a:off x="59531" y="496888"/>
              <a:ext cx="493718" cy="417178"/>
              <a:chOff x="316706" y="827882"/>
              <a:chExt cx="493718" cy="417178"/>
            </a:xfrm>
          </p:grpSpPr>
          <p:sp>
            <p:nvSpPr>
              <p:cNvPr id="507" name="Oval 506"/>
              <p:cNvSpPr/>
              <p:nvPr/>
            </p:nvSpPr>
            <p:spPr bwMode="auto">
              <a:xfrm>
                <a:off x="326232" y="833438"/>
                <a:ext cx="473869" cy="407194"/>
              </a:xfrm>
              <a:prstGeom prst="ellipse">
                <a:avLst/>
              </a:prstGeom>
              <a:solidFill>
                <a:sysClr val="window" lastClr="FFFFFF"/>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defRPr/>
                </a:pPr>
                <a:endParaRPr lang="en-US" sz="2400" b="1" kern="0" smtClean="0">
                  <a:solidFill>
                    <a:sysClr val="windowText" lastClr="000000"/>
                  </a:solidFill>
                  <a:latin typeface="Verdana" pitchFamily="34" charset="0"/>
                </a:endParaRPr>
              </a:p>
            </p:txBody>
          </p:sp>
          <p:pic>
            <p:nvPicPr>
              <p:cNvPr id="508" name="Picture 1"/>
              <p:cNvPicPr>
                <a:picLocks noChangeAspect="1" noChangeArrowheads="1"/>
              </p:cNvPicPr>
              <p:nvPr/>
            </p:nvPicPr>
            <p:blipFill>
              <a:blip r:embed="rId2" cstate="print"/>
              <a:srcRect/>
              <a:stretch>
                <a:fillRect/>
              </a:stretch>
            </p:blipFill>
            <p:spPr bwMode="auto">
              <a:xfrm>
                <a:off x="448470" y="830264"/>
                <a:ext cx="268614" cy="404812"/>
              </a:xfrm>
              <a:prstGeom prst="rect">
                <a:avLst/>
              </a:prstGeom>
              <a:noFill/>
              <a:ln w="9525">
                <a:noFill/>
                <a:miter lim="800000"/>
                <a:headEnd/>
                <a:tailEnd/>
              </a:ln>
            </p:spPr>
          </p:pic>
          <p:sp>
            <p:nvSpPr>
              <p:cNvPr id="509" name="Oval 348"/>
              <p:cNvSpPr>
                <a:spLocks noChangeArrowheads="1"/>
              </p:cNvSpPr>
              <p:nvPr/>
            </p:nvSpPr>
            <p:spPr bwMode="auto">
              <a:xfrm>
                <a:off x="316706" y="827882"/>
                <a:ext cx="493718" cy="417178"/>
              </a:xfrm>
              <a:prstGeom prst="ellipse">
                <a:avLst/>
              </a:prstGeom>
              <a:noFill/>
              <a:ln w="38100" algn="ctr">
                <a:solidFill>
                  <a:srgbClr val="CC0000"/>
                </a:solidFill>
                <a:round/>
                <a:headEnd/>
                <a:tailEnd/>
              </a:ln>
            </p:spPr>
            <p:txBody>
              <a:bodyPr wrap="none" anchor="ctr"/>
              <a:lstStyle/>
              <a:p>
                <a:pPr>
                  <a:defRPr/>
                </a:pPr>
                <a:endParaRPr lang="en-US" kern="0">
                  <a:solidFill>
                    <a:sysClr val="windowText" lastClr="000000"/>
                  </a:solidFill>
                  <a:latin typeface="Arial"/>
                </a:endParaRPr>
              </a:p>
            </p:txBody>
          </p:sp>
          <p:sp>
            <p:nvSpPr>
              <p:cNvPr id="510" name="Line 397"/>
              <p:cNvSpPr>
                <a:spLocks noChangeShapeType="1"/>
              </p:cNvSpPr>
              <p:nvPr/>
            </p:nvSpPr>
            <p:spPr bwMode="auto">
              <a:xfrm flipH="1">
                <a:off x="371475" y="904700"/>
                <a:ext cx="369888" cy="250824"/>
              </a:xfrm>
              <a:prstGeom prst="line">
                <a:avLst/>
              </a:prstGeom>
              <a:noFill/>
              <a:ln w="38100">
                <a:solidFill>
                  <a:srgbClr val="CC0000"/>
                </a:solidFill>
                <a:round/>
                <a:headEnd/>
                <a:tailEnd/>
              </a:ln>
            </p:spPr>
            <p:txBody>
              <a:bodyPr/>
              <a:lstStyle/>
              <a:p>
                <a:pPr>
                  <a:defRPr/>
                </a:pPr>
                <a:endParaRPr lang="en-US" kern="0">
                  <a:solidFill>
                    <a:sysClr val="windowText" lastClr="000000"/>
                  </a:solidFill>
                  <a:effectLst>
                    <a:glow rad="101600">
                      <a:sysClr val="windowText" lastClr="000000">
                        <a:alpha val="60000"/>
                      </a:sysClr>
                    </a:glow>
                  </a:effectLst>
                  <a:latin typeface="Arial"/>
                </a:endParaRPr>
              </a:p>
            </p:txBody>
          </p:sp>
        </p:grpSp>
      </p:grpSp>
      <p:sp>
        <p:nvSpPr>
          <p:cNvPr id="511" name="Text Box 243"/>
          <p:cNvSpPr txBox="1">
            <a:spLocks noChangeArrowheads="1"/>
          </p:cNvSpPr>
          <p:nvPr/>
        </p:nvSpPr>
        <p:spPr bwMode="auto">
          <a:xfrm>
            <a:off x="2678384" y="4176988"/>
            <a:ext cx="1266693" cy="490712"/>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gn="r">
              <a:lnSpc>
                <a:spcPct val="70000"/>
              </a:lnSpc>
              <a:defRPr/>
            </a:pP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Fuzzy</a:t>
            </a:r>
            <a:r>
              <a:rPr lang="en-US" kern="0" cap="small" dirty="0" smtClean="0">
                <a:ln w="3175">
                  <a:solidFill>
                    <a:srgbClr val="FFFF00"/>
                  </a:solidFill>
                </a:ln>
                <a:solidFill>
                  <a:sysClr val="windowText" lastClr="000000"/>
                </a:solidFill>
                <a:effectLst>
                  <a:outerShdw blurRad="38100" dist="38100" dir="2700000" algn="tl">
                    <a:srgbClr val="000000">
                      <a:alpha val="43137"/>
                    </a:srgbClr>
                  </a:outerShdw>
                </a:effectLst>
                <a:latin typeface="Arial"/>
              </a:rPr>
              <a:t/>
            </a:r>
            <a:br>
              <a:rPr lang="en-US" kern="0" cap="small" dirty="0" smtClean="0">
                <a:ln w="3175">
                  <a:solidFill>
                    <a:srgbClr val="FFFF00"/>
                  </a:solidFill>
                </a:ln>
                <a:solidFill>
                  <a:sysClr val="windowText" lastClr="000000"/>
                </a:solidFill>
                <a:effectLst>
                  <a:outerShdw blurRad="38100" dist="38100" dir="2700000" algn="tl">
                    <a:srgbClr val="000000">
                      <a:alpha val="43137"/>
                    </a:srgbClr>
                  </a:outerShdw>
                </a:effectLst>
                <a:latin typeface="Arial"/>
              </a:rPr>
            </a:b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Distrust</a:t>
            </a:r>
            <a:endParaRPr lang="en-US" kern="0" dirty="0">
              <a:ln w="3175">
                <a:solidFill>
                  <a:srgbClr val="A50021"/>
                </a:solidFill>
              </a:ln>
              <a:solidFill>
                <a:srgbClr val="A50021"/>
              </a:solidFill>
              <a:effectLst>
                <a:outerShdw blurRad="38100" dist="38100" dir="2700000" algn="tl">
                  <a:srgbClr val="000000">
                    <a:alpha val="43137"/>
                  </a:srgbClr>
                </a:outerShdw>
              </a:effectLst>
              <a:latin typeface="Arial"/>
            </a:endParaRPr>
          </a:p>
        </p:txBody>
      </p:sp>
      <p:sp>
        <p:nvSpPr>
          <p:cNvPr id="512" name="Text Box 447"/>
          <p:cNvSpPr txBox="1">
            <a:spLocks noChangeArrowheads="1"/>
          </p:cNvSpPr>
          <p:nvPr/>
        </p:nvSpPr>
        <p:spPr bwMode="auto">
          <a:xfrm>
            <a:off x="2678384" y="4675959"/>
            <a:ext cx="1266693" cy="492443"/>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gn="r">
              <a:lnSpc>
                <a:spcPct val="70000"/>
              </a:lnSpc>
              <a:defRPr/>
            </a:pP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Strong</a:t>
            </a:r>
            <a:b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b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Distrust</a:t>
            </a:r>
          </a:p>
        </p:txBody>
      </p:sp>
      <p:sp>
        <p:nvSpPr>
          <p:cNvPr id="513" name="Text Box 246"/>
          <p:cNvSpPr txBox="1">
            <a:spLocks noChangeArrowheads="1"/>
          </p:cNvSpPr>
          <p:nvPr/>
        </p:nvSpPr>
        <p:spPr bwMode="auto">
          <a:xfrm>
            <a:off x="2678384" y="5218877"/>
            <a:ext cx="1266693" cy="492443"/>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gn="r">
              <a:lnSpc>
                <a:spcPct val="70000"/>
              </a:lnSpc>
              <a:defRPr/>
            </a:pP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Intense</a:t>
            </a:r>
            <a:b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b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Distrust</a:t>
            </a:r>
          </a:p>
        </p:txBody>
      </p:sp>
      <p:sp>
        <p:nvSpPr>
          <p:cNvPr id="514" name="Text Box 245"/>
          <p:cNvSpPr txBox="1">
            <a:spLocks noChangeArrowheads="1"/>
          </p:cNvSpPr>
          <p:nvPr/>
        </p:nvSpPr>
        <p:spPr bwMode="auto">
          <a:xfrm>
            <a:off x="2223131" y="5741165"/>
            <a:ext cx="1721946" cy="492443"/>
          </a:xfrm>
          <a:prstGeom prst="rect">
            <a:avLst/>
          </a:prstGeom>
          <a:noFill/>
          <a:ln w="12700">
            <a:noFill/>
            <a:miter lim="800000"/>
            <a:headEnd/>
            <a:tailEnd/>
          </a:ln>
          <a:effectLst>
            <a:glow rad="101600">
              <a:srgbClr val="4F81BD">
                <a:satMod val="175000"/>
                <a:alpha val="40000"/>
              </a:srgbClr>
            </a:glow>
          </a:effectLst>
        </p:spPr>
        <p:txBody>
          <a:bodyPr wrap="none">
            <a:spAutoFit/>
          </a:bodyPr>
          <a:lstStyle/>
          <a:p>
            <a:pPr algn="r">
              <a:lnSpc>
                <a:spcPct val="70000"/>
              </a:lnSpc>
              <a:defRPr/>
            </a:pP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Cataclysmic</a:t>
            </a:r>
            <a:b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br>
            <a:r>
              <a:rPr lang="en-US" kern="0" cap="small" dirty="0" smtClean="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rPr>
              <a:t>Distrust</a:t>
            </a:r>
            <a:endParaRPr lang="en-US" kern="0" dirty="0">
              <a:ln w="3175">
                <a:solidFill>
                  <a:srgbClr val="FFFF00"/>
                </a:solidFill>
              </a:ln>
              <a:solidFill>
                <a:srgbClr val="CC0000"/>
              </a:solidFill>
              <a:effectLst>
                <a:outerShdw blurRad="38100" dist="38100" dir="2700000" algn="tl">
                  <a:srgbClr val="000000">
                    <a:alpha val="43137"/>
                  </a:srgbClr>
                </a:outerShdw>
              </a:effectLst>
              <a:latin typeface="Arial Black" pitchFamily="34" charset="0"/>
              <a:cs typeface="Arial" pitchFamily="34" charset="0"/>
            </a:endParaRPr>
          </a:p>
        </p:txBody>
      </p:sp>
      <p:sp>
        <p:nvSpPr>
          <p:cNvPr id="519" name="Text Box 714"/>
          <p:cNvSpPr txBox="1">
            <a:spLocks noChangeArrowheads="1"/>
          </p:cNvSpPr>
          <p:nvPr/>
        </p:nvSpPr>
        <p:spPr bwMode="auto">
          <a:xfrm>
            <a:off x="1228793" y="6500543"/>
            <a:ext cx="1351652" cy="341632"/>
          </a:xfrm>
          <a:prstGeom prst="rect">
            <a:avLst/>
          </a:prstGeom>
          <a:noFill/>
          <a:ln w="9525" algn="ctr">
            <a:noFill/>
            <a:miter lim="800000"/>
            <a:headEnd/>
            <a:tailEnd/>
          </a:ln>
        </p:spPr>
        <p:txBody>
          <a:bodyPr wrap="none">
            <a:spAutoFit/>
          </a:bodyPr>
          <a:lstStyle/>
          <a:p>
            <a:pPr algn="ctr" fontAlgn="base">
              <a:lnSpc>
                <a:spcPct val="90000"/>
              </a:lnSpc>
              <a:spcBef>
                <a:spcPct val="0"/>
              </a:spcBef>
              <a:spcAft>
                <a:spcPct val="0"/>
              </a:spcAft>
            </a:pPr>
            <a:r>
              <a:rPr lang="en-US" sz="600" b="1" i="1" dirty="0">
                <a:solidFill>
                  <a:srgbClr val="003366"/>
                </a:solidFill>
                <a:latin typeface="Arial"/>
              </a:rPr>
              <a:t>Co-created by</a:t>
            </a:r>
          </a:p>
          <a:p>
            <a:pPr algn="ctr" fontAlgn="base">
              <a:lnSpc>
                <a:spcPct val="90000"/>
              </a:lnSpc>
              <a:spcBef>
                <a:spcPct val="0"/>
              </a:spcBef>
              <a:spcAft>
                <a:spcPct val="0"/>
              </a:spcAft>
            </a:pPr>
            <a:r>
              <a:rPr lang="en-US" sz="600" b="1" i="1" dirty="0">
                <a:solidFill>
                  <a:srgbClr val="003366"/>
                </a:solidFill>
                <a:latin typeface="Arial"/>
              </a:rPr>
              <a:t>Robert Porter Lynch</a:t>
            </a:r>
          </a:p>
          <a:p>
            <a:pPr algn="ctr" fontAlgn="base">
              <a:lnSpc>
                <a:spcPct val="90000"/>
              </a:lnSpc>
              <a:spcBef>
                <a:spcPct val="0"/>
              </a:spcBef>
              <a:spcAft>
                <a:spcPct val="0"/>
              </a:spcAft>
            </a:pPr>
            <a:r>
              <a:rPr lang="en-US" sz="600" b="1" i="1" dirty="0">
                <a:solidFill>
                  <a:srgbClr val="003366"/>
                </a:solidFill>
                <a:latin typeface="Arial"/>
              </a:rPr>
              <a:t>Paul R. Lawrence &amp; Todd Welch</a:t>
            </a:r>
          </a:p>
        </p:txBody>
      </p:sp>
      <p:grpSp>
        <p:nvGrpSpPr>
          <p:cNvPr id="506" name="Group 669"/>
          <p:cNvGrpSpPr/>
          <p:nvPr/>
        </p:nvGrpSpPr>
        <p:grpSpPr>
          <a:xfrm>
            <a:off x="7617388" y="6285005"/>
            <a:ext cx="1475993" cy="455205"/>
            <a:chOff x="6442198" y="0"/>
            <a:chExt cx="2513013" cy="868874"/>
          </a:xfrm>
        </p:grpSpPr>
        <p:grpSp>
          <p:nvGrpSpPr>
            <p:cNvPr id="515" name="Group 131"/>
            <p:cNvGrpSpPr/>
            <p:nvPr/>
          </p:nvGrpSpPr>
          <p:grpSpPr>
            <a:xfrm>
              <a:off x="8422258" y="0"/>
              <a:ext cx="522186" cy="505785"/>
              <a:chOff x="570014" y="659083"/>
              <a:chExt cx="700644" cy="670955"/>
            </a:xfrm>
          </p:grpSpPr>
          <p:sp>
            <p:nvSpPr>
              <p:cNvPr id="572" name="Oval 571"/>
              <p:cNvSpPr/>
              <p:nvPr/>
            </p:nvSpPr>
            <p:spPr bwMode="auto">
              <a:xfrm>
                <a:off x="570014" y="659083"/>
                <a:ext cx="700644" cy="670955"/>
              </a:xfrm>
              <a:prstGeom prst="ellipse">
                <a:avLst/>
              </a:prstGeom>
              <a:solidFill>
                <a:srgbClr val="92D05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grpSp>
            <p:nvGrpSpPr>
              <p:cNvPr id="520" name="Group 10"/>
              <p:cNvGrpSpPr>
                <a:grpSpLocks noChangeAspect="1"/>
              </p:cNvGrpSpPr>
              <p:nvPr/>
            </p:nvGrpSpPr>
            <p:grpSpPr bwMode="auto">
              <a:xfrm>
                <a:off x="685799" y="727093"/>
                <a:ext cx="537359" cy="531769"/>
                <a:chOff x="667" y="-57"/>
                <a:chExt cx="5512" cy="4274"/>
              </a:xfrm>
            </p:grpSpPr>
            <p:sp>
              <p:nvSpPr>
                <p:cNvPr id="574" name="Freeform 28"/>
                <p:cNvSpPr>
                  <a:spLocks/>
                </p:cNvSpPr>
                <p:nvPr/>
              </p:nvSpPr>
              <p:spPr bwMode="auto">
                <a:xfrm>
                  <a:off x="1660" y="-11"/>
                  <a:ext cx="4519" cy="3489"/>
                </a:xfrm>
                <a:custGeom>
                  <a:avLst/>
                  <a:gdLst/>
                  <a:ahLst/>
                  <a:cxnLst>
                    <a:cxn ang="0">
                      <a:pos x="2237" y="209"/>
                    </a:cxn>
                    <a:cxn ang="0">
                      <a:pos x="2090" y="159"/>
                    </a:cxn>
                    <a:cxn ang="0">
                      <a:pos x="1936" y="113"/>
                    </a:cxn>
                    <a:cxn ang="0">
                      <a:pos x="1775" y="75"/>
                    </a:cxn>
                    <a:cxn ang="0">
                      <a:pos x="1601" y="45"/>
                    </a:cxn>
                    <a:cxn ang="0">
                      <a:pos x="1424" y="21"/>
                    </a:cxn>
                    <a:cxn ang="0">
                      <a:pos x="1239" y="5"/>
                    </a:cxn>
                    <a:cxn ang="0">
                      <a:pos x="1043" y="0"/>
                    </a:cxn>
                    <a:cxn ang="0">
                      <a:pos x="0" y="2058"/>
                    </a:cxn>
                    <a:cxn ang="0">
                      <a:pos x="69" y="2051"/>
                    </a:cxn>
                    <a:cxn ang="0">
                      <a:pos x="258" y="2037"/>
                    </a:cxn>
                    <a:cxn ang="0">
                      <a:pos x="539" y="2037"/>
                    </a:cxn>
                    <a:cxn ang="0">
                      <a:pos x="881" y="2060"/>
                    </a:cxn>
                    <a:cxn ang="0">
                      <a:pos x="1251" y="2126"/>
                    </a:cxn>
                    <a:cxn ang="0">
                      <a:pos x="1624" y="2250"/>
                    </a:cxn>
                    <a:cxn ang="0">
                      <a:pos x="1971" y="2446"/>
                    </a:cxn>
                    <a:cxn ang="0">
                      <a:pos x="2260" y="2731"/>
                    </a:cxn>
                    <a:cxn ang="0">
                      <a:pos x="2283" y="2766"/>
                    </a:cxn>
                    <a:cxn ang="0">
                      <a:pos x="2356" y="2862"/>
                    </a:cxn>
                    <a:cxn ang="0">
                      <a:pos x="2475" y="2993"/>
                    </a:cxn>
                    <a:cxn ang="0">
                      <a:pos x="2656" y="3140"/>
                    </a:cxn>
                    <a:cxn ang="0">
                      <a:pos x="2891" y="3283"/>
                    </a:cxn>
                    <a:cxn ang="0">
                      <a:pos x="3187" y="3402"/>
                    </a:cxn>
                    <a:cxn ang="0">
                      <a:pos x="3549" y="3477"/>
                    </a:cxn>
                    <a:cxn ang="0">
                      <a:pos x="3977" y="3484"/>
                    </a:cxn>
                    <a:cxn ang="0">
                      <a:pos x="3988" y="3302"/>
                    </a:cxn>
                    <a:cxn ang="0">
                      <a:pos x="4057" y="2834"/>
                    </a:cxn>
                    <a:cxn ang="0">
                      <a:pos x="4219" y="2198"/>
                    </a:cxn>
                    <a:cxn ang="0">
                      <a:pos x="4519" y="1515"/>
                    </a:cxn>
                    <a:cxn ang="0">
                      <a:pos x="4477" y="1513"/>
                    </a:cxn>
                    <a:cxn ang="0">
                      <a:pos x="4358" y="1506"/>
                    </a:cxn>
                    <a:cxn ang="0">
                      <a:pos x="4192" y="1487"/>
                    </a:cxn>
                    <a:cxn ang="0">
                      <a:pos x="3996" y="1455"/>
                    </a:cxn>
                    <a:cxn ang="0">
                      <a:pos x="3796" y="1408"/>
                    </a:cxn>
                    <a:cxn ang="0">
                      <a:pos x="3607" y="1338"/>
                    </a:cxn>
                    <a:cxn ang="0">
                      <a:pos x="3457" y="1244"/>
                    </a:cxn>
                    <a:cxn ang="0">
                      <a:pos x="3368" y="1123"/>
                    </a:cxn>
                    <a:cxn ang="0">
                      <a:pos x="3314" y="1017"/>
                    </a:cxn>
                    <a:cxn ang="0">
                      <a:pos x="3241" y="903"/>
                    </a:cxn>
                    <a:cxn ang="0">
                      <a:pos x="3141" y="786"/>
                    </a:cxn>
                    <a:cxn ang="0">
                      <a:pos x="3018" y="669"/>
                    </a:cxn>
                    <a:cxn ang="0">
                      <a:pos x="2876" y="552"/>
                    </a:cxn>
                    <a:cxn ang="0">
                      <a:pos x="2706" y="438"/>
                    </a:cxn>
                    <a:cxn ang="0">
                      <a:pos x="2518" y="332"/>
                    </a:cxn>
                    <a:cxn ang="0">
                      <a:pos x="2306" y="237"/>
                    </a:cxn>
                  </a:cxnLst>
                  <a:rect l="0" t="0" r="r" b="b"/>
                  <a:pathLst>
                    <a:path w="4519" h="3489">
                      <a:moveTo>
                        <a:pt x="2306" y="237"/>
                      </a:moveTo>
                      <a:lnTo>
                        <a:pt x="2237" y="209"/>
                      </a:lnTo>
                      <a:lnTo>
                        <a:pt x="2163" y="183"/>
                      </a:lnTo>
                      <a:lnTo>
                        <a:pt x="2090" y="159"/>
                      </a:lnTo>
                      <a:lnTo>
                        <a:pt x="2013" y="136"/>
                      </a:lnTo>
                      <a:lnTo>
                        <a:pt x="1936" y="113"/>
                      </a:lnTo>
                      <a:lnTo>
                        <a:pt x="1855" y="94"/>
                      </a:lnTo>
                      <a:lnTo>
                        <a:pt x="1775" y="75"/>
                      </a:lnTo>
                      <a:lnTo>
                        <a:pt x="1690" y="59"/>
                      </a:lnTo>
                      <a:lnTo>
                        <a:pt x="1601" y="45"/>
                      </a:lnTo>
                      <a:lnTo>
                        <a:pt x="1513" y="31"/>
                      </a:lnTo>
                      <a:lnTo>
                        <a:pt x="1424" y="21"/>
                      </a:lnTo>
                      <a:lnTo>
                        <a:pt x="1332" y="12"/>
                      </a:lnTo>
                      <a:lnTo>
                        <a:pt x="1239" y="5"/>
                      </a:lnTo>
                      <a:lnTo>
                        <a:pt x="1143" y="3"/>
                      </a:lnTo>
                      <a:lnTo>
                        <a:pt x="1043" y="0"/>
                      </a:lnTo>
                      <a:lnTo>
                        <a:pt x="943" y="0"/>
                      </a:lnTo>
                      <a:lnTo>
                        <a:pt x="0" y="2058"/>
                      </a:lnTo>
                      <a:lnTo>
                        <a:pt x="19" y="2056"/>
                      </a:lnTo>
                      <a:lnTo>
                        <a:pt x="69" y="2051"/>
                      </a:lnTo>
                      <a:lnTo>
                        <a:pt x="150" y="2044"/>
                      </a:lnTo>
                      <a:lnTo>
                        <a:pt x="258" y="2037"/>
                      </a:lnTo>
                      <a:lnTo>
                        <a:pt x="389" y="2034"/>
                      </a:lnTo>
                      <a:lnTo>
                        <a:pt x="539" y="2037"/>
                      </a:lnTo>
                      <a:lnTo>
                        <a:pt x="704" y="2044"/>
                      </a:lnTo>
                      <a:lnTo>
                        <a:pt x="881" y="2060"/>
                      </a:lnTo>
                      <a:lnTo>
                        <a:pt x="1062" y="2088"/>
                      </a:lnTo>
                      <a:lnTo>
                        <a:pt x="1251" y="2126"/>
                      </a:lnTo>
                      <a:lnTo>
                        <a:pt x="1440" y="2179"/>
                      </a:lnTo>
                      <a:lnTo>
                        <a:pt x="1624" y="2250"/>
                      </a:lnTo>
                      <a:lnTo>
                        <a:pt x="1805" y="2338"/>
                      </a:lnTo>
                      <a:lnTo>
                        <a:pt x="1971" y="2446"/>
                      </a:lnTo>
                      <a:lnTo>
                        <a:pt x="2125" y="2577"/>
                      </a:lnTo>
                      <a:lnTo>
                        <a:pt x="2260" y="2731"/>
                      </a:lnTo>
                      <a:lnTo>
                        <a:pt x="2263" y="2741"/>
                      </a:lnTo>
                      <a:lnTo>
                        <a:pt x="2283" y="2766"/>
                      </a:lnTo>
                      <a:lnTo>
                        <a:pt x="2314" y="2808"/>
                      </a:lnTo>
                      <a:lnTo>
                        <a:pt x="2356" y="2862"/>
                      </a:lnTo>
                      <a:lnTo>
                        <a:pt x="2410" y="2923"/>
                      </a:lnTo>
                      <a:lnTo>
                        <a:pt x="2475" y="2993"/>
                      </a:lnTo>
                      <a:lnTo>
                        <a:pt x="2560" y="3066"/>
                      </a:lnTo>
                      <a:lnTo>
                        <a:pt x="2656" y="3140"/>
                      </a:lnTo>
                      <a:lnTo>
                        <a:pt x="2764" y="3213"/>
                      </a:lnTo>
                      <a:lnTo>
                        <a:pt x="2891" y="3283"/>
                      </a:lnTo>
                      <a:lnTo>
                        <a:pt x="3030" y="3348"/>
                      </a:lnTo>
                      <a:lnTo>
                        <a:pt x="3187" y="3402"/>
                      </a:lnTo>
                      <a:lnTo>
                        <a:pt x="3361" y="3447"/>
                      </a:lnTo>
                      <a:lnTo>
                        <a:pt x="3549" y="3477"/>
                      </a:lnTo>
                      <a:lnTo>
                        <a:pt x="3753" y="3489"/>
                      </a:lnTo>
                      <a:lnTo>
                        <a:pt x="3977" y="3484"/>
                      </a:lnTo>
                      <a:lnTo>
                        <a:pt x="3980" y="3435"/>
                      </a:lnTo>
                      <a:lnTo>
                        <a:pt x="3988" y="3302"/>
                      </a:lnTo>
                      <a:lnTo>
                        <a:pt x="4015" y="3096"/>
                      </a:lnTo>
                      <a:lnTo>
                        <a:pt x="4057" y="2834"/>
                      </a:lnTo>
                      <a:lnTo>
                        <a:pt x="4123" y="2530"/>
                      </a:lnTo>
                      <a:lnTo>
                        <a:pt x="4219" y="2198"/>
                      </a:lnTo>
                      <a:lnTo>
                        <a:pt x="4350" y="1857"/>
                      </a:lnTo>
                      <a:lnTo>
                        <a:pt x="4519" y="1515"/>
                      </a:lnTo>
                      <a:lnTo>
                        <a:pt x="4508" y="1515"/>
                      </a:lnTo>
                      <a:lnTo>
                        <a:pt x="4477" y="1513"/>
                      </a:lnTo>
                      <a:lnTo>
                        <a:pt x="4427" y="1511"/>
                      </a:lnTo>
                      <a:lnTo>
                        <a:pt x="4358" y="1506"/>
                      </a:lnTo>
                      <a:lnTo>
                        <a:pt x="4281" y="1497"/>
                      </a:lnTo>
                      <a:lnTo>
                        <a:pt x="4192" y="1487"/>
                      </a:lnTo>
                      <a:lnTo>
                        <a:pt x="4096" y="1473"/>
                      </a:lnTo>
                      <a:lnTo>
                        <a:pt x="3996" y="1455"/>
                      </a:lnTo>
                      <a:lnTo>
                        <a:pt x="3896" y="1434"/>
                      </a:lnTo>
                      <a:lnTo>
                        <a:pt x="3796" y="1408"/>
                      </a:lnTo>
                      <a:lnTo>
                        <a:pt x="3699" y="1375"/>
                      </a:lnTo>
                      <a:lnTo>
                        <a:pt x="3607" y="1338"/>
                      </a:lnTo>
                      <a:lnTo>
                        <a:pt x="3526" y="1293"/>
                      </a:lnTo>
                      <a:lnTo>
                        <a:pt x="3457" y="1244"/>
                      </a:lnTo>
                      <a:lnTo>
                        <a:pt x="3403" y="1188"/>
                      </a:lnTo>
                      <a:lnTo>
                        <a:pt x="3368" y="1123"/>
                      </a:lnTo>
                      <a:lnTo>
                        <a:pt x="3345" y="1071"/>
                      </a:lnTo>
                      <a:lnTo>
                        <a:pt x="3314" y="1017"/>
                      </a:lnTo>
                      <a:lnTo>
                        <a:pt x="3280" y="961"/>
                      </a:lnTo>
                      <a:lnTo>
                        <a:pt x="3241" y="903"/>
                      </a:lnTo>
                      <a:lnTo>
                        <a:pt x="3195" y="844"/>
                      </a:lnTo>
                      <a:lnTo>
                        <a:pt x="3141" y="786"/>
                      </a:lnTo>
                      <a:lnTo>
                        <a:pt x="3083" y="728"/>
                      </a:lnTo>
                      <a:lnTo>
                        <a:pt x="3018" y="669"/>
                      </a:lnTo>
                      <a:lnTo>
                        <a:pt x="2949" y="608"/>
                      </a:lnTo>
                      <a:lnTo>
                        <a:pt x="2876" y="552"/>
                      </a:lnTo>
                      <a:lnTo>
                        <a:pt x="2795" y="494"/>
                      </a:lnTo>
                      <a:lnTo>
                        <a:pt x="2706" y="438"/>
                      </a:lnTo>
                      <a:lnTo>
                        <a:pt x="2614" y="384"/>
                      </a:lnTo>
                      <a:lnTo>
                        <a:pt x="2518" y="332"/>
                      </a:lnTo>
                      <a:lnTo>
                        <a:pt x="2414" y="283"/>
                      </a:lnTo>
                      <a:lnTo>
                        <a:pt x="2306"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75" name="Freeform 29"/>
                <p:cNvSpPr>
                  <a:spLocks/>
                </p:cNvSpPr>
                <p:nvPr/>
              </p:nvSpPr>
              <p:spPr bwMode="auto">
                <a:xfrm>
                  <a:off x="667" y="-57"/>
                  <a:ext cx="2240" cy="4274"/>
                </a:xfrm>
                <a:custGeom>
                  <a:avLst/>
                  <a:gdLst/>
                  <a:ahLst/>
                  <a:cxnLst>
                    <a:cxn ang="0">
                      <a:pos x="1936" y="46"/>
                    </a:cxn>
                    <a:cxn ang="0">
                      <a:pos x="0" y="4145"/>
                    </a:cxn>
                    <a:cxn ang="0">
                      <a:pos x="11" y="4152"/>
                    </a:cxn>
                    <a:cxn ang="0">
                      <a:pos x="50" y="4171"/>
                    </a:cxn>
                    <a:cxn ang="0">
                      <a:pos x="104" y="4196"/>
                    </a:cxn>
                    <a:cxn ang="0">
                      <a:pos x="177" y="4224"/>
                    </a:cxn>
                    <a:cxn ang="0">
                      <a:pos x="262" y="4250"/>
                    </a:cxn>
                    <a:cxn ang="0">
                      <a:pos x="350" y="4269"/>
                    </a:cxn>
                    <a:cxn ang="0">
                      <a:pos x="446" y="4274"/>
                    </a:cxn>
                    <a:cxn ang="0">
                      <a:pos x="539" y="4262"/>
                    </a:cxn>
                    <a:cxn ang="0">
                      <a:pos x="2240" y="77"/>
                    </a:cxn>
                    <a:cxn ang="0">
                      <a:pos x="2232" y="70"/>
                    </a:cxn>
                    <a:cxn ang="0">
                      <a:pos x="2206" y="56"/>
                    </a:cxn>
                    <a:cxn ang="0">
                      <a:pos x="2167" y="35"/>
                    </a:cxn>
                    <a:cxn ang="0">
                      <a:pos x="2125" y="16"/>
                    </a:cxn>
                    <a:cxn ang="0">
                      <a:pos x="2075" y="2"/>
                    </a:cxn>
                    <a:cxn ang="0">
                      <a:pos x="2021" y="0"/>
                    </a:cxn>
                    <a:cxn ang="0">
                      <a:pos x="1975" y="11"/>
                    </a:cxn>
                    <a:cxn ang="0">
                      <a:pos x="1936" y="46"/>
                    </a:cxn>
                  </a:cxnLst>
                  <a:rect l="0" t="0" r="r" b="b"/>
                  <a:pathLst>
                    <a:path w="2240" h="4274">
                      <a:moveTo>
                        <a:pt x="1936" y="46"/>
                      </a:moveTo>
                      <a:lnTo>
                        <a:pt x="0" y="4145"/>
                      </a:lnTo>
                      <a:lnTo>
                        <a:pt x="11" y="4152"/>
                      </a:lnTo>
                      <a:lnTo>
                        <a:pt x="50" y="4171"/>
                      </a:lnTo>
                      <a:lnTo>
                        <a:pt x="104" y="4196"/>
                      </a:lnTo>
                      <a:lnTo>
                        <a:pt x="177" y="4224"/>
                      </a:lnTo>
                      <a:lnTo>
                        <a:pt x="262" y="4250"/>
                      </a:lnTo>
                      <a:lnTo>
                        <a:pt x="350" y="4269"/>
                      </a:lnTo>
                      <a:lnTo>
                        <a:pt x="446" y="4274"/>
                      </a:lnTo>
                      <a:lnTo>
                        <a:pt x="539" y="4262"/>
                      </a:lnTo>
                      <a:lnTo>
                        <a:pt x="2240" y="77"/>
                      </a:lnTo>
                      <a:lnTo>
                        <a:pt x="2232" y="70"/>
                      </a:lnTo>
                      <a:lnTo>
                        <a:pt x="2206" y="56"/>
                      </a:lnTo>
                      <a:lnTo>
                        <a:pt x="2167" y="35"/>
                      </a:lnTo>
                      <a:lnTo>
                        <a:pt x="2125" y="16"/>
                      </a:lnTo>
                      <a:lnTo>
                        <a:pt x="2075" y="2"/>
                      </a:lnTo>
                      <a:lnTo>
                        <a:pt x="2021" y="0"/>
                      </a:lnTo>
                      <a:lnTo>
                        <a:pt x="1975" y="11"/>
                      </a:lnTo>
                      <a:lnTo>
                        <a:pt x="1936"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76" name="Freeform 30"/>
                <p:cNvSpPr>
                  <a:spLocks/>
                </p:cNvSpPr>
                <p:nvPr/>
              </p:nvSpPr>
              <p:spPr bwMode="auto">
                <a:xfrm>
                  <a:off x="4393" y="2073"/>
                  <a:ext cx="547" cy="680"/>
                </a:xfrm>
                <a:custGeom>
                  <a:avLst/>
                  <a:gdLst/>
                  <a:ahLst/>
                  <a:cxnLst>
                    <a:cxn ang="0">
                      <a:pos x="173" y="0"/>
                    </a:cxn>
                    <a:cxn ang="0">
                      <a:pos x="0" y="390"/>
                    </a:cxn>
                    <a:cxn ang="0">
                      <a:pos x="31" y="425"/>
                    </a:cxn>
                    <a:cxn ang="0">
                      <a:pos x="66" y="460"/>
                    </a:cxn>
                    <a:cxn ang="0">
                      <a:pos x="104" y="498"/>
                    </a:cxn>
                    <a:cxn ang="0">
                      <a:pos x="146" y="535"/>
                    </a:cxn>
                    <a:cxn ang="0">
                      <a:pos x="193" y="572"/>
                    </a:cxn>
                    <a:cxn ang="0">
                      <a:pos x="239" y="610"/>
                    </a:cxn>
                    <a:cxn ang="0">
                      <a:pos x="293" y="645"/>
                    </a:cxn>
                    <a:cxn ang="0">
                      <a:pos x="347" y="680"/>
                    </a:cxn>
                    <a:cxn ang="0">
                      <a:pos x="547" y="236"/>
                    </a:cxn>
                    <a:cxn ang="0">
                      <a:pos x="493" y="210"/>
                    </a:cxn>
                    <a:cxn ang="0">
                      <a:pos x="439" y="182"/>
                    </a:cxn>
                    <a:cxn ang="0">
                      <a:pos x="389" y="154"/>
                    </a:cxn>
                    <a:cxn ang="0">
                      <a:pos x="343" y="123"/>
                    </a:cxn>
                    <a:cxn ang="0">
                      <a:pos x="297" y="93"/>
                    </a:cxn>
                    <a:cxn ang="0">
                      <a:pos x="254" y="63"/>
                    </a:cxn>
                    <a:cxn ang="0">
                      <a:pos x="212" y="32"/>
                    </a:cxn>
                    <a:cxn ang="0">
                      <a:pos x="173" y="0"/>
                    </a:cxn>
                  </a:cxnLst>
                  <a:rect l="0" t="0" r="r" b="b"/>
                  <a:pathLst>
                    <a:path w="547" h="680">
                      <a:moveTo>
                        <a:pt x="173" y="0"/>
                      </a:moveTo>
                      <a:lnTo>
                        <a:pt x="0" y="390"/>
                      </a:lnTo>
                      <a:lnTo>
                        <a:pt x="31" y="425"/>
                      </a:lnTo>
                      <a:lnTo>
                        <a:pt x="66" y="460"/>
                      </a:lnTo>
                      <a:lnTo>
                        <a:pt x="104" y="498"/>
                      </a:lnTo>
                      <a:lnTo>
                        <a:pt x="146" y="535"/>
                      </a:lnTo>
                      <a:lnTo>
                        <a:pt x="193" y="572"/>
                      </a:lnTo>
                      <a:lnTo>
                        <a:pt x="239" y="610"/>
                      </a:lnTo>
                      <a:lnTo>
                        <a:pt x="293" y="645"/>
                      </a:lnTo>
                      <a:lnTo>
                        <a:pt x="347" y="680"/>
                      </a:lnTo>
                      <a:lnTo>
                        <a:pt x="547" y="236"/>
                      </a:lnTo>
                      <a:lnTo>
                        <a:pt x="493" y="210"/>
                      </a:lnTo>
                      <a:lnTo>
                        <a:pt x="439" y="182"/>
                      </a:lnTo>
                      <a:lnTo>
                        <a:pt x="389" y="154"/>
                      </a:lnTo>
                      <a:lnTo>
                        <a:pt x="343" y="123"/>
                      </a:lnTo>
                      <a:lnTo>
                        <a:pt x="297" y="93"/>
                      </a:lnTo>
                      <a:lnTo>
                        <a:pt x="254" y="63"/>
                      </a:lnTo>
                      <a:lnTo>
                        <a:pt x="212" y="32"/>
                      </a:lnTo>
                      <a:lnTo>
                        <a:pt x="17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77" name="Freeform 31"/>
                <p:cNvSpPr>
                  <a:spLocks/>
                </p:cNvSpPr>
                <p:nvPr/>
              </p:nvSpPr>
              <p:spPr bwMode="auto">
                <a:xfrm>
                  <a:off x="4940" y="1820"/>
                  <a:ext cx="851" cy="608"/>
                </a:xfrm>
                <a:custGeom>
                  <a:avLst/>
                  <a:gdLst/>
                  <a:ahLst/>
                  <a:cxnLst>
                    <a:cxn ang="0">
                      <a:pos x="219" y="0"/>
                    </a:cxn>
                    <a:cxn ang="0">
                      <a:pos x="0" y="489"/>
                    </a:cxn>
                    <a:cxn ang="0">
                      <a:pos x="38" y="505"/>
                    </a:cxn>
                    <a:cxn ang="0">
                      <a:pos x="73" y="519"/>
                    </a:cxn>
                    <a:cxn ang="0">
                      <a:pos x="111" y="535"/>
                    </a:cxn>
                    <a:cxn ang="0">
                      <a:pos x="154" y="547"/>
                    </a:cxn>
                    <a:cxn ang="0">
                      <a:pos x="192" y="559"/>
                    </a:cxn>
                    <a:cxn ang="0">
                      <a:pos x="235" y="571"/>
                    </a:cxn>
                    <a:cxn ang="0">
                      <a:pos x="277" y="580"/>
                    </a:cxn>
                    <a:cxn ang="0">
                      <a:pos x="323" y="589"/>
                    </a:cxn>
                    <a:cxn ang="0">
                      <a:pos x="365" y="596"/>
                    </a:cxn>
                    <a:cxn ang="0">
                      <a:pos x="412" y="601"/>
                    </a:cxn>
                    <a:cxn ang="0">
                      <a:pos x="458" y="606"/>
                    </a:cxn>
                    <a:cxn ang="0">
                      <a:pos x="508" y="608"/>
                    </a:cxn>
                    <a:cxn ang="0">
                      <a:pos x="558" y="608"/>
                    </a:cxn>
                    <a:cxn ang="0">
                      <a:pos x="604" y="608"/>
                    </a:cxn>
                    <a:cxn ang="0">
                      <a:pos x="658" y="606"/>
                    </a:cxn>
                    <a:cxn ang="0">
                      <a:pos x="708" y="601"/>
                    </a:cxn>
                    <a:cxn ang="0">
                      <a:pos x="723" y="547"/>
                    </a:cxn>
                    <a:cxn ang="0">
                      <a:pos x="739" y="493"/>
                    </a:cxn>
                    <a:cxn ang="0">
                      <a:pos x="754" y="440"/>
                    </a:cxn>
                    <a:cxn ang="0">
                      <a:pos x="774" y="386"/>
                    </a:cxn>
                    <a:cxn ang="0">
                      <a:pos x="789" y="330"/>
                    </a:cxn>
                    <a:cxn ang="0">
                      <a:pos x="808" y="276"/>
                    </a:cxn>
                    <a:cxn ang="0">
                      <a:pos x="831" y="220"/>
                    </a:cxn>
                    <a:cxn ang="0">
                      <a:pos x="851" y="164"/>
                    </a:cxn>
                    <a:cxn ang="0">
                      <a:pos x="804" y="161"/>
                    </a:cxn>
                    <a:cxn ang="0">
                      <a:pos x="758" y="159"/>
                    </a:cxn>
                    <a:cxn ang="0">
                      <a:pos x="716" y="154"/>
                    </a:cxn>
                    <a:cxn ang="0">
                      <a:pos x="670" y="150"/>
                    </a:cxn>
                    <a:cxn ang="0">
                      <a:pos x="627" y="143"/>
                    </a:cxn>
                    <a:cxn ang="0">
                      <a:pos x="585" y="136"/>
                    </a:cxn>
                    <a:cxn ang="0">
                      <a:pos x="546" y="126"/>
                    </a:cxn>
                    <a:cxn ang="0">
                      <a:pos x="508" y="115"/>
                    </a:cxn>
                    <a:cxn ang="0">
                      <a:pos x="466" y="103"/>
                    </a:cxn>
                    <a:cxn ang="0">
                      <a:pos x="431" y="91"/>
                    </a:cxn>
                    <a:cxn ang="0">
                      <a:pos x="392" y="80"/>
                    </a:cxn>
                    <a:cxn ang="0">
                      <a:pos x="354" y="66"/>
                    </a:cxn>
                    <a:cxn ang="0">
                      <a:pos x="319" y="49"/>
                    </a:cxn>
                    <a:cxn ang="0">
                      <a:pos x="285" y="33"/>
                    </a:cxn>
                    <a:cxn ang="0">
                      <a:pos x="254" y="16"/>
                    </a:cxn>
                    <a:cxn ang="0">
                      <a:pos x="219" y="0"/>
                    </a:cxn>
                  </a:cxnLst>
                  <a:rect l="0" t="0" r="r" b="b"/>
                  <a:pathLst>
                    <a:path w="851" h="608">
                      <a:moveTo>
                        <a:pt x="219" y="0"/>
                      </a:moveTo>
                      <a:lnTo>
                        <a:pt x="0" y="489"/>
                      </a:lnTo>
                      <a:lnTo>
                        <a:pt x="38" y="505"/>
                      </a:lnTo>
                      <a:lnTo>
                        <a:pt x="73" y="519"/>
                      </a:lnTo>
                      <a:lnTo>
                        <a:pt x="111" y="535"/>
                      </a:lnTo>
                      <a:lnTo>
                        <a:pt x="154" y="547"/>
                      </a:lnTo>
                      <a:lnTo>
                        <a:pt x="192" y="559"/>
                      </a:lnTo>
                      <a:lnTo>
                        <a:pt x="235" y="571"/>
                      </a:lnTo>
                      <a:lnTo>
                        <a:pt x="277" y="580"/>
                      </a:lnTo>
                      <a:lnTo>
                        <a:pt x="323" y="589"/>
                      </a:lnTo>
                      <a:lnTo>
                        <a:pt x="365" y="596"/>
                      </a:lnTo>
                      <a:lnTo>
                        <a:pt x="412" y="601"/>
                      </a:lnTo>
                      <a:lnTo>
                        <a:pt x="458" y="606"/>
                      </a:lnTo>
                      <a:lnTo>
                        <a:pt x="508" y="608"/>
                      </a:lnTo>
                      <a:lnTo>
                        <a:pt x="558" y="608"/>
                      </a:lnTo>
                      <a:lnTo>
                        <a:pt x="604" y="608"/>
                      </a:lnTo>
                      <a:lnTo>
                        <a:pt x="658" y="606"/>
                      </a:lnTo>
                      <a:lnTo>
                        <a:pt x="708" y="601"/>
                      </a:lnTo>
                      <a:lnTo>
                        <a:pt x="723" y="547"/>
                      </a:lnTo>
                      <a:lnTo>
                        <a:pt x="739" y="493"/>
                      </a:lnTo>
                      <a:lnTo>
                        <a:pt x="754" y="440"/>
                      </a:lnTo>
                      <a:lnTo>
                        <a:pt x="774" y="386"/>
                      </a:lnTo>
                      <a:lnTo>
                        <a:pt x="789" y="330"/>
                      </a:lnTo>
                      <a:lnTo>
                        <a:pt x="808" y="276"/>
                      </a:lnTo>
                      <a:lnTo>
                        <a:pt x="831" y="220"/>
                      </a:lnTo>
                      <a:lnTo>
                        <a:pt x="851" y="164"/>
                      </a:lnTo>
                      <a:lnTo>
                        <a:pt x="804" y="161"/>
                      </a:lnTo>
                      <a:lnTo>
                        <a:pt x="758" y="159"/>
                      </a:lnTo>
                      <a:lnTo>
                        <a:pt x="716" y="154"/>
                      </a:lnTo>
                      <a:lnTo>
                        <a:pt x="670" y="150"/>
                      </a:lnTo>
                      <a:lnTo>
                        <a:pt x="627" y="143"/>
                      </a:lnTo>
                      <a:lnTo>
                        <a:pt x="585" y="136"/>
                      </a:lnTo>
                      <a:lnTo>
                        <a:pt x="546" y="126"/>
                      </a:lnTo>
                      <a:lnTo>
                        <a:pt x="508" y="115"/>
                      </a:lnTo>
                      <a:lnTo>
                        <a:pt x="466" y="103"/>
                      </a:lnTo>
                      <a:lnTo>
                        <a:pt x="431" y="91"/>
                      </a:lnTo>
                      <a:lnTo>
                        <a:pt x="392" y="80"/>
                      </a:lnTo>
                      <a:lnTo>
                        <a:pt x="354" y="66"/>
                      </a:lnTo>
                      <a:lnTo>
                        <a:pt x="319" y="49"/>
                      </a:lnTo>
                      <a:lnTo>
                        <a:pt x="285" y="33"/>
                      </a:lnTo>
                      <a:lnTo>
                        <a:pt x="254" y="16"/>
                      </a:lnTo>
                      <a:lnTo>
                        <a:pt x="21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78" name="Freeform 32"/>
                <p:cNvSpPr>
                  <a:spLocks/>
                </p:cNvSpPr>
                <p:nvPr/>
              </p:nvSpPr>
              <p:spPr bwMode="auto">
                <a:xfrm>
                  <a:off x="4120" y="1051"/>
                  <a:ext cx="681" cy="1022"/>
                </a:xfrm>
                <a:custGeom>
                  <a:avLst/>
                  <a:gdLst/>
                  <a:ahLst/>
                  <a:cxnLst>
                    <a:cxn ang="0">
                      <a:pos x="169" y="718"/>
                    </a:cxn>
                    <a:cxn ang="0">
                      <a:pos x="173" y="725"/>
                    </a:cxn>
                    <a:cxn ang="0">
                      <a:pos x="188" y="743"/>
                    </a:cxn>
                    <a:cxn ang="0">
                      <a:pos x="208" y="774"/>
                    </a:cxn>
                    <a:cxn ang="0">
                      <a:pos x="238" y="811"/>
                    </a:cxn>
                    <a:cxn ang="0">
                      <a:pos x="281" y="858"/>
                    </a:cxn>
                    <a:cxn ang="0">
                      <a:pos x="327" y="909"/>
                    </a:cxn>
                    <a:cxn ang="0">
                      <a:pos x="381" y="963"/>
                    </a:cxn>
                    <a:cxn ang="0">
                      <a:pos x="446" y="1022"/>
                    </a:cxn>
                    <a:cxn ang="0">
                      <a:pos x="681" y="500"/>
                    </a:cxn>
                    <a:cxn ang="0">
                      <a:pos x="635" y="453"/>
                    </a:cxn>
                    <a:cxn ang="0">
                      <a:pos x="596" y="407"/>
                    </a:cxn>
                    <a:cxn ang="0">
                      <a:pos x="566" y="367"/>
                    </a:cxn>
                    <a:cxn ang="0">
                      <a:pos x="539" y="332"/>
                    </a:cxn>
                    <a:cxn ang="0">
                      <a:pos x="516" y="304"/>
                    </a:cxn>
                    <a:cxn ang="0">
                      <a:pos x="500" y="280"/>
                    </a:cxn>
                    <a:cxn ang="0">
                      <a:pos x="493" y="266"/>
                    </a:cxn>
                    <a:cxn ang="0">
                      <a:pos x="489" y="262"/>
                    </a:cxn>
                    <a:cxn ang="0">
                      <a:pos x="458" y="224"/>
                    </a:cxn>
                    <a:cxn ang="0">
                      <a:pos x="427" y="189"/>
                    </a:cxn>
                    <a:cxn ang="0">
                      <a:pos x="396" y="157"/>
                    </a:cxn>
                    <a:cxn ang="0">
                      <a:pos x="366" y="124"/>
                    </a:cxn>
                    <a:cxn ang="0">
                      <a:pos x="335" y="91"/>
                    </a:cxn>
                    <a:cxn ang="0">
                      <a:pos x="304" y="61"/>
                    </a:cxn>
                    <a:cxn ang="0">
                      <a:pos x="273" y="30"/>
                    </a:cxn>
                    <a:cxn ang="0">
                      <a:pos x="238" y="0"/>
                    </a:cxn>
                    <a:cxn ang="0">
                      <a:pos x="0" y="535"/>
                    </a:cxn>
                    <a:cxn ang="0">
                      <a:pos x="23" y="556"/>
                    </a:cxn>
                    <a:cxn ang="0">
                      <a:pos x="42" y="577"/>
                    </a:cxn>
                    <a:cxn ang="0">
                      <a:pos x="65" y="601"/>
                    </a:cxn>
                    <a:cxn ang="0">
                      <a:pos x="84" y="622"/>
                    </a:cxn>
                    <a:cxn ang="0">
                      <a:pos x="108" y="645"/>
                    </a:cxn>
                    <a:cxn ang="0">
                      <a:pos x="127" y="669"/>
                    </a:cxn>
                    <a:cxn ang="0">
                      <a:pos x="150" y="694"/>
                    </a:cxn>
                    <a:cxn ang="0">
                      <a:pos x="169" y="718"/>
                    </a:cxn>
                  </a:cxnLst>
                  <a:rect l="0" t="0" r="r" b="b"/>
                  <a:pathLst>
                    <a:path w="681" h="1022">
                      <a:moveTo>
                        <a:pt x="169" y="718"/>
                      </a:moveTo>
                      <a:lnTo>
                        <a:pt x="173" y="725"/>
                      </a:lnTo>
                      <a:lnTo>
                        <a:pt x="188" y="743"/>
                      </a:lnTo>
                      <a:lnTo>
                        <a:pt x="208" y="774"/>
                      </a:lnTo>
                      <a:lnTo>
                        <a:pt x="238" y="811"/>
                      </a:lnTo>
                      <a:lnTo>
                        <a:pt x="281" y="858"/>
                      </a:lnTo>
                      <a:lnTo>
                        <a:pt x="327" y="909"/>
                      </a:lnTo>
                      <a:lnTo>
                        <a:pt x="381" y="963"/>
                      </a:lnTo>
                      <a:lnTo>
                        <a:pt x="446" y="1022"/>
                      </a:lnTo>
                      <a:lnTo>
                        <a:pt x="681" y="500"/>
                      </a:lnTo>
                      <a:lnTo>
                        <a:pt x="635" y="453"/>
                      </a:lnTo>
                      <a:lnTo>
                        <a:pt x="596" y="407"/>
                      </a:lnTo>
                      <a:lnTo>
                        <a:pt x="566" y="367"/>
                      </a:lnTo>
                      <a:lnTo>
                        <a:pt x="539" y="332"/>
                      </a:lnTo>
                      <a:lnTo>
                        <a:pt x="516" y="304"/>
                      </a:lnTo>
                      <a:lnTo>
                        <a:pt x="500" y="280"/>
                      </a:lnTo>
                      <a:lnTo>
                        <a:pt x="493" y="266"/>
                      </a:lnTo>
                      <a:lnTo>
                        <a:pt x="489" y="262"/>
                      </a:lnTo>
                      <a:lnTo>
                        <a:pt x="458" y="224"/>
                      </a:lnTo>
                      <a:lnTo>
                        <a:pt x="427" y="189"/>
                      </a:lnTo>
                      <a:lnTo>
                        <a:pt x="396" y="157"/>
                      </a:lnTo>
                      <a:lnTo>
                        <a:pt x="366" y="124"/>
                      </a:lnTo>
                      <a:lnTo>
                        <a:pt x="335" y="91"/>
                      </a:lnTo>
                      <a:lnTo>
                        <a:pt x="304" y="61"/>
                      </a:lnTo>
                      <a:lnTo>
                        <a:pt x="273" y="30"/>
                      </a:lnTo>
                      <a:lnTo>
                        <a:pt x="238" y="0"/>
                      </a:lnTo>
                      <a:lnTo>
                        <a:pt x="0" y="535"/>
                      </a:lnTo>
                      <a:lnTo>
                        <a:pt x="23" y="556"/>
                      </a:lnTo>
                      <a:lnTo>
                        <a:pt x="42" y="577"/>
                      </a:lnTo>
                      <a:lnTo>
                        <a:pt x="65" y="601"/>
                      </a:lnTo>
                      <a:lnTo>
                        <a:pt x="84" y="622"/>
                      </a:lnTo>
                      <a:lnTo>
                        <a:pt x="108" y="645"/>
                      </a:lnTo>
                      <a:lnTo>
                        <a:pt x="127" y="669"/>
                      </a:lnTo>
                      <a:lnTo>
                        <a:pt x="150" y="694"/>
                      </a:lnTo>
                      <a:lnTo>
                        <a:pt x="169" y="7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79" name="Freeform 33"/>
                <p:cNvSpPr>
                  <a:spLocks/>
                </p:cNvSpPr>
                <p:nvPr/>
              </p:nvSpPr>
              <p:spPr bwMode="auto">
                <a:xfrm>
                  <a:off x="3150" y="1091"/>
                  <a:ext cx="970" cy="879"/>
                </a:xfrm>
                <a:custGeom>
                  <a:avLst/>
                  <a:gdLst/>
                  <a:ahLst/>
                  <a:cxnLst>
                    <a:cxn ang="0">
                      <a:pos x="196" y="0"/>
                    </a:cxn>
                    <a:cxn ang="0">
                      <a:pos x="0" y="442"/>
                    </a:cxn>
                    <a:cxn ang="0">
                      <a:pos x="50" y="458"/>
                    </a:cxn>
                    <a:cxn ang="0">
                      <a:pos x="100" y="477"/>
                    </a:cxn>
                    <a:cxn ang="0">
                      <a:pos x="154" y="498"/>
                    </a:cxn>
                    <a:cxn ang="0">
                      <a:pos x="204" y="519"/>
                    </a:cxn>
                    <a:cxn ang="0">
                      <a:pos x="254" y="540"/>
                    </a:cxn>
                    <a:cxn ang="0">
                      <a:pos x="304" y="563"/>
                    </a:cxn>
                    <a:cxn ang="0">
                      <a:pos x="354" y="589"/>
                    </a:cxn>
                    <a:cxn ang="0">
                      <a:pos x="404" y="615"/>
                    </a:cxn>
                    <a:cxn ang="0">
                      <a:pos x="454" y="643"/>
                    </a:cxn>
                    <a:cxn ang="0">
                      <a:pos x="504" y="673"/>
                    </a:cxn>
                    <a:cxn ang="0">
                      <a:pos x="554" y="703"/>
                    </a:cxn>
                    <a:cxn ang="0">
                      <a:pos x="604" y="736"/>
                    </a:cxn>
                    <a:cxn ang="0">
                      <a:pos x="654" y="769"/>
                    </a:cxn>
                    <a:cxn ang="0">
                      <a:pos x="700" y="804"/>
                    </a:cxn>
                    <a:cxn ang="0">
                      <a:pos x="750" y="841"/>
                    </a:cxn>
                    <a:cxn ang="0">
                      <a:pos x="797" y="879"/>
                    </a:cxn>
                    <a:cxn ang="0">
                      <a:pos x="970" y="495"/>
                    </a:cxn>
                    <a:cxn ang="0">
                      <a:pos x="924" y="453"/>
                    </a:cxn>
                    <a:cxn ang="0">
                      <a:pos x="877" y="411"/>
                    </a:cxn>
                    <a:cxn ang="0">
                      <a:pos x="831" y="374"/>
                    </a:cxn>
                    <a:cxn ang="0">
                      <a:pos x="785" y="336"/>
                    </a:cxn>
                    <a:cxn ang="0">
                      <a:pos x="739" y="299"/>
                    </a:cxn>
                    <a:cxn ang="0">
                      <a:pos x="693" y="266"/>
                    </a:cxn>
                    <a:cxn ang="0">
                      <a:pos x="643" y="233"/>
                    </a:cxn>
                    <a:cxn ang="0">
                      <a:pos x="596" y="201"/>
                    </a:cxn>
                    <a:cxn ang="0">
                      <a:pos x="546" y="170"/>
                    </a:cxn>
                    <a:cxn ang="0">
                      <a:pos x="496" y="142"/>
                    </a:cxn>
                    <a:cxn ang="0">
                      <a:pos x="446" y="117"/>
                    </a:cxn>
                    <a:cxn ang="0">
                      <a:pos x="396" y="91"/>
                    </a:cxn>
                    <a:cxn ang="0">
                      <a:pos x="346" y="65"/>
                    </a:cxn>
                    <a:cxn ang="0">
                      <a:pos x="296" y="42"/>
                    </a:cxn>
                    <a:cxn ang="0">
                      <a:pos x="246" y="21"/>
                    </a:cxn>
                    <a:cxn ang="0">
                      <a:pos x="196" y="0"/>
                    </a:cxn>
                  </a:cxnLst>
                  <a:rect l="0" t="0" r="r" b="b"/>
                  <a:pathLst>
                    <a:path w="970" h="879">
                      <a:moveTo>
                        <a:pt x="196" y="0"/>
                      </a:moveTo>
                      <a:lnTo>
                        <a:pt x="0" y="442"/>
                      </a:lnTo>
                      <a:lnTo>
                        <a:pt x="50" y="458"/>
                      </a:lnTo>
                      <a:lnTo>
                        <a:pt x="100" y="477"/>
                      </a:lnTo>
                      <a:lnTo>
                        <a:pt x="154" y="498"/>
                      </a:lnTo>
                      <a:lnTo>
                        <a:pt x="204" y="519"/>
                      </a:lnTo>
                      <a:lnTo>
                        <a:pt x="254" y="540"/>
                      </a:lnTo>
                      <a:lnTo>
                        <a:pt x="304" y="563"/>
                      </a:lnTo>
                      <a:lnTo>
                        <a:pt x="354" y="589"/>
                      </a:lnTo>
                      <a:lnTo>
                        <a:pt x="404" y="615"/>
                      </a:lnTo>
                      <a:lnTo>
                        <a:pt x="454" y="643"/>
                      </a:lnTo>
                      <a:lnTo>
                        <a:pt x="504" y="673"/>
                      </a:lnTo>
                      <a:lnTo>
                        <a:pt x="554" y="703"/>
                      </a:lnTo>
                      <a:lnTo>
                        <a:pt x="604" y="736"/>
                      </a:lnTo>
                      <a:lnTo>
                        <a:pt x="654" y="769"/>
                      </a:lnTo>
                      <a:lnTo>
                        <a:pt x="700" y="804"/>
                      </a:lnTo>
                      <a:lnTo>
                        <a:pt x="750" y="841"/>
                      </a:lnTo>
                      <a:lnTo>
                        <a:pt x="797" y="879"/>
                      </a:lnTo>
                      <a:lnTo>
                        <a:pt x="970" y="495"/>
                      </a:lnTo>
                      <a:lnTo>
                        <a:pt x="924" y="453"/>
                      </a:lnTo>
                      <a:lnTo>
                        <a:pt x="877" y="411"/>
                      </a:lnTo>
                      <a:lnTo>
                        <a:pt x="831" y="374"/>
                      </a:lnTo>
                      <a:lnTo>
                        <a:pt x="785" y="336"/>
                      </a:lnTo>
                      <a:lnTo>
                        <a:pt x="739" y="299"/>
                      </a:lnTo>
                      <a:lnTo>
                        <a:pt x="693" y="266"/>
                      </a:lnTo>
                      <a:lnTo>
                        <a:pt x="643" y="233"/>
                      </a:lnTo>
                      <a:lnTo>
                        <a:pt x="596" y="201"/>
                      </a:lnTo>
                      <a:lnTo>
                        <a:pt x="546" y="170"/>
                      </a:lnTo>
                      <a:lnTo>
                        <a:pt x="496" y="142"/>
                      </a:lnTo>
                      <a:lnTo>
                        <a:pt x="446" y="117"/>
                      </a:lnTo>
                      <a:lnTo>
                        <a:pt x="396" y="91"/>
                      </a:lnTo>
                      <a:lnTo>
                        <a:pt x="346" y="65"/>
                      </a:lnTo>
                      <a:lnTo>
                        <a:pt x="296" y="42"/>
                      </a:lnTo>
                      <a:lnTo>
                        <a:pt x="246" y="21"/>
                      </a:lnTo>
                      <a:lnTo>
                        <a:pt x="19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0" name="Freeform 34"/>
                <p:cNvSpPr>
                  <a:spLocks/>
                </p:cNvSpPr>
                <p:nvPr/>
              </p:nvSpPr>
              <p:spPr bwMode="auto">
                <a:xfrm>
                  <a:off x="4801" y="1219"/>
                  <a:ext cx="528" cy="601"/>
                </a:xfrm>
                <a:custGeom>
                  <a:avLst/>
                  <a:gdLst/>
                  <a:ahLst/>
                  <a:cxnLst>
                    <a:cxn ang="0">
                      <a:pos x="358" y="601"/>
                    </a:cxn>
                    <a:cxn ang="0">
                      <a:pos x="528" y="220"/>
                    </a:cxn>
                    <a:cxn ang="0">
                      <a:pos x="470" y="201"/>
                    </a:cxn>
                    <a:cxn ang="0">
                      <a:pos x="412" y="178"/>
                    </a:cxn>
                    <a:cxn ang="0">
                      <a:pos x="358" y="155"/>
                    </a:cxn>
                    <a:cxn ang="0">
                      <a:pos x="308" y="129"/>
                    </a:cxn>
                    <a:cxn ang="0">
                      <a:pos x="262" y="101"/>
                    </a:cxn>
                    <a:cxn ang="0">
                      <a:pos x="220" y="70"/>
                    </a:cxn>
                    <a:cxn ang="0">
                      <a:pos x="181" y="38"/>
                    </a:cxn>
                    <a:cxn ang="0">
                      <a:pos x="150" y="0"/>
                    </a:cxn>
                    <a:cxn ang="0">
                      <a:pos x="0" y="332"/>
                    </a:cxn>
                    <a:cxn ang="0">
                      <a:pos x="35" y="365"/>
                    </a:cxn>
                    <a:cxn ang="0">
                      <a:pos x="73" y="400"/>
                    </a:cxn>
                    <a:cxn ang="0">
                      <a:pos x="116" y="435"/>
                    </a:cxn>
                    <a:cxn ang="0">
                      <a:pos x="158" y="470"/>
                    </a:cxn>
                    <a:cxn ang="0">
                      <a:pos x="204" y="503"/>
                    </a:cxn>
                    <a:cxn ang="0">
                      <a:pos x="250" y="538"/>
                    </a:cxn>
                    <a:cxn ang="0">
                      <a:pos x="304" y="571"/>
                    </a:cxn>
                    <a:cxn ang="0">
                      <a:pos x="358" y="601"/>
                    </a:cxn>
                  </a:cxnLst>
                  <a:rect l="0" t="0" r="r" b="b"/>
                  <a:pathLst>
                    <a:path w="528" h="601">
                      <a:moveTo>
                        <a:pt x="358" y="601"/>
                      </a:moveTo>
                      <a:lnTo>
                        <a:pt x="528" y="220"/>
                      </a:lnTo>
                      <a:lnTo>
                        <a:pt x="470" y="201"/>
                      </a:lnTo>
                      <a:lnTo>
                        <a:pt x="412" y="178"/>
                      </a:lnTo>
                      <a:lnTo>
                        <a:pt x="358" y="155"/>
                      </a:lnTo>
                      <a:lnTo>
                        <a:pt x="308" y="129"/>
                      </a:lnTo>
                      <a:lnTo>
                        <a:pt x="262" y="101"/>
                      </a:lnTo>
                      <a:lnTo>
                        <a:pt x="220" y="70"/>
                      </a:lnTo>
                      <a:lnTo>
                        <a:pt x="181" y="38"/>
                      </a:lnTo>
                      <a:lnTo>
                        <a:pt x="150" y="0"/>
                      </a:lnTo>
                      <a:lnTo>
                        <a:pt x="0" y="332"/>
                      </a:lnTo>
                      <a:lnTo>
                        <a:pt x="35" y="365"/>
                      </a:lnTo>
                      <a:lnTo>
                        <a:pt x="73" y="400"/>
                      </a:lnTo>
                      <a:lnTo>
                        <a:pt x="116" y="435"/>
                      </a:lnTo>
                      <a:lnTo>
                        <a:pt x="158" y="470"/>
                      </a:lnTo>
                      <a:lnTo>
                        <a:pt x="204" y="503"/>
                      </a:lnTo>
                      <a:lnTo>
                        <a:pt x="250" y="538"/>
                      </a:lnTo>
                      <a:lnTo>
                        <a:pt x="304" y="571"/>
                      </a:lnTo>
                      <a:lnTo>
                        <a:pt x="358" y="6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1" name="Freeform 35"/>
                <p:cNvSpPr>
                  <a:spLocks/>
                </p:cNvSpPr>
                <p:nvPr/>
              </p:nvSpPr>
              <p:spPr bwMode="auto">
                <a:xfrm>
                  <a:off x="1879" y="1376"/>
                  <a:ext cx="1271" cy="624"/>
                </a:xfrm>
                <a:custGeom>
                  <a:avLst/>
                  <a:gdLst/>
                  <a:ahLst/>
                  <a:cxnLst>
                    <a:cxn ang="0">
                      <a:pos x="251" y="0"/>
                    </a:cxn>
                    <a:cxn ang="0">
                      <a:pos x="0" y="547"/>
                    </a:cxn>
                    <a:cxn ang="0">
                      <a:pos x="8" y="547"/>
                    </a:cxn>
                    <a:cxn ang="0">
                      <a:pos x="23" y="545"/>
                    </a:cxn>
                    <a:cxn ang="0">
                      <a:pos x="50" y="542"/>
                    </a:cxn>
                    <a:cxn ang="0">
                      <a:pos x="89" y="540"/>
                    </a:cxn>
                    <a:cxn ang="0">
                      <a:pos x="135" y="538"/>
                    </a:cxn>
                    <a:cxn ang="0">
                      <a:pos x="189" y="538"/>
                    </a:cxn>
                    <a:cxn ang="0">
                      <a:pos x="254" y="535"/>
                    </a:cxn>
                    <a:cxn ang="0">
                      <a:pos x="324" y="535"/>
                    </a:cxn>
                    <a:cxn ang="0">
                      <a:pos x="401" y="538"/>
                    </a:cxn>
                    <a:cxn ang="0">
                      <a:pos x="482" y="542"/>
                    </a:cxn>
                    <a:cxn ang="0">
                      <a:pos x="570" y="549"/>
                    </a:cxn>
                    <a:cxn ang="0">
                      <a:pos x="662" y="556"/>
                    </a:cxn>
                    <a:cxn ang="0">
                      <a:pos x="759" y="568"/>
                    </a:cxn>
                    <a:cxn ang="0">
                      <a:pos x="855" y="584"/>
                    </a:cxn>
                    <a:cxn ang="0">
                      <a:pos x="955" y="601"/>
                    </a:cxn>
                    <a:cxn ang="0">
                      <a:pos x="1059" y="624"/>
                    </a:cxn>
                    <a:cxn ang="0">
                      <a:pos x="1271" y="157"/>
                    </a:cxn>
                    <a:cxn ang="0">
                      <a:pos x="1198" y="133"/>
                    </a:cxn>
                    <a:cxn ang="0">
                      <a:pos x="1128" y="114"/>
                    </a:cxn>
                    <a:cxn ang="0">
                      <a:pos x="1059" y="96"/>
                    </a:cxn>
                    <a:cxn ang="0">
                      <a:pos x="990" y="79"/>
                    </a:cxn>
                    <a:cxn ang="0">
                      <a:pos x="920" y="65"/>
                    </a:cxn>
                    <a:cxn ang="0">
                      <a:pos x="851" y="51"/>
                    </a:cxn>
                    <a:cxn ang="0">
                      <a:pos x="786" y="40"/>
                    </a:cxn>
                    <a:cxn ang="0">
                      <a:pos x="720" y="30"/>
                    </a:cxn>
                    <a:cxn ang="0">
                      <a:pos x="655" y="23"/>
                    </a:cxn>
                    <a:cxn ang="0">
                      <a:pos x="593" y="16"/>
                    </a:cxn>
                    <a:cxn ang="0">
                      <a:pos x="532" y="12"/>
                    </a:cxn>
                    <a:cxn ang="0">
                      <a:pos x="470" y="7"/>
                    </a:cxn>
                    <a:cxn ang="0">
                      <a:pos x="412" y="5"/>
                    </a:cxn>
                    <a:cxn ang="0">
                      <a:pos x="354" y="2"/>
                    </a:cxn>
                    <a:cxn ang="0">
                      <a:pos x="301" y="0"/>
                    </a:cxn>
                    <a:cxn ang="0">
                      <a:pos x="251" y="0"/>
                    </a:cxn>
                  </a:cxnLst>
                  <a:rect l="0" t="0" r="r" b="b"/>
                  <a:pathLst>
                    <a:path w="1271" h="624">
                      <a:moveTo>
                        <a:pt x="251" y="0"/>
                      </a:moveTo>
                      <a:lnTo>
                        <a:pt x="0" y="547"/>
                      </a:lnTo>
                      <a:lnTo>
                        <a:pt x="8" y="547"/>
                      </a:lnTo>
                      <a:lnTo>
                        <a:pt x="23" y="545"/>
                      </a:lnTo>
                      <a:lnTo>
                        <a:pt x="50" y="542"/>
                      </a:lnTo>
                      <a:lnTo>
                        <a:pt x="89" y="540"/>
                      </a:lnTo>
                      <a:lnTo>
                        <a:pt x="135" y="538"/>
                      </a:lnTo>
                      <a:lnTo>
                        <a:pt x="189" y="538"/>
                      </a:lnTo>
                      <a:lnTo>
                        <a:pt x="254" y="535"/>
                      </a:lnTo>
                      <a:lnTo>
                        <a:pt x="324" y="535"/>
                      </a:lnTo>
                      <a:lnTo>
                        <a:pt x="401" y="538"/>
                      </a:lnTo>
                      <a:lnTo>
                        <a:pt x="482" y="542"/>
                      </a:lnTo>
                      <a:lnTo>
                        <a:pt x="570" y="549"/>
                      </a:lnTo>
                      <a:lnTo>
                        <a:pt x="662" y="556"/>
                      </a:lnTo>
                      <a:lnTo>
                        <a:pt x="759" y="568"/>
                      </a:lnTo>
                      <a:lnTo>
                        <a:pt x="855" y="584"/>
                      </a:lnTo>
                      <a:lnTo>
                        <a:pt x="955" y="601"/>
                      </a:lnTo>
                      <a:lnTo>
                        <a:pt x="1059" y="624"/>
                      </a:lnTo>
                      <a:lnTo>
                        <a:pt x="1271" y="157"/>
                      </a:lnTo>
                      <a:lnTo>
                        <a:pt x="1198" y="133"/>
                      </a:lnTo>
                      <a:lnTo>
                        <a:pt x="1128" y="114"/>
                      </a:lnTo>
                      <a:lnTo>
                        <a:pt x="1059" y="96"/>
                      </a:lnTo>
                      <a:lnTo>
                        <a:pt x="990" y="79"/>
                      </a:lnTo>
                      <a:lnTo>
                        <a:pt x="920" y="65"/>
                      </a:lnTo>
                      <a:lnTo>
                        <a:pt x="851" y="51"/>
                      </a:lnTo>
                      <a:lnTo>
                        <a:pt x="786" y="40"/>
                      </a:lnTo>
                      <a:lnTo>
                        <a:pt x="720" y="30"/>
                      </a:lnTo>
                      <a:lnTo>
                        <a:pt x="655" y="23"/>
                      </a:lnTo>
                      <a:lnTo>
                        <a:pt x="593" y="16"/>
                      </a:lnTo>
                      <a:lnTo>
                        <a:pt x="532" y="12"/>
                      </a:lnTo>
                      <a:lnTo>
                        <a:pt x="470" y="7"/>
                      </a:lnTo>
                      <a:lnTo>
                        <a:pt x="412" y="5"/>
                      </a:lnTo>
                      <a:lnTo>
                        <a:pt x="354" y="2"/>
                      </a:lnTo>
                      <a:lnTo>
                        <a:pt x="301" y="0"/>
                      </a:lnTo>
                      <a:lnTo>
                        <a:pt x="25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2" name="Freeform 36"/>
                <p:cNvSpPr>
                  <a:spLocks/>
                </p:cNvSpPr>
                <p:nvPr/>
              </p:nvSpPr>
              <p:spPr bwMode="auto">
                <a:xfrm>
                  <a:off x="3758" y="1970"/>
                  <a:ext cx="635" cy="942"/>
                </a:xfrm>
                <a:custGeom>
                  <a:avLst/>
                  <a:gdLst/>
                  <a:ahLst/>
                  <a:cxnLst>
                    <a:cxn ang="0">
                      <a:pos x="497" y="315"/>
                    </a:cxn>
                    <a:cxn ang="0">
                      <a:pos x="462" y="271"/>
                    </a:cxn>
                    <a:cxn ang="0">
                      <a:pos x="423" y="226"/>
                    </a:cxn>
                    <a:cxn ang="0">
                      <a:pos x="385" y="187"/>
                    </a:cxn>
                    <a:cxn ang="0">
                      <a:pos x="346" y="147"/>
                    </a:cxn>
                    <a:cxn ang="0">
                      <a:pos x="308" y="107"/>
                    </a:cxn>
                    <a:cxn ang="0">
                      <a:pos x="269" y="70"/>
                    </a:cxn>
                    <a:cxn ang="0">
                      <a:pos x="227" y="35"/>
                    </a:cxn>
                    <a:cxn ang="0">
                      <a:pos x="189" y="0"/>
                    </a:cxn>
                    <a:cxn ang="0">
                      <a:pos x="0" y="421"/>
                    </a:cxn>
                    <a:cxn ang="0">
                      <a:pos x="27" y="446"/>
                    </a:cxn>
                    <a:cxn ang="0">
                      <a:pos x="58" y="472"/>
                    </a:cxn>
                    <a:cxn ang="0">
                      <a:pos x="85" y="498"/>
                    </a:cxn>
                    <a:cxn ang="0">
                      <a:pos x="112" y="526"/>
                    </a:cxn>
                    <a:cxn ang="0">
                      <a:pos x="139" y="554"/>
                    </a:cxn>
                    <a:cxn ang="0">
                      <a:pos x="162" y="584"/>
                    </a:cxn>
                    <a:cxn ang="0">
                      <a:pos x="189" y="615"/>
                    </a:cxn>
                    <a:cxn ang="0">
                      <a:pos x="212" y="645"/>
                    </a:cxn>
                    <a:cxn ang="0">
                      <a:pos x="216" y="652"/>
                    </a:cxn>
                    <a:cxn ang="0">
                      <a:pos x="223" y="668"/>
                    </a:cxn>
                    <a:cxn ang="0">
                      <a:pos x="239" y="699"/>
                    </a:cxn>
                    <a:cxn ang="0">
                      <a:pos x="266" y="734"/>
                    </a:cxn>
                    <a:cxn ang="0">
                      <a:pos x="293" y="778"/>
                    </a:cxn>
                    <a:cxn ang="0">
                      <a:pos x="331" y="830"/>
                    </a:cxn>
                    <a:cxn ang="0">
                      <a:pos x="377" y="883"/>
                    </a:cxn>
                    <a:cxn ang="0">
                      <a:pos x="431" y="942"/>
                    </a:cxn>
                    <a:cxn ang="0">
                      <a:pos x="635" y="493"/>
                    </a:cxn>
                    <a:cxn ang="0">
                      <a:pos x="604" y="456"/>
                    </a:cxn>
                    <a:cxn ang="0">
                      <a:pos x="574" y="423"/>
                    </a:cxn>
                    <a:cxn ang="0">
                      <a:pos x="550" y="392"/>
                    </a:cxn>
                    <a:cxn ang="0">
                      <a:pos x="531" y="364"/>
                    </a:cxn>
                    <a:cxn ang="0">
                      <a:pos x="516" y="343"/>
                    </a:cxn>
                    <a:cxn ang="0">
                      <a:pos x="504" y="329"/>
                    </a:cxn>
                    <a:cxn ang="0">
                      <a:pos x="500" y="318"/>
                    </a:cxn>
                    <a:cxn ang="0">
                      <a:pos x="497" y="315"/>
                    </a:cxn>
                  </a:cxnLst>
                  <a:rect l="0" t="0" r="r" b="b"/>
                  <a:pathLst>
                    <a:path w="635" h="942">
                      <a:moveTo>
                        <a:pt x="497" y="315"/>
                      </a:moveTo>
                      <a:lnTo>
                        <a:pt x="462" y="271"/>
                      </a:lnTo>
                      <a:lnTo>
                        <a:pt x="423" y="226"/>
                      </a:lnTo>
                      <a:lnTo>
                        <a:pt x="385" y="187"/>
                      </a:lnTo>
                      <a:lnTo>
                        <a:pt x="346" y="147"/>
                      </a:lnTo>
                      <a:lnTo>
                        <a:pt x="308" y="107"/>
                      </a:lnTo>
                      <a:lnTo>
                        <a:pt x="269" y="70"/>
                      </a:lnTo>
                      <a:lnTo>
                        <a:pt x="227" y="35"/>
                      </a:lnTo>
                      <a:lnTo>
                        <a:pt x="189" y="0"/>
                      </a:lnTo>
                      <a:lnTo>
                        <a:pt x="0" y="421"/>
                      </a:lnTo>
                      <a:lnTo>
                        <a:pt x="27" y="446"/>
                      </a:lnTo>
                      <a:lnTo>
                        <a:pt x="58" y="472"/>
                      </a:lnTo>
                      <a:lnTo>
                        <a:pt x="85" y="498"/>
                      </a:lnTo>
                      <a:lnTo>
                        <a:pt x="112" y="526"/>
                      </a:lnTo>
                      <a:lnTo>
                        <a:pt x="139" y="554"/>
                      </a:lnTo>
                      <a:lnTo>
                        <a:pt x="162" y="584"/>
                      </a:lnTo>
                      <a:lnTo>
                        <a:pt x="189" y="615"/>
                      </a:lnTo>
                      <a:lnTo>
                        <a:pt x="212" y="645"/>
                      </a:lnTo>
                      <a:lnTo>
                        <a:pt x="216" y="652"/>
                      </a:lnTo>
                      <a:lnTo>
                        <a:pt x="223" y="668"/>
                      </a:lnTo>
                      <a:lnTo>
                        <a:pt x="239" y="699"/>
                      </a:lnTo>
                      <a:lnTo>
                        <a:pt x="266" y="734"/>
                      </a:lnTo>
                      <a:lnTo>
                        <a:pt x="293" y="778"/>
                      </a:lnTo>
                      <a:lnTo>
                        <a:pt x="331" y="830"/>
                      </a:lnTo>
                      <a:lnTo>
                        <a:pt x="377" y="883"/>
                      </a:lnTo>
                      <a:lnTo>
                        <a:pt x="431" y="942"/>
                      </a:lnTo>
                      <a:lnTo>
                        <a:pt x="635" y="493"/>
                      </a:lnTo>
                      <a:lnTo>
                        <a:pt x="604" y="456"/>
                      </a:lnTo>
                      <a:lnTo>
                        <a:pt x="574" y="423"/>
                      </a:lnTo>
                      <a:lnTo>
                        <a:pt x="550" y="392"/>
                      </a:lnTo>
                      <a:lnTo>
                        <a:pt x="531" y="364"/>
                      </a:lnTo>
                      <a:lnTo>
                        <a:pt x="516" y="343"/>
                      </a:lnTo>
                      <a:lnTo>
                        <a:pt x="504" y="329"/>
                      </a:lnTo>
                      <a:lnTo>
                        <a:pt x="500" y="318"/>
                      </a:lnTo>
                      <a:lnTo>
                        <a:pt x="497"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3" name="Freeform 37"/>
                <p:cNvSpPr>
                  <a:spLocks/>
                </p:cNvSpPr>
                <p:nvPr/>
              </p:nvSpPr>
              <p:spPr bwMode="auto">
                <a:xfrm>
                  <a:off x="4551" y="2753"/>
                  <a:ext cx="993" cy="603"/>
                </a:xfrm>
                <a:custGeom>
                  <a:avLst/>
                  <a:gdLst/>
                  <a:ahLst/>
                  <a:cxnLst>
                    <a:cxn ang="0">
                      <a:pos x="959" y="598"/>
                    </a:cxn>
                    <a:cxn ang="0">
                      <a:pos x="959" y="570"/>
                    </a:cxn>
                    <a:cxn ang="0">
                      <a:pos x="962" y="491"/>
                    </a:cxn>
                    <a:cxn ang="0">
                      <a:pos x="974" y="367"/>
                    </a:cxn>
                    <a:cxn ang="0">
                      <a:pos x="993" y="203"/>
                    </a:cxn>
                    <a:cxn ang="0">
                      <a:pos x="932" y="206"/>
                    </a:cxn>
                    <a:cxn ang="0">
                      <a:pos x="874" y="206"/>
                    </a:cxn>
                    <a:cxn ang="0">
                      <a:pos x="812" y="203"/>
                    </a:cxn>
                    <a:cxn ang="0">
                      <a:pos x="758" y="196"/>
                    </a:cxn>
                    <a:cxn ang="0">
                      <a:pos x="701" y="189"/>
                    </a:cxn>
                    <a:cxn ang="0">
                      <a:pos x="647" y="180"/>
                    </a:cxn>
                    <a:cxn ang="0">
                      <a:pos x="593" y="168"/>
                    </a:cxn>
                    <a:cxn ang="0">
                      <a:pos x="543" y="157"/>
                    </a:cxn>
                    <a:cxn ang="0">
                      <a:pos x="493" y="140"/>
                    </a:cxn>
                    <a:cxn ang="0">
                      <a:pos x="447" y="124"/>
                    </a:cxn>
                    <a:cxn ang="0">
                      <a:pos x="400" y="107"/>
                    </a:cxn>
                    <a:cxn ang="0">
                      <a:pos x="354" y="86"/>
                    </a:cxn>
                    <a:cxn ang="0">
                      <a:pos x="312" y="68"/>
                    </a:cxn>
                    <a:cxn ang="0">
                      <a:pos x="269" y="47"/>
                    </a:cxn>
                    <a:cxn ang="0">
                      <a:pos x="227" y="23"/>
                    </a:cxn>
                    <a:cxn ang="0">
                      <a:pos x="189" y="0"/>
                    </a:cxn>
                    <a:cxn ang="0">
                      <a:pos x="0" y="423"/>
                    </a:cxn>
                    <a:cxn ang="0">
                      <a:pos x="46" y="444"/>
                    </a:cxn>
                    <a:cxn ang="0">
                      <a:pos x="92" y="465"/>
                    </a:cxn>
                    <a:cxn ang="0">
                      <a:pos x="139" y="486"/>
                    </a:cxn>
                    <a:cxn ang="0">
                      <a:pos x="189" y="505"/>
                    </a:cxn>
                    <a:cxn ang="0">
                      <a:pos x="242" y="521"/>
                    </a:cxn>
                    <a:cxn ang="0">
                      <a:pos x="296" y="538"/>
                    </a:cxn>
                    <a:cxn ang="0">
                      <a:pos x="354" y="554"/>
                    </a:cxn>
                    <a:cxn ang="0">
                      <a:pos x="412" y="566"/>
                    </a:cxn>
                    <a:cxn ang="0">
                      <a:pos x="473" y="577"/>
                    </a:cxn>
                    <a:cxn ang="0">
                      <a:pos x="535" y="587"/>
                    </a:cxn>
                    <a:cxn ang="0">
                      <a:pos x="600" y="594"/>
                    </a:cxn>
                    <a:cxn ang="0">
                      <a:pos x="666" y="601"/>
                    </a:cxn>
                    <a:cxn ang="0">
                      <a:pos x="735" y="603"/>
                    </a:cxn>
                    <a:cxn ang="0">
                      <a:pos x="808" y="603"/>
                    </a:cxn>
                    <a:cxn ang="0">
                      <a:pos x="882" y="603"/>
                    </a:cxn>
                    <a:cxn ang="0">
                      <a:pos x="959" y="598"/>
                    </a:cxn>
                  </a:cxnLst>
                  <a:rect l="0" t="0" r="r" b="b"/>
                  <a:pathLst>
                    <a:path w="993" h="603">
                      <a:moveTo>
                        <a:pt x="959" y="598"/>
                      </a:moveTo>
                      <a:lnTo>
                        <a:pt x="959" y="570"/>
                      </a:lnTo>
                      <a:lnTo>
                        <a:pt x="962" y="491"/>
                      </a:lnTo>
                      <a:lnTo>
                        <a:pt x="974" y="367"/>
                      </a:lnTo>
                      <a:lnTo>
                        <a:pt x="993" y="203"/>
                      </a:lnTo>
                      <a:lnTo>
                        <a:pt x="932" y="206"/>
                      </a:lnTo>
                      <a:lnTo>
                        <a:pt x="874" y="206"/>
                      </a:lnTo>
                      <a:lnTo>
                        <a:pt x="812" y="203"/>
                      </a:lnTo>
                      <a:lnTo>
                        <a:pt x="758" y="196"/>
                      </a:lnTo>
                      <a:lnTo>
                        <a:pt x="701" y="189"/>
                      </a:lnTo>
                      <a:lnTo>
                        <a:pt x="647" y="180"/>
                      </a:lnTo>
                      <a:lnTo>
                        <a:pt x="593" y="168"/>
                      </a:lnTo>
                      <a:lnTo>
                        <a:pt x="543" y="157"/>
                      </a:lnTo>
                      <a:lnTo>
                        <a:pt x="493" y="140"/>
                      </a:lnTo>
                      <a:lnTo>
                        <a:pt x="447" y="124"/>
                      </a:lnTo>
                      <a:lnTo>
                        <a:pt x="400" y="107"/>
                      </a:lnTo>
                      <a:lnTo>
                        <a:pt x="354" y="86"/>
                      </a:lnTo>
                      <a:lnTo>
                        <a:pt x="312" y="68"/>
                      </a:lnTo>
                      <a:lnTo>
                        <a:pt x="269" y="47"/>
                      </a:lnTo>
                      <a:lnTo>
                        <a:pt x="227" y="23"/>
                      </a:lnTo>
                      <a:lnTo>
                        <a:pt x="189" y="0"/>
                      </a:lnTo>
                      <a:lnTo>
                        <a:pt x="0" y="423"/>
                      </a:lnTo>
                      <a:lnTo>
                        <a:pt x="46" y="444"/>
                      </a:lnTo>
                      <a:lnTo>
                        <a:pt x="92" y="465"/>
                      </a:lnTo>
                      <a:lnTo>
                        <a:pt x="139" y="486"/>
                      </a:lnTo>
                      <a:lnTo>
                        <a:pt x="189" y="505"/>
                      </a:lnTo>
                      <a:lnTo>
                        <a:pt x="242" y="521"/>
                      </a:lnTo>
                      <a:lnTo>
                        <a:pt x="296" y="538"/>
                      </a:lnTo>
                      <a:lnTo>
                        <a:pt x="354" y="554"/>
                      </a:lnTo>
                      <a:lnTo>
                        <a:pt x="412" y="566"/>
                      </a:lnTo>
                      <a:lnTo>
                        <a:pt x="473" y="577"/>
                      </a:lnTo>
                      <a:lnTo>
                        <a:pt x="535" y="587"/>
                      </a:lnTo>
                      <a:lnTo>
                        <a:pt x="600" y="594"/>
                      </a:lnTo>
                      <a:lnTo>
                        <a:pt x="666" y="601"/>
                      </a:lnTo>
                      <a:lnTo>
                        <a:pt x="735" y="603"/>
                      </a:lnTo>
                      <a:lnTo>
                        <a:pt x="808" y="603"/>
                      </a:lnTo>
                      <a:lnTo>
                        <a:pt x="882" y="603"/>
                      </a:lnTo>
                      <a:lnTo>
                        <a:pt x="959" y="59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4" name="Freeform 38"/>
                <p:cNvSpPr>
                  <a:spLocks/>
                </p:cNvSpPr>
                <p:nvPr/>
              </p:nvSpPr>
              <p:spPr bwMode="auto">
                <a:xfrm>
                  <a:off x="2357" y="401"/>
                  <a:ext cx="1216" cy="690"/>
                </a:xfrm>
                <a:custGeom>
                  <a:avLst/>
                  <a:gdLst/>
                  <a:ahLst/>
                  <a:cxnLst>
                    <a:cxn ang="0">
                      <a:pos x="989" y="690"/>
                    </a:cxn>
                    <a:cxn ang="0">
                      <a:pos x="1216" y="182"/>
                    </a:cxn>
                    <a:cxn ang="0">
                      <a:pos x="1151" y="159"/>
                    </a:cxn>
                    <a:cxn ang="0">
                      <a:pos x="1081" y="138"/>
                    </a:cxn>
                    <a:cxn ang="0">
                      <a:pos x="1016" y="117"/>
                    </a:cxn>
                    <a:cxn ang="0">
                      <a:pos x="951" y="100"/>
                    </a:cxn>
                    <a:cxn ang="0">
                      <a:pos x="881" y="84"/>
                    </a:cxn>
                    <a:cxn ang="0">
                      <a:pos x="816" y="70"/>
                    </a:cxn>
                    <a:cxn ang="0">
                      <a:pos x="754" y="56"/>
                    </a:cxn>
                    <a:cxn ang="0">
                      <a:pos x="689" y="44"/>
                    </a:cxn>
                    <a:cxn ang="0">
                      <a:pos x="627" y="35"/>
                    </a:cxn>
                    <a:cxn ang="0">
                      <a:pos x="566" y="28"/>
                    </a:cxn>
                    <a:cxn ang="0">
                      <a:pos x="504" y="21"/>
                    </a:cxn>
                    <a:cxn ang="0">
                      <a:pos x="446" y="14"/>
                    </a:cxn>
                    <a:cxn ang="0">
                      <a:pos x="388" y="9"/>
                    </a:cxn>
                    <a:cxn ang="0">
                      <a:pos x="331" y="5"/>
                    </a:cxn>
                    <a:cxn ang="0">
                      <a:pos x="277" y="2"/>
                    </a:cxn>
                    <a:cxn ang="0">
                      <a:pos x="223" y="0"/>
                    </a:cxn>
                    <a:cxn ang="0">
                      <a:pos x="0" y="482"/>
                    </a:cxn>
                    <a:cxn ang="0">
                      <a:pos x="54" y="484"/>
                    </a:cxn>
                    <a:cxn ang="0">
                      <a:pos x="111" y="489"/>
                    </a:cxn>
                    <a:cxn ang="0">
                      <a:pos x="169" y="496"/>
                    </a:cxn>
                    <a:cxn ang="0">
                      <a:pos x="227" y="500"/>
                    </a:cxn>
                    <a:cxn ang="0">
                      <a:pos x="288" y="510"/>
                    </a:cxn>
                    <a:cxn ang="0">
                      <a:pos x="346" y="517"/>
                    </a:cxn>
                    <a:cxn ang="0">
                      <a:pos x="408" y="528"/>
                    </a:cxn>
                    <a:cxn ang="0">
                      <a:pos x="473" y="540"/>
                    </a:cxn>
                    <a:cxn ang="0">
                      <a:pos x="535" y="552"/>
                    </a:cxn>
                    <a:cxn ang="0">
                      <a:pos x="596" y="566"/>
                    </a:cxn>
                    <a:cxn ang="0">
                      <a:pos x="662" y="582"/>
                    </a:cxn>
                    <a:cxn ang="0">
                      <a:pos x="727" y="601"/>
                    </a:cxn>
                    <a:cxn ang="0">
                      <a:pos x="793" y="620"/>
                    </a:cxn>
                    <a:cxn ang="0">
                      <a:pos x="858" y="641"/>
                    </a:cxn>
                    <a:cxn ang="0">
                      <a:pos x="924" y="664"/>
                    </a:cxn>
                    <a:cxn ang="0">
                      <a:pos x="989" y="690"/>
                    </a:cxn>
                  </a:cxnLst>
                  <a:rect l="0" t="0" r="r" b="b"/>
                  <a:pathLst>
                    <a:path w="1216" h="690">
                      <a:moveTo>
                        <a:pt x="989" y="690"/>
                      </a:moveTo>
                      <a:lnTo>
                        <a:pt x="1216" y="182"/>
                      </a:lnTo>
                      <a:lnTo>
                        <a:pt x="1151" y="159"/>
                      </a:lnTo>
                      <a:lnTo>
                        <a:pt x="1081" y="138"/>
                      </a:lnTo>
                      <a:lnTo>
                        <a:pt x="1016" y="117"/>
                      </a:lnTo>
                      <a:lnTo>
                        <a:pt x="951" y="100"/>
                      </a:lnTo>
                      <a:lnTo>
                        <a:pt x="881" y="84"/>
                      </a:lnTo>
                      <a:lnTo>
                        <a:pt x="816" y="70"/>
                      </a:lnTo>
                      <a:lnTo>
                        <a:pt x="754" y="56"/>
                      </a:lnTo>
                      <a:lnTo>
                        <a:pt x="689" y="44"/>
                      </a:lnTo>
                      <a:lnTo>
                        <a:pt x="627" y="35"/>
                      </a:lnTo>
                      <a:lnTo>
                        <a:pt x="566" y="28"/>
                      </a:lnTo>
                      <a:lnTo>
                        <a:pt x="504" y="21"/>
                      </a:lnTo>
                      <a:lnTo>
                        <a:pt x="446" y="14"/>
                      </a:lnTo>
                      <a:lnTo>
                        <a:pt x="388" y="9"/>
                      </a:lnTo>
                      <a:lnTo>
                        <a:pt x="331" y="5"/>
                      </a:lnTo>
                      <a:lnTo>
                        <a:pt x="277" y="2"/>
                      </a:lnTo>
                      <a:lnTo>
                        <a:pt x="223" y="0"/>
                      </a:lnTo>
                      <a:lnTo>
                        <a:pt x="0" y="482"/>
                      </a:lnTo>
                      <a:lnTo>
                        <a:pt x="54" y="484"/>
                      </a:lnTo>
                      <a:lnTo>
                        <a:pt x="111" y="489"/>
                      </a:lnTo>
                      <a:lnTo>
                        <a:pt x="169" y="496"/>
                      </a:lnTo>
                      <a:lnTo>
                        <a:pt x="227" y="500"/>
                      </a:lnTo>
                      <a:lnTo>
                        <a:pt x="288" y="510"/>
                      </a:lnTo>
                      <a:lnTo>
                        <a:pt x="346" y="517"/>
                      </a:lnTo>
                      <a:lnTo>
                        <a:pt x="408" y="528"/>
                      </a:lnTo>
                      <a:lnTo>
                        <a:pt x="473" y="540"/>
                      </a:lnTo>
                      <a:lnTo>
                        <a:pt x="535" y="552"/>
                      </a:lnTo>
                      <a:lnTo>
                        <a:pt x="596" y="566"/>
                      </a:lnTo>
                      <a:lnTo>
                        <a:pt x="662" y="582"/>
                      </a:lnTo>
                      <a:lnTo>
                        <a:pt x="727" y="601"/>
                      </a:lnTo>
                      <a:lnTo>
                        <a:pt x="793" y="620"/>
                      </a:lnTo>
                      <a:lnTo>
                        <a:pt x="858" y="641"/>
                      </a:lnTo>
                      <a:lnTo>
                        <a:pt x="924" y="664"/>
                      </a:lnTo>
                      <a:lnTo>
                        <a:pt x="989" y="6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5" name="Freeform 39"/>
                <p:cNvSpPr>
                  <a:spLocks/>
                </p:cNvSpPr>
                <p:nvPr/>
              </p:nvSpPr>
              <p:spPr bwMode="auto">
                <a:xfrm>
                  <a:off x="3573" y="237"/>
                  <a:ext cx="966" cy="814"/>
                </a:xfrm>
                <a:custGeom>
                  <a:avLst/>
                  <a:gdLst/>
                  <a:ahLst/>
                  <a:cxnLst>
                    <a:cxn ang="0">
                      <a:pos x="785" y="814"/>
                    </a:cxn>
                    <a:cxn ang="0">
                      <a:pos x="966" y="412"/>
                    </a:cxn>
                    <a:cxn ang="0">
                      <a:pos x="932" y="381"/>
                    </a:cxn>
                    <a:cxn ang="0">
                      <a:pos x="893" y="353"/>
                    </a:cxn>
                    <a:cxn ang="0">
                      <a:pos x="855" y="325"/>
                    </a:cxn>
                    <a:cxn ang="0">
                      <a:pos x="812" y="297"/>
                    </a:cxn>
                    <a:cxn ang="0">
                      <a:pos x="770" y="269"/>
                    </a:cxn>
                    <a:cxn ang="0">
                      <a:pos x="724" y="241"/>
                    </a:cxn>
                    <a:cxn ang="0">
                      <a:pos x="678" y="215"/>
                    </a:cxn>
                    <a:cxn ang="0">
                      <a:pos x="628" y="187"/>
                    </a:cxn>
                    <a:cxn ang="0">
                      <a:pos x="578" y="162"/>
                    </a:cxn>
                    <a:cxn ang="0">
                      <a:pos x="524" y="138"/>
                    </a:cxn>
                    <a:cxn ang="0">
                      <a:pos x="470" y="112"/>
                    </a:cxn>
                    <a:cxn ang="0">
                      <a:pos x="412" y="89"/>
                    </a:cxn>
                    <a:cxn ang="0">
                      <a:pos x="350" y="66"/>
                    </a:cxn>
                    <a:cxn ang="0">
                      <a:pos x="289" y="42"/>
                    </a:cxn>
                    <a:cxn ang="0">
                      <a:pos x="223" y="21"/>
                    </a:cxn>
                    <a:cxn ang="0">
                      <a:pos x="158" y="0"/>
                    </a:cxn>
                    <a:cxn ang="0">
                      <a:pos x="0" y="346"/>
                    </a:cxn>
                    <a:cxn ang="0">
                      <a:pos x="50" y="365"/>
                    </a:cxn>
                    <a:cxn ang="0">
                      <a:pos x="100" y="386"/>
                    </a:cxn>
                    <a:cxn ang="0">
                      <a:pos x="150" y="407"/>
                    </a:cxn>
                    <a:cxn ang="0">
                      <a:pos x="204" y="430"/>
                    </a:cxn>
                    <a:cxn ang="0">
                      <a:pos x="254" y="454"/>
                    </a:cxn>
                    <a:cxn ang="0">
                      <a:pos x="304" y="480"/>
                    </a:cxn>
                    <a:cxn ang="0">
                      <a:pos x="354" y="505"/>
                    </a:cxn>
                    <a:cxn ang="0">
                      <a:pos x="404" y="533"/>
                    </a:cxn>
                    <a:cxn ang="0">
                      <a:pos x="451" y="564"/>
                    </a:cxn>
                    <a:cxn ang="0">
                      <a:pos x="501" y="594"/>
                    </a:cxn>
                    <a:cxn ang="0">
                      <a:pos x="551" y="627"/>
                    </a:cxn>
                    <a:cxn ang="0">
                      <a:pos x="597" y="662"/>
                    </a:cxn>
                    <a:cxn ang="0">
                      <a:pos x="647" y="697"/>
                    </a:cxn>
                    <a:cxn ang="0">
                      <a:pos x="693" y="734"/>
                    </a:cxn>
                    <a:cxn ang="0">
                      <a:pos x="739" y="774"/>
                    </a:cxn>
                    <a:cxn ang="0">
                      <a:pos x="785" y="814"/>
                    </a:cxn>
                  </a:cxnLst>
                  <a:rect l="0" t="0" r="r" b="b"/>
                  <a:pathLst>
                    <a:path w="966" h="814">
                      <a:moveTo>
                        <a:pt x="785" y="814"/>
                      </a:moveTo>
                      <a:lnTo>
                        <a:pt x="966" y="412"/>
                      </a:lnTo>
                      <a:lnTo>
                        <a:pt x="932" y="381"/>
                      </a:lnTo>
                      <a:lnTo>
                        <a:pt x="893" y="353"/>
                      </a:lnTo>
                      <a:lnTo>
                        <a:pt x="855" y="325"/>
                      </a:lnTo>
                      <a:lnTo>
                        <a:pt x="812" y="297"/>
                      </a:lnTo>
                      <a:lnTo>
                        <a:pt x="770" y="269"/>
                      </a:lnTo>
                      <a:lnTo>
                        <a:pt x="724" y="241"/>
                      </a:lnTo>
                      <a:lnTo>
                        <a:pt x="678" y="215"/>
                      </a:lnTo>
                      <a:lnTo>
                        <a:pt x="628" y="187"/>
                      </a:lnTo>
                      <a:lnTo>
                        <a:pt x="578" y="162"/>
                      </a:lnTo>
                      <a:lnTo>
                        <a:pt x="524" y="138"/>
                      </a:lnTo>
                      <a:lnTo>
                        <a:pt x="470" y="112"/>
                      </a:lnTo>
                      <a:lnTo>
                        <a:pt x="412" y="89"/>
                      </a:lnTo>
                      <a:lnTo>
                        <a:pt x="350" y="66"/>
                      </a:lnTo>
                      <a:lnTo>
                        <a:pt x="289" y="42"/>
                      </a:lnTo>
                      <a:lnTo>
                        <a:pt x="223" y="21"/>
                      </a:lnTo>
                      <a:lnTo>
                        <a:pt x="158" y="0"/>
                      </a:lnTo>
                      <a:lnTo>
                        <a:pt x="0" y="346"/>
                      </a:lnTo>
                      <a:lnTo>
                        <a:pt x="50" y="365"/>
                      </a:lnTo>
                      <a:lnTo>
                        <a:pt x="100" y="386"/>
                      </a:lnTo>
                      <a:lnTo>
                        <a:pt x="150" y="407"/>
                      </a:lnTo>
                      <a:lnTo>
                        <a:pt x="204" y="430"/>
                      </a:lnTo>
                      <a:lnTo>
                        <a:pt x="254" y="454"/>
                      </a:lnTo>
                      <a:lnTo>
                        <a:pt x="304" y="480"/>
                      </a:lnTo>
                      <a:lnTo>
                        <a:pt x="354" y="505"/>
                      </a:lnTo>
                      <a:lnTo>
                        <a:pt x="404" y="533"/>
                      </a:lnTo>
                      <a:lnTo>
                        <a:pt x="451" y="564"/>
                      </a:lnTo>
                      <a:lnTo>
                        <a:pt x="501" y="594"/>
                      </a:lnTo>
                      <a:lnTo>
                        <a:pt x="551" y="627"/>
                      </a:lnTo>
                      <a:lnTo>
                        <a:pt x="597" y="662"/>
                      </a:lnTo>
                      <a:lnTo>
                        <a:pt x="647" y="697"/>
                      </a:lnTo>
                      <a:lnTo>
                        <a:pt x="693" y="734"/>
                      </a:lnTo>
                      <a:lnTo>
                        <a:pt x="739" y="774"/>
                      </a:lnTo>
                      <a:lnTo>
                        <a:pt x="785" y="81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6" name="Freeform 40"/>
                <p:cNvSpPr>
                  <a:spLocks/>
                </p:cNvSpPr>
                <p:nvPr/>
              </p:nvSpPr>
              <p:spPr bwMode="auto">
                <a:xfrm>
                  <a:off x="790" y="2073"/>
                  <a:ext cx="1166" cy="2062"/>
                </a:xfrm>
                <a:custGeom>
                  <a:avLst/>
                  <a:gdLst/>
                  <a:ahLst/>
                  <a:cxnLst>
                    <a:cxn ang="0">
                      <a:pos x="924" y="11"/>
                    </a:cxn>
                    <a:cxn ang="0">
                      <a:pos x="0" y="1992"/>
                    </a:cxn>
                    <a:cxn ang="0">
                      <a:pos x="12" y="1996"/>
                    </a:cxn>
                    <a:cxn ang="0">
                      <a:pos x="46" y="2008"/>
                    </a:cxn>
                    <a:cxn ang="0">
                      <a:pos x="96" y="2024"/>
                    </a:cxn>
                    <a:cxn ang="0">
                      <a:pos x="158" y="2041"/>
                    </a:cxn>
                    <a:cxn ang="0">
                      <a:pos x="216" y="2055"/>
                    </a:cxn>
                    <a:cxn ang="0">
                      <a:pos x="273" y="2062"/>
                    </a:cxn>
                    <a:cxn ang="0">
                      <a:pos x="319" y="2055"/>
                    </a:cxn>
                    <a:cxn ang="0">
                      <a:pos x="346" y="2036"/>
                    </a:cxn>
                    <a:cxn ang="0">
                      <a:pos x="1166" y="23"/>
                    </a:cxn>
                    <a:cxn ang="0">
                      <a:pos x="1159" y="21"/>
                    </a:cxn>
                    <a:cxn ang="0">
                      <a:pos x="1136" y="16"/>
                    </a:cxn>
                    <a:cxn ang="0">
                      <a:pos x="1101" y="11"/>
                    </a:cxn>
                    <a:cxn ang="0">
                      <a:pos x="1062" y="4"/>
                    </a:cxn>
                    <a:cxn ang="0">
                      <a:pos x="1020" y="0"/>
                    </a:cxn>
                    <a:cxn ang="0">
                      <a:pos x="978" y="0"/>
                    </a:cxn>
                    <a:cxn ang="0">
                      <a:pos x="947" y="2"/>
                    </a:cxn>
                    <a:cxn ang="0">
                      <a:pos x="924" y="11"/>
                    </a:cxn>
                  </a:cxnLst>
                  <a:rect l="0" t="0" r="r" b="b"/>
                  <a:pathLst>
                    <a:path w="1166" h="2062">
                      <a:moveTo>
                        <a:pt x="924" y="11"/>
                      </a:moveTo>
                      <a:lnTo>
                        <a:pt x="0" y="1992"/>
                      </a:lnTo>
                      <a:lnTo>
                        <a:pt x="12" y="1996"/>
                      </a:lnTo>
                      <a:lnTo>
                        <a:pt x="46" y="2008"/>
                      </a:lnTo>
                      <a:lnTo>
                        <a:pt x="96" y="2024"/>
                      </a:lnTo>
                      <a:lnTo>
                        <a:pt x="158" y="2041"/>
                      </a:lnTo>
                      <a:lnTo>
                        <a:pt x="216" y="2055"/>
                      </a:lnTo>
                      <a:lnTo>
                        <a:pt x="273" y="2062"/>
                      </a:lnTo>
                      <a:lnTo>
                        <a:pt x="319" y="2055"/>
                      </a:lnTo>
                      <a:lnTo>
                        <a:pt x="346" y="2036"/>
                      </a:lnTo>
                      <a:lnTo>
                        <a:pt x="1166" y="23"/>
                      </a:lnTo>
                      <a:lnTo>
                        <a:pt x="1159" y="21"/>
                      </a:lnTo>
                      <a:lnTo>
                        <a:pt x="1136" y="16"/>
                      </a:lnTo>
                      <a:lnTo>
                        <a:pt x="1101" y="11"/>
                      </a:lnTo>
                      <a:lnTo>
                        <a:pt x="1062" y="4"/>
                      </a:lnTo>
                      <a:lnTo>
                        <a:pt x="1020" y="0"/>
                      </a:lnTo>
                      <a:lnTo>
                        <a:pt x="978" y="0"/>
                      </a:lnTo>
                      <a:lnTo>
                        <a:pt x="947" y="2"/>
                      </a:lnTo>
                      <a:lnTo>
                        <a:pt x="924" y="11"/>
                      </a:lnTo>
                      <a:close/>
                    </a:path>
                  </a:pathLst>
                </a:custGeom>
                <a:solidFill>
                  <a:srgbClr val="E58E0D"/>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sp>
              <p:nvSpPr>
                <p:cNvPr id="587" name="Freeform 54"/>
                <p:cNvSpPr>
                  <a:spLocks/>
                </p:cNvSpPr>
                <p:nvPr/>
              </p:nvSpPr>
              <p:spPr bwMode="auto">
                <a:xfrm>
                  <a:off x="751" y="4032"/>
                  <a:ext cx="362" cy="54"/>
                </a:xfrm>
                <a:custGeom>
                  <a:avLst/>
                  <a:gdLst/>
                  <a:ahLst/>
                  <a:cxnLst>
                    <a:cxn ang="0">
                      <a:pos x="12" y="47"/>
                    </a:cxn>
                    <a:cxn ang="0">
                      <a:pos x="16" y="44"/>
                    </a:cxn>
                    <a:cxn ang="0">
                      <a:pos x="31" y="42"/>
                    </a:cxn>
                    <a:cxn ang="0">
                      <a:pos x="58" y="40"/>
                    </a:cxn>
                    <a:cxn ang="0">
                      <a:pos x="93" y="35"/>
                    </a:cxn>
                    <a:cxn ang="0">
                      <a:pos x="143" y="35"/>
                    </a:cxn>
                    <a:cxn ang="0">
                      <a:pos x="201" y="37"/>
                    </a:cxn>
                    <a:cxn ang="0">
                      <a:pos x="274" y="42"/>
                    </a:cxn>
                    <a:cxn ang="0">
                      <a:pos x="362" y="54"/>
                    </a:cxn>
                    <a:cxn ang="0">
                      <a:pos x="355" y="51"/>
                    </a:cxn>
                    <a:cxn ang="0">
                      <a:pos x="328" y="42"/>
                    </a:cxn>
                    <a:cxn ang="0">
                      <a:pos x="289" y="30"/>
                    </a:cxn>
                    <a:cxn ang="0">
                      <a:pos x="243" y="16"/>
                    </a:cxn>
                    <a:cxn ang="0">
                      <a:pos x="185" y="7"/>
                    </a:cxn>
                    <a:cxn ang="0">
                      <a:pos x="124" y="0"/>
                    </a:cxn>
                    <a:cxn ang="0">
                      <a:pos x="62" y="0"/>
                    </a:cxn>
                    <a:cxn ang="0">
                      <a:pos x="0" y="9"/>
                    </a:cxn>
                    <a:cxn ang="0">
                      <a:pos x="12" y="47"/>
                    </a:cxn>
                  </a:cxnLst>
                  <a:rect l="0" t="0" r="r" b="b"/>
                  <a:pathLst>
                    <a:path w="362" h="54">
                      <a:moveTo>
                        <a:pt x="12" y="47"/>
                      </a:moveTo>
                      <a:lnTo>
                        <a:pt x="16" y="44"/>
                      </a:lnTo>
                      <a:lnTo>
                        <a:pt x="31" y="42"/>
                      </a:lnTo>
                      <a:lnTo>
                        <a:pt x="58" y="40"/>
                      </a:lnTo>
                      <a:lnTo>
                        <a:pt x="93" y="35"/>
                      </a:lnTo>
                      <a:lnTo>
                        <a:pt x="143" y="35"/>
                      </a:lnTo>
                      <a:lnTo>
                        <a:pt x="201" y="37"/>
                      </a:lnTo>
                      <a:lnTo>
                        <a:pt x="274" y="42"/>
                      </a:lnTo>
                      <a:lnTo>
                        <a:pt x="362" y="54"/>
                      </a:lnTo>
                      <a:lnTo>
                        <a:pt x="355" y="51"/>
                      </a:lnTo>
                      <a:lnTo>
                        <a:pt x="328" y="42"/>
                      </a:lnTo>
                      <a:lnTo>
                        <a:pt x="289" y="30"/>
                      </a:lnTo>
                      <a:lnTo>
                        <a:pt x="243" y="16"/>
                      </a:lnTo>
                      <a:lnTo>
                        <a:pt x="185" y="7"/>
                      </a:lnTo>
                      <a:lnTo>
                        <a:pt x="124" y="0"/>
                      </a:lnTo>
                      <a:lnTo>
                        <a:pt x="62" y="0"/>
                      </a:lnTo>
                      <a:lnTo>
                        <a:pt x="0" y="9"/>
                      </a:lnTo>
                      <a:lnTo>
                        <a:pt x="12"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dirty="0">
                    <a:solidFill>
                      <a:srgbClr val="FFFFFF"/>
                    </a:solidFill>
                    <a:latin typeface="Verdana" pitchFamily="34" charset="0"/>
                  </a:endParaRPr>
                </a:p>
              </p:txBody>
            </p:sp>
          </p:grpSp>
        </p:grpSp>
        <p:grpSp>
          <p:nvGrpSpPr>
            <p:cNvPr id="521" name="Group 26"/>
            <p:cNvGrpSpPr>
              <a:grpSpLocks/>
            </p:cNvGrpSpPr>
            <p:nvPr/>
          </p:nvGrpSpPr>
          <p:grpSpPr bwMode="auto">
            <a:xfrm>
              <a:off x="6442198" y="41772"/>
              <a:ext cx="2513013" cy="827102"/>
              <a:chOff x="3937" y="-137"/>
              <a:chExt cx="1583" cy="521"/>
            </a:xfrm>
          </p:grpSpPr>
          <p:sp>
            <p:nvSpPr>
              <p:cNvPr id="523" name="Text Box 27"/>
              <p:cNvSpPr txBox="1">
                <a:spLocks noChangeArrowheads="1"/>
              </p:cNvSpPr>
              <p:nvPr/>
            </p:nvSpPr>
            <p:spPr bwMode="auto">
              <a:xfrm>
                <a:off x="3937" y="-137"/>
                <a:ext cx="1297" cy="396"/>
              </a:xfrm>
              <a:prstGeom prst="rect">
                <a:avLst/>
              </a:prstGeom>
              <a:noFill/>
              <a:ln w="12700">
                <a:noFill/>
                <a:miter lim="800000"/>
                <a:headEnd/>
                <a:tailEnd/>
              </a:ln>
            </p:spPr>
            <p:txBody>
              <a:bodyPr wrap="square">
                <a:spAutoFit/>
              </a:bodyPr>
              <a:lstStyle/>
              <a:p>
                <a:pPr algn="r" eaLnBrk="0" fontAlgn="base" hangingPunct="0">
                  <a:lnSpc>
                    <a:spcPct val="70000"/>
                  </a:lnSpc>
                  <a:spcBef>
                    <a:spcPct val="0"/>
                  </a:spcBef>
                  <a:spcAft>
                    <a:spcPct val="0"/>
                  </a:spcAft>
                </a:pPr>
                <a:r>
                  <a:rPr lang="en-US" sz="1100" i="1" dirty="0">
                    <a:solidFill>
                      <a:srgbClr val="003366"/>
                    </a:solidFill>
                    <a:latin typeface="Arial Black" pitchFamily="34" charset="0"/>
                  </a:rPr>
                  <a:t>Fundamental </a:t>
                </a:r>
                <a:br>
                  <a:rPr lang="en-US" sz="1100" i="1" dirty="0">
                    <a:solidFill>
                      <a:srgbClr val="003366"/>
                    </a:solidFill>
                    <a:latin typeface="Arial Black" pitchFamily="34" charset="0"/>
                  </a:rPr>
                </a:br>
                <a:r>
                  <a:rPr lang="en-US" sz="1100" i="1" dirty="0">
                    <a:solidFill>
                      <a:srgbClr val="003366"/>
                    </a:solidFill>
                    <a:latin typeface="Arial Black" pitchFamily="34" charset="0"/>
                  </a:rPr>
                  <a:t>Concept</a:t>
                </a:r>
              </a:p>
            </p:txBody>
          </p:sp>
          <p:grpSp>
            <p:nvGrpSpPr>
              <p:cNvPr id="522" name="Group 28"/>
              <p:cNvGrpSpPr>
                <a:grpSpLocks/>
              </p:cNvGrpSpPr>
              <p:nvPr/>
            </p:nvGrpSpPr>
            <p:grpSpPr bwMode="auto">
              <a:xfrm>
                <a:off x="5232" y="0"/>
                <a:ext cx="288" cy="384"/>
                <a:chOff x="5232" y="0"/>
                <a:chExt cx="288" cy="384"/>
              </a:xfrm>
            </p:grpSpPr>
            <p:sp>
              <p:nvSpPr>
                <p:cNvPr id="525" name="Freeform 29"/>
                <p:cNvSpPr>
                  <a:spLocks/>
                </p:cNvSpPr>
                <p:nvPr/>
              </p:nvSpPr>
              <p:spPr bwMode="auto">
                <a:xfrm>
                  <a:off x="5298" y="348"/>
                  <a:ext cx="153" cy="19"/>
                </a:xfrm>
                <a:custGeom>
                  <a:avLst/>
                  <a:gdLst>
                    <a:gd name="T0" fmla="*/ 0 w 492"/>
                    <a:gd name="T1" fmla="*/ 0 h 54"/>
                    <a:gd name="T2" fmla="*/ 0 w 492"/>
                    <a:gd name="T3" fmla="*/ 0 h 54"/>
                    <a:gd name="T4" fmla="*/ 0 w 492"/>
                    <a:gd name="T5" fmla="*/ 0 h 54"/>
                    <a:gd name="T6" fmla="*/ 0 w 492"/>
                    <a:gd name="T7" fmla="*/ 0 h 54"/>
                    <a:gd name="T8" fmla="*/ 0 w 492"/>
                    <a:gd name="T9" fmla="*/ 0 h 54"/>
                    <a:gd name="T10" fmla="*/ 0 60000 65536"/>
                    <a:gd name="T11" fmla="*/ 0 60000 65536"/>
                    <a:gd name="T12" fmla="*/ 0 60000 65536"/>
                    <a:gd name="T13" fmla="*/ 0 60000 65536"/>
                    <a:gd name="T14" fmla="*/ 0 60000 65536"/>
                    <a:gd name="T15" fmla="*/ 0 w 492"/>
                    <a:gd name="T16" fmla="*/ 0 h 54"/>
                    <a:gd name="T17" fmla="*/ 492 w 492"/>
                    <a:gd name="T18" fmla="*/ 54 h 54"/>
                  </a:gdLst>
                  <a:ahLst/>
                  <a:cxnLst>
                    <a:cxn ang="T10">
                      <a:pos x="T0" y="T1"/>
                    </a:cxn>
                    <a:cxn ang="T11">
                      <a:pos x="T2" y="T3"/>
                    </a:cxn>
                    <a:cxn ang="T12">
                      <a:pos x="T4" y="T5"/>
                    </a:cxn>
                    <a:cxn ang="T13">
                      <a:pos x="T6" y="T7"/>
                    </a:cxn>
                    <a:cxn ang="T14">
                      <a:pos x="T8" y="T9"/>
                    </a:cxn>
                  </a:cxnLst>
                  <a:rect l="T15" t="T16" r="T17" b="T18"/>
                  <a:pathLst>
                    <a:path w="492" h="54">
                      <a:moveTo>
                        <a:pt x="3" y="0"/>
                      </a:moveTo>
                      <a:lnTo>
                        <a:pt x="0" y="54"/>
                      </a:lnTo>
                      <a:lnTo>
                        <a:pt x="491" y="54"/>
                      </a:lnTo>
                      <a:lnTo>
                        <a:pt x="492" y="10"/>
                      </a:lnTo>
                      <a:lnTo>
                        <a:pt x="3" y="0"/>
                      </a:lnTo>
                      <a:close/>
                    </a:path>
                  </a:pathLst>
                </a:custGeom>
                <a:solidFill>
                  <a:srgbClr val="808080"/>
                </a:solidFill>
                <a:ln w="1588">
                  <a:solidFill>
                    <a:srgbClr val="000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26" name="Freeform 30"/>
                <p:cNvSpPr>
                  <a:spLocks/>
                </p:cNvSpPr>
                <p:nvPr/>
              </p:nvSpPr>
              <p:spPr bwMode="auto">
                <a:xfrm>
                  <a:off x="5232" y="102"/>
                  <a:ext cx="250" cy="259"/>
                </a:xfrm>
                <a:custGeom>
                  <a:avLst/>
                  <a:gdLst>
                    <a:gd name="T0" fmla="*/ 0 w 811"/>
                    <a:gd name="T1" fmla="*/ 0 h 756"/>
                    <a:gd name="T2" fmla="*/ 0 w 811"/>
                    <a:gd name="T3" fmla="*/ 0 h 756"/>
                    <a:gd name="T4" fmla="*/ 0 w 811"/>
                    <a:gd name="T5" fmla="*/ 0 h 756"/>
                    <a:gd name="T6" fmla="*/ 0 w 811"/>
                    <a:gd name="T7" fmla="*/ 0 h 756"/>
                    <a:gd name="T8" fmla="*/ 0 w 811"/>
                    <a:gd name="T9" fmla="*/ 0 h 756"/>
                    <a:gd name="T10" fmla="*/ 0 w 811"/>
                    <a:gd name="T11" fmla="*/ 0 h 756"/>
                    <a:gd name="T12" fmla="*/ 0 w 811"/>
                    <a:gd name="T13" fmla="*/ 0 h 756"/>
                    <a:gd name="T14" fmla="*/ 0 w 811"/>
                    <a:gd name="T15" fmla="*/ 0 h 756"/>
                    <a:gd name="T16" fmla="*/ 0 w 811"/>
                    <a:gd name="T17" fmla="*/ 0 h 756"/>
                    <a:gd name="T18" fmla="*/ 0 w 811"/>
                    <a:gd name="T19" fmla="*/ 0 h 756"/>
                    <a:gd name="T20" fmla="*/ 0 w 811"/>
                    <a:gd name="T21" fmla="*/ 0 h 756"/>
                    <a:gd name="T22" fmla="*/ 0 w 811"/>
                    <a:gd name="T23" fmla="*/ 0 h 756"/>
                    <a:gd name="T24" fmla="*/ 0 w 811"/>
                    <a:gd name="T25" fmla="*/ 0 h 756"/>
                    <a:gd name="T26" fmla="*/ 0 w 811"/>
                    <a:gd name="T27" fmla="*/ 0 h 756"/>
                    <a:gd name="T28" fmla="*/ 0 w 811"/>
                    <a:gd name="T29" fmla="*/ 0 h 756"/>
                    <a:gd name="T30" fmla="*/ 0 w 811"/>
                    <a:gd name="T31" fmla="*/ 0 h 756"/>
                    <a:gd name="T32" fmla="*/ 0 w 811"/>
                    <a:gd name="T33" fmla="*/ 0 h 756"/>
                    <a:gd name="T34" fmla="*/ 0 w 811"/>
                    <a:gd name="T35" fmla="*/ 0 h 756"/>
                    <a:gd name="T36" fmla="*/ 0 w 811"/>
                    <a:gd name="T37" fmla="*/ 0 h 756"/>
                    <a:gd name="T38" fmla="*/ 0 w 811"/>
                    <a:gd name="T39" fmla="*/ 0 h 756"/>
                    <a:gd name="T40" fmla="*/ 0 w 811"/>
                    <a:gd name="T41" fmla="*/ 0 h 756"/>
                    <a:gd name="T42" fmla="*/ 0 w 811"/>
                    <a:gd name="T43" fmla="*/ 0 h 756"/>
                    <a:gd name="T44" fmla="*/ 0 w 811"/>
                    <a:gd name="T45" fmla="*/ 0 h 756"/>
                    <a:gd name="T46" fmla="*/ 0 w 811"/>
                    <a:gd name="T47" fmla="*/ 0 h 756"/>
                    <a:gd name="T48" fmla="*/ 0 w 811"/>
                    <a:gd name="T49" fmla="*/ 0 h 756"/>
                    <a:gd name="T50" fmla="*/ 0 w 811"/>
                    <a:gd name="T51" fmla="*/ 0 h 756"/>
                    <a:gd name="T52" fmla="*/ 0 w 811"/>
                    <a:gd name="T53" fmla="*/ 0 h 756"/>
                    <a:gd name="T54" fmla="*/ 0 w 811"/>
                    <a:gd name="T55" fmla="*/ 0 h 756"/>
                    <a:gd name="T56" fmla="*/ 0 w 811"/>
                    <a:gd name="T57" fmla="*/ 0 h 756"/>
                    <a:gd name="T58" fmla="*/ 0 w 811"/>
                    <a:gd name="T59" fmla="*/ 0 h 756"/>
                    <a:gd name="T60" fmla="*/ 0 w 811"/>
                    <a:gd name="T61" fmla="*/ 0 h 756"/>
                    <a:gd name="T62" fmla="*/ 0 w 811"/>
                    <a:gd name="T63" fmla="*/ 0 h 756"/>
                    <a:gd name="T64" fmla="*/ 0 w 811"/>
                    <a:gd name="T65" fmla="*/ 0 h 756"/>
                    <a:gd name="T66" fmla="*/ 0 w 811"/>
                    <a:gd name="T67" fmla="*/ 0 h 756"/>
                    <a:gd name="T68" fmla="*/ 0 w 811"/>
                    <a:gd name="T69" fmla="*/ 0 h 756"/>
                    <a:gd name="T70" fmla="*/ 0 w 811"/>
                    <a:gd name="T71" fmla="*/ 0 h 756"/>
                    <a:gd name="T72" fmla="*/ 0 w 811"/>
                    <a:gd name="T73" fmla="*/ 0 h 756"/>
                    <a:gd name="T74" fmla="*/ 0 w 811"/>
                    <a:gd name="T75" fmla="*/ 0 h 756"/>
                    <a:gd name="T76" fmla="*/ 0 w 811"/>
                    <a:gd name="T77" fmla="*/ 0 h 756"/>
                    <a:gd name="T78" fmla="*/ 0 w 811"/>
                    <a:gd name="T79" fmla="*/ 0 h 756"/>
                    <a:gd name="T80" fmla="*/ 0 w 811"/>
                    <a:gd name="T81" fmla="*/ 0 h 756"/>
                    <a:gd name="T82" fmla="*/ 0 w 811"/>
                    <a:gd name="T83" fmla="*/ 0 h 756"/>
                    <a:gd name="T84" fmla="*/ 0 w 811"/>
                    <a:gd name="T85" fmla="*/ 0 h 756"/>
                    <a:gd name="T86" fmla="*/ 0 w 811"/>
                    <a:gd name="T87" fmla="*/ 0 h 756"/>
                    <a:gd name="T88" fmla="*/ 0 w 811"/>
                    <a:gd name="T89" fmla="*/ 0 h 756"/>
                    <a:gd name="T90" fmla="*/ 0 w 811"/>
                    <a:gd name="T91" fmla="*/ 0 h 756"/>
                    <a:gd name="T92" fmla="*/ 0 w 811"/>
                    <a:gd name="T93" fmla="*/ 0 h 756"/>
                    <a:gd name="T94" fmla="*/ 0 w 811"/>
                    <a:gd name="T95" fmla="*/ 0 h 756"/>
                    <a:gd name="T96" fmla="*/ 0 w 811"/>
                    <a:gd name="T97" fmla="*/ 0 h 756"/>
                    <a:gd name="T98" fmla="*/ 0 w 811"/>
                    <a:gd name="T99" fmla="*/ 0 h 756"/>
                    <a:gd name="T100" fmla="*/ 0 w 811"/>
                    <a:gd name="T101" fmla="*/ 0 h 756"/>
                    <a:gd name="T102" fmla="*/ 0 w 811"/>
                    <a:gd name="T103" fmla="*/ 0 h 756"/>
                    <a:gd name="T104" fmla="*/ 0 w 811"/>
                    <a:gd name="T105" fmla="*/ 0 h 7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11"/>
                    <a:gd name="T160" fmla="*/ 0 h 756"/>
                    <a:gd name="T161" fmla="*/ 811 w 811"/>
                    <a:gd name="T162" fmla="*/ 756 h 7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11" h="756">
                      <a:moveTo>
                        <a:pt x="183" y="502"/>
                      </a:moveTo>
                      <a:lnTo>
                        <a:pt x="163" y="511"/>
                      </a:lnTo>
                      <a:lnTo>
                        <a:pt x="6" y="459"/>
                      </a:lnTo>
                      <a:lnTo>
                        <a:pt x="0" y="424"/>
                      </a:lnTo>
                      <a:lnTo>
                        <a:pt x="24" y="390"/>
                      </a:lnTo>
                      <a:lnTo>
                        <a:pt x="58" y="331"/>
                      </a:lnTo>
                      <a:lnTo>
                        <a:pt x="139" y="186"/>
                      </a:lnTo>
                      <a:lnTo>
                        <a:pt x="154" y="117"/>
                      </a:lnTo>
                      <a:lnTo>
                        <a:pt x="180" y="105"/>
                      </a:lnTo>
                      <a:lnTo>
                        <a:pt x="220" y="91"/>
                      </a:lnTo>
                      <a:lnTo>
                        <a:pt x="270" y="79"/>
                      </a:lnTo>
                      <a:lnTo>
                        <a:pt x="316" y="49"/>
                      </a:lnTo>
                      <a:lnTo>
                        <a:pt x="390" y="34"/>
                      </a:lnTo>
                      <a:lnTo>
                        <a:pt x="421" y="0"/>
                      </a:lnTo>
                      <a:lnTo>
                        <a:pt x="573" y="3"/>
                      </a:lnTo>
                      <a:lnTo>
                        <a:pt x="594" y="28"/>
                      </a:lnTo>
                      <a:lnTo>
                        <a:pt x="613" y="43"/>
                      </a:lnTo>
                      <a:lnTo>
                        <a:pt x="625" y="40"/>
                      </a:lnTo>
                      <a:lnTo>
                        <a:pt x="643" y="49"/>
                      </a:lnTo>
                      <a:lnTo>
                        <a:pt x="663" y="40"/>
                      </a:lnTo>
                      <a:lnTo>
                        <a:pt x="706" y="40"/>
                      </a:lnTo>
                      <a:lnTo>
                        <a:pt x="733" y="49"/>
                      </a:lnTo>
                      <a:lnTo>
                        <a:pt x="780" y="81"/>
                      </a:lnTo>
                      <a:lnTo>
                        <a:pt x="799" y="108"/>
                      </a:lnTo>
                      <a:lnTo>
                        <a:pt x="799" y="136"/>
                      </a:lnTo>
                      <a:lnTo>
                        <a:pt x="799" y="151"/>
                      </a:lnTo>
                      <a:lnTo>
                        <a:pt x="805" y="177"/>
                      </a:lnTo>
                      <a:lnTo>
                        <a:pt x="811" y="214"/>
                      </a:lnTo>
                      <a:lnTo>
                        <a:pt x="805" y="253"/>
                      </a:lnTo>
                      <a:lnTo>
                        <a:pt x="805" y="267"/>
                      </a:lnTo>
                      <a:lnTo>
                        <a:pt x="774" y="270"/>
                      </a:lnTo>
                      <a:lnTo>
                        <a:pt x="768" y="300"/>
                      </a:lnTo>
                      <a:lnTo>
                        <a:pt x="751" y="343"/>
                      </a:lnTo>
                      <a:lnTo>
                        <a:pt x="748" y="427"/>
                      </a:lnTo>
                      <a:lnTo>
                        <a:pt x="756" y="511"/>
                      </a:lnTo>
                      <a:lnTo>
                        <a:pt x="747" y="582"/>
                      </a:lnTo>
                      <a:lnTo>
                        <a:pt x="724" y="645"/>
                      </a:lnTo>
                      <a:lnTo>
                        <a:pt x="747" y="703"/>
                      </a:lnTo>
                      <a:lnTo>
                        <a:pt x="730" y="732"/>
                      </a:lnTo>
                      <a:lnTo>
                        <a:pt x="666" y="750"/>
                      </a:lnTo>
                      <a:lnTo>
                        <a:pt x="594" y="750"/>
                      </a:lnTo>
                      <a:lnTo>
                        <a:pt x="498" y="756"/>
                      </a:lnTo>
                      <a:lnTo>
                        <a:pt x="415" y="750"/>
                      </a:lnTo>
                      <a:lnTo>
                        <a:pt x="366" y="735"/>
                      </a:lnTo>
                      <a:lnTo>
                        <a:pt x="319" y="735"/>
                      </a:lnTo>
                      <a:lnTo>
                        <a:pt x="297" y="741"/>
                      </a:lnTo>
                      <a:lnTo>
                        <a:pt x="229" y="715"/>
                      </a:lnTo>
                      <a:lnTo>
                        <a:pt x="198" y="721"/>
                      </a:lnTo>
                      <a:lnTo>
                        <a:pt x="177" y="691"/>
                      </a:lnTo>
                      <a:lnTo>
                        <a:pt x="189" y="631"/>
                      </a:lnTo>
                      <a:lnTo>
                        <a:pt x="189" y="619"/>
                      </a:lnTo>
                      <a:lnTo>
                        <a:pt x="213" y="546"/>
                      </a:lnTo>
                      <a:lnTo>
                        <a:pt x="183" y="502"/>
                      </a:lnTo>
                      <a:close/>
                    </a:path>
                  </a:pathLst>
                </a:custGeom>
                <a:solidFill>
                  <a:srgbClr val="00C0C0"/>
                </a:solidFill>
                <a:ln w="1588">
                  <a:solidFill>
                    <a:srgbClr val="00404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27" name="Freeform 31"/>
                <p:cNvSpPr>
                  <a:spLocks/>
                </p:cNvSpPr>
                <p:nvPr/>
              </p:nvSpPr>
              <p:spPr bwMode="auto">
                <a:xfrm>
                  <a:off x="5424" y="194"/>
                  <a:ext cx="47" cy="86"/>
                </a:xfrm>
                <a:custGeom>
                  <a:avLst/>
                  <a:gdLst>
                    <a:gd name="T0" fmla="*/ 0 w 152"/>
                    <a:gd name="T1" fmla="*/ 0 h 250"/>
                    <a:gd name="T2" fmla="*/ 0 w 152"/>
                    <a:gd name="T3" fmla="*/ 0 h 250"/>
                    <a:gd name="T4" fmla="*/ 0 w 152"/>
                    <a:gd name="T5" fmla="*/ 0 h 250"/>
                    <a:gd name="T6" fmla="*/ 0 w 152"/>
                    <a:gd name="T7" fmla="*/ 0 h 250"/>
                    <a:gd name="T8" fmla="*/ 0 w 152"/>
                    <a:gd name="T9" fmla="*/ 0 h 250"/>
                    <a:gd name="T10" fmla="*/ 0 w 152"/>
                    <a:gd name="T11" fmla="*/ 0 h 250"/>
                    <a:gd name="T12" fmla="*/ 0 w 152"/>
                    <a:gd name="T13" fmla="*/ 0 h 250"/>
                    <a:gd name="T14" fmla="*/ 0 w 152"/>
                    <a:gd name="T15" fmla="*/ 0 h 250"/>
                    <a:gd name="T16" fmla="*/ 0 w 152"/>
                    <a:gd name="T17" fmla="*/ 0 h 250"/>
                    <a:gd name="T18" fmla="*/ 0 w 152"/>
                    <a:gd name="T19" fmla="*/ 0 h 250"/>
                    <a:gd name="T20" fmla="*/ 0 w 152"/>
                    <a:gd name="T21" fmla="*/ 0 h 250"/>
                    <a:gd name="T22" fmla="*/ 0 w 152"/>
                    <a:gd name="T23" fmla="*/ 0 h 250"/>
                    <a:gd name="T24" fmla="*/ 0 w 152"/>
                    <a:gd name="T25" fmla="*/ 0 h 250"/>
                    <a:gd name="T26" fmla="*/ 0 w 152"/>
                    <a:gd name="T27" fmla="*/ 0 h 250"/>
                    <a:gd name="T28" fmla="*/ 0 w 152"/>
                    <a:gd name="T29" fmla="*/ 0 h 250"/>
                    <a:gd name="T30" fmla="*/ 0 w 152"/>
                    <a:gd name="T31" fmla="*/ 0 h 250"/>
                    <a:gd name="T32" fmla="*/ 0 w 152"/>
                    <a:gd name="T33" fmla="*/ 0 h 250"/>
                    <a:gd name="T34" fmla="*/ 0 w 152"/>
                    <a:gd name="T35" fmla="*/ 0 h 250"/>
                    <a:gd name="T36" fmla="*/ 0 w 152"/>
                    <a:gd name="T37" fmla="*/ 0 h 250"/>
                    <a:gd name="T38" fmla="*/ 0 w 152"/>
                    <a:gd name="T39" fmla="*/ 0 h 250"/>
                    <a:gd name="T40" fmla="*/ 0 w 152"/>
                    <a:gd name="T41" fmla="*/ 0 h 250"/>
                    <a:gd name="T42" fmla="*/ 0 w 152"/>
                    <a:gd name="T43" fmla="*/ 0 h 250"/>
                    <a:gd name="T44" fmla="*/ 0 w 152"/>
                    <a:gd name="T45" fmla="*/ 0 h 250"/>
                    <a:gd name="T46" fmla="*/ 0 w 152"/>
                    <a:gd name="T47" fmla="*/ 0 h 250"/>
                    <a:gd name="T48" fmla="*/ 0 w 152"/>
                    <a:gd name="T49" fmla="*/ 0 h 250"/>
                    <a:gd name="T50" fmla="*/ 0 w 152"/>
                    <a:gd name="T51" fmla="*/ 0 h 250"/>
                    <a:gd name="T52" fmla="*/ 0 w 152"/>
                    <a:gd name="T53" fmla="*/ 0 h 250"/>
                    <a:gd name="T54" fmla="*/ 0 w 152"/>
                    <a:gd name="T55" fmla="*/ 0 h 250"/>
                    <a:gd name="T56" fmla="*/ 0 w 152"/>
                    <a:gd name="T57" fmla="*/ 0 h 250"/>
                    <a:gd name="T58" fmla="*/ 0 w 152"/>
                    <a:gd name="T59" fmla="*/ 0 h 250"/>
                    <a:gd name="T60" fmla="*/ 0 w 152"/>
                    <a:gd name="T61" fmla="*/ 0 h 250"/>
                    <a:gd name="T62" fmla="*/ 0 w 152"/>
                    <a:gd name="T63" fmla="*/ 0 h 250"/>
                    <a:gd name="T64" fmla="*/ 0 w 152"/>
                    <a:gd name="T65" fmla="*/ 0 h 250"/>
                    <a:gd name="T66" fmla="*/ 0 w 152"/>
                    <a:gd name="T67" fmla="*/ 0 h 250"/>
                    <a:gd name="T68" fmla="*/ 0 w 152"/>
                    <a:gd name="T69" fmla="*/ 0 h 250"/>
                    <a:gd name="T70" fmla="*/ 0 w 152"/>
                    <a:gd name="T71" fmla="*/ 0 h 250"/>
                    <a:gd name="T72" fmla="*/ 0 w 152"/>
                    <a:gd name="T73" fmla="*/ 0 h 250"/>
                    <a:gd name="T74" fmla="*/ 0 w 152"/>
                    <a:gd name="T75" fmla="*/ 0 h 2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250"/>
                    <a:gd name="T116" fmla="*/ 152 w 152"/>
                    <a:gd name="T117" fmla="*/ 250 h 2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250">
                      <a:moveTo>
                        <a:pt x="15" y="12"/>
                      </a:moveTo>
                      <a:lnTo>
                        <a:pt x="44" y="30"/>
                      </a:lnTo>
                      <a:lnTo>
                        <a:pt x="62" y="30"/>
                      </a:lnTo>
                      <a:lnTo>
                        <a:pt x="90" y="24"/>
                      </a:lnTo>
                      <a:lnTo>
                        <a:pt x="131" y="0"/>
                      </a:lnTo>
                      <a:lnTo>
                        <a:pt x="152" y="0"/>
                      </a:lnTo>
                      <a:lnTo>
                        <a:pt x="138" y="49"/>
                      </a:lnTo>
                      <a:lnTo>
                        <a:pt x="131" y="72"/>
                      </a:lnTo>
                      <a:lnTo>
                        <a:pt x="131" y="102"/>
                      </a:lnTo>
                      <a:lnTo>
                        <a:pt x="125" y="139"/>
                      </a:lnTo>
                      <a:lnTo>
                        <a:pt x="125" y="162"/>
                      </a:lnTo>
                      <a:lnTo>
                        <a:pt x="131" y="214"/>
                      </a:lnTo>
                      <a:lnTo>
                        <a:pt x="129" y="250"/>
                      </a:lnTo>
                      <a:lnTo>
                        <a:pt x="120" y="220"/>
                      </a:lnTo>
                      <a:lnTo>
                        <a:pt x="113" y="175"/>
                      </a:lnTo>
                      <a:lnTo>
                        <a:pt x="98" y="135"/>
                      </a:lnTo>
                      <a:lnTo>
                        <a:pt x="92" y="100"/>
                      </a:lnTo>
                      <a:lnTo>
                        <a:pt x="89" y="106"/>
                      </a:lnTo>
                      <a:lnTo>
                        <a:pt x="68" y="87"/>
                      </a:lnTo>
                      <a:lnTo>
                        <a:pt x="77" y="115"/>
                      </a:lnTo>
                      <a:lnTo>
                        <a:pt x="75" y="144"/>
                      </a:lnTo>
                      <a:lnTo>
                        <a:pt x="80" y="174"/>
                      </a:lnTo>
                      <a:lnTo>
                        <a:pt x="81" y="222"/>
                      </a:lnTo>
                      <a:lnTo>
                        <a:pt x="74" y="198"/>
                      </a:lnTo>
                      <a:lnTo>
                        <a:pt x="69" y="166"/>
                      </a:lnTo>
                      <a:lnTo>
                        <a:pt x="68" y="154"/>
                      </a:lnTo>
                      <a:lnTo>
                        <a:pt x="59" y="129"/>
                      </a:lnTo>
                      <a:lnTo>
                        <a:pt x="44" y="108"/>
                      </a:lnTo>
                      <a:lnTo>
                        <a:pt x="39" y="121"/>
                      </a:lnTo>
                      <a:lnTo>
                        <a:pt x="30" y="190"/>
                      </a:lnTo>
                      <a:lnTo>
                        <a:pt x="0" y="237"/>
                      </a:lnTo>
                      <a:lnTo>
                        <a:pt x="20" y="180"/>
                      </a:lnTo>
                      <a:lnTo>
                        <a:pt x="29" y="124"/>
                      </a:lnTo>
                      <a:lnTo>
                        <a:pt x="30" y="103"/>
                      </a:lnTo>
                      <a:lnTo>
                        <a:pt x="33" y="72"/>
                      </a:lnTo>
                      <a:lnTo>
                        <a:pt x="33" y="54"/>
                      </a:lnTo>
                      <a:lnTo>
                        <a:pt x="29" y="28"/>
                      </a:lnTo>
                      <a:lnTo>
                        <a:pt x="15" y="12"/>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28" name="Freeform 32"/>
                <p:cNvSpPr>
                  <a:spLocks/>
                </p:cNvSpPr>
                <p:nvPr/>
              </p:nvSpPr>
              <p:spPr bwMode="auto">
                <a:xfrm>
                  <a:off x="5415" y="179"/>
                  <a:ext cx="8" cy="16"/>
                </a:xfrm>
                <a:custGeom>
                  <a:avLst/>
                  <a:gdLst>
                    <a:gd name="T0" fmla="*/ 0 w 24"/>
                    <a:gd name="T1" fmla="*/ 0 h 49"/>
                    <a:gd name="T2" fmla="*/ 0 w 24"/>
                    <a:gd name="T3" fmla="*/ 0 h 49"/>
                    <a:gd name="T4" fmla="*/ 0 w 24"/>
                    <a:gd name="T5" fmla="*/ 0 h 49"/>
                    <a:gd name="T6" fmla="*/ 0 w 24"/>
                    <a:gd name="T7" fmla="*/ 0 h 49"/>
                    <a:gd name="T8" fmla="*/ 0 w 24"/>
                    <a:gd name="T9" fmla="*/ 0 h 49"/>
                    <a:gd name="T10" fmla="*/ 0 w 24"/>
                    <a:gd name="T11" fmla="*/ 0 h 49"/>
                    <a:gd name="T12" fmla="*/ 0 60000 65536"/>
                    <a:gd name="T13" fmla="*/ 0 60000 65536"/>
                    <a:gd name="T14" fmla="*/ 0 60000 65536"/>
                    <a:gd name="T15" fmla="*/ 0 60000 65536"/>
                    <a:gd name="T16" fmla="*/ 0 60000 65536"/>
                    <a:gd name="T17" fmla="*/ 0 60000 65536"/>
                    <a:gd name="T18" fmla="*/ 0 w 24"/>
                    <a:gd name="T19" fmla="*/ 0 h 49"/>
                    <a:gd name="T20" fmla="*/ 24 w 24"/>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24" h="49">
                      <a:moveTo>
                        <a:pt x="3" y="0"/>
                      </a:moveTo>
                      <a:lnTo>
                        <a:pt x="0" y="22"/>
                      </a:lnTo>
                      <a:lnTo>
                        <a:pt x="3" y="49"/>
                      </a:lnTo>
                      <a:lnTo>
                        <a:pt x="24" y="43"/>
                      </a:lnTo>
                      <a:lnTo>
                        <a:pt x="21" y="24"/>
                      </a:lnTo>
                      <a:lnTo>
                        <a:pt x="3"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29" name="Freeform 33"/>
                <p:cNvSpPr>
                  <a:spLocks/>
                </p:cNvSpPr>
                <p:nvPr/>
              </p:nvSpPr>
              <p:spPr bwMode="auto">
                <a:xfrm>
                  <a:off x="5420" y="178"/>
                  <a:ext cx="40" cy="20"/>
                </a:xfrm>
                <a:custGeom>
                  <a:avLst/>
                  <a:gdLst>
                    <a:gd name="T0" fmla="*/ 0 w 129"/>
                    <a:gd name="T1" fmla="*/ 0 h 60"/>
                    <a:gd name="T2" fmla="*/ 0 w 129"/>
                    <a:gd name="T3" fmla="*/ 0 h 60"/>
                    <a:gd name="T4" fmla="*/ 0 w 129"/>
                    <a:gd name="T5" fmla="*/ 0 h 60"/>
                    <a:gd name="T6" fmla="*/ 0 w 129"/>
                    <a:gd name="T7" fmla="*/ 0 h 60"/>
                    <a:gd name="T8" fmla="*/ 0 w 129"/>
                    <a:gd name="T9" fmla="*/ 0 h 60"/>
                    <a:gd name="T10" fmla="*/ 0 w 129"/>
                    <a:gd name="T11" fmla="*/ 0 h 60"/>
                    <a:gd name="T12" fmla="*/ 0 w 129"/>
                    <a:gd name="T13" fmla="*/ 0 h 60"/>
                    <a:gd name="T14" fmla="*/ 0 w 129"/>
                    <a:gd name="T15" fmla="*/ 0 h 60"/>
                    <a:gd name="T16" fmla="*/ 0 w 129"/>
                    <a:gd name="T17" fmla="*/ 0 h 60"/>
                    <a:gd name="T18" fmla="*/ 0 w 129"/>
                    <a:gd name="T19" fmla="*/ 0 h 60"/>
                    <a:gd name="T20" fmla="*/ 0 w 129"/>
                    <a:gd name="T21" fmla="*/ 0 h 60"/>
                    <a:gd name="T22" fmla="*/ 0 w 129"/>
                    <a:gd name="T23" fmla="*/ 0 h 60"/>
                    <a:gd name="T24" fmla="*/ 0 w 129"/>
                    <a:gd name="T25" fmla="*/ 0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9"/>
                    <a:gd name="T40" fmla="*/ 0 h 60"/>
                    <a:gd name="T41" fmla="*/ 129 w 129"/>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9" h="60">
                      <a:moveTo>
                        <a:pt x="0" y="0"/>
                      </a:moveTo>
                      <a:lnTo>
                        <a:pt x="26" y="45"/>
                      </a:lnTo>
                      <a:lnTo>
                        <a:pt x="45" y="53"/>
                      </a:lnTo>
                      <a:lnTo>
                        <a:pt x="51" y="42"/>
                      </a:lnTo>
                      <a:lnTo>
                        <a:pt x="62" y="51"/>
                      </a:lnTo>
                      <a:lnTo>
                        <a:pt x="83" y="59"/>
                      </a:lnTo>
                      <a:lnTo>
                        <a:pt x="95" y="60"/>
                      </a:lnTo>
                      <a:lnTo>
                        <a:pt x="108" y="56"/>
                      </a:lnTo>
                      <a:lnTo>
                        <a:pt x="129" y="45"/>
                      </a:lnTo>
                      <a:lnTo>
                        <a:pt x="129" y="36"/>
                      </a:lnTo>
                      <a:lnTo>
                        <a:pt x="113" y="42"/>
                      </a:lnTo>
                      <a:lnTo>
                        <a:pt x="66" y="24"/>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0" name="Freeform 34"/>
                <p:cNvSpPr>
                  <a:spLocks/>
                </p:cNvSpPr>
                <p:nvPr/>
              </p:nvSpPr>
              <p:spPr bwMode="auto">
                <a:xfrm>
                  <a:off x="5460" y="157"/>
                  <a:ext cx="6" cy="22"/>
                </a:xfrm>
                <a:custGeom>
                  <a:avLst/>
                  <a:gdLst>
                    <a:gd name="T0" fmla="*/ 0 w 18"/>
                    <a:gd name="T1" fmla="*/ 0 h 63"/>
                    <a:gd name="T2" fmla="*/ 0 w 18"/>
                    <a:gd name="T3" fmla="*/ 0 h 63"/>
                    <a:gd name="T4" fmla="*/ 0 w 18"/>
                    <a:gd name="T5" fmla="*/ 0 h 63"/>
                    <a:gd name="T6" fmla="*/ 0 w 18"/>
                    <a:gd name="T7" fmla="*/ 0 h 63"/>
                    <a:gd name="T8" fmla="*/ 0 w 18"/>
                    <a:gd name="T9" fmla="*/ 0 h 63"/>
                    <a:gd name="T10" fmla="*/ 0 w 18"/>
                    <a:gd name="T11" fmla="*/ 0 h 63"/>
                    <a:gd name="T12" fmla="*/ 0 w 18"/>
                    <a:gd name="T13" fmla="*/ 0 h 63"/>
                    <a:gd name="T14" fmla="*/ 0 w 18"/>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63"/>
                    <a:gd name="T26" fmla="*/ 18 w 18"/>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63">
                      <a:moveTo>
                        <a:pt x="0" y="0"/>
                      </a:moveTo>
                      <a:lnTo>
                        <a:pt x="0" y="24"/>
                      </a:lnTo>
                      <a:lnTo>
                        <a:pt x="6" y="27"/>
                      </a:lnTo>
                      <a:lnTo>
                        <a:pt x="15" y="46"/>
                      </a:lnTo>
                      <a:lnTo>
                        <a:pt x="18" y="63"/>
                      </a:lnTo>
                      <a:lnTo>
                        <a:pt x="18" y="36"/>
                      </a:lnTo>
                      <a:lnTo>
                        <a:pt x="12" y="24"/>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1" name="Freeform 35"/>
                <p:cNvSpPr>
                  <a:spLocks/>
                </p:cNvSpPr>
                <p:nvPr/>
              </p:nvSpPr>
              <p:spPr bwMode="auto">
                <a:xfrm>
                  <a:off x="5447" y="136"/>
                  <a:ext cx="27" cy="37"/>
                </a:xfrm>
                <a:custGeom>
                  <a:avLst/>
                  <a:gdLst>
                    <a:gd name="T0" fmla="*/ 0 w 86"/>
                    <a:gd name="T1" fmla="*/ 0 h 107"/>
                    <a:gd name="T2" fmla="*/ 0 w 86"/>
                    <a:gd name="T3" fmla="*/ 0 h 107"/>
                    <a:gd name="T4" fmla="*/ 0 w 86"/>
                    <a:gd name="T5" fmla="*/ 0 h 107"/>
                    <a:gd name="T6" fmla="*/ 0 w 86"/>
                    <a:gd name="T7" fmla="*/ 0 h 107"/>
                    <a:gd name="T8" fmla="*/ 0 w 86"/>
                    <a:gd name="T9" fmla="*/ 0 h 107"/>
                    <a:gd name="T10" fmla="*/ 0 w 86"/>
                    <a:gd name="T11" fmla="*/ 0 h 107"/>
                    <a:gd name="T12" fmla="*/ 0 w 86"/>
                    <a:gd name="T13" fmla="*/ 0 h 107"/>
                    <a:gd name="T14" fmla="*/ 0 w 86"/>
                    <a:gd name="T15" fmla="*/ 0 h 107"/>
                    <a:gd name="T16" fmla="*/ 0 w 86"/>
                    <a:gd name="T17" fmla="*/ 0 h 107"/>
                    <a:gd name="T18" fmla="*/ 0 w 86"/>
                    <a:gd name="T19" fmla="*/ 0 h 107"/>
                    <a:gd name="T20" fmla="*/ 0 w 86"/>
                    <a:gd name="T21" fmla="*/ 0 h 107"/>
                    <a:gd name="T22" fmla="*/ 0 w 86"/>
                    <a:gd name="T23" fmla="*/ 0 h 107"/>
                    <a:gd name="T24" fmla="*/ 0 w 86"/>
                    <a:gd name="T25" fmla="*/ 0 h 107"/>
                    <a:gd name="T26" fmla="*/ 0 w 86"/>
                    <a:gd name="T27" fmla="*/ 0 h 107"/>
                    <a:gd name="T28" fmla="*/ 0 w 86"/>
                    <a:gd name="T29" fmla="*/ 0 h 107"/>
                    <a:gd name="T30" fmla="*/ 0 w 86"/>
                    <a:gd name="T31" fmla="*/ 0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
                    <a:gd name="T49" fmla="*/ 0 h 107"/>
                    <a:gd name="T50" fmla="*/ 86 w 86"/>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 h="107">
                      <a:moveTo>
                        <a:pt x="0" y="0"/>
                      </a:moveTo>
                      <a:lnTo>
                        <a:pt x="21" y="12"/>
                      </a:lnTo>
                      <a:lnTo>
                        <a:pt x="26" y="35"/>
                      </a:lnTo>
                      <a:lnTo>
                        <a:pt x="29" y="29"/>
                      </a:lnTo>
                      <a:lnTo>
                        <a:pt x="44" y="47"/>
                      </a:lnTo>
                      <a:lnTo>
                        <a:pt x="53" y="69"/>
                      </a:lnTo>
                      <a:lnTo>
                        <a:pt x="60" y="81"/>
                      </a:lnTo>
                      <a:lnTo>
                        <a:pt x="74" y="81"/>
                      </a:lnTo>
                      <a:lnTo>
                        <a:pt x="77" y="95"/>
                      </a:lnTo>
                      <a:lnTo>
                        <a:pt x="75" y="107"/>
                      </a:lnTo>
                      <a:lnTo>
                        <a:pt x="86" y="74"/>
                      </a:lnTo>
                      <a:lnTo>
                        <a:pt x="84" y="59"/>
                      </a:lnTo>
                      <a:lnTo>
                        <a:pt x="71" y="42"/>
                      </a:lnTo>
                      <a:lnTo>
                        <a:pt x="57" y="27"/>
                      </a:lnTo>
                      <a:lnTo>
                        <a:pt x="38" y="17"/>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2" name="Freeform 36"/>
                <p:cNvSpPr>
                  <a:spLocks/>
                </p:cNvSpPr>
                <p:nvPr/>
              </p:nvSpPr>
              <p:spPr bwMode="auto">
                <a:xfrm>
                  <a:off x="5440" y="127"/>
                  <a:ext cx="38" cy="32"/>
                </a:xfrm>
                <a:custGeom>
                  <a:avLst/>
                  <a:gdLst>
                    <a:gd name="T0" fmla="*/ 0 w 121"/>
                    <a:gd name="T1" fmla="*/ 0 h 94"/>
                    <a:gd name="T2" fmla="*/ 0 w 121"/>
                    <a:gd name="T3" fmla="*/ 0 h 94"/>
                    <a:gd name="T4" fmla="*/ 0 w 121"/>
                    <a:gd name="T5" fmla="*/ 0 h 94"/>
                    <a:gd name="T6" fmla="*/ 0 w 121"/>
                    <a:gd name="T7" fmla="*/ 0 h 94"/>
                    <a:gd name="T8" fmla="*/ 0 w 121"/>
                    <a:gd name="T9" fmla="*/ 0 h 94"/>
                    <a:gd name="T10" fmla="*/ 0 w 121"/>
                    <a:gd name="T11" fmla="*/ 0 h 94"/>
                    <a:gd name="T12" fmla="*/ 0 w 121"/>
                    <a:gd name="T13" fmla="*/ 0 h 94"/>
                    <a:gd name="T14" fmla="*/ 0 w 121"/>
                    <a:gd name="T15" fmla="*/ 0 h 94"/>
                    <a:gd name="T16" fmla="*/ 0 w 121"/>
                    <a:gd name="T17" fmla="*/ 0 h 94"/>
                    <a:gd name="T18" fmla="*/ 0 w 121"/>
                    <a:gd name="T19" fmla="*/ 0 h 94"/>
                    <a:gd name="T20" fmla="*/ 0 w 121"/>
                    <a:gd name="T21" fmla="*/ 0 h 94"/>
                    <a:gd name="T22" fmla="*/ 0 w 121"/>
                    <a:gd name="T23" fmla="*/ 0 h 94"/>
                    <a:gd name="T24" fmla="*/ 0 w 121"/>
                    <a:gd name="T25" fmla="*/ 0 h 94"/>
                    <a:gd name="T26" fmla="*/ 0 w 121"/>
                    <a:gd name="T27" fmla="*/ 0 h 94"/>
                    <a:gd name="T28" fmla="*/ 0 w 121"/>
                    <a:gd name="T29" fmla="*/ 0 h 94"/>
                    <a:gd name="T30" fmla="*/ 0 w 121"/>
                    <a:gd name="T31" fmla="*/ 0 h 94"/>
                    <a:gd name="T32" fmla="*/ 0 w 121"/>
                    <a:gd name="T33" fmla="*/ 0 h 94"/>
                    <a:gd name="T34" fmla="*/ 0 w 121"/>
                    <a:gd name="T35" fmla="*/ 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1"/>
                    <a:gd name="T55" fmla="*/ 0 h 94"/>
                    <a:gd name="T56" fmla="*/ 121 w 121"/>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1" h="94">
                      <a:moveTo>
                        <a:pt x="0" y="0"/>
                      </a:moveTo>
                      <a:lnTo>
                        <a:pt x="1" y="9"/>
                      </a:lnTo>
                      <a:lnTo>
                        <a:pt x="21" y="15"/>
                      </a:lnTo>
                      <a:lnTo>
                        <a:pt x="31" y="15"/>
                      </a:lnTo>
                      <a:lnTo>
                        <a:pt x="45" y="21"/>
                      </a:lnTo>
                      <a:lnTo>
                        <a:pt x="64" y="36"/>
                      </a:lnTo>
                      <a:lnTo>
                        <a:pt x="79" y="42"/>
                      </a:lnTo>
                      <a:lnTo>
                        <a:pt x="99" y="60"/>
                      </a:lnTo>
                      <a:lnTo>
                        <a:pt x="108" y="73"/>
                      </a:lnTo>
                      <a:lnTo>
                        <a:pt x="115" y="94"/>
                      </a:lnTo>
                      <a:lnTo>
                        <a:pt x="121" y="75"/>
                      </a:lnTo>
                      <a:lnTo>
                        <a:pt x="115" y="58"/>
                      </a:lnTo>
                      <a:lnTo>
                        <a:pt x="102" y="40"/>
                      </a:lnTo>
                      <a:lnTo>
                        <a:pt x="82" y="25"/>
                      </a:lnTo>
                      <a:lnTo>
                        <a:pt x="55" y="10"/>
                      </a:lnTo>
                      <a:lnTo>
                        <a:pt x="42" y="3"/>
                      </a:lnTo>
                      <a:lnTo>
                        <a:pt x="22" y="0"/>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3" name="Freeform 37"/>
                <p:cNvSpPr>
                  <a:spLocks/>
                </p:cNvSpPr>
                <p:nvPr/>
              </p:nvSpPr>
              <p:spPr bwMode="auto">
                <a:xfrm>
                  <a:off x="5452" y="123"/>
                  <a:ext cx="25" cy="19"/>
                </a:xfrm>
                <a:custGeom>
                  <a:avLst/>
                  <a:gdLst>
                    <a:gd name="T0" fmla="*/ 0 w 81"/>
                    <a:gd name="T1" fmla="*/ 0 h 54"/>
                    <a:gd name="T2" fmla="*/ 0 w 81"/>
                    <a:gd name="T3" fmla="*/ 0 h 54"/>
                    <a:gd name="T4" fmla="*/ 0 w 81"/>
                    <a:gd name="T5" fmla="*/ 0 h 54"/>
                    <a:gd name="T6" fmla="*/ 0 w 81"/>
                    <a:gd name="T7" fmla="*/ 0 h 54"/>
                    <a:gd name="T8" fmla="*/ 0 w 81"/>
                    <a:gd name="T9" fmla="*/ 0 h 54"/>
                    <a:gd name="T10" fmla="*/ 0 w 81"/>
                    <a:gd name="T11" fmla="*/ 0 h 54"/>
                    <a:gd name="T12" fmla="*/ 0 w 81"/>
                    <a:gd name="T13" fmla="*/ 0 h 54"/>
                    <a:gd name="T14" fmla="*/ 0 w 81"/>
                    <a:gd name="T15" fmla="*/ 0 h 54"/>
                    <a:gd name="T16" fmla="*/ 0 w 81"/>
                    <a:gd name="T17" fmla="*/ 0 h 54"/>
                    <a:gd name="T18" fmla="*/ 0 w 81"/>
                    <a:gd name="T19" fmla="*/ 0 h 54"/>
                    <a:gd name="T20" fmla="*/ 0 w 81"/>
                    <a:gd name="T21" fmla="*/ 0 h 54"/>
                    <a:gd name="T22" fmla="*/ 0 w 81"/>
                    <a:gd name="T23" fmla="*/ 0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
                    <a:gd name="T37" fmla="*/ 0 h 54"/>
                    <a:gd name="T38" fmla="*/ 81 w 81"/>
                    <a:gd name="T39" fmla="*/ 54 h 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 h="54">
                      <a:moveTo>
                        <a:pt x="0" y="0"/>
                      </a:moveTo>
                      <a:lnTo>
                        <a:pt x="16" y="2"/>
                      </a:lnTo>
                      <a:lnTo>
                        <a:pt x="31" y="9"/>
                      </a:lnTo>
                      <a:lnTo>
                        <a:pt x="51" y="21"/>
                      </a:lnTo>
                      <a:lnTo>
                        <a:pt x="55" y="24"/>
                      </a:lnTo>
                      <a:lnTo>
                        <a:pt x="67" y="38"/>
                      </a:lnTo>
                      <a:lnTo>
                        <a:pt x="81" y="54"/>
                      </a:lnTo>
                      <a:lnTo>
                        <a:pt x="73" y="32"/>
                      </a:lnTo>
                      <a:lnTo>
                        <a:pt x="61" y="21"/>
                      </a:lnTo>
                      <a:lnTo>
                        <a:pt x="48" y="11"/>
                      </a:lnTo>
                      <a:lnTo>
                        <a:pt x="31" y="3"/>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4" name="Freeform 38"/>
                <p:cNvSpPr>
                  <a:spLocks/>
                </p:cNvSpPr>
                <p:nvPr/>
              </p:nvSpPr>
              <p:spPr bwMode="auto">
                <a:xfrm>
                  <a:off x="5236" y="239"/>
                  <a:ext cx="7" cy="16"/>
                </a:xfrm>
                <a:custGeom>
                  <a:avLst/>
                  <a:gdLst>
                    <a:gd name="T0" fmla="*/ 0 w 24"/>
                    <a:gd name="T1" fmla="*/ 0 h 45"/>
                    <a:gd name="T2" fmla="*/ 0 w 24"/>
                    <a:gd name="T3" fmla="*/ 0 h 45"/>
                    <a:gd name="T4" fmla="*/ 0 w 24"/>
                    <a:gd name="T5" fmla="*/ 0 h 45"/>
                    <a:gd name="T6" fmla="*/ 0 w 24"/>
                    <a:gd name="T7" fmla="*/ 0 h 45"/>
                    <a:gd name="T8" fmla="*/ 0 w 24"/>
                    <a:gd name="T9" fmla="*/ 0 h 45"/>
                    <a:gd name="T10" fmla="*/ 0 w 24"/>
                    <a:gd name="T11" fmla="*/ 0 h 45"/>
                    <a:gd name="T12" fmla="*/ 0 60000 65536"/>
                    <a:gd name="T13" fmla="*/ 0 60000 65536"/>
                    <a:gd name="T14" fmla="*/ 0 60000 65536"/>
                    <a:gd name="T15" fmla="*/ 0 60000 65536"/>
                    <a:gd name="T16" fmla="*/ 0 60000 65536"/>
                    <a:gd name="T17" fmla="*/ 0 60000 65536"/>
                    <a:gd name="T18" fmla="*/ 0 w 24"/>
                    <a:gd name="T19" fmla="*/ 0 h 45"/>
                    <a:gd name="T20" fmla="*/ 24 w 24"/>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 h="45">
                      <a:moveTo>
                        <a:pt x="24" y="0"/>
                      </a:moveTo>
                      <a:lnTo>
                        <a:pt x="3" y="9"/>
                      </a:lnTo>
                      <a:lnTo>
                        <a:pt x="0" y="15"/>
                      </a:lnTo>
                      <a:lnTo>
                        <a:pt x="0" y="30"/>
                      </a:lnTo>
                      <a:lnTo>
                        <a:pt x="0" y="45"/>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5" name="Freeform 39"/>
                <p:cNvSpPr>
                  <a:spLocks/>
                </p:cNvSpPr>
                <p:nvPr/>
              </p:nvSpPr>
              <p:spPr bwMode="auto">
                <a:xfrm>
                  <a:off x="5277" y="229"/>
                  <a:ext cx="21" cy="60"/>
                </a:xfrm>
                <a:custGeom>
                  <a:avLst/>
                  <a:gdLst>
                    <a:gd name="T0" fmla="*/ 0 w 70"/>
                    <a:gd name="T1" fmla="*/ 0 h 174"/>
                    <a:gd name="T2" fmla="*/ 0 w 70"/>
                    <a:gd name="T3" fmla="*/ 0 h 174"/>
                    <a:gd name="T4" fmla="*/ 0 w 70"/>
                    <a:gd name="T5" fmla="*/ 0 h 174"/>
                    <a:gd name="T6" fmla="*/ 0 w 70"/>
                    <a:gd name="T7" fmla="*/ 0 h 174"/>
                    <a:gd name="T8" fmla="*/ 0 w 70"/>
                    <a:gd name="T9" fmla="*/ 0 h 174"/>
                    <a:gd name="T10" fmla="*/ 0 w 70"/>
                    <a:gd name="T11" fmla="*/ 0 h 174"/>
                    <a:gd name="T12" fmla="*/ 0 w 70"/>
                    <a:gd name="T13" fmla="*/ 0 h 174"/>
                    <a:gd name="T14" fmla="*/ 0 w 70"/>
                    <a:gd name="T15" fmla="*/ 0 h 174"/>
                    <a:gd name="T16" fmla="*/ 0 w 70"/>
                    <a:gd name="T17" fmla="*/ 0 h 174"/>
                    <a:gd name="T18" fmla="*/ 0 w 70"/>
                    <a:gd name="T19" fmla="*/ 0 h 174"/>
                    <a:gd name="T20" fmla="*/ 0 w 70"/>
                    <a:gd name="T21" fmla="*/ 0 h 174"/>
                    <a:gd name="T22" fmla="*/ 0 w 70"/>
                    <a:gd name="T23" fmla="*/ 0 h 174"/>
                    <a:gd name="T24" fmla="*/ 0 w 70"/>
                    <a:gd name="T25" fmla="*/ 0 h 174"/>
                    <a:gd name="T26" fmla="*/ 0 w 70"/>
                    <a:gd name="T27" fmla="*/ 0 h 174"/>
                    <a:gd name="T28" fmla="*/ 0 w 70"/>
                    <a:gd name="T29" fmla="*/ 0 h 174"/>
                    <a:gd name="T30" fmla="*/ 0 w 70"/>
                    <a:gd name="T31" fmla="*/ 0 h 174"/>
                    <a:gd name="T32" fmla="*/ 0 w 70"/>
                    <a:gd name="T33" fmla="*/ 0 h 174"/>
                    <a:gd name="T34" fmla="*/ 0 w 70"/>
                    <a:gd name="T35" fmla="*/ 0 h 174"/>
                    <a:gd name="T36" fmla="*/ 0 w 70"/>
                    <a:gd name="T37" fmla="*/ 0 h 174"/>
                    <a:gd name="T38" fmla="*/ 0 w 70"/>
                    <a:gd name="T39" fmla="*/ 0 h 17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0"/>
                    <a:gd name="T61" fmla="*/ 0 h 174"/>
                    <a:gd name="T62" fmla="*/ 70 w 70"/>
                    <a:gd name="T63" fmla="*/ 174 h 17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0" h="174">
                      <a:moveTo>
                        <a:pt x="24" y="0"/>
                      </a:moveTo>
                      <a:lnTo>
                        <a:pt x="22" y="23"/>
                      </a:lnTo>
                      <a:lnTo>
                        <a:pt x="10" y="24"/>
                      </a:lnTo>
                      <a:lnTo>
                        <a:pt x="1" y="15"/>
                      </a:lnTo>
                      <a:lnTo>
                        <a:pt x="0" y="35"/>
                      </a:lnTo>
                      <a:lnTo>
                        <a:pt x="15" y="54"/>
                      </a:lnTo>
                      <a:lnTo>
                        <a:pt x="16" y="71"/>
                      </a:lnTo>
                      <a:lnTo>
                        <a:pt x="1" y="59"/>
                      </a:lnTo>
                      <a:lnTo>
                        <a:pt x="10" y="89"/>
                      </a:lnTo>
                      <a:lnTo>
                        <a:pt x="21" y="119"/>
                      </a:lnTo>
                      <a:lnTo>
                        <a:pt x="21" y="135"/>
                      </a:lnTo>
                      <a:lnTo>
                        <a:pt x="42" y="131"/>
                      </a:lnTo>
                      <a:lnTo>
                        <a:pt x="67" y="174"/>
                      </a:lnTo>
                      <a:lnTo>
                        <a:pt x="64" y="156"/>
                      </a:lnTo>
                      <a:lnTo>
                        <a:pt x="67" y="131"/>
                      </a:lnTo>
                      <a:lnTo>
                        <a:pt x="70" y="113"/>
                      </a:lnTo>
                      <a:lnTo>
                        <a:pt x="55" y="111"/>
                      </a:lnTo>
                      <a:lnTo>
                        <a:pt x="49" y="102"/>
                      </a:lnTo>
                      <a:lnTo>
                        <a:pt x="63" y="56"/>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6" name="Freeform 40"/>
                <p:cNvSpPr>
                  <a:spLocks/>
                </p:cNvSpPr>
                <p:nvPr/>
              </p:nvSpPr>
              <p:spPr bwMode="auto">
                <a:xfrm>
                  <a:off x="5291" y="290"/>
                  <a:ext cx="23" cy="42"/>
                </a:xfrm>
                <a:custGeom>
                  <a:avLst/>
                  <a:gdLst>
                    <a:gd name="T0" fmla="*/ 0 w 72"/>
                    <a:gd name="T1" fmla="*/ 0 h 123"/>
                    <a:gd name="T2" fmla="*/ 0 w 72"/>
                    <a:gd name="T3" fmla="*/ 0 h 123"/>
                    <a:gd name="T4" fmla="*/ 0 w 72"/>
                    <a:gd name="T5" fmla="*/ 0 h 123"/>
                    <a:gd name="T6" fmla="*/ 0 w 72"/>
                    <a:gd name="T7" fmla="*/ 0 h 123"/>
                    <a:gd name="T8" fmla="*/ 0 w 72"/>
                    <a:gd name="T9" fmla="*/ 0 h 123"/>
                    <a:gd name="T10" fmla="*/ 0 w 72"/>
                    <a:gd name="T11" fmla="*/ 0 h 123"/>
                    <a:gd name="T12" fmla="*/ 0 w 72"/>
                    <a:gd name="T13" fmla="*/ 0 h 123"/>
                    <a:gd name="T14" fmla="*/ 0 w 72"/>
                    <a:gd name="T15" fmla="*/ 0 h 123"/>
                    <a:gd name="T16" fmla="*/ 0 w 72"/>
                    <a:gd name="T17" fmla="*/ 0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123"/>
                    <a:gd name="T29" fmla="*/ 72 w 72"/>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123">
                      <a:moveTo>
                        <a:pt x="24" y="0"/>
                      </a:moveTo>
                      <a:lnTo>
                        <a:pt x="32" y="16"/>
                      </a:lnTo>
                      <a:lnTo>
                        <a:pt x="21" y="45"/>
                      </a:lnTo>
                      <a:lnTo>
                        <a:pt x="33" y="87"/>
                      </a:lnTo>
                      <a:lnTo>
                        <a:pt x="72" y="123"/>
                      </a:lnTo>
                      <a:lnTo>
                        <a:pt x="29" y="76"/>
                      </a:lnTo>
                      <a:lnTo>
                        <a:pt x="18" y="60"/>
                      </a:lnTo>
                      <a:lnTo>
                        <a:pt x="0" y="60"/>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7" name="Freeform 41"/>
                <p:cNvSpPr>
                  <a:spLocks/>
                </p:cNvSpPr>
                <p:nvPr/>
              </p:nvSpPr>
              <p:spPr bwMode="auto">
                <a:xfrm>
                  <a:off x="5347" y="7"/>
                  <a:ext cx="79" cy="101"/>
                </a:xfrm>
                <a:custGeom>
                  <a:avLst/>
                  <a:gdLst>
                    <a:gd name="T0" fmla="*/ 0 w 171"/>
                    <a:gd name="T1" fmla="*/ 1 h 199"/>
                    <a:gd name="T2" fmla="*/ 0 w 171"/>
                    <a:gd name="T3" fmla="*/ 1 h 199"/>
                    <a:gd name="T4" fmla="*/ 0 w 171"/>
                    <a:gd name="T5" fmla="*/ 1 h 199"/>
                    <a:gd name="T6" fmla="*/ 0 w 171"/>
                    <a:gd name="T7" fmla="*/ 1 h 199"/>
                    <a:gd name="T8" fmla="*/ 0 w 171"/>
                    <a:gd name="T9" fmla="*/ 1 h 199"/>
                    <a:gd name="T10" fmla="*/ 0 w 171"/>
                    <a:gd name="T11" fmla="*/ 1 h 199"/>
                    <a:gd name="T12" fmla="*/ 0 w 171"/>
                    <a:gd name="T13" fmla="*/ 1 h 199"/>
                    <a:gd name="T14" fmla="*/ 0 w 171"/>
                    <a:gd name="T15" fmla="*/ 1 h 199"/>
                    <a:gd name="T16" fmla="*/ 0 w 171"/>
                    <a:gd name="T17" fmla="*/ 1 h 199"/>
                    <a:gd name="T18" fmla="*/ 0 w 171"/>
                    <a:gd name="T19" fmla="*/ 1 h 199"/>
                    <a:gd name="T20" fmla="*/ 0 w 171"/>
                    <a:gd name="T21" fmla="*/ 1 h 199"/>
                    <a:gd name="T22" fmla="*/ 0 w 171"/>
                    <a:gd name="T23" fmla="*/ 1 h 199"/>
                    <a:gd name="T24" fmla="*/ 0 w 171"/>
                    <a:gd name="T25" fmla="*/ 1 h 199"/>
                    <a:gd name="T26" fmla="*/ 0 w 171"/>
                    <a:gd name="T27" fmla="*/ 1 h 199"/>
                    <a:gd name="T28" fmla="*/ 0 w 171"/>
                    <a:gd name="T29" fmla="*/ 1 h 199"/>
                    <a:gd name="T30" fmla="*/ 0 w 171"/>
                    <a:gd name="T31" fmla="*/ 1 h 199"/>
                    <a:gd name="T32" fmla="*/ 0 w 171"/>
                    <a:gd name="T33" fmla="*/ 1 h 199"/>
                    <a:gd name="T34" fmla="*/ 0 w 171"/>
                    <a:gd name="T35" fmla="*/ 1 h 199"/>
                    <a:gd name="T36" fmla="*/ 0 w 171"/>
                    <a:gd name="T37" fmla="*/ 1 h 199"/>
                    <a:gd name="T38" fmla="*/ 0 w 171"/>
                    <a:gd name="T39" fmla="*/ 1 h 199"/>
                    <a:gd name="T40" fmla="*/ 0 w 171"/>
                    <a:gd name="T41" fmla="*/ 1 h 199"/>
                    <a:gd name="T42" fmla="*/ 0 w 171"/>
                    <a:gd name="T43" fmla="*/ 1 h 199"/>
                    <a:gd name="T44" fmla="*/ 0 w 171"/>
                    <a:gd name="T45" fmla="*/ 1 h 199"/>
                    <a:gd name="T46" fmla="*/ 0 w 171"/>
                    <a:gd name="T47" fmla="*/ 1 h 199"/>
                    <a:gd name="T48" fmla="*/ 0 w 171"/>
                    <a:gd name="T49" fmla="*/ 1 h 199"/>
                    <a:gd name="T50" fmla="*/ 0 w 171"/>
                    <a:gd name="T51" fmla="*/ 1 h 199"/>
                    <a:gd name="T52" fmla="*/ 0 w 171"/>
                    <a:gd name="T53" fmla="*/ 1 h 199"/>
                    <a:gd name="T54" fmla="*/ 0 w 171"/>
                    <a:gd name="T55" fmla="*/ 1 h 199"/>
                    <a:gd name="T56" fmla="*/ 0 w 171"/>
                    <a:gd name="T57" fmla="*/ 1 h 199"/>
                    <a:gd name="T58" fmla="*/ 0 w 171"/>
                    <a:gd name="T59" fmla="*/ 1 h 199"/>
                    <a:gd name="T60" fmla="*/ 0 w 171"/>
                    <a:gd name="T61" fmla="*/ 1 h 199"/>
                    <a:gd name="T62" fmla="*/ 0 w 171"/>
                    <a:gd name="T63" fmla="*/ 1 h 199"/>
                    <a:gd name="T64" fmla="*/ 0 w 171"/>
                    <a:gd name="T65" fmla="*/ 1 h 199"/>
                    <a:gd name="T66" fmla="*/ 0 w 171"/>
                    <a:gd name="T67" fmla="*/ 1 h 199"/>
                    <a:gd name="T68" fmla="*/ 0 w 171"/>
                    <a:gd name="T69" fmla="*/ 0 h 199"/>
                    <a:gd name="T70" fmla="*/ 0 w 171"/>
                    <a:gd name="T71" fmla="*/ 1 h 199"/>
                    <a:gd name="T72" fmla="*/ 0 w 171"/>
                    <a:gd name="T73" fmla="*/ 1 h 199"/>
                    <a:gd name="T74" fmla="*/ 0 w 171"/>
                    <a:gd name="T75" fmla="*/ 1 h 199"/>
                    <a:gd name="T76" fmla="*/ 0 w 171"/>
                    <a:gd name="T77" fmla="*/ 1 h 199"/>
                    <a:gd name="T78" fmla="*/ 0 w 171"/>
                    <a:gd name="T79" fmla="*/ 1 h 199"/>
                    <a:gd name="T80" fmla="*/ 0 w 171"/>
                    <a:gd name="T81" fmla="*/ 1 h 19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1"/>
                    <a:gd name="T124" fmla="*/ 0 h 199"/>
                    <a:gd name="T125" fmla="*/ 171 w 171"/>
                    <a:gd name="T126" fmla="*/ 199 h 19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1" h="199">
                      <a:moveTo>
                        <a:pt x="3" y="87"/>
                      </a:moveTo>
                      <a:lnTo>
                        <a:pt x="2" y="97"/>
                      </a:lnTo>
                      <a:lnTo>
                        <a:pt x="2" y="111"/>
                      </a:lnTo>
                      <a:lnTo>
                        <a:pt x="4" y="117"/>
                      </a:lnTo>
                      <a:lnTo>
                        <a:pt x="6" y="123"/>
                      </a:lnTo>
                      <a:lnTo>
                        <a:pt x="9" y="125"/>
                      </a:lnTo>
                      <a:lnTo>
                        <a:pt x="12" y="133"/>
                      </a:lnTo>
                      <a:lnTo>
                        <a:pt x="12" y="141"/>
                      </a:lnTo>
                      <a:lnTo>
                        <a:pt x="15" y="151"/>
                      </a:lnTo>
                      <a:lnTo>
                        <a:pt x="16" y="157"/>
                      </a:lnTo>
                      <a:lnTo>
                        <a:pt x="17" y="165"/>
                      </a:lnTo>
                      <a:lnTo>
                        <a:pt x="19" y="178"/>
                      </a:lnTo>
                      <a:lnTo>
                        <a:pt x="23" y="186"/>
                      </a:lnTo>
                      <a:lnTo>
                        <a:pt x="37" y="198"/>
                      </a:lnTo>
                      <a:lnTo>
                        <a:pt x="53" y="199"/>
                      </a:lnTo>
                      <a:lnTo>
                        <a:pt x="75" y="195"/>
                      </a:lnTo>
                      <a:lnTo>
                        <a:pt x="103" y="191"/>
                      </a:lnTo>
                      <a:lnTo>
                        <a:pt x="119" y="185"/>
                      </a:lnTo>
                      <a:lnTo>
                        <a:pt x="127" y="175"/>
                      </a:lnTo>
                      <a:lnTo>
                        <a:pt x="133" y="165"/>
                      </a:lnTo>
                      <a:lnTo>
                        <a:pt x="136" y="155"/>
                      </a:lnTo>
                      <a:lnTo>
                        <a:pt x="152" y="143"/>
                      </a:lnTo>
                      <a:lnTo>
                        <a:pt x="167" y="112"/>
                      </a:lnTo>
                      <a:lnTo>
                        <a:pt x="169" y="103"/>
                      </a:lnTo>
                      <a:lnTo>
                        <a:pt x="166" y="88"/>
                      </a:lnTo>
                      <a:lnTo>
                        <a:pt x="170" y="86"/>
                      </a:lnTo>
                      <a:lnTo>
                        <a:pt x="171" y="81"/>
                      </a:lnTo>
                      <a:lnTo>
                        <a:pt x="166" y="75"/>
                      </a:lnTo>
                      <a:lnTo>
                        <a:pt x="165" y="56"/>
                      </a:lnTo>
                      <a:lnTo>
                        <a:pt x="161" y="49"/>
                      </a:lnTo>
                      <a:lnTo>
                        <a:pt x="148" y="40"/>
                      </a:lnTo>
                      <a:lnTo>
                        <a:pt x="136" y="17"/>
                      </a:lnTo>
                      <a:lnTo>
                        <a:pt x="112" y="2"/>
                      </a:lnTo>
                      <a:lnTo>
                        <a:pt x="73" y="2"/>
                      </a:lnTo>
                      <a:lnTo>
                        <a:pt x="38" y="0"/>
                      </a:lnTo>
                      <a:lnTo>
                        <a:pt x="8" y="32"/>
                      </a:lnTo>
                      <a:lnTo>
                        <a:pt x="4" y="54"/>
                      </a:lnTo>
                      <a:lnTo>
                        <a:pt x="0" y="73"/>
                      </a:lnTo>
                      <a:lnTo>
                        <a:pt x="4" y="73"/>
                      </a:lnTo>
                      <a:lnTo>
                        <a:pt x="4" y="78"/>
                      </a:lnTo>
                      <a:lnTo>
                        <a:pt x="3" y="87"/>
                      </a:lnTo>
                      <a:close/>
                    </a:path>
                  </a:pathLst>
                </a:custGeom>
                <a:solidFill>
                  <a:srgbClr val="FFC08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8" name="Freeform 42"/>
                <p:cNvSpPr>
                  <a:spLocks/>
                </p:cNvSpPr>
                <p:nvPr/>
              </p:nvSpPr>
              <p:spPr bwMode="auto">
                <a:xfrm>
                  <a:off x="5347" y="0"/>
                  <a:ext cx="80" cy="105"/>
                </a:xfrm>
                <a:custGeom>
                  <a:avLst/>
                  <a:gdLst>
                    <a:gd name="T0" fmla="*/ 0 w 173"/>
                    <a:gd name="T1" fmla="*/ 1 h 206"/>
                    <a:gd name="T2" fmla="*/ 0 w 173"/>
                    <a:gd name="T3" fmla="*/ 1 h 206"/>
                    <a:gd name="T4" fmla="*/ 0 w 173"/>
                    <a:gd name="T5" fmla="*/ 0 h 206"/>
                    <a:gd name="T6" fmla="*/ 0 w 173"/>
                    <a:gd name="T7" fmla="*/ 1 h 206"/>
                    <a:gd name="T8" fmla="*/ 0 w 173"/>
                    <a:gd name="T9" fmla="*/ 1 h 206"/>
                    <a:gd name="T10" fmla="*/ 0 w 173"/>
                    <a:gd name="T11" fmla="*/ 1 h 206"/>
                    <a:gd name="T12" fmla="*/ 0 w 173"/>
                    <a:gd name="T13" fmla="*/ 1 h 206"/>
                    <a:gd name="T14" fmla="*/ 0 w 173"/>
                    <a:gd name="T15" fmla="*/ 1 h 206"/>
                    <a:gd name="T16" fmla="*/ 0 w 173"/>
                    <a:gd name="T17" fmla="*/ 1 h 206"/>
                    <a:gd name="T18" fmla="*/ 0 w 173"/>
                    <a:gd name="T19" fmla="*/ 1 h 206"/>
                    <a:gd name="T20" fmla="*/ 0 w 173"/>
                    <a:gd name="T21" fmla="*/ 1 h 206"/>
                    <a:gd name="T22" fmla="*/ 0 w 173"/>
                    <a:gd name="T23" fmla="*/ 1 h 206"/>
                    <a:gd name="T24" fmla="*/ 0 w 173"/>
                    <a:gd name="T25" fmla="*/ 1 h 206"/>
                    <a:gd name="T26" fmla="*/ 0 w 173"/>
                    <a:gd name="T27" fmla="*/ 1 h 206"/>
                    <a:gd name="T28" fmla="*/ 0 w 173"/>
                    <a:gd name="T29" fmla="*/ 1 h 206"/>
                    <a:gd name="T30" fmla="*/ 0 w 173"/>
                    <a:gd name="T31" fmla="*/ 1 h 206"/>
                    <a:gd name="T32" fmla="*/ 0 w 173"/>
                    <a:gd name="T33" fmla="*/ 1 h 206"/>
                    <a:gd name="T34" fmla="*/ 0 w 173"/>
                    <a:gd name="T35" fmla="*/ 1 h 206"/>
                    <a:gd name="T36" fmla="*/ 0 w 173"/>
                    <a:gd name="T37" fmla="*/ 1 h 206"/>
                    <a:gd name="T38" fmla="*/ 0 w 173"/>
                    <a:gd name="T39" fmla="*/ 1 h 206"/>
                    <a:gd name="T40" fmla="*/ 0 w 173"/>
                    <a:gd name="T41" fmla="*/ 1 h 206"/>
                    <a:gd name="T42" fmla="*/ 0 w 173"/>
                    <a:gd name="T43" fmla="*/ 1 h 206"/>
                    <a:gd name="T44" fmla="*/ 0 w 173"/>
                    <a:gd name="T45" fmla="*/ 1 h 206"/>
                    <a:gd name="T46" fmla="*/ 0 w 173"/>
                    <a:gd name="T47" fmla="*/ 1 h 206"/>
                    <a:gd name="T48" fmla="*/ 0 w 173"/>
                    <a:gd name="T49" fmla="*/ 1 h 206"/>
                    <a:gd name="T50" fmla="*/ 0 w 173"/>
                    <a:gd name="T51" fmla="*/ 1 h 206"/>
                    <a:gd name="T52" fmla="*/ 0 w 173"/>
                    <a:gd name="T53" fmla="*/ 1 h 206"/>
                    <a:gd name="T54" fmla="*/ 0 w 173"/>
                    <a:gd name="T55" fmla="*/ 1 h 206"/>
                    <a:gd name="T56" fmla="*/ 0 w 173"/>
                    <a:gd name="T57" fmla="*/ 1 h 206"/>
                    <a:gd name="T58" fmla="*/ 0 w 173"/>
                    <a:gd name="T59" fmla="*/ 1 h 206"/>
                    <a:gd name="T60" fmla="*/ 0 w 173"/>
                    <a:gd name="T61" fmla="*/ 1 h 206"/>
                    <a:gd name="T62" fmla="*/ 0 w 173"/>
                    <a:gd name="T63" fmla="*/ 1 h 206"/>
                    <a:gd name="T64" fmla="*/ 0 w 173"/>
                    <a:gd name="T65" fmla="*/ 1 h 206"/>
                    <a:gd name="T66" fmla="*/ 0 w 173"/>
                    <a:gd name="T67" fmla="*/ 1 h 206"/>
                    <a:gd name="T68" fmla="*/ 0 w 173"/>
                    <a:gd name="T69" fmla="*/ 1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206"/>
                    <a:gd name="T107" fmla="*/ 173 w 173"/>
                    <a:gd name="T108" fmla="*/ 206 h 2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206">
                      <a:moveTo>
                        <a:pt x="5" y="65"/>
                      </a:moveTo>
                      <a:lnTo>
                        <a:pt x="2" y="55"/>
                      </a:lnTo>
                      <a:lnTo>
                        <a:pt x="7" y="46"/>
                      </a:lnTo>
                      <a:lnTo>
                        <a:pt x="17" y="25"/>
                      </a:lnTo>
                      <a:lnTo>
                        <a:pt x="32" y="13"/>
                      </a:lnTo>
                      <a:lnTo>
                        <a:pt x="47" y="0"/>
                      </a:lnTo>
                      <a:lnTo>
                        <a:pt x="119" y="3"/>
                      </a:lnTo>
                      <a:lnTo>
                        <a:pt x="146" y="15"/>
                      </a:lnTo>
                      <a:lnTo>
                        <a:pt x="167" y="33"/>
                      </a:lnTo>
                      <a:lnTo>
                        <a:pt x="172" y="52"/>
                      </a:lnTo>
                      <a:lnTo>
                        <a:pt x="173" y="64"/>
                      </a:lnTo>
                      <a:lnTo>
                        <a:pt x="173" y="76"/>
                      </a:lnTo>
                      <a:lnTo>
                        <a:pt x="170" y="82"/>
                      </a:lnTo>
                      <a:lnTo>
                        <a:pt x="171" y="92"/>
                      </a:lnTo>
                      <a:lnTo>
                        <a:pt x="170" y="96"/>
                      </a:lnTo>
                      <a:lnTo>
                        <a:pt x="170" y="102"/>
                      </a:lnTo>
                      <a:lnTo>
                        <a:pt x="170" y="113"/>
                      </a:lnTo>
                      <a:lnTo>
                        <a:pt x="168" y="120"/>
                      </a:lnTo>
                      <a:lnTo>
                        <a:pt x="158" y="142"/>
                      </a:lnTo>
                      <a:lnTo>
                        <a:pt x="151" y="155"/>
                      </a:lnTo>
                      <a:lnTo>
                        <a:pt x="138" y="164"/>
                      </a:lnTo>
                      <a:lnTo>
                        <a:pt x="136" y="165"/>
                      </a:lnTo>
                      <a:lnTo>
                        <a:pt x="131" y="179"/>
                      </a:lnTo>
                      <a:lnTo>
                        <a:pt x="120" y="194"/>
                      </a:lnTo>
                      <a:lnTo>
                        <a:pt x="94" y="203"/>
                      </a:lnTo>
                      <a:lnTo>
                        <a:pt x="80" y="206"/>
                      </a:lnTo>
                      <a:lnTo>
                        <a:pt x="65" y="203"/>
                      </a:lnTo>
                      <a:lnTo>
                        <a:pt x="71" y="198"/>
                      </a:lnTo>
                      <a:lnTo>
                        <a:pt x="76" y="189"/>
                      </a:lnTo>
                      <a:lnTo>
                        <a:pt x="68" y="181"/>
                      </a:lnTo>
                      <a:lnTo>
                        <a:pt x="62" y="180"/>
                      </a:lnTo>
                      <a:lnTo>
                        <a:pt x="56" y="178"/>
                      </a:lnTo>
                      <a:lnTo>
                        <a:pt x="48" y="178"/>
                      </a:lnTo>
                      <a:lnTo>
                        <a:pt x="50" y="175"/>
                      </a:lnTo>
                      <a:lnTo>
                        <a:pt x="57" y="175"/>
                      </a:lnTo>
                      <a:lnTo>
                        <a:pt x="65" y="174"/>
                      </a:lnTo>
                      <a:lnTo>
                        <a:pt x="63" y="169"/>
                      </a:lnTo>
                      <a:lnTo>
                        <a:pt x="59" y="168"/>
                      </a:lnTo>
                      <a:lnTo>
                        <a:pt x="56" y="166"/>
                      </a:lnTo>
                      <a:lnTo>
                        <a:pt x="59" y="160"/>
                      </a:lnTo>
                      <a:lnTo>
                        <a:pt x="61" y="148"/>
                      </a:lnTo>
                      <a:lnTo>
                        <a:pt x="63" y="148"/>
                      </a:lnTo>
                      <a:lnTo>
                        <a:pt x="64" y="143"/>
                      </a:lnTo>
                      <a:lnTo>
                        <a:pt x="61" y="141"/>
                      </a:lnTo>
                      <a:lnTo>
                        <a:pt x="58" y="141"/>
                      </a:lnTo>
                      <a:lnTo>
                        <a:pt x="55" y="143"/>
                      </a:lnTo>
                      <a:lnTo>
                        <a:pt x="53" y="141"/>
                      </a:lnTo>
                      <a:lnTo>
                        <a:pt x="55" y="133"/>
                      </a:lnTo>
                      <a:lnTo>
                        <a:pt x="59" y="134"/>
                      </a:lnTo>
                      <a:lnTo>
                        <a:pt x="59" y="131"/>
                      </a:lnTo>
                      <a:lnTo>
                        <a:pt x="56" y="127"/>
                      </a:lnTo>
                      <a:lnTo>
                        <a:pt x="63" y="92"/>
                      </a:lnTo>
                      <a:lnTo>
                        <a:pt x="67" y="86"/>
                      </a:lnTo>
                      <a:lnTo>
                        <a:pt x="65" y="84"/>
                      </a:lnTo>
                      <a:lnTo>
                        <a:pt x="71" y="76"/>
                      </a:lnTo>
                      <a:lnTo>
                        <a:pt x="116" y="70"/>
                      </a:lnTo>
                      <a:lnTo>
                        <a:pt x="127" y="27"/>
                      </a:lnTo>
                      <a:lnTo>
                        <a:pt x="74" y="15"/>
                      </a:lnTo>
                      <a:lnTo>
                        <a:pt x="31" y="19"/>
                      </a:lnTo>
                      <a:lnTo>
                        <a:pt x="19" y="43"/>
                      </a:lnTo>
                      <a:lnTo>
                        <a:pt x="15" y="58"/>
                      </a:lnTo>
                      <a:lnTo>
                        <a:pt x="14" y="58"/>
                      </a:lnTo>
                      <a:lnTo>
                        <a:pt x="17" y="64"/>
                      </a:lnTo>
                      <a:lnTo>
                        <a:pt x="14" y="79"/>
                      </a:lnTo>
                      <a:lnTo>
                        <a:pt x="10" y="81"/>
                      </a:lnTo>
                      <a:lnTo>
                        <a:pt x="11" y="85"/>
                      </a:lnTo>
                      <a:lnTo>
                        <a:pt x="4" y="98"/>
                      </a:lnTo>
                      <a:lnTo>
                        <a:pt x="5" y="88"/>
                      </a:lnTo>
                      <a:lnTo>
                        <a:pt x="4" y="84"/>
                      </a:lnTo>
                      <a:lnTo>
                        <a:pt x="0" y="83"/>
                      </a:lnTo>
                      <a:lnTo>
                        <a:pt x="5" y="65"/>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39" name="Freeform 43"/>
                <p:cNvSpPr>
                  <a:spLocks/>
                </p:cNvSpPr>
                <p:nvPr/>
              </p:nvSpPr>
              <p:spPr bwMode="auto">
                <a:xfrm>
                  <a:off x="5386" y="57"/>
                  <a:ext cx="17" cy="9"/>
                </a:xfrm>
                <a:custGeom>
                  <a:avLst/>
                  <a:gdLst>
                    <a:gd name="T0" fmla="*/ 0 w 58"/>
                    <a:gd name="T1" fmla="*/ 0 h 27"/>
                    <a:gd name="T2" fmla="*/ 0 w 58"/>
                    <a:gd name="T3" fmla="*/ 0 h 27"/>
                    <a:gd name="T4" fmla="*/ 0 w 58"/>
                    <a:gd name="T5" fmla="*/ 0 h 27"/>
                    <a:gd name="T6" fmla="*/ 0 w 58"/>
                    <a:gd name="T7" fmla="*/ 0 h 27"/>
                    <a:gd name="T8" fmla="*/ 0 w 58"/>
                    <a:gd name="T9" fmla="*/ 0 h 27"/>
                    <a:gd name="T10" fmla="*/ 0 w 58"/>
                    <a:gd name="T11" fmla="*/ 0 h 27"/>
                    <a:gd name="T12" fmla="*/ 0 w 58"/>
                    <a:gd name="T13" fmla="*/ 0 h 27"/>
                    <a:gd name="T14" fmla="*/ 0 w 58"/>
                    <a:gd name="T15" fmla="*/ 0 h 27"/>
                    <a:gd name="T16" fmla="*/ 0 w 58"/>
                    <a:gd name="T17" fmla="*/ 0 h 27"/>
                    <a:gd name="T18" fmla="*/ 0 w 58"/>
                    <a:gd name="T19" fmla="*/ 0 h 27"/>
                    <a:gd name="T20" fmla="*/ 0 w 58"/>
                    <a:gd name="T21" fmla="*/ 0 h 27"/>
                    <a:gd name="T22" fmla="*/ 0 w 58"/>
                    <a:gd name="T23" fmla="*/ 0 h 27"/>
                    <a:gd name="T24" fmla="*/ 0 w 58"/>
                    <a:gd name="T25" fmla="*/ 0 h 27"/>
                    <a:gd name="T26" fmla="*/ 0 w 58"/>
                    <a:gd name="T27" fmla="*/ 0 h 27"/>
                    <a:gd name="T28" fmla="*/ 0 w 58"/>
                    <a:gd name="T29" fmla="*/ 0 h 27"/>
                    <a:gd name="T30" fmla="*/ 0 w 58"/>
                    <a:gd name="T31" fmla="*/ 0 h 27"/>
                    <a:gd name="T32" fmla="*/ 0 w 58"/>
                    <a:gd name="T33" fmla="*/ 0 h 27"/>
                    <a:gd name="T34" fmla="*/ 0 w 58"/>
                    <a:gd name="T35" fmla="*/ 0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
                    <a:gd name="T55" fmla="*/ 0 h 27"/>
                    <a:gd name="T56" fmla="*/ 58 w 58"/>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 h="27">
                      <a:moveTo>
                        <a:pt x="16" y="0"/>
                      </a:moveTo>
                      <a:lnTo>
                        <a:pt x="18" y="12"/>
                      </a:lnTo>
                      <a:lnTo>
                        <a:pt x="0" y="18"/>
                      </a:lnTo>
                      <a:lnTo>
                        <a:pt x="10" y="26"/>
                      </a:lnTo>
                      <a:lnTo>
                        <a:pt x="15" y="21"/>
                      </a:lnTo>
                      <a:lnTo>
                        <a:pt x="24" y="24"/>
                      </a:lnTo>
                      <a:lnTo>
                        <a:pt x="24" y="27"/>
                      </a:lnTo>
                      <a:lnTo>
                        <a:pt x="37" y="27"/>
                      </a:lnTo>
                      <a:lnTo>
                        <a:pt x="34" y="24"/>
                      </a:lnTo>
                      <a:lnTo>
                        <a:pt x="25" y="21"/>
                      </a:lnTo>
                      <a:lnTo>
                        <a:pt x="43" y="14"/>
                      </a:lnTo>
                      <a:lnTo>
                        <a:pt x="37" y="11"/>
                      </a:lnTo>
                      <a:lnTo>
                        <a:pt x="54" y="9"/>
                      </a:lnTo>
                      <a:lnTo>
                        <a:pt x="58" y="3"/>
                      </a:lnTo>
                      <a:lnTo>
                        <a:pt x="52" y="3"/>
                      </a:lnTo>
                      <a:lnTo>
                        <a:pt x="43" y="2"/>
                      </a:lnTo>
                      <a:lnTo>
                        <a:pt x="28" y="2"/>
                      </a:lnTo>
                      <a:lnTo>
                        <a:pt x="16"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0" name="Freeform 44"/>
                <p:cNvSpPr>
                  <a:spLocks/>
                </p:cNvSpPr>
                <p:nvPr/>
              </p:nvSpPr>
              <p:spPr bwMode="auto">
                <a:xfrm>
                  <a:off x="5385" y="43"/>
                  <a:ext cx="15" cy="6"/>
                </a:xfrm>
                <a:custGeom>
                  <a:avLst/>
                  <a:gdLst>
                    <a:gd name="T0" fmla="*/ 0 w 47"/>
                    <a:gd name="T1" fmla="*/ 0 h 17"/>
                    <a:gd name="T2" fmla="*/ 0 w 47"/>
                    <a:gd name="T3" fmla="*/ 0 h 17"/>
                    <a:gd name="T4" fmla="*/ 0 w 47"/>
                    <a:gd name="T5" fmla="*/ 0 h 17"/>
                    <a:gd name="T6" fmla="*/ 0 w 47"/>
                    <a:gd name="T7" fmla="*/ 0 h 17"/>
                    <a:gd name="T8" fmla="*/ 0 w 47"/>
                    <a:gd name="T9" fmla="*/ 0 h 17"/>
                    <a:gd name="T10" fmla="*/ 0 w 47"/>
                    <a:gd name="T11" fmla="*/ 0 h 17"/>
                    <a:gd name="T12" fmla="*/ 0 w 47"/>
                    <a:gd name="T13" fmla="*/ 0 h 17"/>
                    <a:gd name="T14" fmla="*/ 0 w 47"/>
                    <a:gd name="T15" fmla="*/ 0 h 17"/>
                    <a:gd name="T16" fmla="*/ 0 w 47"/>
                    <a:gd name="T17" fmla="*/ 0 h 17"/>
                    <a:gd name="T18" fmla="*/ 0 w 47"/>
                    <a:gd name="T19" fmla="*/ 0 h 17"/>
                    <a:gd name="T20" fmla="*/ 0 w 47"/>
                    <a:gd name="T21" fmla="*/ 0 h 17"/>
                    <a:gd name="T22" fmla="*/ 0 w 47"/>
                    <a:gd name="T23" fmla="*/ 0 h 17"/>
                    <a:gd name="T24" fmla="*/ 0 w 47"/>
                    <a:gd name="T25" fmla="*/ 0 h 17"/>
                    <a:gd name="T26" fmla="*/ 0 w 47"/>
                    <a:gd name="T27" fmla="*/ 0 h 17"/>
                    <a:gd name="T28" fmla="*/ 0 w 47"/>
                    <a:gd name="T29" fmla="*/ 0 h 17"/>
                    <a:gd name="T30" fmla="*/ 0 w 47"/>
                    <a:gd name="T31" fmla="*/ 0 h 17"/>
                    <a:gd name="T32" fmla="*/ 0 w 47"/>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17"/>
                    <a:gd name="T53" fmla="*/ 47 w 4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17">
                      <a:moveTo>
                        <a:pt x="2" y="17"/>
                      </a:moveTo>
                      <a:lnTo>
                        <a:pt x="0" y="11"/>
                      </a:lnTo>
                      <a:lnTo>
                        <a:pt x="5" y="3"/>
                      </a:lnTo>
                      <a:lnTo>
                        <a:pt x="20" y="0"/>
                      </a:lnTo>
                      <a:lnTo>
                        <a:pt x="33" y="0"/>
                      </a:lnTo>
                      <a:lnTo>
                        <a:pt x="36" y="3"/>
                      </a:lnTo>
                      <a:lnTo>
                        <a:pt x="45" y="8"/>
                      </a:lnTo>
                      <a:lnTo>
                        <a:pt x="47" y="17"/>
                      </a:lnTo>
                      <a:lnTo>
                        <a:pt x="42" y="15"/>
                      </a:lnTo>
                      <a:lnTo>
                        <a:pt x="33" y="5"/>
                      </a:lnTo>
                      <a:lnTo>
                        <a:pt x="26" y="5"/>
                      </a:lnTo>
                      <a:lnTo>
                        <a:pt x="29" y="12"/>
                      </a:lnTo>
                      <a:lnTo>
                        <a:pt x="26" y="17"/>
                      </a:lnTo>
                      <a:lnTo>
                        <a:pt x="18" y="17"/>
                      </a:lnTo>
                      <a:lnTo>
                        <a:pt x="12" y="15"/>
                      </a:lnTo>
                      <a:lnTo>
                        <a:pt x="12" y="8"/>
                      </a:lnTo>
                      <a:lnTo>
                        <a:pt x="2" y="17"/>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1" name="Freeform 45"/>
                <p:cNvSpPr>
                  <a:spLocks/>
                </p:cNvSpPr>
                <p:nvPr/>
              </p:nvSpPr>
              <p:spPr bwMode="auto">
                <a:xfrm>
                  <a:off x="5387" y="45"/>
                  <a:ext cx="11" cy="6"/>
                </a:xfrm>
                <a:custGeom>
                  <a:avLst/>
                  <a:gdLst>
                    <a:gd name="T0" fmla="*/ 0 w 36"/>
                    <a:gd name="T1" fmla="*/ 0 h 18"/>
                    <a:gd name="T2" fmla="*/ 0 w 36"/>
                    <a:gd name="T3" fmla="*/ 0 h 18"/>
                    <a:gd name="T4" fmla="*/ 0 w 36"/>
                    <a:gd name="T5" fmla="*/ 0 h 18"/>
                    <a:gd name="T6" fmla="*/ 0 w 36"/>
                    <a:gd name="T7" fmla="*/ 0 h 18"/>
                    <a:gd name="T8" fmla="*/ 0 w 36"/>
                    <a:gd name="T9" fmla="*/ 0 h 18"/>
                    <a:gd name="T10" fmla="*/ 0 w 36"/>
                    <a:gd name="T11" fmla="*/ 0 h 18"/>
                    <a:gd name="T12" fmla="*/ 0 w 36"/>
                    <a:gd name="T13" fmla="*/ 0 h 18"/>
                    <a:gd name="T14" fmla="*/ 0 w 36"/>
                    <a:gd name="T15" fmla="*/ 0 h 18"/>
                    <a:gd name="T16" fmla="*/ 0 w 36"/>
                    <a:gd name="T17" fmla="*/ 0 h 18"/>
                    <a:gd name="T18" fmla="*/ 0 w 36"/>
                    <a:gd name="T19" fmla="*/ 0 h 18"/>
                    <a:gd name="T20" fmla="*/ 0 w 36"/>
                    <a:gd name="T21" fmla="*/ 0 h 18"/>
                    <a:gd name="T22" fmla="*/ 0 w 36"/>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18"/>
                    <a:gd name="T38" fmla="*/ 36 w 36"/>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18">
                      <a:moveTo>
                        <a:pt x="0" y="12"/>
                      </a:moveTo>
                      <a:lnTo>
                        <a:pt x="7" y="18"/>
                      </a:lnTo>
                      <a:lnTo>
                        <a:pt x="16" y="18"/>
                      </a:lnTo>
                      <a:lnTo>
                        <a:pt x="31" y="15"/>
                      </a:lnTo>
                      <a:lnTo>
                        <a:pt x="36" y="12"/>
                      </a:lnTo>
                      <a:lnTo>
                        <a:pt x="25" y="0"/>
                      </a:lnTo>
                      <a:lnTo>
                        <a:pt x="22" y="1"/>
                      </a:lnTo>
                      <a:lnTo>
                        <a:pt x="24" y="9"/>
                      </a:lnTo>
                      <a:lnTo>
                        <a:pt x="21" y="13"/>
                      </a:lnTo>
                      <a:lnTo>
                        <a:pt x="9" y="10"/>
                      </a:lnTo>
                      <a:lnTo>
                        <a:pt x="9" y="4"/>
                      </a:lnTo>
                      <a:lnTo>
                        <a:pt x="0" y="12"/>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2" name="Freeform 46"/>
                <p:cNvSpPr>
                  <a:spLocks/>
                </p:cNvSpPr>
                <p:nvPr/>
              </p:nvSpPr>
              <p:spPr bwMode="auto">
                <a:xfrm>
                  <a:off x="5350" y="38"/>
                  <a:ext cx="19" cy="69"/>
                </a:xfrm>
                <a:custGeom>
                  <a:avLst/>
                  <a:gdLst>
                    <a:gd name="T0" fmla="*/ 0 w 64"/>
                    <a:gd name="T1" fmla="*/ 0 h 200"/>
                    <a:gd name="T2" fmla="*/ 0 w 64"/>
                    <a:gd name="T3" fmla="*/ 0 h 200"/>
                    <a:gd name="T4" fmla="*/ 0 w 64"/>
                    <a:gd name="T5" fmla="*/ 0 h 200"/>
                    <a:gd name="T6" fmla="*/ 0 w 64"/>
                    <a:gd name="T7" fmla="*/ 0 h 200"/>
                    <a:gd name="T8" fmla="*/ 0 w 64"/>
                    <a:gd name="T9" fmla="*/ 0 h 200"/>
                    <a:gd name="T10" fmla="*/ 0 w 64"/>
                    <a:gd name="T11" fmla="*/ 0 h 200"/>
                    <a:gd name="T12" fmla="*/ 0 w 64"/>
                    <a:gd name="T13" fmla="*/ 0 h 200"/>
                    <a:gd name="T14" fmla="*/ 0 w 64"/>
                    <a:gd name="T15" fmla="*/ 0 h 200"/>
                    <a:gd name="T16" fmla="*/ 0 w 64"/>
                    <a:gd name="T17" fmla="*/ 0 h 200"/>
                    <a:gd name="T18" fmla="*/ 0 w 64"/>
                    <a:gd name="T19" fmla="*/ 0 h 200"/>
                    <a:gd name="T20" fmla="*/ 0 w 64"/>
                    <a:gd name="T21" fmla="*/ 0 h 200"/>
                    <a:gd name="T22" fmla="*/ 0 w 64"/>
                    <a:gd name="T23" fmla="*/ 0 h 200"/>
                    <a:gd name="T24" fmla="*/ 0 w 64"/>
                    <a:gd name="T25" fmla="*/ 0 h 200"/>
                    <a:gd name="T26" fmla="*/ 0 w 64"/>
                    <a:gd name="T27" fmla="*/ 0 h 200"/>
                    <a:gd name="T28" fmla="*/ 0 w 64"/>
                    <a:gd name="T29" fmla="*/ 0 h 200"/>
                    <a:gd name="T30" fmla="*/ 0 w 64"/>
                    <a:gd name="T31" fmla="*/ 0 h 200"/>
                    <a:gd name="T32" fmla="*/ 0 w 64"/>
                    <a:gd name="T33" fmla="*/ 0 h 200"/>
                    <a:gd name="T34" fmla="*/ 0 w 64"/>
                    <a:gd name="T35" fmla="*/ 0 h 200"/>
                    <a:gd name="T36" fmla="*/ 0 w 64"/>
                    <a:gd name="T37" fmla="*/ 0 h 200"/>
                    <a:gd name="T38" fmla="*/ 0 w 64"/>
                    <a:gd name="T39" fmla="*/ 0 h 200"/>
                    <a:gd name="T40" fmla="*/ 0 w 64"/>
                    <a:gd name="T41" fmla="*/ 0 h 200"/>
                    <a:gd name="T42" fmla="*/ 0 w 64"/>
                    <a:gd name="T43" fmla="*/ 0 h 200"/>
                    <a:gd name="T44" fmla="*/ 0 w 64"/>
                    <a:gd name="T45" fmla="*/ 0 h 200"/>
                    <a:gd name="T46" fmla="*/ 0 w 64"/>
                    <a:gd name="T47" fmla="*/ 0 h 200"/>
                    <a:gd name="T48" fmla="*/ 0 w 64"/>
                    <a:gd name="T49" fmla="*/ 0 h 200"/>
                    <a:gd name="T50" fmla="*/ 0 w 64"/>
                    <a:gd name="T51" fmla="*/ 0 h 200"/>
                    <a:gd name="T52" fmla="*/ 0 w 64"/>
                    <a:gd name="T53" fmla="*/ 0 h 200"/>
                    <a:gd name="T54" fmla="*/ 0 w 64"/>
                    <a:gd name="T55" fmla="*/ 0 h 200"/>
                    <a:gd name="T56" fmla="*/ 0 w 64"/>
                    <a:gd name="T57" fmla="*/ 0 h 200"/>
                    <a:gd name="T58" fmla="*/ 0 w 64"/>
                    <a:gd name="T59" fmla="*/ 0 h 200"/>
                    <a:gd name="T60" fmla="*/ 0 w 64"/>
                    <a:gd name="T61" fmla="*/ 0 h 200"/>
                    <a:gd name="T62" fmla="*/ 0 w 64"/>
                    <a:gd name="T63" fmla="*/ 0 h 200"/>
                    <a:gd name="T64" fmla="*/ 0 w 64"/>
                    <a:gd name="T65" fmla="*/ 0 h 200"/>
                    <a:gd name="T66" fmla="*/ 0 w 64"/>
                    <a:gd name="T67" fmla="*/ 0 h 200"/>
                    <a:gd name="T68" fmla="*/ 0 w 64"/>
                    <a:gd name="T69" fmla="*/ 0 h 200"/>
                    <a:gd name="T70" fmla="*/ 0 w 64"/>
                    <a:gd name="T71" fmla="*/ 0 h 200"/>
                    <a:gd name="T72" fmla="*/ 0 w 64"/>
                    <a:gd name="T73" fmla="*/ 0 h 200"/>
                    <a:gd name="T74" fmla="*/ 0 w 64"/>
                    <a:gd name="T75" fmla="*/ 0 h 200"/>
                    <a:gd name="T76" fmla="*/ 0 w 64"/>
                    <a:gd name="T77" fmla="*/ 0 h 200"/>
                    <a:gd name="T78" fmla="*/ 0 w 64"/>
                    <a:gd name="T79" fmla="*/ 0 h 200"/>
                    <a:gd name="T80" fmla="*/ 0 w 64"/>
                    <a:gd name="T81" fmla="*/ 0 h 200"/>
                    <a:gd name="T82" fmla="*/ 0 w 64"/>
                    <a:gd name="T83" fmla="*/ 0 h 200"/>
                    <a:gd name="T84" fmla="*/ 0 w 64"/>
                    <a:gd name="T85" fmla="*/ 0 h 200"/>
                    <a:gd name="T86" fmla="*/ 0 w 64"/>
                    <a:gd name="T87" fmla="*/ 0 h 200"/>
                    <a:gd name="T88" fmla="*/ 0 w 64"/>
                    <a:gd name="T89" fmla="*/ 0 h 200"/>
                    <a:gd name="T90" fmla="*/ 0 w 64"/>
                    <a:gd name="T91" fmla="*/ 0 h 200"/>
                    <a:gd name="T92" fmla="*/ 0 w 64"/>
                    <a:gd name="T93" fmla="*/ 0 h 2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200"/>
                    <a:gd name="T143" fmla="*/ 64 w 64"/>
                    <a:gd name="T144" fmla="*/ 200 h 2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200">
                      <a:moveTo>
                        <a:pt x="33" y="0"/>
                      </a:moveTo>
                      <a:lnTo>
                        <a:pt x="19" y="2"/>
                      </a:lnTo>
                      <a:lnTo>
                        <a:pt x="13" y="8"/>
                      </a:lnTo>
                      <a:lnTo>
                        <a:pt x="12" y="12"/>
                      </a:lnTo>
                      <a:lnTo>
                        <a:pt x="12" y="18"/>
                      </a:lnTo>
                      <a:lnTo>
                        <a:pt x="7" y="33"/>
                      </a:lnTo>
                      <a:lnTo>
                        <a:pt x="3" y="45"/>
                      </a:lnTo>
                      <a:lnTo>
                        <a:pt x="3" y="56"/>
                      </a:lnTo>
                      <a:lnTo>
                        <a:pt x="0" y="60"/>
                      </a:lnTo>
                      <a:lnTo>
                        <a:pt x="0" y="65"/>
                      </a:lnTo>
                      <a:lnTo>
                        <a:pt x="4" y="66"/>
                      </a:lnTo>
                      <a:lnTo>
                        <a:pt x="4" y="86"/>
                      </a:lnTo>
                      <a:lnTo>
                        <a:pt x="13" y="99"/>
                      </a:lnTo>
                      <a:lnTo>
                        <a:pt x="12" y="117"/>
                      </a:lnTo>
                      <a:lnTo>
                        <a:pt x="18" y="134"/>
                      </a:lnTo>
                      <a:lnTo>
                        <a:pt x="19" y="147"/>
                      </a:lnTo>
                      <a:lnTo>
                        <a:pt x="21" y="164"/>
                      </a:lnTo>
                      <a:lnTo>
                        <a:pt x="25" y="179"/>
                      </a:lnTo>
                      <a:lnTo>
                        <a:pt x="48" y="198"/>
                      </a:lnTo>
                      <a:lnTo>
                        <a:pt x="64" y="200"/>
                      </a:lnTo>
                      <a:lnTo>
                        <a:pt x="37" y="179"/>
                      </a:lnTo>
                      <a:lnTo>
                        <a:pt x="34" y="164"/>
                      </a:lnTo>
                      <a:lnTo>
                        <a:pt x="31" y="152"/>
                      </a:lnTo>
                      <a:lnTo>
                        <a:pt x="34" y="149"/>
                      </a:lnTo>
                      <a:lnTo>
                        <a:pt x="37" y="143"/>
                      </a:lnTo>
                      <a:lnTo>
                        <a:pt x="31" y="141"/>
                      </a:lnTo>
                      <a:lnTo>
                        <a:pt x="24" y="134"/>
                      </a:lnTo>
                      <a:lnTo>
                        <a:pt x="24" y="125"/>
                      </a:lnTo>
                      <a:lnTo>
                        <a:pt x="25" y="120"/>
                      </a:lnTo>
                      <a:lnTo>
                        <a:pt x="28" y="110"/>
                      </a:lnTo>
                      <a:lnTo>
                        <a:pt x="28" y="105"/>
                      </a:lnTo>
                      <a:lnTo>
                        <a:pt x="24" y="101"/>
                      </a:lnTo>
                      <a:lnTo>
                        <a:pt x="25" y="86"/>
                      </a:lnTo>
                      <a:lnTo>
                        <a:pt x="27" y="72"/>
                      </a:lnTo>
                      <a:lnTo>
                        <a:pt x="34" y="65"/>
                      </a:lnTo>
                      <a:lnTo>
                        <a:pt x="36" y="62"/>
                      </a:lnTo>
                      <a:lnTo>
                        <a:pt x="39" y="53"/>
                      </a:lnTo>
                      <a:lnTo>
                        <a:pt x="39" y="50"/>
                      </a:lnTo>
                      <a:lnTo>
                        <a:pt x="45" y="39"/>
                      </a:lnTo>
                      <a:lnTo>
                        <a:pt x="48" y="32"/>
                      </a:lnTo>
                      <a:lnTo>
                        <a:pt x="39" y="30"/>
                      </a:lnTo>
                      <a:lnTo>
                        <a:pt x="33" y="26"/>
                      </a:lnTo>
                      <a:lnTo>
                        <a:pt x="25" y="20"/>
                      </a:lnTo>
                      <a:lnTo>
                        <a:pt x="24" y="15"/>
                      </a:lnTo>
                      <a:lnTo>
                        <a:pt x="21" y="12"/>
                      </a:lnTo>
                      <a:lnTo>
                        <a:pt x="21" y="9"/>
                      </a:lnTo>
                      <a:lnTo>
                        <a:pt x="33"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3" name="Freeform 47"/>
                <p:cNvSpPr>
                  <a:spLocks/>
                </p:cNvSpPr>
                <p:nvPr/>
              </p:nvSpPr>
              <p:spPr bwMode="auto">
                <a:xfrm>
                  <a:off x="5360" y="62"/>
                  <a:ext cx="9" cy="12"/>
                </a:xfrm>
                <a:custGeom>
                  <a:avLst/>
                  <a:gdLst>
                    <a:gd name="T0" fmla="*/ 0 w 29"/>
                    <a:gd name="T1" fmla="*/ 0 h 37"/>
                    <a:gd name="T2" fmla="*/ 0 w 29"/>
                    <a:gd name="T3" fmla="*/ 0 h 37"/>
                    <a:gd name="T4" fmla="*/ 0 w 29"/>
                    <a:gd name="T5" fmla="*/ 0 h 37"/>
                    <a:gd name="T6" fmla="*/ 0 w 29"/>
                    <a:gd name="T7" fmla="*/ 0 h 37"/>
                    <a:gd name="T8" fmla="*/ 0 w 29"/>
                    <a:gd name="T9" fmla="*/ 0 h 37"/>
                    <a:gd name="T10" fmla="*/ 0 w 29"/>
                    <a:gd name="T11" fmla="*/ 0 h 37"/>
                    <a:gd name="T12" fmla="*/ 0 w 29"/>
                    <a:gd name="T13" fmla="*/ 0 h 37"/>
                    <a:gd name="T14" fmla="*/ 0 w 29"/>
                    <a:gd name="T15" fmla="*/ 0 h 37"/>
                    <a:gd name="T16" fmla="*/ 0 w 29"/>
                    <a:gd name="T17" fmla="*/ 0 h 37"/>
                    <a:gd name="T18" fmla="*/ 0 w 29"/>
                    <a:gd name="T19" fmla="*/ 0 h 37"/>
                    <a:gd name="T20" fmla="*/ 0 w 29"/>
                    <a:gd name="T21" fmla="*/ 0 h 37"/>
                    <a:gd name="T22" fmla="*/ 0 w 29"/>
                    <a:gd name="T23" fmla="*/ 0 h 37"/>
                    <a:gd name="T24" fmla="*/ 0 w 29"/>
                    <a:gd name="T25" fmla="*/ 0 h 37"/>
                    <a:gd name="T26" fmla="*/ 0 w 29"/>
                    <a:gd name="T27" fmla="*/ 0 h 37"/>
                    <a:gd name="T28" fmla="*/ 0 w 29"/>
                    <a:gd name="T29" fmla="*/ 0 h 37"/>
                    <a:gd name="T30" fmla="*/ 0 w 29"/>
                    <a:gd name="T31" fmla="*/ 0 h 37"/>
                    <a:gd name="T32" fmla="*/ 0 w 29"/>
                    <a:gd name="T33" fmla="*/ 0 h 37"/>
                    <a:gd name="T34" fmla="*/ 0 w 29"/>
                    <a:gd name="T35" fmla="*/ 0 h 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
                    <a:gd name="T55" fmla="*/ 0 h 37"/>
                    <a:gd name="T56" fmla="*/ 29 w 29"/>
                    <a:gd name="T57" fmla="*/ 37 h 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 h="37">
                      <a:moveTo>
                        <a:pt x="23" y="15"/>
                      </a:moveTo>
                      <a:lnTo>
                        <a:pt x="29" y="15"/>
                      </a:lnTo>
                      <a:lnTo>
                        <a:pt x="29" y="4"/>
                      </a:lnTo>
                      <a:lnTo>
                        <a:pt x="26" y="0"/>
                      </a:lnTo>
                      <a:lnTo>
                        <a:pt x="20" y="10"/>
                      </a:lnTo>
                      <a:lnTo>
                        <a:pt x="9" y="9"/>
                      </a:lnTo>
                      <a:lnTo>
                        <a:pt x="2" y="6"/>
                      </a:lnTo>
                      <a:lnTo>
                        <a:pt x="0" y="9"/>
                      </a:lnTo>
                      <a:lnTo>
                        <a:pt x="2" y="18"/>
                      </a:lnTo>
                      <a:lnTo>
                        <a:pt x="6" y="21"/>
                      </a:lnTo>
                      <a:lnTo>
                        <a:pt x="3" y="27"/>
                      </a:lnTo>
                      <a:lnTo>
                        <a:pt x="3" y="37"/>
                      </a:lnTo>
                      <a:lnTo>
                        <a:pt x="6" y="37"/>
                      </a:lnTo>
                      <a:lnTo>
                        <a:pt x="8" y="28"/>
                      </a:lnTo>
                      <a:lnTo>
                        <a:pt x="14" y="27"/>
                      </a:lnTo>
                      <a:lnTo>
                        <a:pt x="14" y="21"/>
                      </a:lnTo>
                      <a:lnTo>
                        <a:pt x="15" y="15"/>
                      </a:lnTo>
                      <a:lnTo>
                        <a:pt x="23" y="15"/>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4" name="Freeform 48"/>
                <p:cNvSpPr>
                  <a:spLocks/>
                </p:cNvSpPr>
                <p:nvPr/>
              </p:nvSpPr>
              <p:spPr bwMode="auto">
                <a:xfrm>
                  <a:off x="5364" y="46"/>
                  <a:ext cx="6" cy="7"/>
                </a:xfrm>
                <a:custGeom>
                  <a:avLst/>
                  <a:gdLst>
                    <a:gd name="T0" fmla="*/ 0 w 17"/>
                    <a:gd name="T1" fmla="*/ 0 h 22"/>
                    <a:gd name="T2" fmla="*/ 0 w 17"/>
                    <a:gd name="T3" fmla="*/ 0 h 22"/>
                    <a:gd name="T4" fmla="*/ 0 w 17"/>
                    <a:gd name="T5" fmla="*/ 0 h 22"/>
                    <a:gd name="T6" fmla="*/ 0 w 17"/>
                    <a:gd name="T7" fmla="*/ 0 h 22"/>
                    <a:gd name="T8" fmla="*/ 0 w 17"/>
                    <a:gd name="T9" fmla="*/ 0 h 22"/>
                    <a:gd name="T10" fmla="*/ 0 w 17"/>
                    <a:gd name="T11" fmla="*/ 0 h 22"/>
                    <a:gd name="T12" fmla="*/ 0 w 17"/>
                    <a:gd name="T13" fmla="*/ 0 h 22"/>
                    <a:gd name="T14" fmla="*/ 0 60000 65536"/>
                    <a:gd name="T15" fmla="*/ 0 60000 65536"/>
                    <a:gd name="T16" fmla="*/ 0 60000 65536"/>
                    <a:gd name="T17" fmla="*/ 0 60000 65536"/>
                    <a:gd name="T18" fmla="*/ 0 60000 65536"/>
                    <a:gd name="T19" fmla="*/ 0 60000 65536"/>
                    <a:gd name="T20" fmla="*/ 0 60000 65536"/>
                    <a:gd name="T21" fmla="*/ 0 w 17"/>
                    <a:gd name="T22" fmla="*/ 0 h 22"/>
                    <a:gd name="T23" fmla="*/ 17 w 17"/>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22">
                      <a:moveTo>
                        <a:pt x="14" y="0"/>
                      </a:moveTo>
                      <a:lnTo>
                        <a:pt x="17" y="9"/>
                      </a:lnTo>
                      <a:lnTo>
                        <a:pt x="6" y="13"/>
                      </a:lnTo>
                      <a:lnTo>
                        <a:pt x="6" y="21"/>
                      </a:lnTo>
                      <a:lnTo>
                        <a:pt x="0" y="22"/>
                      </a:lnTo>
                      <a:lnTo>
                        <a:pt x="3" y="9"/>
                      </a:lnTo>
                      <a:lnTo>
                        <a:pt x="14"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5" name="Freeform 49"/>
                <p:cNvSpPr>
                  <a:spLocks/>
                </p:cNvSpPr>
                <p:nvPr/>
              </p:nvSpPr>
              <p:spPr bwMode="auto">
                <a:xfrm>
                  <a:off x="5360" y="35"/>
                  <a:ext cx="9" cy="5"/>
                </a:xfrm>
                <a:custGeom>
                  <a:avLst/>
                  <a:gdLst>
                    <a:gd name="T0" fmla="*/ 0 w 31"/>
                    <a:gd name="T1" fmla="*/ 0 h 14"/>
                    <a:gd name="T2" fmla="*/ 0 w 31"/>
                    <a:gd name="T3" fmla="*/ 0 h 14"/>
                    <a:gd name="T4" fmla="*/ 0 w 31"/>
                    <a:gd name="T5" fmla="*/ 0 h 14"/>
                    <a:gd name="T6" fmla="*/ 0 w 31"/>
                    <a:gd name="T7" fmla="*/ 0 h 14"/>
                    <a:gd name="T8" fmla="*/ 0 w 31"/>
                    <a:gd name="T9" fmla="*/ 0 h 14"/>
                    <a:gd name="T10" fmla="*/ 0 w 31"/>
                    <a:gd name="T11" fmla="*/ 0 h 14"/>
                    <a:gd name="T12" fmla="*/ 0 w 31"/>
                    <a:gd name="T13" fmla="*/ 0 h 14"/>
                    <a:gd name="T14" fmla="*/ 0 w 31"/>
                    <a:gd name="T15" fmla="*/ 0 h 14"/>
                    <a:gd name="T16" fmla="*/ 0 w 31"/>
                    <a:gd name="T17" fmla="*/ 0 h 14"/>
                    <a:gd name="T18" fmla="*/ 0 w 3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4"/>
                    <a:gd name="T32" fmla="*/ 31 w 3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4">
                      <a:moveTo>
                        <a:pt x="0" y="5"/>
                      </a:moveTo>
                      <a:lnTo>
                        <a:pt x="10" y="5"/>
                      </a:lnTo>
                      <a:lnTo>
                        <a:pt x="16" y="9"/>
                      </a:lnTo>
                      <a:lnTo>
                        <a:pt x="12" y="11"/>
                      </a:lnTo>
                      <a:lnTo>
                        <a:pt x="24" y="14"/>
                      </a:lnTo>
                      <a:lnTo>
                        <a:pt x="31" y="6"/>
                      </a:lnTo>
                      <a:lnTo>
                        <a:pt x="24" y="5"/>
                      </a:lnTo>
                      <a:lnTo>
                        <a:pt x="19" y="5"/>
                      </a:lnTo>
                      <a:lnTo>
                        <a:pt x="15" y="0"/>
                      </a:lnTo>
                      <a:lnTo>
                        <a:pt x="0" y="5"/>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6" name="Freeform 50"/>
                <p:cNvSpPr>
                  <a:spLocks/>
                </p:cNvSpPr>
                <p:nvPr/>
              </p:nvSpPr>
              <p:spPr bwMode="auto">
                <a:xfrm>
                  <a:off x="5371" y="44"/>
                  <a:ext cx="2" cy="15"/>
                </a:xfrm>
                <a:custGeom>
                  <a:avLst/>
                  <a:gdLst>
                    <a:gd name="T0" fmla="*/ 0 w 5"/>
                    <a:gd name="T1" fmla="*/ 0 h 41"/>
                    <a:gd name="T2" fmla="*/ 0 w 5"/>
                    <a:gd name="T3" fmla="*/ 0 h 41"/>
                    <a:gd name="T4" fmla="*/ 0 w 5"/>
                    <a:gd name="T5" fmla="*/ 0 h 41"/>
                    <a:gd name="T6" fmla="*/ 0 w 5"/>
                    <a:gd name="T7" fmla="*/ 0 h 41"/>
                    <a:gd name="T8" fmla="*/ 0 w 5"/>
                    <a:gd name="T9" fmla="*/ 0 h 41"/>
                    <a:gd name="T10" fmla="*/ 0 w 5"/>
                    <a:gd name="T11" fmla="*/ 0 h 41"/>
                    <a:gd name="T12" fmla="*/ 0 60000 65536"/>
                    <a:gd name="T13" fmla="*/ 0 60000 65536"/>
                    <a:gd name="T14" fmla="*/ 0 60000 65536"/>
                    <a:gd name="T15" fmla="*/ 0 60000 65536"/>
                    <a:gd name="T16" fmla="*/ 0 60000 65536"/>
                    <a:gd name="T17" fmla="*/ 0 60000 65536"/>
                    <a:gd name="T18" fmla="*/ 0 w 5"/>
                    <a:gd name="T19" fmla="*/ 0 h 41"/>
                    <a:gd name="T20" fmla="*/ 5 w 5"/>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5" h="41">
                      <a:moveTo>
                        <a:pt x="2" y="0"/>
                      </a:moveTo>
                      <a:lnTo>
                        <a:pt x="5" y="11"/>
                      </a:lnTo>
                      <a:lnTo>
                        <a:pt x="5" y="30"/>
                      </a:lnTo>
                      <a:lnTo>
                        <a:pt x="0" y="41"/>
                      </a:lnTo>
                      <a:lnTo>
                        <a:pt x="2" y="26"/>
                      </a:lnTo>
                      <a:lnTo>
                        <a:pt x="2"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7" name="Freeform 51"/>
                <p:cNvSpPr>
                  <a:spLocks/>
                </p:cNvSpPr>
                <p:nvPr/>
              </p:nvSpPr>
              <p:spPr bwMode="auto">
                <a:xfrm>
                  <a:off x="5358" y="39"/>
                  <a:ext cx="14" cy="6"/>
                </a:xfrm>
                <a:custGeom>
                  <a:avLst/>
                  <a:gdLst>
                    <a:gd name="T0" fmla="*/ 0 w 46"/>
                    <a:gd name="T1" fmla="*/ 0 h 18"/>
                    <a:gd name="T2" fmla="*/ 0 w 46"/>
                    <a:gd name="T3" fmla="*/ 0 h 18"/>
                    <a:gd name="T4" fmla="*/ 0 w 46"/>
                    <a:gd name="T5" fmla="*/ 0 h 18"/>
                    <a:gd name="T6" fmla="*/ 0 w 46"/>
                    <a:gd name="T7" fmla="*/ 0 h 18"/>
                    <a:gd name="T8" fmla="*/ 0 w 46"/>
                    <a:gd name="T9" fmla="*/ 0 h 18"/>
                    <a:gd name="T10" fmla="*/ 0 w 46"/>
                    <a:gd name="T11" fmla="*/ 0 h 18"/>
                    <a:gd name="T12" fmla="*/ 0 w 46"/>
                    <a:gd name="T13" fmla="*/ 0 h 18"/>
                    <a:gd name="T14" fmla="*/ 0 w 46"/>
                    <a:gd name="T15" fmla="*/ 0 h 18"/>
                    <a:gd name="T16" fmla="*/ 0 w 46"/>
                    <a:gd name="T17" fmla="*/ 0 h 18"/>
                    <a:gd name="T18" fmla="*/ 0 w 46"/>
                    <a:gd name="T19" fmla="*/ 0 h 18"/>
                    <a:gd name="T20" fmla="*/ 0 w 46"/>
                    <a:gd name="T21" fmla="*/ 0 h 18"/>
                    <a:gd name="T22" fmla="*/ 0 w 46"/>
                    <a:gd name="T23" fmla="*/ 0 h 18"/>
                    <a:gd name="T24" fmla="*/ 0 w 46"/>
                    <a:gd name="T25" fmla="*/ 0 h 18"/>
                    <a:gd name="T26" fmla="*/ 0 w 46"/>
                    <a:gd name="T27" fmla="*/ 0 h 18"/>
                    <a:gd name="T28" fmla="*/ 0 w 46"/>
                    <a:gd name="T29" fmla="*/ 0 h 18"/>
                    <a:gd name="T30" fmla="*/ 0 w 46"/>
                    <a:gd name="T31" fmla="*/ 0 h 18"/>
                    <a:gd name="T32" fmla="*/ 0 w 46"/>
                    <a:gd name="T33" fmla="*/ 0 h 18"/>
                    <a:gd name="T34" fmla="*/ 0 w 46"/>
                    <a:gd name="T35" fmla="*/ 0 h 18"/>
                    <a:gd name="T36" fmla="*/ 0 w 46"/>
                    <a:gd name="T37" fmla="*/ 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8"/>
                    <a:gd name="T59" fmla="*/ 46 w 46"/>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8">
                      <a:moveTo>
                        <a:pt x="7" y="6"/>
                      </a:moveTo>
                      <a:lnTo>
                        <a:pt x="0" y="8"/>
                      </a:lnTo>
                      <a:lnTo>
                        <a:pt x="1" y="3"/>
                      </a:lnTo>
                      <a:lnTo>
                        <a:pt x="16" y="0"/>
                      </a:lnTo>
                      <a:lnTo>
                        <a:pt x="28" y="0"/>
                      </a:lnTo>
                      <a:lnTo>
                        <a:pt x="33" y="3"/>
                      </a:lnTo>
                      <a:lnTo>
                        <a:pt x="42" y="6"/>
                      </a:lnTo>
                      <a:lnTo>
                        <a:pt x="46" y="14"/>
                      </a:lnTo>
                      <a:lnTo>
                        <a:pt x="46" y="17"/>
                      </a:lnTo>
                      <a:lnTo>
                        <a:pt x="43" y="18"/>
                      </a:lnTo>
                      <a:lnTo>
                        <a:pt x="39" y="14"/>
                      </a:lnTo>
                      <a:lnTo>
                        <a:pt x="34" y="6"/>
                      </a:lnTo>
                      <a:lnTo>
                        <a:pt x="27" y="5"/>
                      </a:lnTo>
                      <a:lnTo>
                        <a:pt x="22" y="5"/>
                      </a:lnTo>
                      <a:lnTo>
                        <a:pt x="24" y="8"/>
                      </a:lnTo>
                      <a:lnTo>
                        <a:pt x="22" y="18"/>
                      </a:lnTo>
                      <a:lnTo>
                        <a:pt x="16" y="18"/>
                      </a:lnTo>
                      <a:lnTo>
                        <a:pt x="10" y="17"/>
                      </a:lnTo>
                      <a:lnTo>
                        <a:pt x="7" y="6"/>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8" name="Freeform 52"/>
                <p:cNvSpPr>
                  <a:spLocks/>
                </p:cNvSpPr>
                <p:nvPr/>
              </p:nvSpPr>
              <p:spPr bwMode="auto">
                <a:xfrm>
                  <a:off x="5365" y="83"/>
                  <a:ext cx="22" cy="5"/>
                </a:xfrm>
                <a:custGeom>
                  <a:avLst/>
                  <a:gdLst>
                    <a:gd name="T0" fmla="*/ 0 w 68"/>
                    <a:gd name="T1" fmla="*/ 0 h 15"/>
                    <a:gd name="T2" fmla="*/ 0 w 68"/>
                    <a:gd name="T3" fmla="*/ 0 h 15"/>
                    <a:gd name="T4" fmla="*/ 0 w 68"/>
                    <a:gd name="T5" fmla="*/ 0 h 15"/>
                    <a:gd name="T6" fmla="*/ 0 w 68"/>
                    <a:gd name="T7" fmla="*/ 0 h 15"/>
                    <a:gd name="T8" fmla="*/ 0 w 68"/>
                    <a:gd name="T9" fmla="*/ 0 h 15"/>
                    <a:gd name="T10" fmla="*/ 0 w 68"/>
                    <a:gd name="T11" fmla="*/ 0 h 15"/>
                    <a:gd name="T12" fmla="*/ 0 w 68"/>
                    <a:gd name="T13" fmla="*/ 0 h 15"/>
                    <a:gd name="T14" fmla="*/ 0 w 68"/>
                    <a:gd name="T15" fmla="*/ 0 h 15"/>
                    <a:gd name="T16" fmla="*/ 0 w 68"/>
                    <a:gd name="T17" fmla="*/ 0 h 15"/>
                    <a:gd name="T18" fmla="*/ 0 w 68"/>
                    <a:gd name="T19" fmla="*/ 0 h 15"/>
                    <a:gd name="T20" fmla="*/ 0 w 68"/>
                    <a:gd name="T21" fmla="*/ 0 h 15"/>
                    <a:gd name="T22" fmla="*/ 0 w 68"/>
                    <a:gd name="T23" fmla="*/ 0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
                    <a:gd name="T37" fmla="*/ 0 h 15"/>
                    <a:gd name="T38" fmla="*/ 68 w 68"/>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 h="15">
                      <a:moveTo>
                        <a:pt x="0" y="8"/>
                      </a:moveTo>
                      <a:lnTo>
                        <a:pt x="8" y="3"/>
                      </a:lnTo>
                      <a:lnTo>
                        <a:pt x="20" y="2"/>
                      </a:lnTo>
                      <a:lnTo>
                        <a:pt x="32" y="0"/>
                      </a:lnTo>
                      <a:lnTo>
                        <a:pt x="51" y="6"/>
                      </a:lnTo>
                      <a:lnTo>
                        <a:pt x="68" y="15"/>
                      </a:lnTo>
                      <a:lnTo>
                        <a:pt x="60" y="12"/>
                      </a:lnTo>
                      <a:lnTo>
                        <a:pt x="48" y="9"/>
                      </a:lnTo>
                      <a:lnTo>
                        <a:pt x="38" y="11"/>
                      </a:lnTo>
                      <a:lnTo>
                        <a:pt x="12" y="11"/>
                      </a:lnTo>
                      <a:lnTo>
                        <a:pt x="8" y="8"/>
                      </a:lnTo>
                      <a:lnTo>
                        <a:pt x="0" y="8"/>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49" name="Freeform 53"/>
                <p:cNvSpPr>
                  <a:spLocks/>
                </p:cNvSpPr>
                <p:nvPr/>
              </p:nvSpPr>
              <p:spPr bwMode="auto">
                <a:xfrm>
                  <a:off x="5377" y="93"/>
                  <a:ext cx="32" cy="21"/>
                </a:xfrm>
                <a:custGeom>
                  <a:avLst/>
                  <a:gdLst>
                    <a:gd name="T0" fmla="*/ 0 w 102"/>
                    <a:gd name="T1" fmla="*/ 0 h 63"/>
                    <a:gd name="T2" fmla="*/ 0 w 102"/>
                    <a:gd name="T3" fmla="*/ 0 h 63"/>
                    <a:gd name="T4" fmla="*/ 0 w 102"/>
                    <a:gd name="T5" fmla="*/ 0 h 63"/>
                    <a:gd name="T6" fmla="*/ 0 w 102"/>
                    <a:gd name="T7" fmla="*/ 0 h 63"/>
                    <a:gd name="T8" fmla="*/ 0 w 102"/>
                    <a:gd name="T9" fmla="*/ 0 h 63"/>
                    <a:gd name="T10" fmla="*/ 0 w 102"/>
                    <a:gd name="T11" fmla="*/ 0 h 63"/>
                    <a:gd name="T12" fmla="*/ 0 w 102"/>
                    <a:gd name="T13" fmla="*/ 0 h 63"/>
                    <a:gd name="T14" fmla="*/ 0 w 102"/>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02"/>
                    <a:gd name="T25" fmla="*/ 0 h 63"/>
                    <a:gd name="T26" fmla="*/ 102 w 102"/>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2" h="63">
                      <a:moveTo>
                        <a:pt x="102" y="0"/>
                      </a:moveTo>
                      <a:lnTo>
                        <a:pt x="99" y="21"/>
                      </a:lnTo>
                      <a:lnTo>
                        <a:pt x="99" y="39"/>
                      </a:lnTo>
                      <a:lnTo>
                        <a:pt x="94" y="51"/>
                      </a:lnTo>
                      <a:lnTo>
                        <a:pt x="76" y="63"/>
                      </a:lnTo>
                      <a:lnTo>
                        <a:pt x="0" y="41"/>
                      </a:lnTo>
                      <a:lnTo>
                        <a:pt x="73" y="27"/>
                      </a:lnTo>
                      <a:lnTo>
                        <a:pt x="102" y="0"/>
                      </a:lnTo>
                      <a:close/>
                    </a:path>
                  </a:pathLst>
                </a:custGeom>
                <a:solidFill>
                  <a:srgbClr val="804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0" name="Freeform 54"/>
                <p:cNvSpPr>
                  <a:spLocks/>
                </p:cNvSpPr>
                <p:nvPr/>
              </p:nvSpPr>
              <p:spPr bwMode="auto">
                <a:xfrm>
                  <a:off x="5364" y="72"/>
                  <a:ext cx="6" cy="2"/>
                </a:xfrm>
                <a:custGeom>
                  <a:avLst/>
                  <a:gdLst>
                    <a:gd name="T0" fmla="*/ 0 w 17"/>
                    <a:gd name="T1" fmla="*/ 0 h 6"/>
                    <a:gd name="T2" fmla="*/ 0 w 17"/>
                    <a:gd name="T3" fmla="*/ 0 h 6"/>
                    <a:gd name="T4" fmla="*/ 0 w 17"/>
                    <a:gd name="T5" fmla="*/ 0 h 6"/>
                    <a:gd name="T6" fmla="*/ 0 w 17"/>
                    <a:gd name="T7" fmla="*/ 0 h 6"/>
                    <a:gd name="T8" fmla="*/ 0 w 17"/>
                    <a:gd name="T9" fmla="*/ 0 h 6"/>
                    <a:gd name="T10" fmla="*/ 0 w 17"/>
                    <a:gd name="T11" fmla="*/ 0 h 6"/>
                    <a:gd name="T12" fmla="*/ 0 60000 65536"/>
                    <a:gd name="T13" fmla="*/ 0 60000 65536"/>
                    <a:gd name="T14" fmla="*/ 0 60000 65536"/>
                    <a:gd name="T15" fmla="*/ 0 60000 65536"/>
                    <a:gd name="T16" fmla="*/ 0 60000 65536"/>
                    <a:gd name="T17" fmla="*/ 0 60000 65536"/>
                    <a:gd name="T18" fmla="*/ 0 w 17"/>
                    <a:gd name="T19" fmla="*/ 0 h 6"/>
                    <a:gd name="T20" fmla="*/ 17 w 17"/>
                    <a:gd name="T21" fmla="*/ 6 h 6"/>
                  </a:gdLst>
                  <a:ahLst/>
                  <a:cxnLst>
                    <a:cxn ang="T12">
                      <a:pos x="T0" y="T1"/>
                    </a:cxn>
                    <a:cxn ang="T13">
                      <a:pos x="T2" y="T3"/>
                    </a:cxn>
                    <a:cxn ang="T14">
                      <a:pos x="T4" y="T5"/>
                    </a:cxn>
                    <a:cxn ang="T15">
                      <a:pos x="T6" y="T7"/>
                    </a:cxn>
                    <a:cxn ang="T16">
                      <a:pos x="T8" y="T9"/>
                    </a:cxn>
                    <a:cxn ang="T17">
                      <a:pos x="T10" y="T11"/>
                    </a:cxn>
                  </a:cxnLst>
                  <a:rect l="T18" t="T19" r="T20" b="T21"/>
                  <a:pathLst>
                    <a:path w="17" h="6">
                      <a:moveTo>
                        <a:pt x="0" y="0"/>
                      </a:moveTo>
                      <a:lnTo>
                        <a:pt x="6" y="0"/>
                      </a:lnTo>
                      <a:lnTo>
                        <a:pt x="12" y="3"/>
                      </a:lnTo>
                      <a:lnTo>
                        <a:pt x="17" y="4"/>
                      </a:lnTo>
                      <a:lnTo>
                        <a:pt x="9" y="6"/>
                      </a:lnTo>
                      <a:lnTo>
                        <a:pt x="0"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1" name="Freeform 55"/>
                <p:cNvSpPr>
                  <a:spLocks/>
                </p:cNvSpPr>
                <p:nvPr/>
              </p:nvSpPr>
              <p:spPr bwMode="auto">
                <a:xfrm>
                  <a:off x="5371" y="77"/>
                  <a:ext cx="1" cy="4"/>
                </a:xfrm>
                <a:custGeom>
                  <a:avLst/>
                  <a:gdLst>
                    <a:gd name="T0" fmla="*/ 0 w 3"/>
                    <a:gd name="T1" fmla="*/ 0 h 12"/>
                    <a:gd name="T2" fmla="*/ 0 w 3"/>
                    <a:gd name="T3" fmla="*/ 0 h 12"/>
                    <a:gd name="T4" fmla="*/ 0 w 3"/>
                    <a:gd name="T5" fmla="*/ 0 h 12"/>
                    <a:gd name="T6" fmla="*/ 0 w 3"/>
                    <a:gd name="T7" fmla="*/ 0 h 12"/>
                    <a:gd name="T8" fmla="*/ 0 60000 65536"/>
                    <a:gd name="T9" fmla="*/ 0 60000 65536"/>
                    <a:gd name="T10" fmla="*/ 0 60000 65536"/>
                    <a:gd name="T11" fmla="*/ 0 60000 65536"/>
                    <a:gd name="T12" fmla="*/ 0 w 3"/>
                    <a:gd name="T13" fmla="*/ 0 h 12"/>
                    <a:gd name="T14" fmla="*/ 3 w 3"/>
                    <a:gd name="T15" fmla="*/ 12 h 12"/>
                  </a:gdLst>
                  <a:ahLst/>
                  <a:cxnLst>
                    <a:cxn ang="T8">
                      <a:pos x="T0" y="T1"/>
                    </a:cxn>
                    <a:cxn ang="T9">
                      <a:pos x="T2" y="T3"/>
                    </a:cxn>
                    <a:cxn ang="T10">
                      <a:pos x="T4" y="T5"/>
                    </a:cxn>
                    <a:cxn ang="T11">
                      <a:pos x="T6" y="T7"/>
                    </a:cxn>
                  </a:cxnLst>
                  <a:rect l="T12" t="T13" r="T14" b="T15"/>
                  <a:pathLst>
                    <a:path w="3" h="12">
                      <a:moveTo>
                        <a:pt x="3" y="0"/>
                      </a:moveTo>
                      <a:lnTo>
                        <a:pt x="0" y="5"/>
                      </a:lnTo>
                      <a:lnTo>
                        <a:pt x="3" y="12"/>
                      </a:lnTo>
                      <a:lnTo>
                        <a:pt x="3" y="0"/>
                      </a:lnTo>
                      <a:close/>
                    </a:path>
                  </a:pathLst>
                </a:custGeom>
                <a:solidFill>
                  <a:srgbClr val="A05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2" name="Freeform 56"/>
                <p:cNvSpPr>
                  <a:spLocks/>
                </p:cNvSpPr>
                <p:nvPr/>
              </p:nvSpPr>
              <p:spPr bwMode="auto">
                <a:xfrm>
                  <a:off x="5274" y="63"/>
                  <a:ext cx="185" cy="131"/>
                </a:xfrm>
                <a:custGeom>
                  <a:avLst/>
                  <a:gdLst>
                    <a:gd name="T0" fmla="*/ 0 w 598"/>
                    <a:gd name="T1" fmla="*/ 0 h 384"/>
                    <a:gd name="T2" fmla="*/ 0 w 598"/>
                    <a:gd name="T3" fmla="*/ 0 h 384"/>
                    <a:gd name="T4" fmla="*/ 0 w 598"/>
                    <a:gd name="T5" fmla="*/ 0 h 384"/>
                    <a:gd name="T6" fmla="*/ 0 w 598"/>
                    <a:gd name="T7" fmla="*/ 0 h 384"/>
                    <a:gd name="T8" fmla="*/ 0 w 598"/>
                    <a:gd name="T9" fmla="*/ 0 h 384"/>
                    <a:gd name="T10" fmla="*/ 0 w 598"/>
                    <a:gd name="T11" fmla="*/ 0 h 384"/>
                    <a:gd name="T12" fmla="*/ 0 w 598"/>
                    <a:gd name="T13" fmla="*/ 0 h 384"/>
                    <a:gd name="T14" fmla="*/ 0 w 598"/>
                    <a:gd name="T15" fmla="*/ 0 h 384"/>
                    <a:gd name="T16" fmla="*/ 0 w 598"/>
                    <a:gd name="T17" fmla="*/ 0 h 384"/>
                    <a:gd name="T18" fmla="*/ 0 w 598"/>
                    <a:gd name="T19" fmla="*/ 0 h 384"/>
                    <a:gd name="T20" fmla="*/ 0 w 598"/>
                    <a:gd name="T21" fmla="*/ 0 h 384"/>
                    <a:gd name="T22" fmla="*/ 0 w 598"/>
                    <a:gd name="T23" fmla="*/ 0 h 384"/>
                    <a:gd name="T24" fmla="*/ 0 w 598"/>
                    <a:gd name="T25" fmla="*/ 0 h 384"/>
                    <a:gd name="T26" fmla="*/ 0 w 598"/>
                    <a:gd name="T27" fmla="*/ 0 h 384"/>
                    <a:gd name="T28" fmla="*/ 0 w 598"/>
                    <a:gd name="T29" fmla="*/ 0 h 384"/>
                    <a:gd name="T30" fmla="*/ 0 w 598"/>
                    <a:gd name="T31" fmla="*/ 0 h 384"/>
                    <a:gd name="T32" fmla="*/ 0 w 598"/>
                    <a:gd name="T33" fmla="*/ 0 h 384"/>
                    <a:gd name="T34" fmla="*/ 0 w 598"/>
                    <a:gd name="T35" fmla="*/ 0 h 384"/>
                    <a:gd name="T36" fmla="*/ 0 w 598"/>
                    <a:gd name="T37" fmla="*/ 0 h 384"/>
                    <a:gd name="T38" fmla="*/ 0 w 598"/>
                    <a:gd name="T39" fmla="*/ 0 h 384"/>
                    <a:gd name="T40" fmla="*/ 0 w 598"/>
                    <a:gd name="T41" fmla="*/ 0 h 384"/>
                    <a:gd name="T42" fmla="*/ 0 w 598"/>
                    <a:gd name="T43" fmla="*/ 0 h 384"/>
                    <a:gd name="T44" fmla="*/ 0 w 598"/>
                    <a:gd name="T45" fmla="*/ 0 h 384"/>
                    <a:gd name="T46" fmla="*/ 0 w 598"/>
                    <a:gd name="T47" fmla="*/ 0 h 384"/>
                    <a:gd name="T48" fmla="*/ 0 w 598"/>
                    <a:gd name="T49" fmla="*/ 0 h 384"/>
                    <a:gd name="T50" fmla="*/ 0 w 598"/>
                    <a:gd name="T51" fmla="*/ 0 h 384"/>
                    <a:gd name="T52" fmla="*/ 0 w 598"/>
                    <a:gd name="T53" fmla="*/ 0 h 384"/>
                    <a:gd name="T54" fmla="*/ 0 w 598"/>
                    <a:gd name="T55" fmla="*/ 0 h 384"/>
                    <a:gd name="T56" fmla="*/ 0 w 598"/>
                    <a:gd name="T57" fmla="*/ 0 h 384"/>
                    <a:gd name="T58" fmla="*/ 0 w 598"/>
                    <a:gd name="T59" fmla="*/ 0 h 384"/>
                    <a:gd name="T60" fmla="*/ 0 w 598"/>
                    <a:gd name="T61" fmla="*/ 0 h 384"/>
                    <a:gd name="T62" fmla="*/ 0 w 598"/>
                    <a:gd name="T63" fmla="*/ 0 h 384"/>
                    <a:gd name="T64" fmla="*/ 0 w 598"/>
                    <a:gd name="T65" fmla="*/ 0 h 384"/>
                    <a:gd name="T66" fmla="*/ 0 w 598"/>
                    <a:gd name="T67" fmla="*/ 0 h 384"/>
                    <a:gd name="T68" fmla="*/ 0 w 598"/>
                    <a:gd name="T69" fmla="*/ 0 h 384"/>
                    <a:gd name="T70" fmla="*/ 0 w 598"/>
                    <a:gd name="T71" fmla="*/ 0 h 3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98"/>
                    <a:gd name="T109" fmla="*/ 0 h 384"/>
                    <a:gd name="T110" fmla="*/ 598 w 598"/>
                    <a:gd name="T111" fmla="*/ 384 h 3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98" h="384">
                      <a:moveTo>
                        <a:pt x="31" y="30"/>
                      </a:moveTo>
                      <a:lnTo>
                        <a:pt x="13" y="26"/>
                      </a:lnTo>
                      <a:lnTo>
                        <a:pt x="1" y="20"/>
                      </a:lnTo>
                      <a:lnTo>
                        <a:pt x="0" y="12"/>
                      </a:lnTo>
                      <a:lnTo>
                        <a:pt x="1" y="5"/>
                      </a:lnTo>
                      <a:lnTo>
                        <a:pt x="4" y="2"/>
                      </a:lnTo>
                      <a:lnTo>
                        <a:pt x="27" y="0"/>
                      </a:lnTo>
                      <a:lnTo>
                        <a:pt x="55" y="0"/>
                      </a:lnTo>
                      <a:lnTo>
                        <a:pt x="67" y="5"/>
                      </a:lnTo>
                      <a:lnTo>
                        <a:pt x="84" y="11"/>
                      </a:lnTo>
                      <a:lnTo>
                        <a:pt x="100" y="15"/>
                      </a:lnTo>
                      <a:lnTo>
                        <a:pt x="121" y="20"/>
                      </a:lnTo>
                      <a:lnTo>
                        <a:pt x="124" y="24"/>
                      </a:lnTo>
                      <a:lnTo>
                        <a:pt x="132" y="26"/>
                      </a:lnTo>
                      <a:lnTo>
                        <a:pt x="141" y="27"/>
                      </a:lnTo>
                      <a:lnTo>
                        <a:pt x="151" y="32"/>
                      </a:lnTo>
                      <a:lnTo>
                        <a:pt x="154" y="36"/>
                      </a:lnTo>
                      <a:lnTo>
                        <a:pt x="172" y="57"/>
                      </a:lnTo>
                      <a:lnTo>
                        <a:pt x="186" y="69"/>
                      </a:lnTo>
                      <a:lnTo>
                        <a:pt x="216" y="87"/>
                      </a:lnTo>
                      <a:lnTo>
                        <a:pt x="246" y="104"/>
                      </a:lnTo>
                      <a:lnTo>
                        <a:pt x="262" y="107"/>
                      </a:lnTo>
                      <a:lnTo>
                        <a:pt x="282" y="108"/>
                      </a:lnTo>
                      <a:lnTo>
                        <a:pt x="300" y="119"/>
                      </a:lnTo>
                      <a:lnTo>
                        <a:pt x="324" y="129"/>
                      </a:lnTo>
                      <a:lnTo>
                        <a:pt x="355" y="132"/>
                      </a:lnTo>
                      <a:lnTo>
                        <a:pt x="405" y="144"/>
                      </a:lnTo>
                      <a:lnTo>
                        <a:pt x="447" y="156"/>
                      </a:lnTo>
                      <a:lnTo>
                        <a:pt x="493" y="176"/>
                      </a:lnTo>
                      <a:lnTo>
                        <a:pt x="537" y="207"/>
                      </a:lnTo>
                      <a:lnTo>
                        <a:pt x="570" y="245"/>
                      </a:lnTo>
                      <a:lnTo>
                        <a:pt x="583" y="285"/>
                      </a:lnTo>
                      <a:lnTo>
                        <a:pt x="597" y="330"/>
                      </a:lnTo>
                      <a:lnTo>
                        <a:pt x="598" y="360"/>
                      </a:lnTo>
                      <a:lnTo>
                        <a:pt x="591" y="384"/>
                      </a:lnTo>
                      <a:lnTo>
                        <a:pt x="544" y="363"/>
                      </a:lnTo>
                      <a:lnTo>
                        <a:pt x="459" y="329"/>
                      </a:lnTo>
                      <a:lnTo>
                        <a:pt x="384" y="297"/>
                      </a:lnTo>
                      <a:lnTo>
                        <a:pt x="298" y="216"/>
                      </a:lnTo>
                      <a:lnTo>
                        <a:pt x="241" y="183"/>
                      </a:lnTo>
                      <a:lnTo>
                        <a:pt x="199" y="162"/>
                      </a:lnTo>
                      <a:lnTo>
                        <a:pt x="169" y="164"/>
                      </a:lnTo>
                      <a:lnTo>
                        <a:pt x="136" y="153"/>
                      </a:lnTo>
                      <a:lnTo>
                        <a:pt x="117" y="162"/>
                      </a:lnTo>
                      <a:lnTo>
                        <a:pt x="118" y="180"/>
                      </a:lnTo>
                      <a:lnTo>
                        <a:pt x="105" y="191"/>
                      </a:lnTo>
                      <a:lnTo>
                        <a:pt x="96" y="186"/>
                      </a:lnTo>
                      <a:lnTo>
                        <a:pt x="93" y="161"/>
                      </a:lnTo>
                      <a:lnTo>
                        <a:pt x="99" y="147"/>
                      </a:lnTo>
                      <a:lnTo>
                        <a:pt x="90" y="155"/>
                      </a:lnTo>
                      <a:lnTo>
                        <a:pt x="82" y="153"/>
                      </a:lnTo>
                      <a:lnTo>
                        <a:pt x="82" y="149"/>
                      </a:lnTo>
                      <a:lnTo>
                        <a:pt x="82" y="141"/>
                      </a:lnTo>
                      <a:lnTo>
                        <a:pt x="82" y="122"/>
                      </a:lnTo>
                      <a:lnTo>
                        <a:pt x="69" y="125"/>
                      </a:lnTo>
                      <a:lnTo>
                        <a:pt x="60" y="122"/>
                      </a:lnTo>
                      <a:lnTo>
                        <a:pt x="54" y="113"/>
                      </a:lnTo>
                      <a:lnTo>
                        <a:pt x="52" y="107"/>
                      </a:lnTo>
                      <a:lnTo>
                        <a:pt x="58" y="95"/>
                      </a:lnTo>
                      <a:lnTo>
                        <a:pt x="72" y="84"/>
                      </a:lnTo>
                      <a:lnTo>
                        <a:pt x="94" y="71"/>
                      </a:lnTo>
                      <a:lnTo>
                        <a:pt x="94" y="63"/>
                      </a:lnTo>
                      <a:lnTo>
                        <a:pt x="76" y="54"/>
                      </a:lnTo>
                      <a:lnTo>
                        <a:pt x="61" y="54"/>
                      </a:lnTo>
                      <a:lnTo>
                        <a:pt x="43" y="56"/>
                      </a:lnTo>
                      <a:lnTo>
                        <a:pt x="24" y="57"/>
                      </a:lnTo>
                      <a:lnTo>
                        <a:pt x="4" y="56"/>
                      </a:lnTo>
                      <a:lnTo>
                        <a:pt x="0" y="53"/>
                      </a:lnTo>
                      <a:lnTo>
                        <a:pt x="0" y="39"/>
                      </a:lnTo>
                      <a:lnTo>
                        <a:pt x="4" y="32"/>
                      </a:lnTo>
                      <a:lnTo>
                        <a:pt x="10" y="30"/>
                      </a:lnTo>
                      <a:lnTo>
                        <a:pt x="31" y="30"/>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3" name="Freeform 57"/>
                <p:cNvSpPr>
                  <a:spLocks/>
                </p:cNvSpPr>
                <p:nvPr/>
              </p:nvSpPr>
              <p:spPr bwMode="auto">
                <a:xfrm>
                  <a:off x="5274" y="69"/>
                  <a:ext cx="44" cy="10"/>
                </a:xfrm>
                <a:custGeom>
                  <a:avLst/>
                  <a:gdLst>
                    <a:gd name="T0" fmla="*/ 0 w 141"/>
                    <a:gd name="T1" fmla="*/ 0 h 31"/>
                    <a:gd name="T2" fmla="*/ 0 w 141"/>
                    <a:gd name="T3" fmla="*/ 0 h 31"/>
                    <a:gd name="T4" fmla="*/ 0 w 141"/>
                    <a:gd name="T5" fmla="*/ 0 h 31"/>
                    <a:gd name="T6" fmla="*/ 0 w 141"/>
                    <a:gd name="T7" fmla="*/ 0 h 31"/>
                    <a:gd name="T8" fmla="*/ 0 w 141"/>
                    <a:gd name="T9" fmla="*/ 0 h 31"/>
                    <a:gd name="T10" fmla="*/ 0 w 141"/>
                    <a:gd name="T11" fmla="*/ 0 h 31"/>
                    <a:gd name="T12" fmla="*/ 0 w 141"/>
                    <a:gd name="T13" fmla="*/ 0 h 31"/>
                    <a:gd name="T14" fmla="*/ 0 w 141"/>
                    <a:gd name="T15" fmla="*/ 0 h 31"/>
                    <a:gd name="T16" fmla="*/ 0 w 141"/>
                    <a:gd name="T17" fmla="*/ 0 h 31"/>
                    <a:gd name="T18" fmla="*/ 0 w 141"/>
                    <a:gd name="T19" fmla="*/ 0 h 31"/>
                    <a:gd name="T20" fmla="*/ 0 w 141"/>
                    <a:gd name="T21" fmla="*/ 0 h 31"/>
                    <a:gd name="T22" fmla="*/ 0 w 141"/>
                    <a:gd name="T23" fmla="*/ 0 h 31"/>
                    <a:gd name="T24" fmla="*/ 0 w 141"/>
                    <a:gd name="T25" fmla="*/ 0 h 31"/>
                    <a:gd name="T26" fmla="*/ 0 w 141"/>
                    <a:gd name="T27" fmla="*/ 0 h 31"/>
                    <a:gd name="T28" fmla="*/ 0 w 141"/>
                    <a:gd name="T29" fmla="*/ 0 h 31"/>
                    <a:gd name="T30" fmla="*/ 0 w 141"/>
                    <a:gd name="T31" fmla="*/ 0 h 31"/>
                    <a:gd name="T32" fmla="*/ 0 w 141"/>
                    <a:gd name="T33" fmla="*/ 0 h 31"/>
                    <a:gd name="T34" fmla="*/ 0 w 141"/>
                    <a:gd name="T35" fmla="*/ 0 h 31"/>
                    <a:gd name="T36" fmla="*/ 0 w 141"/>
                    <a:gd name="T37" fmla="*/ 0 h 31"/>
                    <a:gd name="T38" fmla="*/ 0 w 141"/>
                    <a:gd name="T39" fmla="*/ 0 h 31"/>
                    <a:gd name="T40" fmla="*/ 0 w 141"/>
                    <a:gd name="T41" fmla="*/ 0 h 31"/>
                    <a:gd name="T42" fmla="*/ 0 w 141"/>
                    <a:gd name="T43" fmla="*/ 0 h 31"/>
                    <a:gd name="T44" fmla="*/ 0 w 141"/>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1"/>
                    <a:gd name="T70" fmla="*/ 0 h 31"/>
                    <a:gd name="T71" fmla="*/ 141 w 141"/>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1" h="31">
                      <a:moveTo>
                        <a:pt x="2" y="28"/>
                      </a:moveTo>
                      <a:lnTo>
                        <a:pt x="11" y="31"/>
                      </a:lnTo>
                      <a:lnTo>
                        <a:pt x="15" y="22"/>
                      </a:lnTo>
                      <a:lnTo>
                        <a:pt x="27" y="24"/>
                      </a:lnTo>
                      <a:lnTo>
                        <a:pt x="33" y="18"/>
                      </a:lnTo>
                      <a:lnTo>
                        <a:pt x="66" y="15"/>
                      </a:lnTo>
                      <a:lnTo>
                        <a:pt x="86" y="10"/>
                      </a:lnTo>
                      <a:lnTo>
                        <a:pt x="102" y="10"/>
                      </a:lnTo>
                      <a:lnTo>
                        <a:pt x="122" y="13"/>
                      </a:lnTo>
                      <a:lnTo>
                        <a:pt x="132" y="16"/>
                      </a:lnTo>
                      <a:lnTo>
                        <a:pt x="137" y="22"/>
                      </a:lnTo>
                      <a:lnTo>
                        <a:pt x="141" y="15"/>
                      </a:lnTo>
                      <a:lnTo>
                        <a:pt x="125" y="10"/>
                      </a:lnTo>
                      <a:lnTo>
                        <a:pt x="119" y="4"/>
                      </a:lnTo>
                      <a:lnTo>
                        <a:pt x="80" y="3"/>
                      </a:lnTo>
                      <a:lnTo>
                        <a:pt x="75" y="0"/>
                      </a:lnTo>
                      <a:lnTo>
                        <a:pt x="56" y="4"/>
                      </a:lnTo>
                      <a:lnTo>
                        <a:pt x="38" y="12"/>
                      </a:lnTo>
                      <a:lnTo>
                        <a:pt x="30" y="12"/>
                      </a:lnTo>
                      <a:lnTo>
                        <a:pt x="17" y="13"/>
                      </a:lnTo>
                      <a:lnTo>
                        <a:pt x="8" y="15"/>
                      </a:lnTo>
                      <a:lnTo>
                        <a:pt x="0" y="22"/>
                      </a:lnTo>
                      <a:lnTo>
                        <a:pt x="2" y="28"/>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4" name="Freeform 58"/>
                <p:cNvSpPr>
                  <a:spLocks/>
                </p:cNvSpPr>
                <p:nvPr/>
              </p:nvSpPr>
              <p:spPr bwMode="auto">
                <a:xfrm>
                  <a:off x="5274" y="63"/>
                  <a:ext cx="20" cy="6"/>
                </a:xfrm>
                <a:custGeom>
                  <a:avLst/>
                  <a:gdLst>
                    <a:gd name="T0" fmla="*/ 0 w 63"/>
                    <a:gd name="T1" fmla="*/ 0 h 17"/>
                    <a:gd name="T2" fmla="*/ 0 w 63"/>
                    <a:gd name="T3" fmla="*/ 0 h 17"/>
                    <a:gd name="T4" fmla="*/ 0 w 63"/>
                    <a:gd name="T5" fmla="*/ 0 h 17"/>
                    <a:gd name="T6" fmla="*/ 0 w 63"/>
                    <a:gd name="T7" fmla="*/ 0 h 17"/>
                    <a:gd name="T8" fmla="*/ 0 w 63"/>
                    <a:gd name="T9" fmla="*/ 0 h 17"/>
                    <a:gd name="T10" fmla="*/ 0 w 63"/>
                    <a:gd name="T11" fmla="*/ 0 h 17"/>
                    <a:gd name="T12" fmla="*/ 0 w 63"/>
                    <a:gd name="T13" fmla="*/ 0 h 17"/>
                    <a:gd name="T14" fmla="*/ 0 w 63"/>
                    <a:gd name="T15" fmla="*/ 0 h 17"/>
                    <a:gd name="T16" fmla="*/ 0 w 63"/>
                    <a:gd name="T17" fmla="*/ 0 h 17"/>
                    <a:gd name="T18" fmla="*/ 0 w 63"/>
                    <a:gd name="T19" fmla="*/ 0 h 17"/>
                    <a:gd name="T20" fmla="*/ 0 w 63"/>
                    <a:gd name="T21" fmla="*/ 0 h 17"/>
                    <a:gd name="T22" fmla="*/ 0 w 63"/>
                    <a:gd name="T23" fmla="*/ 0 h 17"/>
                    <a:gd name="T24" fmla="*/ 0 w 63"/>
                    <a:gd name="T25" fmla="*/ 0 h 17"/>
                    <a:gd name="T26" fmla="*/ 0 w 63"/>
                    <a:gd name="T27" fmla="*/ 0 h 17"/>
                    <a:gd name="T28" fmla="*/ 0 w 63"/>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3"/>
                    <a:gd name="T46" fmla="*/ 0 h 17"/>
                    <a:gd name="T47" fmla="*/ 63 w 63"/>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3" h="17">
                      <a:moveTo>
                        <a:pt x="3" y="17"/>
                      </a:moveTo>
                      <a:lnTo>
                        <a:pt x="8" y="14"/>
                      </a:lnTo>
                      <a:lnTo>
                        <a:pt x="11" y="14"/>
                      </a:lnTo>
                      <a:lnTo>
                        <a:pt x="14" y="6"/>
                      </a:lnTo>
                      <a:lnTo>
                        <a:pt x="18" y="6"/>
                      </a:lnTo>
                      <a:lnTo>
                        <a:pt x="26" y="12"/>
                      </a:lnTo>
                      <a:lnTo>
                        <a:pt x="29" y="5"/>
                      </a:lnTo>
                      <a:lnTo>
                        <a:pt x="42" y="9"/>
                      </a:lnTo>
                      <a:lnTo>
                        <a:pt x="63" y="9"/>
                      </a:lnTo>
                      <a:lnTo>
                        <a:pt x="57" y="2"/>
                      </a:lnTo>
                      <a:lnTo>
                        <a:pt x="30" y="0"/>
                      </a:lnTo>
                      <a:lnTo>
                        <a:pt x="12" y="2"/>
                      </a:lnTo>
                      <a:lnTo>
                        <a:pt x="2" y="3"/>
                      </a:lnTo>
                      <a:lnTo>
                        <a:pt x="0" y="9"/>
                      </a:lnTo>
                      <a:lnTo>
                        <a:pt x="3" y="17"/>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5" name="Freeform 59"/>
                <p:cNvSpPr>
                  <a:spLocks/>
                </p:cNvSpPr>
                <p:nvPr/>
              </p:nvSpPr>
              <p:spPr bwMode="auto">
                <a:xfrm>
                  <a:off x="5291" y="92"/>
                  <a:ext cx="8" cy="10"/>
                </a:xfrm>
                <a:custGeom>
                  <a:avLst/>
                  <a:gdLst>
                    <a:gd name="T0" fmla="*/ 0 w 28"/>
                    <a:gd name="T1" fmla="*/ 0 h 31"/>
                    <a:gd name="T2" fmla="*/ 0 w 28"/>
                    <a:gd name="T3" fmla="*/ 0 h 31"/>
                    <a:gd name="T4" fmla="*/ 0 w 28"/>
                    <a:gd name="T5" fmla="*/ 0 h 31"/>
                    <a:gd name="T6" fmla="*/ 0 w 28"/>
                    <a:gd name="T7" fmla="*/ 0 h 31"/>
                    <a:gd name="T8" fmla="*/ 0 w 28"/>
                    <a:gd name="T9" fmla="*/ 0 h 31"/>
                    <a:gd name="T10" fmla="*/ 0 w 28"/>
                    <a:gd name="T11" fmla="*/ 0 h 31"/>
                    <a:gd name="T12" fmla="*/ 0 w 28"/>
                    <a:gd name="T13" fmla="*/ 0 h 31"/>
                    <a:gd name="T14" fmla="*/ 0 w 28"/>
                    <a:gd name="T15" fmla="*/ 0 h 31"/>
                    <a:gd name="T16" fmla="*/ 0 w 28"/>
                    <a:gd name="T17" fmla="*/ 0 h 31"/>
                    <a:gd name="T18" fmla="*/ 0 w 28"/>
                    <a:gd name="T19" fmla="*/ 0 h 31"/>
                    <a:gd name="T20" fmla="*/ 0 w 28"/>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1"/>
                    <a:gd name="T35" fmla="*/ 28 w 2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1">
                      <a:moveTo>
                        <a:pt x="27" y="0"/>
                      </a:moveTo>
                      <a:lnTo>
                        <a:pt x="28" y="10"/>
                      </a:lnTo>
                      <a:lnTo>
                        <a:pt x="18" y="10"/>
                      </a:lnTo>
                      <a:lnTo>
                        <a:pt x="24" y="18"/>
                      </a:lnTo>
                      <a:lnTo>
                        <a:pt x="21" y="27"/>
                      </a:lnTo>
                      <a:lnTo>
                        <a:pt x="13" y="30"/>
                      </a:lnTo>
                      <a:lnTo>
                        <a:pt x="4" y="31"/>
                      </a:lnTo>
                      <a:lnTo>
                        <a:pt x="0" y="24"/>
                      </a:lnTo>
                      <a:lnTo>
                        <a:pt x="6" y="12"/>
                      </a:lnTo>
                      <a:lnTo>
                        <a:pt x="15" y="4"/>
                      </a:lnTo>
                      <a:lnTo>
                        <a:pt x="27"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6" name="Freeform 60"/>
                <p:cNvSpPr>
                  <a:spLocks/>
                </p:cNvSpPr>
                <p:nvPr/>
              </p:nvSpPr>
              <p:spPr bwMode="auto">
                <a:xfrm>
                  <a:off x="5300" y="91"/>
                  <a:ext cx="8" cy="24"/>
                </a:xfrm>
                <a:custGeom>
                  <a:avLst/>
                  <a:gdLst>
                    <a:gd name="T0" fmla="*/ 0 w 24"/>
                    <a:gd name="T1" fmla="*/ 0 h 71"/>
                    <a:gd name="T2" fmla="*/ 0 w 24"/>
                    <a:gd name="T3" fmla="*/ 0 h 71"/>
                    <a:gd name="T4" fmla="*/ 0 w 24"/>
                    <a:gd name="T5" fmla="*/ 0 h 71"/>
                    <a:gd name="T6" fmla="*/ 0 w 24"/>
                    <a:gd name="T7" fmla="*/ 0 h 71"/>
                    <a:gd name="T8" fmla="*/ 0 w 24"/>
                    <a:gd name="T9" fmla="*/ 0 h 71"/>
                    <a:gd name="T10" fmla="*/ 0 w 24"/>
                    <a:gd name="T11" fmla="*/ 0 h 71"/>
                    <a:gd name="T12" fmla="*/ 0 w 24"/>
                    <a:gd name="T13" fmla="*/ 0 h 71"/>
                    <a:gd name="T14" fmla="*/ 0 w 24"/>
                    <a:gd name="T15" fmla="*/ 0 h 71"/>
                    <a:gd name="T16" fmla="*/ 0 w 24"/>
                    <a:gd name="T17" fmla="*/ 0 h 71"/>
                    <a:gd name="T18" fmla="*/ 0 w 24"/>
                    <a:gd name="T19" fmla="*/ 0 h 71"/>
                    <a:gd name="T20" fmla="*/ 0 w 24"/>
                    <a:gd name="T21" fmla="*/ 0 h 71"/>
                    <a:gd name="T22" fmla="*/ 0 w 24"/>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71"/>
                    <a:gd name="T38" fmla="*/ 24 w 24"/>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71">
                      <a:moveTo>
                        <a:pt x="10" y="0"/>
                      </a:moveTo>
                      <a:lnTo>
                        <a:pt x="16" y="12"/>
                      </a:lnTo>
                      <a:lnTo>
                        <a:pt x="24" y="18"/>
                      </a:lnTo>
                      <a:lnTo>
                        <a:pt x="15" y="32"/>
                      </a:lnTo>
                      <a:lnTo>
                        <a:pt x="15" y="44"/>
                      </a:lnTo>
                      <a:lnTo>
                        <a:pt x="6" y="54"/>
                      </a:lnTo>
                      <a:lnTo>
                        <a:pt x="4" y="71"/>
                      </a:lnTo>
                      <a:lnTo>
                        <a:pt x="0" y="68"/>
                      </a:lnTo>
                      <a:lnTo>
                        <a:pt x="0" y="48"/>
                      </a:lnTo>
                      <a:lnTo>
                        <a:pt x="1" y="30"/>
                      </a:lnTo>
                      <a:lnTo>
                        <a:pt x="4" y="14"/>
                      </a:lnTo>
                      <a:lnTo>
                        <a:pt x="10"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7" name="Freeform 61"/>
                <p:cNvSpPr>
                  <a:spLocks/>
                </p:cNvSpPr>
                <p:nvPr/>
              </p:nvSpPr>
              <p:spPr bwMode="auto">
                <a:xfrm>
                  <a:off x="5304" y="102"/>
                  <a:ext cx="10" cy="25"/>
                </a:xfrm>
                <a:custGeom>
                  <a:avLst/>
                  <a:gdLst>
                    <a:gd name="T0" fmla="*/ 0 w 30"/>
                    <a:gd name="T1" fmla="*/ 0 h 74"/>
                    <a:gd name="T2" fmla="*/ 0 w 30"/>
                    <a:gd name="T3" fmla="*/ 0 h 74"/>
                    <a:gd name="T4" fmla="*/ 0 w 30"/>
                    <a:gd name="T5" fmla="*/ 0 h 74"/>
                    <a:gd name="T6" fmla="*/ 0 w 30"/>
                    <a:gd name="T7" fmla="*/ 0 h 74"/>
                    <a:gd name="T8" fmla="*/ 0 w 30"/>
                    <a:gd name="T9" fmla="*/ 0 h 74"/>
                    <a:gd name="T10" fmla="*/ 0 w 30"/>
                    <a:gd name="T11" fmla="*/ 0 h 74"/>
                    <a:gd name="T12" fmla="*/ 0 w 30"/>
                    <a:gd name="T13" fmla="*/ 0 h 74"/>
                    <a:gd name="T14" fmla="*/ 0 w 30"/>
                    <a:gd name="T15" fmla="*/ 0 h 74"/>
                    <a:gd name="T16" fmla="*/ 0 w 30"/>
                    <a:gd name="T17" fmla="*/ 0 h 74"/>
                    <a:gd name="T18" fmla="*/ 0 w 30"/>
                    <a:gd name="T19" fmla="*/ 0 h 74"/>
                    <a:gd name="T20" fmla="*/ 0 w 30"/>
                    <a:gd name="T21" fmla="*/ 0 h 74"/>
                    <a:gd name="T22" fmla="*/ 0 w 30"/>
                    <a:gd name="T23" fmla="*/ 0 h 74"/>
                    <a:gd name="T24" fmla="*/ 0 w 30"/>
                    <a:gd name="T25" fmla="*/ 0 h 74"/>
                    <a:gd name="T26" fmla="*/ 0 w 30"/>
                    <a:gd name="T27" fmla="*/ 0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74"/>
                    <a:gd name="T44" fmla="*/ 30 w 30"/>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74">
                      <a:moveTo>
                        <a:pt x="30" y="0"/>
                      </a:moveTo>
                      <a:lnTo>
                        <a:pt x="27" y="6"/>
                      </a:lnTo>
                      <a:lnTo>
                        <a:pt x="30" y="20"/>
                      </a:lnTo>
                      <a:lnTo>
                        <a:pt x="16" y="29"/>
                      </a:lnTo>
                      <a:lnTo>
                        <a:pt x="12" y="38"/>
                      </a:lnTo>
                      <a:lnTo>
                        <a:pt x="9" y="57"/>
                      </a:lnTo>
                      <a:lnTo>
                        <a:pt x="9" y="74"/>
                      </a:lnTo>
                      <a:lnTo>
                        <a:pt x="1" y="69"/>
                      </a:lnTo>
                      <a:lnTo>
                        <a:pt x="0" y="60"/>
                      </a:lnTo>
                      <a:lnTo>
                        <a:pt x="0" y="42"/>
                      </a:lnTo>
                      <a:lnTo>
                        <a:pt x="3" y="36"/>
                      </a:lnTo>
                      <a:lnTo>
                        <a:pt x="7" y="26"/>
                      </a:lnTo>
                      <a:lnTo>
                        <a:pt x="15" y="12"/>
                      </a:lnTo>
                      <a:lnTo>
                        <a:pt x="30"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8" name="Freeform 62"/>
                <p:cNvSpPr>
                  <a:spLocks/>
                </p:cNvSpPr>
                <p:nvPr/>
              </p:nvSpPr>
              <p:spPr bwMode="auto">
                <a:xfrm>
                  <a:off x="5347" y="100"/>
                  <a:ext cx="5" cy="9"/>
                </a:xfrm>
                <a:custGeom>
                  <a:avLst/>
                  <a:gdLst>
                    <a:gd name="T0" fmla="*/ 0 w 17"/>
                    <a:gd name="T1" fmla="*/ 0 h 26"/>
                    <a:gd name="T2" fmla="*/ 0 w 17"/>
                    <a:gd name="T3" fmla="*/ 0 h 26"/>
                    <a:gd name="T4" fmla="*/ 0 w 17"/>
                    <a:gd name="T5" fmla="*/ 0 h 26"/>
                    <a:gd name="T6" fmla="*/ 0 w 17"/>
                    <a:gd name="T7" fmla="*/ 0 h 26"/>
                    <a:gd name="T8" fmla="*/ 0 w 17"/>
                    <a:gd name="T9" fmla="*/ 0 h 26"/>
                    <a:gd name="T10" fmla="*/ 0 w 17"/>
                    <a:gd name="T11" fmla="*/ 0 h 26"/>
                    <a:gd name="T12" fmla="*/ 0 60000 65536"/>
                    <a:gd name="T13" fmla="*/ 0 60000 65536"/>
                    <a:gd name="T14" fmla="*/ 0 60000 65536"/>
                    <a:gd name="T15" fmla="*/ 0 60000 65536"/>
                    <a:gd name="T16" fmla="*/ 0 60000 65536"/>
                    <a:gd name="T17" fmla="*/ 0 60000 65536"/>
                    <a:gd name="T18" fmla="*/ 0 w 17"/>
                    <a:gd name="T19" fmla="*/ 0 h 26"/>
                    <a:gd name="T20" fmla="*/ 17 w 1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7" h="26">
                      <a:moveTo>
                        <a:pt x="0" y="0"/>
                      </a:moveTo>
                      <a:lnTo>
                        <a:pt x="2" y="14"/>
                      </a:lnTo>
                      <a:lnTo>
                        <a:pt x="2" y="26"/>
                      </a:lnTo>
                      <a:lnTo>
                        <a:pt x="17" y="14"/>
                      </a:lnTo>
                      <a:lnTo>
                        <a:pt x="17" y="6"/>
                      </a:lnTo>
                      <a:lnTo>
                        <a:pt x="0"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59" name="Freeform 63"/>
                <p:cNvSpPr>
                  <a:spLocks/>
                </p:cNvSpPr>
                <p:nvPr/>
              </p:nvSpPr>
              <p:spPr bwMode="auto">
                <a:xfrm>
                  <a:off x="5382" y="110"/>
                  <a:ext cx="48" cy="19"/>
                </a:xfrm>
                <a:custGeom>
                  <a:avLst/>
                  <a:gdLst>
                    <a:gd name="T0" fmla="*/ 0 w 156"/>
                    <a:gd name="T1" fmla="*/ 0 h 57"/>
                    <a:gd name="T2" fmla="*/ 0 w 156"/>
                    <a:gd name="T3" fmla="*/ 0 h 57"/>
                    <a:gd name="T4" fmla="*/ 0 w 156"/>
                    <a:gd name="T5" fmla="*/ 0 h 57"/>
                    <a:gd name="T6" fmla="*/ 0 w 156"/>
                    <a:gd name="T7" fmla="*/ 0 h 57"/>
                    <a:gd name="T8" fmla="*/ 0 w 156"/>
                    <a:gd name="T9" fmla="*/ 0 h 57"/>
                    <a:gd name="T10" fmla="*/ 0 w 156"/>
                    <a:gd name="T11" fmla="*/ 0 h 57"/>
                    <a:gd name="T12" fmla="*/ 0 w 156"/>
                    <a:gd name="T13" fmla="*/ 0 h 57"/>
                    <a:gd name="T14" fmla="*/ 0 w 156"/>
                    <a:gd name="T15" fmla="*/ 0 h 57"/>
                    <a:gd name="T16" fmla="*/ 0 w 156"/>
                    <a:gd name="T17" fmla="*/ 0 h 57"/>
                    <a:gd name="T18" fmla="*/ 0 w 156"/>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57"/>
                    <a:gd name="T32" fmla="*/ 156 w 156"/>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57">
                      <a:moveTo>
                        <a:pt x="0" y="0"/>
                      </a:moveTo>
                      <a:lnTo>
                        <a:pt x="36" y="22"/>
                      </a:lnTo>
                      <a:lnTo>
                        <a:pt x="77" y="25"/>
                      </a:lnTo>
                      <a:lnTo>
                        <a:pt x="128" y="42"/>
                      </a:lnTo>
                      <a:lnTo>
                        <a:pt x="156" y="57"/>
                      </a:lnTo>
                      <a:lnTo>
                        <a:pt x="122" y="33"/>
                      </a:lnTo>
                      <a:lnTo>
                        <a:pt x="89" y="18"/>
                      </a:lnTo>
                      <a:lnTo>
                        <a:pt x="51" y="9"/>
                      </a:lnTo>
                      <a:lnTo>
                        <a:pt x="30" y="6"/>
                      </a:lnTo>
                      <a:lnTo>
                        <a:pt x="0"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0" name="Freeform 65"/>
                <p:cNvSpPr>
                  <a:spLocks/>
                </p:cNvSpPr>
                <p:nvPr/>
              </p:nvSpPr>
              <p:spPr bwMode="auto">
                <a:xfrm>
                  <a:off x="5234" y="116"/>
                  <a:ext cx="36" cy="37"/>
                </a:xfrm>
                <a:custGeom>
                  <a:avLst/>
                  <a:gdLst>
                    <a:gd name="T0" fmla="*/ 0 w 118"/>
                    <a:gd name="T1" fmla="*/ 0 h 108"/>
                    <a:gd name="T2" fmla="*/ 0 w 118"/>
                    <a:gd name="T3" fmla="*/ 0 h 108"/>
                    <a:gd name="T4" fmla="*/ 0 w 118"/>
                    <a:gd name="T5" fmla="*/ 0 h 108"/>
                    <a:gd name="T6" fmla="*/ 0 w 118"/>
                    <a:gd name="T7" fmla="*/ 0 h 108"/>
                    <a:gd name="T8" fmla="*/ 0 w 118"/>
                    <a:gd name="T9" fmla="*/ 0 h 108"/>
                    <a:gd name="T10" fmla="*/ 0 w 118"/>
                    <a:gd name="T11" fmla="*/ 0 h 108"/>
                    <a:gd name="T12" fmla="*/ 0 w 118"/>
                    <a:gd name="T13" fmla="*/ 0 h 108"/>
                    <a:gd name="T14" fmla="*/ 0 w 118"/>
                    <a:gd name="T15" fmla="*/ 0 h 108"/>
                    <a:gd name="T16" fmla="*/ 0 w 118"/>
                    <a:gd name="T17" fmla="*/ 0 h 108"/>
                    <a:gd name="T18" fmla="*/ 0 w 118"/>
                    <a:gd name="T19" fmla="*/ 0 h 108"/>
                    <a:gd name="T20" fmla="*/ 0 w 118"/>
                    <a:gd name="T21" fmla="*/ 0 h 108"/>
                    <a:gd name="T22" fmla="*/ 0 w 118"/>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8"/>
                    <a:gd name="T37" fmla="*/ 0 h 108"/>
                    <a:gd name="T38" fmla="*/ 118 w 118"/>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8" h="108">
                      <a:moveTo>
                        <a:pt x="18" y="0"/>
                      </a:moveTo>
                      <a:lnTo>
                        <a:pt x="27" y="29"/>
                      </a:lnTo>
                      <a:lnTo>
                        <a:pt x="46" y="53"/>
                      </a:lnTo>
                      <a:lnTo>
                        <a:pt x="75" y="81"/>
                      </a:lnTo>
                      <a:lnTo>
                        <a:pt x="103" y="101"/>
                      </a:lnTo>
                      <a:lnTo>
                        <a:pt x="118" y="108"/>
                      </a:lnTo>
                      <a:lnTo>
                        <a:pt x="42" y="87"/>
                      </a:lnTo>
                      <a:lnTo>
                        <a:pt x="24" y="77"/>
                      </a:lnTo>
                      <a:lnTo>
                        <a:pt x="12" y="56"/>
                      </a:lnTo>
                      <a:lnTo>
                        <a:pt x="0" y="36"/>
                      </a:lnTo>
                      <a:lnTo>
                        <a:pt x="7" y="17"/>
                      </a:lnTo>
                      <a:lnTo>
                        <a:pt x="18" y="0"/>
                      </a:lnTo>
                      <a:close/>
                    </a:path>
                  </a:pathLst>
                </a:custGeom>
                <a:solidFill>
                  <a:srgbClr val="C0C0C0"/>
                </a:solidFill>
                <a:ln w="1588">
                  <a:solidFill>
                    <a:srgbClr val="000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1" name="Freeform 66"/>
                <p:cNvSpPr>
                  <a:spLocks/>
                </p:cNvSpPr>
                <p:nvPr/>
              </p:nvSpPr>
              <p:spPr bwMode="auto">
                <a:xfrm>
                  <a:off x="5236" y="225"/>
                  <a:ext cx="48" cy="79"/>
                </a:xfrm>
                <a:custGeom>
                  <a:avLst/>
                  <a:gdLst>
                    <a:gd name="T0" fmla="*/ 0 w 156"/>
                    <a:gd name="T1" fmla="*/ 0 h 231"/>
                    <a:gd name="T2" fmla="*/ 0 w 156"/>
                    <a:gd name="T3" fmla="*/ 0 h 231"/>
                    <a:gd name="T4" fmla="*/ 0 w 156"/>
                    <a:gd name="T5" fmla="*/ 0 h 231"/>
                    <a:gd name="T6" fmla="*/ 0 w 156"/>
                    <a:gd name="T7" fmla="*/ 0 h 231"/>
                    <a:gd name="T8" fmla="*/ 0 w 156"/>
                    <a:gd name="T9" fmla="*/ 0 h 231"/>
                    <a:gd name="T10" fmla="*/ 0 w 156"/>
                    <a:gd name="T11" fmla="*/ 0 h 231"/>
                    <a:gd name="T12" fmla="*/ 0 w 156"/>
                    <a:gd name="T13" fmla="*/ 0 h 231"/>
                    <a:gd name="T14" fmla="*/ 0 w 156"/>
                    <a:gd name="T15" fmla="*/ 0 h 231"/>
                    <a:gd name="T16" fmla="*/ 0 w 156"/>
                    <a:gd name="T17" fmla="*/ 0 h 231"/>
                    <a:gd name="T18" fmla="*/ 0 w 156"/>
                    <a:gd name="T19" fmla="*/ 0 h 231"/>
                    <a:gd name="T20" fmla="*/ 0 w 156"/>
                    <a:gd name="T21" fmla="*/ 0 h 231"/>
                    <a:gd name="T22" fmla="*/ 0 w 156"/>
                    <a:gd name="T23" fmla="*/ 0 h 231"/>
                    <a:gd name="T24" fmla="*/ 0 w 156"/>
                    <a:gd name="T25" fmla="*/ 0 h 231"/>
                    <a:gd name="T26" fmla="*/ 0 w 156"/>
                    <a:gd name="T27" fmla="*/ 0 h 231"/>
                    <a:gd name="T28" fmla="*/ 0 w 156"/>
                    <a:gd name="T29" fmla="*/ 0 h 231"/>
                    <a:gd name="T30" fmla="*/ 0 w 156"/>
                    <a:gd name="T31" fmla="*/ 0 h 231"/>
                    <a:gd name="T32" fmla="*/ 0 w 156"/>
                    <a:gd name="T33" fmla="*/ 0 h 231"/>
                    <a:gd name="T34" fmla="*/ 0 w 156"/>
                    <a:gd name="T35" fmla="*/ 0 h 231"/>
                    <a:gd name="T36" fmla="*/ 0 w 156"/>
                    <a:gd name="T37" fmla="*/ 0 h 231"/>
                    <a:gd name="T38" fmla="*/ 0 w 156"/>
                    <a:gd name="T39" fmla="*/ 0 h 231"/>
                    <a:gd name="T40" fmla="*/ 0 w 156"/>
                    <a:gd name="T41" fmla="*/ 0 h 231"/>
                    <a:gd name="T42" fmla="*/ 0 w 156"/>
                    <a:gd name="T43" fmla="*/ 0 h 231"/>
                    <a:gd name="T44" fmla="*/ 0 w 156"/>
                    <a:gd name="T45" fmla="*/ 0 h 231"/>
                    <a:gd name="T46" fmla="*/ 0 w 156"/>
                    <a:gd name="T47" fmla="*/ 0 h 231"/>
                    <a:gd name="T48" fmla="*/ 0 w 156"/>
                    <a:gd name="T49" fmla="*/ 0 h 231"/>
                    <a:gd name="T50" fmla="*/ 0 w 156"/>
                    <a:gd name="T51" fmla="*/ 0 h 231"/>
                    <a:gd name="T52" fmla="*/ 0 w 156"/>
                    <a:gd name="T53" fmla="*/ 0 h 231"/>
                    <a:gd name="T54" fmla="*/ 0 w 156"/>
                    <a:gd name="T55" fmla="*/ 0 h 231"/>
                    <a:gd name="T56" fmla="*/ 0 w 156"/>
                    <a:gd name="T57" fmla="*/ 0 h 231"/>
                    <a:gd name="T58" fmla="*/ 0 w 156"/>
                    <a:gd name="T59" fmla="*/ 0 h 23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231"/>
                    <a:gd name="T92" fmla="*/ 156 w 156"/>
                    <a:gd name="T93" fmla="*/ 231 h 23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231">
                      <a:moveTo>
                        <a:pt x="45" y="3"/>
                      </a:moveTo>
                      <a:lnTo>
                        <a:pt x="23" y="56"/>
                      </a:lnTo>
                      <a:lnTo>
                        <a:pt x="5" y="89"/>
                      </a:lnTo>
                      <a:lnTo>
                        <a:pt x="0" y="104"/>
                      </a:lnTo>
                      <a:lnTo>
                        <a:pt x="3" y="123"/>
                      </a:lnTo>
                      <a:lnTo>
                        <a:pt x="8" y="146"/>
                      </a:lnTo>
                      <a:lnTo>
                        <a:pt x="9" y="162"/>
                      </a:lnTo>
                      <a:lnTo>
                        <a:pt x="17" y="182"/>
                      </a:lnTo>
                      <a:lnTo>
                        <a:pt x="27" y="197"/>
                      </a:lnTo>
                      <a:lnTo>
                        <a:pt x="36" y="207"/>
                      </a:lnTo>
                      <a:lnTo>
                        <a:pt x="41" y="213"/>
                      </a:lnTo>
                      <a:lnTo>
                        <a:pt x="48" y="225"/>
                      </a:lnTo>
                      <a:lnTo>
                        <a:pt x="57" y="231"/>
                      </a:lnTo>
                      <a:lnTo>
                        <a:pt x="72" y="228"/>
                      </a:lnTo>
                      <a:lnTo>
                        <a:pt x="81" y="224"/>
                      </a:lnTo>
                      <a:lnTo>
                        <a:pt x="90" y="224"/>
                      </a:lnTo>
                      <a:lnTo>
                        <a:pt x="107" y="212"/>
                      </a:lnTo>
                      <a:lnTo>
                        <a:pt x="132" y="191"/>
                      </a:lnTo>
                      <a:lnTo>
                        <a:pt x="146" y="176"/>
                      </a:lnTo>
                      <a:lnTo>
                        <a:pt x="152" y="164"/>
                      </a:lnTo>
                      <a:lnTo>
                        <a:pt x="156" y="150"/>
                      </a:lnTo>
                      <a:lnTo>
                        <a:pt x="152" y="122"/>
                      </a:lnTo>
                      <a:lnTo>
                        <a:pt x="146" y="102"/>
                      </a:lnTo>
                      <a:lnTo>
                        <a:pt x="140" y="87"/>
                      </a:lnTo>
                      <a:lnTo>
                        <a:pt x="135" y="75"/>
                      </a:lnTo>
                      <a:lnTo>
                        <a:pt x="132" y="62"/>
                      </a:lnTo>
                      <a:lnTo>
                        <a:pt x="132" y="32"/>
                      </a:lnTo>
                      <a:lnTo>
                        <a:pt x="131" y="6"/>
                      </a:lnTo>
                      <a:lnTo>
                        <a:pt x="131" y="0"/>
                      </a:lnTo>
                      <a:lnTo>
                        <a:pt x="45" y="3"/>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2" name="Freeform 67"/>
                <p:cNvSpPr>
                  <a:spLocks/>
                </p:cNvSpPr>
                <p:nvPr/>
              </p:nvSpPr>
              <p:spPr bwMode="auto">
                <a:xfrm>
                  <a:off x="5237" y="228"/>
                  <a:ext cx="24" cy="61"/>
                </a:xfrm>
                <a:custGeom>
                  <a:avLst/>
                  <a:gdLst>
                    <a:gd name="T0" fmla="*/ 0 w 78"/>
                    <a:gd name="T1" fmla="*/ 0 h 178"/>
                    <a:gd name="T2" fmla="*/ 0 w 78"/>
                    <a:gd name="T3" fmla="*/ 0 h 178"/>
                    <a:gd name="T4" fmla="*/ 0 w 78"/>
                    <a:gd name="T5" fmla="*/ 0 h 178"/>
                    <a:gd name="T6" fmla="*/ 0 w 78"/>
                    <a:gd name="T7" fmla="*/ 0 h 178"/>
                    <a:gd name="T8" fmla="*/ 0 w 78"/>
                    <a:gd name="T9" fmla="*/ 0 h 178"/>
                    <a:gd name="T10" fmla="*/ 0 w 78"/>
                    <a:gd name="T11" fmla="*/ 0 h 178"/>
                    <a:gd name="T12" fmla="*/ 0 w 78"/>
                    <a:gd name="T13" fmla="*/ 0 h 178"/>
                    <a:gd name="T14" fmla="*/ 0 w 78"/>
                    <a:gd name="T15" fmla="*/ 0 h 178"/>
                    <a:gd name="T16" fmla="*/ 0 w 78"/>
                    <a:gd name="T17" fmla="*/ 0 h 178"/>
                    <a:gd name="T18" fmla="*/ 0 w 78"/>
                    <a:gd name="T19" fmla="*/ 0 h 178"/>
                    <a:gd name="T20" fmla="*/ 0 w 78"/>
                    <a:gd name="T21" fmla="*/ 0 h 178"/>
                    <a:gd name="T22" fmla="*/ 0 w 78"/>
                    <a:gd name="T23" fmla="*/ 0 h 178"/>
                    <a:gd name="T24" fmla="*/ 0 w 78"/>
                    <a:gd name="T25" fmla="*/ 0 h 178"/>
                    <a:gd name="T26" fmla="*/ 0 w 78"/>
                    <a:gd name="T27" fmla="*/ 0 h 178"/>
                    <a:gd name="T28" fmla="*/ 0 w 78"/>
                    <a:gd name="T29" fmla="*/ 0 h 178"/>
                    <a:gd name="T30" fmla="*/ 0 w 78"/>
                    <a:gd name="T31" fmla="*/ 0 h 178"/>
                    <a:gd name="T32" fmla="*/ 0 w 78"/>
                    <a:gd name="T33" fmla="*/ 0 h 178"/>
                    <a:gd name="T34" fmla="*/ 0 w 78"/>
                    <a:gd name="T35" fmla="*/ 0 h 178"/>
                    <a:gd name="T36" fmla="*/ 0 w 78"/>
                    <a:gd name="T37" fmla="*/ 0 h 178"/>
                    <a:gd name="T38" fmla="*/ 0 w 78"/>
                    <a:gd name="T39" fmla="*/ 0 h 178"/>
                    <a:gd name="T40" fmla="*/ 0 w 78"/>
                    <a:gd name="T41" fmla="*/ 0 h 178"/>
                    <a:gd name="T42" fmla="*/ 0 w 78"/>
                    <a:gd name="T43" fmla="*/ 0 h 178"/>
                    <a:gd name="T44" fmla="*/ 0 w 78"/>
                    <a:gd name="T45" fmla="*/ 0 h 178"/>
                    <a:gd name="T46" fmla="*/ 0 w 78"/>
                    <a:gd name="T47" fmla="*/ 0 h 178"/>
                    <a:gd name="T48" fmla="*/ 0 w 78"/>
                    <a:gd name="T49" fmla="*/ 0 h 178"/>
                    <a:gd name="T50" fmla="*/ 0 w 78"/>
                    <a:gd name="T51" fmla="*/ 0 h 178"/>
                    <a:gd name="T52" fmla="*/ 0 w 78"/>
                    <a:gd name="T53" fmla="*/ 0 h 178"/>
                    <a:gd name="T54" fmla="*/ 0 w 78"/>
                    <a:gd name="T55" fmla="*/ 0 h 178"/>
                    <a:gd name="T56" fmla="*/ 0 w 78"/>
                    <a:gd name="T57" fmla="*/ 0 h 1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178"/>
                    <a:gd name="T89" fmla="*/ 78 w 78"/>
                    <a:gd name="T90" fmla="*/ 178 h 1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178">
                      <a:moveTo>
                        <a:pt x="74" y="10"/>
                      </a:moveTo>
                      <a:lnTo>
                        <a:pt x="72" y="21"/>
                      </a:lnTo>
                      <a:lnTo>
                        <a:pt x="75" y="46"/>
                      </a:lnTo>
                      <a:lnTo>
                        <a:pt x="78" y="82"/>
                      </a:lnTo>
                      <a:lnTo>
                        <a:pt x="75" y="114"/>
                      </a:lnTo>
                      <a:lnTo>
                        <a:pt x="68" y="135"/>
                      </a:lnTo>
                      <a:lnTo>
                        <a:pt x="56" y="148"/>
                      </a:lnTo>
                      <a:lnTo>
                        <a:pt x="50" y="150"/>
                      </a:lnTo>
                      <a:lnTo>
                        <a:pt x="44" y="148"/>
                      </a:lnTo>
                      <a:lnTo>
                        <a:pt x="42" y="138"/>
                      </a:lnTo>
                      <a:lnTo>
                        <a:pt x="42" y="120"/>
                      </a:lnTo>
                      <a:lnTo>
                        <a:pt x="45" y="94"/>
                      </a:lnTo>
                      <a:lnTo>
                        <a:pt x="51" y="75"/>
                      </a:lnTo>
                      <a:lnTo>
                        <a:pt x="59" y="61"/>
                      </a:lnTo>
                      <a:lnTo>
                        <a:pt x="65" y="48"/>
                      </a:lnTo>
                      <a:lnTo>
                        <a:pt x="47" y="73"/>
                      </a:lnTo>
                      <a:lnTo>
                        <a:pt x="36" y="99"/>
                      </a:lnTo>
                      <a:lnTo>
                        <a:pt x="24" y="127"/>
                      </a:lnTo>
                      <a:lnTo>
                        <a:pt x="24" y="150"/>
                      </a:lnTo>
                      <a:lnTo>
                        <a:pt x="23" y="175"/>
                      </a:lnTo>
                      <a:lnTo>
                        <a:pt x="20" y="178"/>
                      </a:lnTo>
                      <a:lnTo>
                        <a:pt x="12" y="157"/>
                      </a:lnTo>
                      <a:lnTo>
                        <a:pt x="2" y="117"/>
                      </a:lnTo>
                      <a:lnTo>
                        <a:pt x="0" y="94"/>
                      </a:lnTo>
                      <a:lnTo>
                        <a:pt x="11" y="69"/>
                      </a:lnTo>
                      <a:lnTo>
                        <a:pt x="24" y="42"/>
                      </a:lnTo>
                      <a:lnTo>
                        <a:pt x="32" y="21"/>
                      </a:lnTo>
                      <a:lnTo>
                        <a:pt x="44" y="0"/>
                      </a:lnTo>
                      <a:lnTo>
                        <a:pt x="74" y="1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3" name="Freeform 68"/>
                <p:cNvSpPr>
                  <a:spLocks/>
                </p:cNvSpPr>
                <p:nvPr/>
              </p:nvSpPr>
              <p:spPr bwMode="auto">
                <a:xfrm>
                  <a:off x="5245" y="172"/>
                  <a:ext cx="42" cy="58"/>
                </a:xfrm>
                <a:custGeom>
                  <a:avLst/>
                  <a:gdLst>
                    <a:gd name="T0" fmla="*/ 0 w 138"/>
                    <a:gd name="T1" fmla="*/ 0 h 171"/>
                    <a:gd name="T2" fmla="*/ 0 w 138"/>
                    <a:gd name="T3" fmla="*/ 0 h 171"/>
                    <a:gd name="T4" fmla="*/ 0 w 138"/>
                    <a:gd name="T5" fmla="*/ 0 h 171"/>
                    <a:gd name="T6" fmla="*/ 0 w 138"/>
                    <a:gd name="T7" fmla="*/ 0 h 171"/>
                    <a:gd name="T8" fmla="*/ 0 w 138"/>
                    <a:gd name="T9" fmla="*/ 0 h 171"/>
                    <a:gd name="T10" fmla="*/ 0 w 138"/>
                    <a:gd name="T11" fmla="*/ 0 h 171"/>
                    <a:gd name="T12" fmla="*/ 0 w 138"/>
                    <a:gd name="T13" fmla="*/ 0 h 171"/>
                    <a:gd name="T14" fmla="*/ 0 w 138"/>
                    <a:gd name="T15" fmla="*/ 0 h 171"/>
                    <a:gd name="T16" fmla="*/ 0 w 138"/>
                    <a:gd name="T17" fmla="*/ 0 h 171"/>
                    <a:gd name="T18" fmla="*/ 0 w 138"/>
                    <a:gd name="T19" fmla="*/ 0 h 171"/>
                    <a:gd name="T20" fmla="*/ 0 w 138"/>
                    <a:gd name="T21" fmla="*/ 0 h 171"/>
                    <a:gd name="T22" fmla="*/ 0 w 138"/>
                    <a:gd name="T23" fmla="*/ 0 h 171"/>
                    <a:gd name="T24" fmla="*/ 0 w 138"/>
                    <a:gd name="T25" fmla="*/ 0 h 171"/>
                    <a:gd name="T26" fmla="*/ 0 w 138"/>
                    <a:gd name="T27" fmla="*/ 0 h 171"/>
                    <a:gd name="T28" fmla="*/ 0 w 138"/>
                    <a:gd name="T29" fmla="*/ 0 h 171"/>
                    <a:gd name="T30" fmla="*/ 0 w 138"/>
                    <a:gd name="T31" fmla="*/ 0 h 171"/>
                    <a:gd name="T32" fmla="*/ 0 w 138"/>
                    <a:gd name="T33" fmla="*/ 0 h 171"/>
                    <a:gd name="T34" fmla="*/ 0 w 138"/>
                    <a:gd name="T35" fmla="*/ 0 h 171"/>
                    <a:gd name="T36" fmla="*/ 0 w 138"/>
                    <a:gd name="T37" fmla="*/ 0 h 171"/>
                    <a:gd name="T38" fmla="*/ 0 w 138"/>
                    <a:gd name="T39" fmla="*/ 0 h 171"/>
                    <a:gd name="T40" fmla="*/ 0 w 138"/>
                    <a:gd name="T41" fmla="*/ 0 h 171"/>
                    <a:gd name="T42" fmla="*/ 0 w 138"/>
                    <a:gd name="T43" fmla="*/ 0 h 171"/>
                    <a:gd name="T44" fmla="*/ 0 w 138"/>
                    <a:gd name="T45" fmla="*/ 0 h 171"/>
                    <a:gd name="T46" fmla="*/ 0 w 138"/>
                    <a:gd name="T47" fmla="*/ 0 h 171"/>
                    <a:gd name="T48" fmla="*/ 0 w 138"/>
                    <a:gd name="T49" fmla="*/ 0 h 171"/>
                    <a:gd name="T50" fmla="*/ 0 w 138"/>
                    <a:gd name="T51" fmla="*/ 0 h 171"/>
                    <a:gd name="T52" fmla="*/ 0 w 138"/>
                    <a:gd name="T53" fmla="*/ 0 h 171"/>
                    <a:gd name="T54" fmla="*/ 0 w 138"/>
                    <a:gd name="T55" fmla="*/ 0 h 171"/>
                    <a:gd name="T56" fmla="*/ 0 w 138"/>
                    <a:gd name="T57" fmla="*/ 0 h 171"/>
                    <a:gd name="T58" fmla="*/ 0 w 138"/>
                    <a:gd name="T59" fmla="*/ 0 h 171"/>
                    <a:gd name="T60" fmla="*/ 0 w 138"/>
                    <a:gd name="T61" fmla="*/ 0 h 171"/>
                    <a:gd name="T62" fmla="*/ 0 w 138"/>
                    <a:gd name="T63" fmla="*/ 0 h 171"/>
                    <a:gd name="T64" fmla="*/ 0 w 138"/>
                    <a:gd name="T65" fmla="*/ 0 h 171"/>
                    <a:gd name="T66" fmla="*/ 0 w 138"/>
                    <a:gd name="T67" fmla="*/ 0 h 171"/>
                    <a:gd name="T68" fmla="*/ 0 w 138"/>
                    <a:gd name="T69" fmla="*/ 0 h 171"/>
                    <a:gd name="T70" fmla="*/ 0 w 138"/>
                    <a:gd name="T71" fmla="*/ 0 h 171"/>
                    <a:gd name="T72" fmla="*/ 0 w 138"/>
                    <a:gd name="T73" fmla="*/ 0 h 171"/>
                    <a:gd name="T74" fmla="*/ 0 w 138"/>
                    <a:gd name="T75" fmla="*/ 0 h 171"/>
                    <a:gd name="T76" fmla="*/ 0 w 138"/>
                    <a:gd name="T77" fmla="*/ 0 h 171"/>
                    <a:gd name="T78" fmla="*/ 0 w 138"/>
                    <a:gd name="T79" fmla="*/ 0 h 171"/>
                    <a:gd name="T80" fmla="*/ 0 w 138"/>
                    <a:gd name="T81" fmla="*/ 0 h 171"/>
                    <a:gd name="T82" fmla="*/ 0 w 138"/>
                    <a:gd name="T83" fmla="*/ 0 h 171"/>
                    <a:gd name="T84" fmla="*/ 0 w 138"/>
                    <a:gd name="T85" fmla="*/ 0 h 171"/>
                    <a:gd name="T86" fmla="*/ 0 w 138"/>
                    <a:gd name="T87" fmla="*/ 0 h 171"/>
                    <a:gd name="T88" fmla="*/ 0 w 138"/>
                    <a:gd name="T89" fmla="*/ 0 h 171"/>
                    <a:gd name="T90" fmla="*/ 0 w 138"/>
                    <a:gd name="T91" fmla="*/ 0 h 171"/>
                    <a:gd name="T92" fmla="*/ 0 w 138"/>
                    <a:gd name="T93" fmla="*/ 0 h 171"/>
                    <a:gd name="T94" fmla="*/ 0 w 138"/>
                    <a:gd name="T95" fmla="*/ 0 h 171"/>
                    <a:gd name="T96" fmla="*/ 0 w 138"/>
                    <a:gd name="T97" fmla="*/ 0 h 1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8"/>
                    <a:gd name="T148" fmla="*/ 0 h 171"/>
                    <a:gd name="T149" fmla="*/ 138 w 138"/>
                    <a:gd name="T150" fmla="*/ 171 h 1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8" h="171">
                      <a:moveTo>
                        <a:pt x="93" y="51"/>
                      </a:moveTo>
                      <a:lnTo>
                        <a:pt x="92" y="37"/>
                      </a:lnTo>
                      <a:lnTo>
                        <a:pt x="86" y="30"/>
                      </a:lnTo>
                      <a:lnTo>
                        <a:pt x="72" y="16"/>
                      </a:lnTo>
                      <a:lnTo>
                        <a:pt x="56" y="4"/>
                      </a:lnTo>
                      <a:lnTo>
                        <a:pt x="44" y="0"/>
                      </a:lnTo>
                      <a:lnTo>
                        <a:pt x="38" y="0"/>
                      </a:lnTo>
                      <a:lnTo>
                        <a:pt x="26" y="9"/>
                      </a:lnTo>
                      <a:lnTo>
                        <a:pt x="23" y="15"/>
                      </a:lnTo>
                      <a:lnTo>
                        <a:pt x="23" y="28"/>
                      </a:lnTo>
                      <a:lnTo>
                        <a:pt x="27" y="39"/>
                      </a:lnTo>
                      <a:lnTo>
                        <a:pt x="33" y="46"/>
                      </a:lnTo>
                      <a:lnTo>
                        <a:pt x="18" y="49"/>
                      </a:lnTo>
                      <a:lnTo>
                        <a:pt x="8" y="54"/>
                      </a:lnTo>
                      <a:lnTo>
                        <a:pt x="2" y="67"/>
                      </a:lnTo>
                      <a:lnTo>
                        <a:pt x="3" y="72"/>
                      </a:lnTo>
                      <a:lnTo>
                        <a:pt x="9" y="79"/>
                      </a:lnTo>
                      <a:lnTo>
                        <a:pt x="17" y="84"/>
                      </a:lnTo>
                      <a:lnTo>
                        <a:pt x="9" y="90"/>
                      </a:lnTo>
                      <a:lnTo>
                        <a:pt x="2" y="94"/>
                      </a:lnTo>
                      <a:lnTo>
                        <a:pt x="0" y="102"/>
                      </a:lnTo>
                      <a:lnTo>
                        <a:pt x="0" y="109"/>
                      </a:lnTo>
                      <a:lnTo>
                        <a:pt x="2" y="115"/>
                      </a:lnTo>
                      <a:lnTo>
                        <a:pt x="6" y="121"/>
                      </a:lnTo>
                      <a:lnTo>
                        <a:pt x="2" y="129"/>
                      </a:lnTo>
                      <a:lnTo>
                        <a:pt x="2" y="135"/>
                      </a:lnTo>
                      <a:lnTo>
                        <a:pt x="6" y="144"/>
                      </a:lnTo>
                      <a:lnTo>
                        <a:pt x="12" y="145"/>
                      </a:lnTo>
                      <a:lnTo>
                        <a:pt x="12" y="157"/>
                      </a:lnTo>
                      <a:lnTo>
                        <a:pt x="24" y="168"/>
                      </a:lnTo>
                      <a:lnTo>
                        <a:pt x="53" y="171"/>
                      </a:lnTo>
                      <a:lnTo>
                        <a:pt x="71" y="165"/>
                      </a:lnTo>
                      <a:lnTo>
                        <a:pt x="93" y="160"/>
                      </a:lnTo>
                      <a:lnTo>
                        <a:pt x="104" y="154"/>
                      </a:lnTo>
                      <a:lnTo>
                        <a:pt x="119" y="145"/>
                      </a:lnTo>
                      <a:lnTo>
                        <a:pt x="122" y="138"/>
                      </a:lnTo>
                      <a:lnTo>
                        <a:pt x="129" y="136"/>
                      </a:lnTo>
                      <a:lnTo>
                        <a:pt x="137" y="132"/>
                      </a:lnTo>
                      <a:lnTo>
                        <a:pt x="138" y="124"/>
                      </a:lnTo>
                      <a:lnTo>
                        <a:pt x="138" y="118"/>
                      </a:lnTo>
                      <a:lnTo>
                        <a:pt x="134" y="112"/>
                      </a:lnTo>
                      <a:lnTo>
                        <a:pt x="132" y="108"/>
                      </a:lnTo>
                      <a:lnTo>
                        <a:pt x="134" y="100"/>
                      </a:lnTo>
                      <a:lnTo>
                        <a:pt x="134" y="93"/>
                      </a:lnTo>
                      <a:lnTo>
                        <a:pt x="128" y="85"/>
                      </a:lnTo>
                      <a:lnTo>
                        <a:pt x="117" y="78"/>
                      </a:lnTo>
                      <a:lnTo>
                        <a:pt x="111" y="69"/>
                      </a:lnTo>
                      <a:lnTo>
                        <a:pt x="102" y="61"/>
                      </a:lnTo>
                      <a:lnTo>
                        <a:pt x="93" y="51"/>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4" name="Freeform 69"/>
                <p:cNvSpPr>
                  <a:spLocks/>
                </p:cNvSpPr>
                <p:nvPr/>
              </p:nvSpPr>
              <p:spPr bwMode="auto">
                <a:xfrm>
                  <a:off x="5253" y="172"/>
                  <a:ext cx="15" cy="12"/>
                </a:xfrm>
                <a:custGeom>
                  <a:avLst/>
                  <a:gdLst>
                    <a:gd name="T0" fmla="*/ 0 w 49"/>
                    <a:gd name="T1" fmla="*/ 0 h 37"/>
                    <a:gd name="T2" fmla="*/ 0 w 49"/>
                    <a:gd name="T3" fmla="*/ 0 h 37"/>
                    <a:gd name="T4" fmla="*/ 0 w 49"/>
                    <a:gd name="T5" fmla="*/ 0 h 37"/>
                    <a:gd name="T6" fmla="*/ 0 w 49"/>
                    <a:gd name="T7" fmla="*/ 0 h 37"/>
                    <a:gd name="T8" fmla="*/ 0 w 49"/>
                    <a:gd name="T9" fmla="*/ 0 h 37"/>
                    <a:gd name="T10" fmla="*/ 0 w 49"/>
                    <a:gd name="T11" fmla="*/ 0 h 37"/>
                    <a:gd name="T12" fmla="*/ 0 w 49"/>
                    <a:gd name="T13" fmla="*/ 0 h 37"/>
                    <a:gd name="T14" fmla="*/ 0 w 49"/>
                    <a:gd name="T15" fmla="*/ 0 h 37"/>
                    <a:gd name="T16" fmla="*/ 0 w 49"/>
                    <a:gd name="T17" fmla="*/ 0 h 37"/>
                    <a:gd name="T18" fmla="*/ 0 w 49"/>
                    <a:gd name="T19" fmla="*/ 0 h 37"/>
                    <a:gd name="T20" fmla="*/ 0 w 49"/>
                    <a:gd name="T21" fmla="*/ 0 h 37"/>
                    <a:gd name="T22" fmla="*/ 0 w 49"/>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
                    <a:gd name="T37" fmla="*/ 0 h 37"/>
                    <a:gd name="T38" fmla="*/ 49 w 49"/>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 h="37">
                      <a:moveTo>
                        <a:pt x="0" y="19"/>
                      </a:moveTo>
                      <a:lnTo>
                        <a:pt x="10" y="31"/>
                      </a:lnTo>
                      <a:lnTo>
                        <a:pt x="27" y="37"/>
                      </a:lnTo>
                      <a:lnTo>
                        <a:pt x="37" y="36"/>
                      </a:lnTo>
                      <a:lnTo>
                        <a:pt x="46" y="33"/>
                      </a:lnTo>
                      <a:lnTo>
                        <a:pt x="49" y="22"/>
                      </a:lnTo>
                      <a:lnTo>
                        <a:pt x="49" y="16"/>
                      </a:lnTo>
                      <a:lnTo>
                        <a:pt x="33" y="7"/>
                      </a:lnTo>
                      <a:lnTo>
                        <a:pt x="21" y="0"/>
                      </a:lnTo>
                      <a:lnTo>
                        <a:pt x="12" y="0"/>
                      </a:lnTo>
                      <a:lnTo>
                        <a:pt x="1" y="10"/>
                      </a:lnTo>
                      <a:lnTo>
                        <a:pt x="0" y="19"/>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5" name="Freeform 70"/>
                <p:cNvSpPr>
                  <a:spLocks/>
                </p:cNvSpPr>
                <p:nvPr/>
              </p:nvSpPr>
              <p:spPr bwMode="auto">
                <a:xfrm>
                  <a:off x="5246" y="188"/>
                  <a:ext cx="17" cy="13"/>
                </a:xfrm>
                <a:custGeom>
                  <a:avLst/>
                  <a:gdLst>
                    <a:gd name="T0" fmla="*/ 0 w 57"/>
                    <a:gd name="T1" fmla="*/ 0 h 40"/>
                    <a:gd name="T2" fmla="*/ 0 w 57"/>
                    <a:gd name="T3" fmla="*/ 0 h 40"/>
                    <a:gd name="T4" fmla="*/ 0 w 57"/>
                    <a:gd name="T5" fmla="*/ 0 h 40"/>
                    <a:gd name="T6" fmla="*/ 0 w 57"/>
                    <a:gd name="T7" fmla="*/ 0 h 40"/>
                    <a:gd name="T8" fmla="*/ 0 w 57"/>
                    <a:gd name="T9" fmla="*/ 0 h 40"/>
                    <a:gd name="T10" fmla="*/ 0 w 57"/>
                    <a:gd name="T11" fmla="*/ 0 h 40"/>
                    <a:gd name="T12" fmla="*/ 0 w 57"/>
                    <a:gd name="T13" fmla="*/ 0 h 40"/>
                    <a:gd name="T14" fmla="*/ 0 w 57"/>
                    <a:gd name="T15" fmla="*/ 0 h 40"/>
                    <a:gd name="T16" fmla="*/ 0 w 57"/>
                    <a:gd name="T17" fmla="*/ 0 h 40"/>
                    <a:gd name="T18" fmla="*/ 0 w 57"/>
                    <a:gd name="T19" fmla="*/ 0 h 40"/>
                    <a:gd name="T20" fmla="*/ 0 w 57"/>
                    <a:gd name="T21" fmla="*/ 0 h 40"/>
                    <a:gd name="T22" fmla="*/ 0 w 57"/>
                    <a:gd name="T23" fmla="*/ 0 h 40"/>
                    <a:gd name="T24" fmla="*/ 0 w 57"/>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
                    <a:gd name="T40" fmla="*/ 0 h 40"/>
                    <a:gd name="T41" fmla="*/ 57 w 57"/>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 h="40">
                      <a:moveTo>
                        <a:pt x="29" y="0"/>
                      </a:moveTo>
                      <a:lnTo>
                        <a:pt x="57" y="4"/>
                      </a:lnTo>
                      <a:lnTo>
                        <a:pt x="48" y="19"/>
                      </a:lnTo>
                      <a:lnTo>
                        <a:pt x="48" y="25"/>
                      </a:lnTo>
                      <a:lnTo>
                        <a:pt x="48" y="40"/>
                      </a:lnTo>
                      <a:lnTo>
                        <a:pt x="21" y="37"/>
                      </a:lnTo>
                      <a:lnTo>
                        <a:pt x="9" y="33"/>
                      </a:lnTo>
                      <a:lnTo>
                        <a:pt x="3" y="27"/>
                      </a:lnTo>
                      <a:lnTo>
                        <a:pt x="0" y="24"/>
                      </a:lnTo>
                      <a:lnTo>
                        <a:pt x="2" y="16"/>
                      </a:lnTo>
                      <a:lnTo>
                        <a:pt x="6" y="9"/>
                      </a:lnTo>
                      <a:lnTo>
                        <a:pt x="15" y="4"/>
                      </a:lnTo>
                      <a:lnTo>
                        <a:pt x="29"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6" name="Freeform 71"/>
                <p:cNvSpPr>
                  <a:spLocks/>
                </p:cNvSpPr>
                <p:nvPr/>
              </p:nvSpPr>
              <p:spPr bwMode="auto">
                <a:xfrm>
                  <a:off x="5246" y="201"/>
                  <a:ext cx="19" cy="22"/>
                </a:xfrm>
                <a:custGeom>
                  <a:avLst/>
                  <a:gdLst>
                    <a:gd name="T0" fmla="*/ 0 w 63"/>
                    <a:gd name="T1" fmla="*/ 0 h 64"/>
                    <a:gd name="T2" fmla="*/ 0 w 63"/>
                    <a:gd name="T3" fmla="*/ 0 h 64"/>
                    <a:gd name="T4" fmla="*/ 0 w 63"/>
                    <a:gd name="T5" fmla="*/ 0 h 64"/>
                    <a:gd name="T6" fmla="*/ 0 w 63"/>
                    <a:gd name="T7" fmla="*/ 0 h 64"/>
                    <a:gd name="T8" fmla="*/ 0 w 63"/>
                    <a:gd name="T9" fmla="*/ 0 h 64"/>
                    <a:gd name="T10" fmla="*/ 0 w 63"/>
                    <a:gd name="T11" fmla="*/ 0 h 64"/>
                    <a:gd name="T12" fmla="*/ 0 w 63"/>
                    <a:gd name="T13" fmla="*/ 0 h 64"/>
                    <a:gd name="T14" fmla="*/ 0 w 63"/>
                    <a:gd name="T15" fmla="*/ 0 h 64"/>
                    <a:gd name="T16" fmla="*/ 0 w 63"/>
                    <a:gd name="T17" fmla="*/ 0 h 64"/>
                    <a:gd name="T18" fmla="*/ 0 w 63"/>
                    <a:gd name="T19" fmla="*/ 0 h 64"/>
                    <a:gd name="T20" fmla="*/ 0 w 63"/>
                    <a:gd name="T21" fmla="*/ 0 h 64"/>
                    <a:gd name="T22" fmla="*/ 0 w 63"/>
                    <a:gd name="T23" fmla="*/ 0 h 64"/>
                    <a:gd name="T24" fmla="*/ 0 w 63"/>
                    <a:gd name="T25" fmla="*/ 0 h 64"/>
                    <a:gd name="T26" fmla="*/ 0 w 63"/>
                    <a:gd name="T27" fmla="*/ 0 h 64"/>
                    <a:gd name="T28" fmla="*/ 0 w 63"/>
                    <a:gd name="T29" fmla="*/ 0 h 64"/>
                    <a:gd name="T30" fmla="*/ 0 w 63"/>
                    <a:gd name="T31" fmla="*/ 0 h 64"/>
                    <a:gd name="T32" fmla="*/ 0 w 63"/>
                    <a:gd name="T33" fmla="*/ 0 h 64"/>
                    <a:gd name="T34" fmla="*/ 0 w 63"/>
                    <a:gd name="T35" fmla="*/ 0 h 64"/>
                    <a:gd name="T36" fmla="*/ 0 w 63"/>
                    <a:gd name="T37" fmla="*/ 0 h 64"/>
                    <a:gd name="T38" fmla="*/ 0 w 63"/>
                    <a:gd name="T39" fmla="*/ 0 h 64"/>
                    <a:gd name="T40" fmla="*/ 0 w 63"/>
                    <a:gd name="T41" fmla="*/ 0 h 64"/>
                    <a:gd name="T42" fmla="*/ 0 w 63"/>
                    <a:gd name="T43" fmla="*/ 0 h 64"/>
                    <a:gd name="T44" fmla="*/ 0 w 63"/>
                    <a:gd name="T45" fmla="*/ 0 h 64"/>
                    <a:gd name="T46" fmla="*/ 0 w 63"/>
                    <a:gd name="T47" fmla="*/ 0 h 64"/>
                    <a:gd name="T48" fmla="*/ 0 w 63"/>
                    <a:gd name="T49" fmla="*/ 0 h 64"/>
                    <a:gd name="T50" fmla="*/ 0 w 63"/>
                    <a:gd name="T51" fmla="*/ 0 h 64"/>
                    <a:gd name="T52" fmla="*/ 0 w 63"/>
                    <a:gd name="T53" fmla="*/ 0 h 64"/>
                    <a:gd name="T54" fmla="*/ 0 w 63"/>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3"/>
                    <a:gd name="T85" fmla="*/ 0 h 64"/>
                    <a:gd name="T86" fmla="*/ 63 w 63"/>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3" h="64">
                      <a:moveTo>
                        <a:pt x="18" y="0"/>
                      </a:moveTo>
                      <a:lnTo>
                        <a:pt x="36" y="3"/>
                      </a:lnTo>
                      <a:lnTo>
                        <a:pt x="60" y="7"/>
                      </a:lnTo>
                      <a:lnTo>
                        <a:pt x="55" y="16"/>
                      </a:lnTo>
                      <a:lnTo>
                        <a:pt x="55" y="24"/>
                      </a:lnTo>
                      <a:lnTo>
                        <a:pt x="61" y="36"/>
                      </a:lnTo>
                      <a:lnTo>
                        <a:pt x="63" y="40"/>
                      </a:lnTo>
                      <a:lnTo>
                        <a:pt x="39" y="34"/>
                      </a:lnTo>
                      <a:lnTo>
                        <a:pt x="30" y="31"/>
                      </a:lnTo>
                      <a:lnTo>
                        <a:pt x="12" y="33"/>
                      </a:lnTo>
                      <a:lnTo>
                        <a:pt x="30" y="40"/>
                      </a:lnTo>
                      <a:lnTo>
                        <a:pt x="51" y="45"/>
                      </a:lnTo>
                      <a:lnTo>
                        <a:pt x="63" y="45"/>
                      </a:lnTo>
                      <a:lnTo>
                        <a:pt x="63" y="57"/>
                      </a:lnTo>
                      <a:lnTo>
                        <a:pt x="63" y="63"/>
                      </a:lnTo>
                      <a:lnTo>
                        <a:pt x="48" y="64"/>
                      </a:lnTo>
                      <a:lnTo>
                        <a:pt x="27" y="64"/>
                      </a:lnTo>
                      <a:lnTo>
                        <a:pt x="16" y="61"/>
                      </a:lnTo>
                      <a:lnTo>
                        <a:pt x="10" y="57"/>
                      </a:lnTo>
                      <a:lnTo>
                        <a:pt x="4" y="54"/>
                      </a:lnTo>
                      <a:lnTo>
                        <a:pt x="3" y="48"/>
                      </a:lnTo>
                      <a:lnTo>
                        <a:pt x="4" y="43"/>
                      </a:lnTo>
                      <a:lnTo>
                        <a:pt x="7" y="33"/>
                      </a:lnTo>
                      <a:lnTo>
                        <a:pt x="1" y="28"/>
                      </a:lnTo>
                      <a:lnTo>
                        <a:pt x="0" y="21"/>
                      </a:lnTo>
                      <a:lnTo>
                        <a:pt x="1" y="15"/>
                      </a:lnTo>
                      <a:lnTo>
                        <a:pt x="6" y="7"/>
                      </a:lnTo>
                      <a:lnTo>
                        <a:pt x="18" y="0"/>
                      </a:lnTo>
                      <a:close/>
                    </a:path>
                  </a:pathLst>
                </a:custGeom>
                <a:solidFill>
                  <a:srgbClr val="FFC08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7" name="Freeform 72"/>
                <p:cNvSpPr>
                  <a:spLocks/>
                </p:cNvSpPr>
                <p:nvPr/>
              </p:nvSpPr>
              <p:spPr bwMode="auto">
                <a:xfrm>
                  <a:off x="5262" y="190"/>
                  <a:ext cx="24" cy="33"/>
                </a:xfrm>
                <a:custGeom>
                  <a:avLst/>
                  <a:gdLst>
                    <a:gd name="T0" fmla="*/ 0 w 80"/>
                    <a:gd name="T1" fmla="*/ 0 h 95"/>
                    <a:gd name="T2" fmla="*/ 0 w 80"/>
                    <a:gd name="T3" fmla="*/ 0 h 95"/>
                    <a:gd name="T4" fmla="*/ 0 w 80"/>
                    <a:gd name="T5" fmla="*/ 0 h 95"/>
                    <a:gd name="T6" fmla="*/ 0 w 80"/>
                    <a:gd name="T7" fmla="*/ 0 h 95"/>
                    <a:gd name="T8" fmla="*/ 0 w 80"/>
                    <a:gd name="T9" fmla="*/ 0 h 95"/>
                    <a:gd name="T10" fmla="*/ 0 w 80"/>
                    <a:gd name="T11" fmla="*/ 0 h 95"/>
                    <a:gd name="T12" fmla="*/ 0 w 80"/>
                    <a:gd name="T13" fmla="*/ 0 h 95"/>
                    <a:gd name="T14" fmla="*/ 0 w 80"/>
                    <a:gd name="T15" fmla="*/ 0 h 95"/>
                    <a:gd name="T16" fmla="*/ 0 w 80"/>
                    <a:gd name="T17" fmla="*/ 0 h 95"/>
                    <a:gd name="T18" fmla="*/ 0 w 80"/>
                    <a:gd name="T19" fmla="*/ 0 h 95"/>
                    <a:gd name="T20" fmla="*/ 0 w 80"/>
                    <a:gd name="T21" fmla="*/ 0 h 95"/>
                    <a:gd name="T22" fmla="*/ 0 w 80"/>
                    <a:gd name="T23" fmla="*/ 0 h 95"/>
                    <a:gd name="T24" fmla="*/ 0 w 80"/>
                    <a:gd name="T25" fmla="*/ 0 h 95"/>
                    <a:gd name="T26" fmla="*/ 0 w 80"/>
                    <a:gd name="T27" fmla="*/ 0 h 95"/>
                    <a:gd name="T28" fmla="*/ 0 w 80"/>
                    <a:gd name="T29" fmla="*/ 0 h 95"/>
                    <a:gd name="T30" fmla="*/ 0 w 80"/>
                    <a:gd name="T31" fmla="*/ 0 h 95"/>
                    <a:gd name="T32" fmla="*/ 0 w 80"/>
                    <a:gd name="T33" fmla="*/ 0 h 95"/>
                    <a:gd name="T34" fmla="*/ 0 w 80"/>
                    <a:gd name="T35" fmla="*/ 0 h 95"/>
                    <a:gd name="T36" fmla="*/ 0 w 80"/>
                    <a:gd name="T37" fmla="*/ 0 h 95"/>
                    <a:gd name="T38" fmla="*/ 0 w 80"/>
                    <a:gd name="T39" fmla="*/ 0 h 95"/>
                    <a:gd name="T40" fmla="*/ 0 w 80"/>
                    <a:gd name="T41" fmla="*/ 0 h 95"/>
                    <a:gd name="T42" fmla="*/ 0 w 80"/>
                    <a:gd name="T43" fmla="*/ 0 h 95"/>
                    <a:gd name="T44" fmla="*/ 0 w 80"/>
                    <a:gd name="T45" fmla="*/ 0 h 95"/>
                    <a:gd name="T46" fmla="*/ 0 w 80"/>
                    <a:gd name="T47" fmla="*/ 0 h 95"/>
                    <a:gd name="T48" fmla="*/ 0 w 80"/>
                    <a:gd name="T49" fmla="*/ 0 h 95"/>
                    <a:gd name="T50" fmla="*/ 0 w 80"/>
                    <a:gd name="T51" fmla="*/ 0 h 95"/>
                    <a:gd name="T52" fmla="*/ 0 w 80"/>
                    <a:gd name="T53" fmla="*/ 0 h 95"/>
                    <a:gd name="T54" fmla="*/ 0 w 80"/>
                    <a:gd name="T55" fmla="*/ 0 h 95"/>
                    <a:gd name="T56" fmla="*/ 0 w 80"/>
                    <a:gd name="T57" fmla="*/ 0 h 95"/>
                    <a:gd name="T58" fmla="*/ 0 w 80"/>
                    <a:gd name="T59" fmla="*/ 0 h 95"/>
                    <a:gd name="T60" fmla="*/ 0 w 80"/>
                    <a:gd name="T61" fmla="*/ 0 h 9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0"/>
                    <a:gd name="T94" fmla="*/ 0 h 95"/>
                    <a:gd name="T95" fmla="*/ 80 w 80"/>
                    <a:gd name="T96" fmla="*/ 95 h 9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0" h="95">
                      <a:moveTo>
                        <a:pt x="12" y="0"/>
                      </a:moveTo>
                      <a:lnTo>
                        <a:pt x="42" y="12"/>
                      </a:lnTo>
                      <a:lnTo>
                        <a:pt x="54" y="21"/>
                      </a:lnTo>
                      <a:lnTo>
                        <a:pt x="57" y="24"/>
                      </a:lnTo>
                      <a:lnTo>
                        <a:pt x="62" y="29"/>
                      </a:lnTo>
                      <a:lnTo>
                        <a:pt x="74" y="36"/>
                      </a:lnTo>
                      <a:lnTo>
                        <a:pt x="74" y="48"/>
                      </a:lnTo>
                      <a:lnTo>
                        <a:pt x="71" y="56"/>
                      </a:lnTo>
                      <a:lnTo>
                        <a:pt x="74" y="57"/>
                      </a:lnTo>
                      <a:lnTo>
                        <a:pt x="80" y="68"/>
                      </a:lnTo>
                      <a:lnTo>
                        <a:pt x="80" y="72"/>
                      </a:lnTo>
                      <a:lnTo>
                        <a:pt x="74" y="75"/>
                      </a:lnTo>
                      <a:lnTo>
                        <a:pt x="60" y="77"/>
                      </a:lnTo>
                      <a:lnTo>
                        <a:pt x="59" y="83"/>
                      </a:lnTo>
                      <a:lnTo>
                        <a:pt x="50" y="92"/>
                      </a:lnTo>
                      <a:lnTo>
                        <a:pt x="29" y="95"/>
                      </a:lnTo>
                      <a:lnTo>
                        <a:pt x="18" y="95"/>
                      </a:lnTo>
                      <a:lnTo>
                        <a:pt x="17" y="78"/>
                      </a:lnTo>
                      <a:lnTo>
                        <a:pt x="38" y="75"/>
                      </a:lnTo>
                      <a:lnTo>
                        <a:pt x="24" y="69"/>
                      </a:lnTo>
                      <a:lnTo>
                        <a:pt x="14" y="68"/>
                      </a:lnTo>
                      <a:lnTo>
                        <a:pt x="8" y="56"/>
                      </a:lnTo>
                      <a:lnTo>
                        <a:pt x="9" y="45"/>
                      </a:lnTo>
                      <a:lnTo>
                        <a:pt x="11" y="42"/>
                      </a:lnTo>
                      <a:lnTo>
                        <a:pt x="23" y="41"/>
                      </a:lnTo>
                      <a:lnTo>
                        <a:pt x="47" y="44"/>
                      </a:lnTo>
                      <a:lnTo>
                        <a:pt x="29" y="38"/>
                      </a:lnTo>
                      <a:lnTo>
                        <a:pt x="3" y="33"/>
                      </a:lnTo>
                      <a:lnTo>
                        <a:pt x="0" y="21"/>
                      </a:lnTo>
                      <a:lnTo>
                        <a:pt x="2" y="11"/>
                      </a:lnTo>
                      <a:lnTo>
                        <a:pt x="12" y="0"/>
                      </a:lnTo>
                      <a:close/>
                    </a:path>
                  </a:pathLst>
                </a:custGeom>
                <a:solidFill>
                  <a:srgbClr val="FF8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8" name="Freeform 73"/>
                <p:cNvSpPr>
                  <a:spLocks/>
                </p:cNvSpPr>
                <p:nvPr/>
              </p:nvSpPr>
              <p:spPr bwMode="auto">
                <a:xfrm>
                  <a:off x="5261" y="179"/>
                  <a:ext cx="12" cy="11"/>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34"/>
                    <a:gd name="T32" fmla="*/ 40 w 4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34">
                      <a:moveTo>
                        <a:pt x="28" y="0"/>
                      </a:moveTo>
                      <a:lnTo>
                        <a:pt x="27" y="12"/>
                      </a:lnTo>
                      <a:lnTo>
                        <a:pt x="19" y="18"/>
                      </a:lnTo>
                      <a:lnTo>
                        <a:pt x="0" y="18"/>
                      </a:lnTo>
                      <a:lnTo>
                        <a:pt x="6" y="24"/>
                      </a:lnTo>
                      <a:lnTo>
                        <a:pt x="18" y="31"/>
                      </a:lnTo>
                      <a:lnTo>
                        <a:pt x="34" y="34"/>
                      </a:lnTo>
                      <a:lnTo>
                        <a:pt x="39" y="25"/>
                      </a:lnTo>
                      <a:lnTo>
                        <a:pt x="40" y="19"/>
                      </a:lnTo>
                      <a:lnTo>
                        <a:pt x="28" y="0"/>
                      </a:lnTo>
                      <a:close/>
                    </a:path>
                  </a:pathLst>
                </a:custGeom>
                <a:solidFill>
                  <a:srgbClr val="FF8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69" name="Freeform 74"/>
                <p:cNvSpPr>
                  <a:spLocks/>
                </p:cNvSpPr>
                <p:nvPr/>
              </p:nvSpPr>
              <p:spPr bwMode="auto">
                <a:xfrm flipH="1">
                  <a:off x="5380" y="37"/>
                  <a:ext cx="9" cy="5"/>
                </a:xfrm>
                <a:custGeom>
                  <a:avLst/>
                  <a:gdLst>
                    <a:gd name="T0" fmla="*/ 0 w 31"/>
                    <a:gd name="T1" fmla="*/ 0 h 14"/>
                    <a:gd name="T2" fmla="*/ 0 w 31"/>
                    <a:gd name="T3" fmla="*/ 0 h 14"/>
                    <a:gd name="T4" fmla="*/ 0 w 31"/>
                    <a:gd name="T5" fmla="*/ 0 h 14"/>
                    <a:gd name="T6" fmla="*/ 0 w 31"/>
                    <a:gd name="T7" fmla="*/ 0 h 14"/>
                    <a:gd name="T8" fmla="*/ 0 w 31"/>
                    <a:gd name="T9" fmla="*/ 0 h 14"/>
                    <a:gd name="T10" fmla="*/ 0 w 31"/>
                    <a:gd name="T11" fmla="*/ 0 h 14"/>
                    <a:gd name="T12" fmla="*/ 0 w 31"/>
                    <a:gd name="T13" fmla="*/ 0 h 14"/>
                    <a:gd name="T14" fmla="*/ 0 w 31"/>
                    <a:gd name="T15" fmla="*/ 0 h 14"/>
                    <a:gd name="T16" fmla="*/ 0 w 31"/>
                    <a:gd name="T17" fmla="*/ 0 h 14"/>
                    <a:gd name="T18" fmla="*/ 0 w 3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4"/>
                    <a:gd name="T32" fmla="*/ 31 w 3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4">
                      <a:moveTo>
                        <a:pt x="0" y="5"/>
                      </a:moveTo>
                      <a:lnTo>
                        <a:pt x="10" y="5"/>
                      </a:lnTo>
                      <a:lnTo>
                        <a:pt x="16" y="9"/>
                      </a:lnTo>
                      <a:lnTo>
                        <a:pt x="12" y="11"/>
                      </a:lnTo>
                      <a:lnTo>
                        <a:pt x="24" y="14"/>
                      </a:lnTo>
                      <a:lnTo>
                        <a:pt x="31" y="6"/>
                      </a:lnTo>
                      <a:lnTo>
                        <a:pt x="24" y="5"/>
                      </a:lnTo>
                      <a:lnTo>
                        <a:pt x="19" y="5"/>
                      </a:lnTo>
                      <a:lnTo>
                        <a:pt x="15" y="0"/>
                      </a:lnTo>
                      <a:lnTo>
                        <a:pt x="0" y="5"/>
                      </a:lnTo>
                      <a:close/>
                    </a:path>
                  </a:pathLst>
                </a:custGeom>
                <a:solidFill>
                  <a:srgbClr val="40200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70" name="Freeform 75"/>
                <p:cNvSpPr>
                  <a:spLocks/>
                </p:cNvSpPr>
                <p:nvPr/>
              </p:nvSpPr>
              <p:spPr bwMode="auto">
                <a:xfrm>
                  <a:off x="5416" y="47"/>
                  <a:ext cx="7" cy="20"/>
                </a:xfrm>
                <a:custGeom>
                  <a:avLst/>
                  <a:gdLst>
                    <a:gd name="T0" fmla="*/ 0 w 15"/>
                    <a:gd name="T1" fmla="*/ 0 h 40"/>
                    <a:gd name="T2" fmla="*/ 0 w 15"/>
                    <a:gd name="T3" fmla="*/ 1 h 40"/>
                    <a:gd name="T4" fmla="*/ 0 w 15"/>
                    <a:gd name="T5" fmla="*/ 1 h 40"/>
                    <a:gd name="T6" fmla="*/ 0 w 15"/>
                    <a:gd name="T7" fmla="*/ 1 h 40"/>
                    <a:gd name="T8" fmla="*/ 0 w 15"/>
                    <a:gd name="T9" fmla="*/ 1 h 40"/>
                    <a:gd name="T10" fmla="*/ 0 w 15"/>
                    <a:gd name="T11" fmla="*/ 0 h 40"/>
                    <a:gd name="T12" fmla="*/ 0 60000 65536"/>
                    <a:gd name="T13" fmla="*/ 0 60000 65536"/>
                    <a:gd name="T14" fmla="*/ 0 60000 65536"/>
                    <a:gd name="T15" fmla="*/ 0 60000 65536"/>
                    <a:gd name="T16" fmla="*/ 0 60000 65536"/>
                    <a:gd name="T17" fmla="*/ 0 60000 65536"/>
                    <a:gd name="T18" fmla="*/ 0 w 15"/>
                    <a:gd name="T19" fmla="*/ 0 h 40"/>
                    <a:gd name="T20" fmla="*/ 15 w 15"/>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15" h="40">
                      <a:moveTo>
                        <a:pt x="3" y="0"/>
                      </a:moveTo>
                      <a:lnTo>
                        <a:pt x="4" y="10"/>
                      </a:lnTo>
                      <a:lnTo>
                        <a:pt x="0" y="40"/>
                      </a:lnTo>
                      <a:lnTo>
                        <a:pt x="15" y="10"/>
                      </a:lnTo>
                      <a:lnTo>
                        <a:pt x="15" y="4"/>
                      </a:lnTo>
                      <a:lnTo>
                        <a:pt x="3" y="0"/>
                      </a:lnTo>
                      <a:close/>
                    </a:path>
                  </a:pathLst>
                </a:custGeom>
                <a:solidFill>
                  <a:srgbClr val="FFA040"/>
                </a:solidFill>
                <a:ln w="9525">
                  <a:noFill/>
                  <a:round/>
                  <a:headEnd/>
                  <a:tailEnd/>
                </a:ln>
              </p:spPr>
              <p:txBody>
                <a:bodyPr/>
                <a:lstStyle/>
                <a:p>
                  <a:pPr fontAlgn="base">
                    <a:spcBef>
                      <a:spcPct val="0"/>
                    </a:spcBef>
                    <a:spcAft>
                      <a:spcPct val="0"/>
                    </a:spcAft>
                  </a:pPr>
                  <a:endParaRPr lang="en-US" sz="2400" b="1" dirty="0">
                    <a:solidFill>
                      <a:srgbClr val="FFFFFF"/>
                    </a:solidFill>
                    <a:latin typeface="Verdana" pitchFamily="34" charset="0"/>
                  </a:endParaRPr>
                </a:p>
              </p:txBody>
            </p:sp>
            <p:sp>
              <p:nvSpPr>
                <p:cNvPr id="571" name="Freeform 64"/>
                <p:cNvSpPr>
                  <a:spLocks/>
                </p:cNvSpPr>
                <p:nvPr/>
              </p:nvSpPr>
              <p:spPr bwMode="auto">
                <a:xfrm>
                  <a:off x="5232" y="116"/>
                  <a:ext cx="288" cy="268"/>
                </a:xfrm>
                <a:custGeom>
                  <a:avLst/>
                  <a:gdLst>
                    <a:gd name="T0" fmla="*/ 0 w 934"/>
                    <a:gd name="T1" fmla="*/ 0 h 783"/>
                    <a:gd name="T2" fmla="*/ 0 w 934"/>
                    <a:gd name="T3" fmla="*/ 0 h 783"/>
                    <a:gd name="T4" fmla="*/ 0 w 934"/>
                    <a:gd name="T5" fmla="*/ 0 h 783"/>
                    <a:gd name="T6" fmla="*/ 0 w 934"/>
                    <a:gd name="T7" fmla="*/ 0 h 783"/>
                    <a:gd name="T8" fmla="*/ 0 w 934"/>
                    <a:gd name="T9" fmla="*/ 0 h 783"/>
                    <a:gd name="T10" fmla="*/ 0 w 934"/>
                    <a:gd name="T11" fmla="*/ 0 h 783"/>
                    <a:gd name="T12" fmla="*/ 0 w 934"/>
                    <a:gd name="T13" fmla="*/ 0 h 783"/>
                    <a:gd name="T14" fmla="*/ 0 w 934"/>
                    <a:gd name="T15" fmla="*/ 0 h 783"/>
                    <a:gd name="T16" fmla="*/ 0 w 934"/>
                    <a:gd name="T17" fmla="*/ 0 h 783"/>
                    <a:gd name="T18" fmla="*/ 0 w 934"/>
                    <a:gd name="T19" fmla="*/ 0 h 783"/>
                    <a:gd name="T20" fmla="*/ 0 w 934"/>
                    <a:gd name="T21" fmla="*/ 0 h 783"/>
                    <a:gd name="T22" fmla="*/ 0 w 934"/>
                    <a:gd name="T23" fmla="*/ 0 h 783"/>
                    <a:gd name="T24" fmla="*/ 0 w 934"/>
                    <a:gd name="T25" fmla="*/ 0 h 783"/>
                    <a:gd name="T26" fmla="*/ 0 w 934"/>
                    <a:gd name="T27" fmla="*/ 0 h 783"/>
                    <a:gd name="T28" fmla="*/ 0 w 934"/>
                    <a:gd name="T29" fmla="*/ 0 h 783"/>
                    <a:gd name="T30" fmla="*/ 0 w 934"/>
                    <a:gd name="T31" fmla="*/ 0 h 783"/>
                    <a:gd name="T32" fmla="*/ 0 w 934"/>
                    <a:gd name="T33" fmla="*/ 0 h 783"/>
                    <a:gd name="T34" fmla="*/ 0 w 934"/>
                    <a:gd name="T35" fmla="*/ 0 h 783"/>
                    <a:gd name="T36" fmla="*/ 0 w 934"/>
                    <a:gd name="T37" fmla="*/ 0 h 783"/>
                    <a:gd name="T38" fmla="*/ 0 w 934"/>
                    <a:gd name="T39" fmla="*/ 0 h 783"/>
                    <a:gd name="T40" fmla="*/ 0 w 934"/>
                    <a:gd name="T41" fmla="*/ 0 h 783"/>
                    <a:gd name="T42" fmla="*/ 0 w 934"/>
                    <a:gd name="T43" fmla="*/ 0 h 783"/>
                    <a:gd name="T44" fmla="*/ 0 w 934"/>
                    <a:gd name="T45" fmla="*/ 0 h 783"/>
                    <a:gd name="T46" fmla="*/ 0 w 934"/>
                    <a:gd name="T47" fmla="*/ 0 h 783"/>
                    <a:gd name="T48" fmla="*/ 0 w 934"/>
                    <a:gd name="T49" fmla="*/ 0 h 783"/>
                    <a:gd name="T50" fmla="*/ 0 w 934"/>
                    <a:gd name="T51" fmla="*/ 0 h 783"/>
                    <a:gd name="T52" fmla="*/ 0 w 934"/>
                    <a:gd name="T53" fmla="*/ 0 h 783"/>
                    <a:gd name="T54" fmla="*/ 0 w 934"/>
                    <a:gd name="T55" fmla="*/ 0 h 783"/>
                    <a:gd name="T56" fmla="*/ 0 w 934"/>
                    <a:gd name="T57" fmla="*/ 0 h 783"/>
                    <a:gd name="T58" fmla="*/ 0 w 934"/>
                    <a:gd name="T59" fmla="*/ 0 h 783"/>
                    <a:gd name="T60" fmla="*/ 0 w 934"/>
                    <a:gd name="T61" fmla="*/ 0 h 783"/>
                    <a:gd name="T62" fmla="*/ 0 w 934"/>
                    <a:gd name="T63" fmla="*/ 0 h 783"/>
                    <a:gd name="T64" fmla="*/ 0 w 934"/>
                    <a:gd name="T65" fmla="*/ 0 h 783"/>
                    <a:gd name="T66" fmla="*/ 0 w 934"/>
                    <a:gd name="T67" fmla="*/ 0 h 7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4"/>
                    <a:gd name="T103" fmla="*/ 0 h 783"/>
                    <a:gd name="T104" fmla="*/ 934 w 934"/>
                    <a:gd name="T105" fmla="*/ 783 h 7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4" h="783">
                      <a:moveTo>
                        <a:pt x="24" y="0"/>
                      </a:moveTo>
                      <a:lnTo>
                        <a:pt x="10" y="22"/>
                      </a:lnTo>
                      <a:lnTo>
                        <a:pt x="6" y="37"/>
                      </a:lnTo>
                      <a:lnTo>
                        <a:pt x="16" y="57"/>
                      </a:lnTo>
                      <a:lnTo>
                        <a:pt x="30" y="76"/>
                      </a:lnTo>
                      <a:lnTo>
                        <a:pt x="49" y="90"/>
                      </a:lnTo>
                      <a:lnTo>
                        <a:pt x="127" y="109"/>
                      </a:lnTo>
                      <a:lnTo>
                        <a:pt x="244" y="78"/>
                      </a:lnTo>
                      <a:lnTo>
                        <a:pt x="346" y="40"/>
                      </a:lnTo>
                      <a:lnTo>
                        <a:pt x="424" y="16"/>
                      </a:lnTo>
                      <a:lnTo>
                        <a:pt x="934" y="729"/>
                      </a:lnTo>
                      <a:lnTo>
                        <a:pt x="868" y="714"/>
                      </a:lnTo>
                      <a:lnTo>
                        <a:pt x="835" y="711"/>
                      </a:lnTo>
                      <a:lnTo>
                        <a:pt x="802" y="712"/>
                      </a:lnTo>
                      <a:lnTo>
                        <a:pt x="754" y="712"/>
                      </a:lnTo>
                      <a:lnTo>
                        <a:pt x="721" y="709"/>
                      </a:lnTo>
                      <a:lnTo>
                        <a:pt x="684" y="703"/>
                      </a:lnTo>
                      <a:lnTo>
                        <a:pt x="636" y="693"/>
                      </a:lnTo>
                      <a:lnTo>
                        <a:pt x="607" y="693"/>
                      </a:lnTo>
                      <a:lnTo>
                        <a:pt x="580" y="700"/>
                      </a:lnTo>
                      <a:lnTo>
                        <a:pt x="567" y="717"/>
                      </a:lnTo>
                      <a:lnTo>
                        <a:pt x="553" y="735"/>
                      </a:lnTo>
                      <a:lnTo>
                        <a:pt x="534" y="754"/>
                      </a:lnTo>
                      <a:lnTo>
                        <a:pt x="516" y="768"/>
                      </a:lnTo>
                      <a:lnTo>
                        <a:pt x="492" y="778"/>
                      </a:lnTo>
                      <a:lnTo>
                        <a:pt x="463" y="783"/>
                      </a:lnTo>
                      <a:lnTo>
                        <a:pt x="436" y="772"/>
                      </a:lnTo>
                      <a:lnTo>
                        <a:pt x="418" y="760"/>
                      </a:lnTo>
                      <a:lnTo>
                        <a:pt x="405" y="750"/>
                      </a:lnTo>
                      <a:lnTo>
                        <a:pt x="7" y="58"/>
                      </a:lnTo>
                      <a:lnTo>
                        <a:pt x="0" y="40"/>
                      </a:lnTo>
                      <a:lnTo>
                        <a:pt x="3" y="25"/>
                      </a:lnTo>
                      <a:lnTo>
                        <a:pt x="9" y="13"/>
                      </a:lnTo>
                      <a:lnTo>
                        <a:pt x="24" y="0"/>
                      </a:lnTo>
                      <a:close/>
                    </a:path>
                  </a:pathLst>
                </a:custGeom>
                <a:solidFill>
                  <a:srgbClr val="E0E0E0"/>
                </a:solidFill>
                <a:ln w="1588">
                  <a:solidFill>
                    <a:srgbClr val="000000"/>
                  </a:solidFill>
                  <a:round/>
                  <a:headEnd/>
                  <a:tailEnd/>
                </a:ln>
              </p:spPr>
              <p:txBody>
                <a:bodyPr/>
                <a:lstStyle/>
                <a:p>
                  <a:pPr fontAlgn="base">
                    <a:spcBef>
                      <a:spcPct val="0"/>
                    </a:spcBef>
                    <a:spcAft>
                      <a:spcPct val="0"/>
                    </a:spcAft>
                  </a:pPr>
                  <a:endParaRPr lang="en-US" sz="2400" b="1" dirty="0">
                    <a:solidFill>
                      <a:srgbClr val="346677"/>
                    </a:solidFill>
                    <a:latin typeface="Verdana" pitchFamily="34" charset="0"/>
                  </a:endParaRPr>
                </a:p>
              </p:txBody>
            </p:sp>
          </p:grpSp>
        </p:grpSp>
      </p:grpSp>
      <p:sp>
        <p:nvSpPr>
          <p:cNvPr id="588" name="Slide Number Placeholder 3"/>
          <p:cNvSpPr txBox="1">
            <a:spLocks/>
          </p:cNvSpPr>
          <p:nvPr/>
        </p:nvSpPr>
        <p:spPr>
          <a:xfrm>
            <a:off x="7894223" y="6561914"/>
            <a:ext cx="914400" cy="214032"/>
          </a:xfrm>
          <a:prstGeom prst="rect">
            <a:avLst/>
          </a:prstGeom>
          <a:ln>
            <a:miter lim="800000"/>
          </a:ln>
        </p:spPr>
        <p:txBody>
          <a:bodyPr lIns="91440" tIns="45720" rIns="91440" bIns="45720"/>
          <a:lstStyle/>
          <a:p>
            <a:pPr algn="r">
              <a:defRPr/>
            </a:pPr>
            <a:fld id="{2B8B435A-5D9C-4D32-9108-10F6B652B773}" type="slidenum">
              <a:rPr lang="en-GB" sz="1000" smtClean="0">
                <a:solidFill>
                  <a:srgbClr val="002060"/>
                </a:solidFill>
                <a:latin typeface="Times New Roman" pitchFamily="18" charset="0"/>
              </a:rPr>
              <a:pPr algn="r">
                <a:defRPr/>
              </a:pPr>
              <a:t>30</a:t>
            </a:fld>
            <a:endParaRPr lang="en-GB" sz="1200" dirty="0">
              <a:solidFill>
                <a:srgbClr val="00206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000"/>
                                        <p:tgtEl>
                                          <p:spTgt spid="30"/>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000"/>
                                        <p:tgtEl>
                                          <p:spTgt spid="4"/>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2000"/>
                                        <p:tgtEl>
                                          <p:spTgt spid="36"/>
                                        </p:tgtEl>
                                      </p:cBhvr>
                                    </p:animEffect>
                                  </p:childTnLst>
                                </p:cTn>
                              </p:par>
                            </p:childTnLst>
                          </p:cTn>
                        </p:par>
                        <p:par>
                          <p:cTn id="16" fill="hold">
                            <p:stCondLst>
                              <p:cond delay="60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2000"/>
                                        <p:tgtEl>
                                          <p:spTgt spid="42"/>
                                        </p:tgtEl>
                                      </p:cBhvr>
                                    </p:animEffect>
                                  </p:childTnLst>
                                </p:cTn>
                              </p:par>
                            </p:childTnLst>
                          </p:cTn>
                        </p:par>
                        <p:par>
                          <p:cTn id="20" fill="hold">
                            <p:stCondLst>
                              <p:cond delay="8000"/>
                            </p:stCondLst>
                            <p:childTnLst>
                              <p:par>
                                <p:cTn id="21" presetID="5" presetClass="entr" presetSubtype="1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checkerboard(across)">
                                      <p:cBhvr>
                                        <p:cTn id="23" dur="500"/>
                                        <p:tgtEl>
                                          <p:spTgt spid="54"/>
                                        </p:tgtEl>
                                      </p:cBhvr>
                                    </p:animEffect>
                                  </p:childTnLst>
                                </p:cTn>
                              </p:par>
                              <p:par>
                                <p:cTn id="24" presetID="3" presetClass="entr" presetSubtype="10" fill="hold" nodeType="withEffect">
                                  <p:stCondLst>
                                    <p:cond delay="0"/>
                                  </p:stCondLst>
                                  <p:childTnLst>
                                    <p:set>
                                      <p:cBhvr>
                                        <p:cTn id="25" dur="1" fill="hold">
                                          <p:stCondLst>
                                            <p:cond delay="0"/>
                                          </p:stCondLst>
                                        </p:cTn>
                                        <p:tgtEl>
                                          <p:spTgt spid="236"/>
                                        </p:tgtEl>
                                        <p:attrNameLst>
                                          <p:attrName>style.visibility</p:attrName>
                                        </p:attrNameLst>
                                      </p:cBhvr>
                                      <p:to>
                                        <p:strVal val="visible"/>
                                      </p:to>
                                    </p:set>
                                    <p:animEffect transition="in" filter="blinds(horizontal)">
                                      <p:cBhvr>
                                        <p:cTn id="26" dur="500"/>
                                        <p:tgtEl>
                                          <p:spTgt spid="236"/>
                                        </p:tgtEl>
                                      </p:cBhvr>
                                    </p:animEffect>
                                  </p:childTnLst>
                                </p:cTn>
                              </p:par>
                            </p:childTnLst>
                          </p:cTn>
                        </p:par>
                        <p:par>
                          <p:cTn id="27" fill="hold">
                            <p:stCondLst>
                              <p:cond delay="8500"/>
                            </p:stCondLst>
                            <p:childTnLst>
                              <p:par>
                                <p:cTn id="28" presetID="3" presetClass="entr" presetSubtype="10" fill="hold" nodeType="afterEffect">
                                  <p:stCondLst>
                                    <p:cond delay="0"/>
                                  </p:stCondLst>
                                  <p:childTnLst>
                                    <p:set>
                                      <p:cBhvr>
                                        <p:cTn id="29" dur="1" fill="hold">
                                          <p:stCondLst>
                                            <p:cond delay="0"/>
                                          </p:stCondLst>
                                        </p:cTn>
                                        <p:tgtEl>
                                          <p:spTgt spid="239"/>
                                        </p:tgtEl>
                                        <p:attrNameLst>
                                          <p:attrName>style.visibility</p:attrName>
                                        </p:attrNameLst>
                                      </p:cBhvr>
                                      <p:to>
                                        <p:strVal val="visible"/>
                                      </p:to>
                                    </p:set>
                                    <p:animEffect transition="in" filter="blinds(horizontal)">
                                      <p:cBhvr>
                                        <p:cTn id="30" dur="500"/>
                                        <p:tgtEl>
                                          <p:spTgt spid="239"/>
                                        </p:tgtEl>
                                      </p:cBhvr>
                                    </p:animEffect>
                                  </p:childTnLst>
                                </p:cTn>
                              </p:par>
                            </p:childTnLst>
                          </p:cTn>
                        </p:par>
                        <p:par>
                          <p:cTn id="31" fill="hold">
                            <p:stCondLst>
                              <p:cond delay="9000"/>
                            </p:stCondLst>
                            <p:childTnLst>
                              <p:par>
                                <p:cTn id="32" presetID="3" presetClass="entr" presetSubtype="10" fill="hold" nodeType="afterEffect">
                                  <p:stCondLst>
                                    <p:cond delay="0"/>
                                  </p:stCondLst>
                                  <p:childTnLst>
                                    <p:set>
                                      <p:cBhvr>
                                        <p:cTn id="33" dur="1" fill="hold">
                                          <p:stCondLst>
                                            <p:cond delay="0"/>
                                          </p:stCondLst>
                                        </p:cTn>
                                        <p:tgtEl>
                                          <p:spTgt spid="491"/>
                                        </p:tgtEl>
                                        <p:attrNameLst>
                                          <p:attrName>style.visibility</p:attrName>
                                        </p:attrNameLst>
                                      </p:cBhvr>
                                      <p:to>
                                        <p:strVal val="visible"/>
                                      </p:to>
                                    </p:set>
                                    <p:animEffect transition="in" filter="blinds(horizontal)">
                                      <p:cBhvr>
                                        <p:cTn id="34" dur="500"/>
                                        <p:tgtEl>
                                          <p:spTgt spid="49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3000"/>
                                        <p:tgtEl>
                                          <p:spTgt spid="43"/>
                                        </p:tgtEl>
                                      </p:cBhvr>
                                    </p:animEffect>
                                  </p:childTnLst>
                                </p:cTn>
                              </p:par>
                              <p:par>
                                <p:cTn id="40" presetID="22" presetClass="entr" presetSubtype="4" fill="hold" nodeType="withEffect">
                                  <p:stCondLst>
                                    <p:cond delay="0"/>
                                  </p:stCondLst>
                                  <p:childTnLst>
                                    <p:set>
                                      <p:cBhvr>
                                        <p:cTn id="41" dur="1" fill="hold">
                                          <p:stCondLst>
                                            <p:cond delay="0"/>
                                          </p:stCondLst>
                                        </p:cTn>
                                        <p:tgtEl>
                                          <p:spTgt spid="492"/>
                                        </p:tgtEl>
                                        <p:attrNameLst>
                                          <p:attrName>style.visibility</p:attrName>
                                        </p:attrNameLst>
                                      </p:cBhvr>
                                      <p:to>
                                        <p:strVal val="visible"/>
                                      </p:to>
                                    </p:set>
                                    <p:animEffect transition="in" filter="wipe(down)">
                                      <p:cBhvr>
                                        <p:cTn id="42" dur="500"/>
                                        <p:tgtEl>
                                          <p:spTgt spid="49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3000"/>
                                        <p:tgtEl>
                                          <p:spTgt spid="64"/>
                                        </p:tgtEl>
                                      </p:cBhvr>
                                    </p:animEffect>
                                  </p:childTnLst>
                                </p:cTn>
                              </p:par>
                              <p:par>
                                <p:cTn id="46" presetID="22" presetClass="entr" presetSubtype="4" fill="hold" nodeType="withEffect">
                                  <p:stCondLst>
                                    <p:cond delay="0"/>
                                  </p:stCondLst>
                                  <p:childTnLst>
                                    <p:set>
                                      <p:cBhvr>
                                        <p:cTn id="47" dur="1" fill="hold">
                                          <p:stCondLst>
                                            <p:cond delay="0"/>
                                          </p:stCondLst>
                                        </p:cTn>
                                        <p:tgtEl>
                                          <p:spTgt spid="475"/>
                                        </p:tgtEl>
                                        <p:attrNameLst>
                                          <p:attrName>style.visibility</p:attrName>
                                        </p:attrNameLst>
                                      </p:cBhvr>
                                      <p:to>
                                        <p:strVal val="visible"/>
                                      </p:to>
                                    </p:set>
                                    <p:animEffect transition="in" filter="wipe(down)">
                                      <p:cBhvr>
                                        <p:cTn id="48" dur="500"/>
                                        <p:tgtEl>
                                          <p:spTgt spid="47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120"/>
                                        </p:tgtEl>
                                        <p:attrNameLst>
                                          <p:attrName>style.visibility</p:attrName>
                                        </p:attrNameLst>
                                      </p:cBhvr>
                                      <p:to>
                                        <p:strVal val="visible"/>
                                      </p:to>
                                    </p:set>
                                    <p:animEffect transition="in" filter="wipe(down)">
                                      <p:cBhvr>
                                        <p:cTn id="53" dur="2000"/>
                                        <p:tgtEl>
                                          <p:spTgt spid="12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133"/>
                                        </p:tgtEl>
                                        <p:attrNameLst>
                                          <p:attrName>style.visibility</p:attrName>
                                        </p:attrNameLst>
                                      </p:cBhvr>
                                      <p:to>
                                        <p:strVal val="visible"/>
                                      </p:to>
                                    </p:set>
                                    <p:animEffect transition="in" filter="wipe(down)">
                                      <p:cBhvr>
                                        <p:cTn id="58" dur="2000"/>
                                        <p:tgtEl>
                                          <p:spTgt spid="13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169"/>
                                        </p:tgtEl>
                                        <p:attrNameLst>
                                          <p:attrName>style.visibility</p:attrName>
                                        </p:attrNameLst>
                                      </p:cBhvr>
                                      <p:to>
                                        <p:strVal val="visible"/>
                                      </p:to>
                                    </p:set>
                                    <p:animEffect transition="in" filter="wipe(down)">
                                      <p:cBhvr>
                                        <p:cTn id="63" dur="2000"/>
                                        <p:tgtEl>
                                          <p:spTgt spid="169"/>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nodeType="click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wipe(down)">
                                      <p:cBhvr>
                                        <p:cTn id="68" dur="2000"/>
                                        <p:tgtEl>
                                          <p:spTgt spid="48"/>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down)">
                                      <p:cBhvr>
                                        <p:cTn id="73" dur="2000"/>
                                        <p:tgtEl>
                                          <p:spTgt spid="6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498"/>
                                        </p:tgtEl>
                                        <p:attrNameLst>
                                          <p:attrName>style.visibility</p:attrName>
                                        </p:attrNameLst>
                                      </p:cBhvr>
                                      <p:to>
                                        <p:strVal val="visible"/>
                                      </p:to>
                                    </p:set>
                                    <p:animEffect transition="in" filter="wipe(up)">
                                      <p:cBhvr>
                                        <p:cTn id="78" dur="500"/>
                                        <p:tgtEl>
                                          <p:spTgt spid="498"/>
                                        </p:tgtEl>
                                      </p:cBhvr>
                                    </p:animEffect>
                                  </p:childTnLst>
                                </p:cTn>
                              </p:par>
                              <p:par>
                                <p:cTn id="79" presetID="21" presetClass="entr" presetSubtype="8" fill="hold" grpId="0" nodeType="withEffect">
                                  <p:stCondLst>
                                    <p:cond delay="0"/>
                                  </p:stCondLst>
                                  <p:childTnLst>
                                    <p:set>
                                      <p:cBhvr>
                                        <p:cTn id="80" dur="1" fill="hold">
                                          <p:stCondLst>
                                            <p:cond delay="0"/>
                                          </p:stCondLst>
                                        </p:cTn>
                                        <p:tgtEl>
                                          <p:spTgt spid="518"/>
                                        </p:tgtEl>
                                        <p:attrNameLst>
                                          <p:attrName>style.visibility</p:attrName>
                                        </p:attrNameLst>
                                      </p:cBhvr>
                                      <p:to>
                                        <p:strVal val="visible"/>
                                      </p:to>
                                    </p:set>
                                    <p:animEffect transition="in" filter="wheel(8)">
                                      <p:cBhvr>
                                        <p:cTn id="81" dur="1000"/>
                                        <p:tgtEl>
                                          <p:spTgt spid="518"/>
                                        </p:tgtEl>
                                      </p:cBhvr>
                                    </p:animEffect>
                                  </p:childTnLst>
                                </p:cTn>
                              </p:par>
                              <p:par>
                                <p:cTn id="82" presetID="22" presetClass="entr" presetSubtype="1" fill="hold" nodeType="withEffect">
                                  <p:stCondLst>
                                    <p:cond delay="0"/>
                                  </p:stCondLst>
                                  <p:childTnLst>
                                    <p:set>
                                      <p:cBhvr>
                                        <p:cTn id="83" dur="1" fill="hold">
                                          <p:stCondLst>
                                            <p:cond delay="0"/>
                                          </p:stCondLst>
                                        </p:cTn>
                                        <p:tgtEl>
                                          <p:spTgt spid="495"/>
                                        </p:tgtEl>
                                        <p:attrNameLst>
                                          <p:attrName>style.visibility</p:attrName>
                                        </p:attrNameLst>
                                      </p:cBhvr>
                                      <p:to>
                                        <p:strVal val="visible"/>
                                      </p:to>
                                    </p:set>
                                    <p:animEffect transition="in" filter="wipe(up)">
                                      <p:cBhvr>
                                        <p:cTn id="84" dur="500"/>
                                        <p:tgtEl>
                                          <p:spTgt spid="495"/>
                                        </p:tgtEl>
                                      </p:cBhvr>
                                    </p:animEffect>
                                  </p:childTnLst>
                                </p:cTn>
                              </p:par>
                            </p:childTnLst>
                          </p:cTn>
                        </p:par>
                        <p:par>
                          <p:cTn id="85" fill="hold">
                            <p:stCondLst>
                              <p:cond delay="1000"/>
                            </p:stCondLst>
                            <p:childTnLst>
                              <p:par>
                                <p:cTn id="86" presetID="22" presetClass="entr" presetSubtype="1" fill="hold" grpId="0" nodeType="afterEffect">
                                  <p:stCondLst>
                                    <p:cond delay="0"/>
                                  </p:stCondLst>
                                  <p:childTnLst>
                                    <p:set>
                                      <p:cBhvr>
                                        <p:cTn id="87" dur="1" fill="hold">
                                          <p:stCondLst>
                                            <p:cond delay="0"/>
                                          </p:stCondLst>
                                        </p:cTn>
                                        <p:tgtEl>
                                          <p:spTgt spid="511"/>
                                        </p:tgtEl>
                                        <p:attrNameLst>
                                          <p:attrName>style.visibility</p:attrName>
                                        </p:attrNameLst>
                                      </p:cBhvr>
                                      <p:to>
                                        <p:strVal val="visible"/>
                                      </p:to>
                                    </p:set>
                                    <p:animEffect transition="in" filter="wipe(up)">
                                      <p:cBhvr>
                                        <p:cTn id="88" dur="2000"/>
                                        <p:tgtEl>
                                          <p:spTgt spid="511"/>
                                        </p:tgtEl>
                                      </p:cBhvr>
                                    </p:animEffect>
                                  </p:childTnLst>
                                </p:cTn>
                              </p:par>
                            </p:childTnLst>
                          </p:cTn>
                        </p:par>
                        <p:par>
                          <p:cTn id="89" fill="hold">
                            <p:stCondLst>
                              <p:cond delay="3000"/>
                            </p:stCondLst>
                            <p:childTnLst>
                              <p:par>
                                <p:cTn id="90" presetID="21" presetClass="entr" presetSubtype="1" fill="hold" nodeType="afterEffect">
                                  <p:stCondLst>
                                    <p:cond delay="0"/>
                                  </p:stCondLst>
                                  <p:childTnLst>
                                    <p:set>
                                      <p:cBhvr>
                                        <p:cTn id="91" dur="1" fill="hold">
                                          <p:stCondLst>
                                            <p:cond delay="0"/>
                                          </p:stCondLst>
                                        </p:cTn>
                                        <p:tgtEl>
                                          <p:spTgt spid="202"/>
                                        </p:tgtEl>
                                        <p:attrNameLst>
                                          <p:attrName>style.visibility</p:attrName>
                                        </p:attrNameLst>
                                      </p:cBhvr>
                                      <p:to>
                                        <p:strVal val="visible"/>
                                      </p:to>
                                    </p:set>
                                    <p:animEffect transition="in" filter="wheel(1)">
                                      <p:cBhvr>
                                        <p:cTn id="92" dur="2000"/>
                                        <p:tgtEl>
                                          <p:spTgt spid="202"/>
                                        </p:tgtEl>
                                      </p:cBhvr>
                                    </p:animEffect>
                                  </p:childTnLst>
                                </p:cTn>
                              </p:par>
                            </p:childTnLst>
                          </p:cTn>
                        </p:par>
                        <p:par>
                          <p:cTn id="93" fill="hold">
                            <p:stCondLst>
                              <p:cond delay="5000"/>
                            </p:stCondLst>
                            <p:childTnLst>
                              <p:par>
                                <p:cTn id="94" presetID="22" presetClass="entr" presetSubtype="8" fill="hold" nodeType="afterEffect">
                                  <p:stCondLst>
                                    <p:cond delay="0"/>
                                  </p:stCondLst>
                                  <p:childTnLst>
                                    <p:set>
                                      <p:cBhvr>
                                        <p:cTn id="95" dur="1" fill="hold">
                                          <p:stCondLst>
                                            <p:cond delay="0"/>
                                          </p:stCondLst>
                                        </p:cTn>
                                        <p:tgtEl>
                                          <p:spTgt spid="501"/>
                                        </p:tgtEl>
                                        <p:attrNameLst>
                                          <p:attrName>style.visibility</p:attrName>
                                        </p:attrNameLst>
                                      </p:cBhvr>
                                      <p:to>
                                        <p:strVal val="visible"/>
                                      </p:to>
                                    </p:set>
                                    <p:animEffect transition="in" filter="wipe(left)">
                                      <p:cBhvr>
                                        <p:cTn id="96" dur="2000"/>
                                        <p:tgtEl>
                                          <p:spTgt spid="501"/>
                                        </p:tgtEl>
                                      </p:cBhvr>
                                    </p:animEffect>
                                  </p:childTnLst>
                                </p:cTn>
                              </p:par>
                            </p:childTnLst>
                          </p:cTn>
                        </p:par>
                        <p:par>
                          <p:cTn id="97" fill="hold">
                            <p:stCondLst>
                              <p:cond delay="7000"/>
                            </p:stCondLst>
                            <p:childTnLst>
                              <p:par>
                                <p:cTn id="98" presetID="22" presetClass="entr" presetSubtype="8" fill="hold" nodeType="afterEffect">
                                  <p:stCondLst>
                                    <p:cond delay="0"/>
                                  </p:stCondLst>
                                  <p:childTnLst>
                                    <p:set>
                                      <p:cBhvr>
                                        <p:cTn id="99" dur="1" fill="hold">
                                          <p:stCondLst>
                                            <p:cond delay="0"/>
                                          </p:stCondLst>
                                        </p:cTn>
                                        <p:tgtEl>
                                          <p:spTgt spid="335"/>
                                        </p:tgtEl>
                                        <p:attrNameLst>
                                          <p:attrName>style.visibility</p:attrName>
                                        </p:attrNameLst>
                                      </p:cBhvr>
                                      <p:to>
                                        <p:strVal val="visible"/>
                                      </p:to>
                                    </p:set>
                                    <p:animEffect transition="in" filter="wipe(left)">
                                      <p:cBhvr>
                                        <p:cTn id="100" dur="3000"/>
                                        <p:tgtEl>
                                          <p:spTgt spid="335"/>
                                        </p:tgtEl>
                                      </p:cBhvr>
                                    </p:animEffect>
                                  </p:childTnLst>
                                </p:cTn>
                              </p:par>
                            </p:childTnLst>
                          </p:cTn>
                        </p:par>
                        <p:par>
                          <p:cTn id="101" fill="hold">
                            <p:stCondLst>
                              <p:cond delay="10000"/>
                            </p:stCondLst>
                            <p:childTnLst>
                              <p:par>
                                <p:cTn id="102" presetID="21" presetClass="entr" presetSubtype="4" fill="hold" nodeType="afterEffect">
                                  <p:stCondLst>
                                    <p:cond delay="0"/>
                                  </p:stCondLst>
                                  <p:childTnLst>
                                    <p:set>
                                      <p:cBhvr>
                                        <p:cTn id="103" dur="1" fill="hold">
                                          <p:stCondLst>
                                            <p:cond delay="0"/>
                                          </p:stCondLst>
                                        </p:cTn>
                                        <p:tgtEl>
                                          <p:spTgt spid="233"/>
                                        </p:tgtEl>
                                        <p:attrNameLst>
                                          <p:attrName>style.visibility</p:attrName>
                                        </p:attrNameLst>
                                      </p:cBhvr>
                                      <p:to>
                                        <p:strVal val="visible"/>
                                      </p:to>
                                    </p:set>
                                    <p:animEffect transition="in" filter="wheel(4)">
                                      <p:cBhvr>
                                        <p:cTn id="104" dur="2000"/>
                                        <p:tgtEl>
                                          <p:spTgt spid="233"/>
                                        </p:tgtEl>
                                      </p:cBhvr>
                                    </p:animEffect>
                                  </p:childTnLst>
                                </p:cTn>
                              </p:par>
                            </p:childTnLst>
                          </p:cTn>
                        </p:par>
                        <p:par>
                          <p:cTn id="105" fill="hold">
                            <p:stCondLst>
                              <p:cond delay="12000"/>
                            </p:stCondLst>
                            <p:childTnLst>
                              <p:par>
                                <p:cTn id="106" presetID="22" presetClass="entr" presetSubtype="1" fill="hold" grpId="0" nodeType="afterEffect">
                                  <p:stCondLst>
                                    <p:cond delay="0"/>
                                  </p:stCondLst>
                                  <p:childTnLst>
                                    <p:set>
                                      <p:cBhvr>
                                        <p:cTn id="107" dur="1" fill="hold">
                                          <p:stCondLst>
                                            <p:cond delay="0"/>
                                          </p:stCondLst>
                                        </p:cTn>
                                        <p:tgtEl>
                                          <p:spTgt spid="512"/>
                                        </p:tgtEl>
                                        <p:attrNameLst>
                                          <p:attrName>style.visibility</p:attrName>
                                        </p:attrNameLst>
                                      </p:cBhvr>
                                      <p:to>
                                        <p:strVal val="visible"/>
                                      </p:to>
                                    </p:set>
                                    <p:animEffect transition="in" filter="wipe(up)">
                                      <p:cBhvr>
                                        <p:cTn id="108" dur="2000"/>
                                        <p:tgtEl>
                                          <p:spTgt spid="512"/>
                                        </p:tgtEl>
                                      </p:cBhvr>
                                    </p:animEffect>
                                  </p:childTnLst>
                                </p:cTn>
                              </p:par>
                            </p:childTnLst>
                          </p:cTn>
                        </p:par>
                        <p:par>
                          <p:cTn id="109" fill="hold">
                            <p:stCondLst>
                              <p:cond delay="14000"/>
                            </p:stCondLst>
                            <p:childTnLst>
                              <p:par>
                                <p:cTn id="110" presetID="22" presetClass="entr" presetSubtype="1" fill="hold" grpId="0" nodeType="afterEffect">
                                  <p:stCondLst>
                                    <p:cond delay="0"/>
                                  </p:stCondLst>
                                  <p:childTnLst>
                                    <p:set>
                                      <p:cBhvr>
                                        <p:cTn id="111" dur="1" fill="hold">
                                          <p:stCondLst>
                                            <p:cond delay="0"/>
                                          </p:stCondLst>
                                        </p:cTn>
                                        <p:tgtEl>
                                          <p:spTgt spid="513"/>
                                        </p:tgtEl>
                                        <p:attrNameLst>
                                          <p:attrName>style.visibility</p:attrName>
                                        </p:attrNameLst>
                                      </p:cBhvr>
                                      <p:to>
                                        <p:strVal val="visible"/>
                                      </p:to>
                                    </p:set>
                                    <p:animEffect transition="in" filter="wipe(up)">
                                      <p:cBhvr>
                                        <p:cTn id="112" dur="2000"/>
                                        <p:tgtEl>
                                          <p:spTgt spid="513"/>
                                        </p:tgtEl>
                                      </p:cBhvr>
                                    </p:animEffect>
                                  </p:childTnLst>
                                </p:cTn>
                              </p:par>
                            </p:childTnLst>
                          </p:cTn>
                        </p:par>
                        <p:par>
                          <p:cTn id="113" fill="hold">
                            <p:stCondLst>
                              <p:cond delay="16000"/>
                            </p:stCondLst>
                            <p:childTnLst>
                              <p:par>
                                <p:cTn id="114" presetID="22" presetClass="entr" presetSubtype="8" fill="hold" nodeType="afterEffect">
                                  <p:stCondLst>
                                    <p:cond delay="0"/>
                                  </p:stCondLst>
                                  <p:childTnLst>
                                    <p:set>
                                      <p:cBhvr>
                                        <p:cTn id="115" dur="1" fill="hold">
                                          <p:stCondLst>
                                            <p:cond delay="0"/>
                                          </p:stCondLst>
                                        </p:cTn>
                                        <p:tgtEl>
                                          <p:spTgt spid="274"/>
                                        </p:tgtEl>
                                        <p:attrNameLst>
                                          <p:attrName>style.visibility</p:attrName>
                                        </p:attrNameLst>
                                      </p:cBhvr>
                                      <p:to>
                                        <p:strVal val="visible"/>
                                      </p:to>
                                    </p:set>
                                    <p:animEffect transition="in" filter="wipe(left)">
                                      <p:cBhvr>
                                        <p:cTn id="116" dur="2000"/>
                                        <p:tgtEl>
                                          <p:spTgt spid="274"/>
                                        </p:tgtEl>
                                      </p:cBhvr>
                                    </p:animEffect>
                                  </p:childTnLst>
                                </p:cTn>
                              </p:par>
                            </p:childTnLst>
                          </p:cTn>
                        </p:par>
                        <p:par>
                          <p:cTn id="117" fill="hold">
                            <p:stCondLst>
                              <p:cond delay="18000"/>
                            </p:stCondLst>
                            <p:childTnLst>
                              <p:par>
                                <p:cTn id="118" presetID="22" presetClass="entr" presetSubtype="1" fill="hold" grpId="0" nodeType="afterEffect">
                                  <p:stCondLst>
                                    <p:cond delay="0"/>
                                  </p:stCondLst>
                                  <p:childTnLst>
                                    <p:set>
                                      <p:cBhvr>
                                        <p:cTn id="119" dur="1" fill="hold">
                                          <p:stCondLst>
                                            <p:cond delay="0"/>
                                          </p:stCondLst>
                                        </p:cTn>
                                        <p:tgtEl>
                                          <p:spTgt spid="514"/>
                                        </p:tgtEl>
                                        <p:attrNameLst>
                                          <p:attrName>style.visibility</p:attrName>
                                        </p:attrNameLst>
                                      </p:cBhvr>
                                      <p:to>
                                        <p:strVal val="visible"/>
                                      </p:to>
                                    </p:set>
                                    <p:animEffect transition="in" filter="wipe(up)">
                                      <p:cBhvr>
                                        <p:cTn id="120" dur="2000"/>
                                        <p:tgtEl>
                                          <p:spTgt spid="514"/>
                                        </p:tgtEl>
                                      </p:cBhvr>
                                    </p:animEffect>
                                  </p:childTnLst>
                                </p:cTn>
                              </p:par>
                            </p:childTnLst>
                          </p:cTn>
                        </p:par>
                        <p:par>
                          <p:cTn id="121" fill="hold">
                            <p:stCondLst>
                              <p:cond delay="20000"/>
                            </p:stCondLst>
                            <p:childTnLst>
                              <p:par>
                                <p:cTn id="122" presetID="21" presetClass="entr" presetSubtype="4" fill="hold" nodeType="afterEffect">
                                  <p:stCondLst>
                                    <p:cond delay="0"/>
                                  </p:stCondLst>
                                  <p:childTnLst>
                                    <p:set>
                                      <p:cBhvr>
                                        <p:cTn id="123" dur="1" fill="hold">
                                          <p:stCondLst>
                                            <p:cond delay="0"/>
                                          </p:stCondLst>
                                        </p:cTn>
                                        <p:tgtEl>
                                          <p:spTgt spid="203"/>
                                        </p:tgtEl>
                                        <p:attrNameLst>
                                          <p:attrName>style.visibility</p:attrName>
                                        </p:attrNameLst>
                                      </p:cBhvr>
                                      <p:to>
                                        <p:strVal val="visible"/>
                                      </p:to>
                                    </p:set>
                                    <p:animEffect transition="in" filter="wheel(4)">
                                      <p:cBhvr>
                                        <p:cTn id="124" dur="2000"/>
                                        <p:tgtEl>
                                          <p:spTgt spid="203"/>
                                        </p:tgtEl>
                                      </p:cBhvr>
                                    </p:animEffect>
                                  </p:childTnLst>
                                </p:cTn>
                              </p:par>
                            </p:childTnLst>
                          </p:cTn>
                        </p:par>
                        <p:par>
                          <p:cTn id="125" fill="hold">
                            <p:stCondLst>
                              <p:cond delay="22000"/>
                            </p:stCondLst>
                            <p:childTnLst>
                              <p:par>
                                <p:cTn id="126" presetID="22" presetClass="entr" presetSubtype="8" fill="hold" nodeType="afterEffect">
                                  <p:stCondLst>
                                    <p:cond delay="0"/>
                                  </p:stCondLst>
                                  <p:childTnLst>
                                    <p:set>
                                      <p:cBhvr>
                                        <p:cTn id="127" dur="1" fill="hold">
                                          <p:stCondLst>
                                            <p:cond delay="0"/>
                                          </p:stCondLst>
                                        </p:cTn>
                                        <p:tgtEl>
                                          <p:spTgt spid="365"/>
                                        </p:tgtEl>
                                        <p:attrNameLst>
                                          <p:attrName>style.visibility</p:attrName>
                                        </p:attrNameLst>
                                      </p:cBhvr>
                                      <p:to>
                                        <p:strVal val="visible"/>
                                      </p:to>
                                    </p:set>
                                    <p:animEffect transition="in" filter="wipe(left)">
                                      <p:cBhvr>
                                        <p:cTn id="128" dur="2000"/>
                                        <p:tgtEl>
                                          <p:spTgt spid="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 grpId="0" animBg="1"/>
      <p:bldP spid="54" grpId="0" animBg="1"/>
      <p:bldP spid="64" grpId="0" animBg="1"/>
      <p:bldP spid="511" grpId="0"/>
      <p:bldP spid="512" grpId="0"/>
      <p:bldP spid="513" grpId="0"/>
      <p:bldP spid="5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Image result for Pillar of trust"/>
          <p:cNvPicPr>
            <a:picLocks noChangeAspect="1" noChangeArrowheads="1"/>
          </p:cNvPicPr>
          <p:nvPr/>
        </p:nvPicPr>
        <p:blipFill>
          <a:blip r:embed="rId3" cstate="print">
            <a:lum bright="67000" contrast="-65000"/>
          </a:blip>
          <a:srcRect t="16403"/>
          <a:stretch>
            <a:fillRect/>
          </a:stretch>
        </p:blipFill>
        <p:spPr bwMode="auto">
          <a:xfrm>
            <a:off x="-15498" y="0"/>
            <a:ext cx="9135372" cy="6496040"/>
          </a:xfrm>
          <a:prstGeom prst="rect">
            <a:avLst/>
          </a:prstGeom>
          <a:noFill/>
        </p:spPr>
      </p:pic>
      <p:grpSp>
        <p:nvGrpSpPr>
          <p:cNvPr id="2" name="Group 86"/>
          <p:cNvGrpSpPr/>
          <p:nvPr/>
        </p:nvGrpSpPr>
        <p:grpSpPr>
          <a:xfrm>
            <a:off x="7238996" y="6036744"/>
            <a:ext cx="1927229" cy="868876"/>
            <a:chOff x="7028001" y="0"/>
            <a:chExt cx="1927229" cy="868876"/>
          </a:xfrm>
        </p:grpSpPr>
        <p:grpSp>
          <p:nvGrpSpPr>
            <p:cNvPr id="3" name="Group 131"/>
            <p:cNvGrpSpPr/>
            <p:nvPr/>
          </p:nvGrpSpPr>
          <p:grpSpPr>
            <a:xfrm>
              <a:off x="8422258" y="0"/>
              <a:ext cx="522186" cy="505785"/>
              <a:chOff x="570014" y="659083"/>
              <a:chExt cx="700644" cy="670955"/>
            </a:xfrm>
          </p:grpSpPr>
          <p:sp>
            <p:nvSpPr>
              <p:cNvPr id="178" name="Oval 177"/>
              <p:cNvSpPr/>
              <p:nvPr/>
            </p:nvSpPr>
            <p:spPr bwMode="auto">
              <a:xfrm>
                <a:off x="570014" y="659083"/>
                <a:ext cx="700644" cy="670955"/>
              </a:xfrm>
              <a:prstGeom prst="ellipse">
                <a:avLst/>
              </a:prstGeom>
              <a:solidFill>
                <a:srgbClr val="92D05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grpSp>
            <p:nvGrpSpPr>
              <p:cNvPr id="4" name="Group 10"/>
              <p:cNvGrpSpPr>
                <a:grpSpLocks noChangeAspect="1"/>
              </p:cNvGrpSpPr>
              <p:nvPr/>
            </p:nvGrpSpPr>
            <p:grpSpPr bwMode="auto">
              <a:xfrm>
                <a:off x="685799" y="727093"/>
                <a:ext cx="537359" cy="531769"/>
                <a:chOff x="667" y="-57"/>
                <a:chExt cx="5512" cy="4274"/>
              </a:xfrm>
            </p:grpSpPr>
            <p:sp>
              <p:nvSpPr>
                <p:cNvPr id="180" name="Freeform 28"/>
                <p:cNvSpPr>
                  <a:spLocks/>
                </p:cNvSpPr>
                <p:nvPr/>
              </p:nvSpPr>
              <p:spPr bwMode="auto">
                <a:xfrm>
                  <a:off x="1660" y="-11"/>
                  <a:ext cx="4519" cy="3489"/>
                </a:xfrm>
                <a:custGeom>
                  <a:avLst/>
                  <a:gdLst/>
                  <a:ahLst/>
                  <a:cxnLst>
                    <a:cxn ang="0">
                      <a:pos x="2237" y="209"/>
                    </a:cxn>
                    <a:cxn ang="0">
                      <a:pos x="2090" y="159"/>
                    </a:cxn>
                    <a:cxn ang="0">
                      <a:pos x="1936" y="113"/>
                    </a:cxn>
                    <a:cxn ang="0">
                      <a:pos x="1775" y="75"/>
                    </a:cxn>
                    <a:cxn ang="0">
                      <a:pos x="1601" y="45"/>
                    </a:cxn>
                    <a:cxn ang="0">
                      <a:pos x="1424" y="21"/>
                    </a:cxn>
                    <a:cxn ang="0">
                      <a:pos x="1239" y="5"/>
                    </a:cxn>
                    <a:cxn ang="0">
                      <a:pos x="1043" y="0"/>
                    </a:cxn>
                    <a:cxn ang="0">
                      <a:pos x="0" y="2058"/>
                    </a:cxn>
                    <a:cxn ang="0">
                      <a:pos x="69" y="2051"/>
                    </a:cxn>
                    <a:cxn ang="0">
                      <a:pos x="258" y="2037"/>
                    </a:cxn>
                    <a:cxn ang="0">
                      <a:pos x="539" y="2037"/>
                    </a:cxn>
                    <a:cxn ang="0">
                      <a:pos x="881" y="2060"/>
                    </a:cxn>
                    <a:cxn ang="0">
                      <a:pos x="1251" y="2126"/>
                    </a:cxn>
                    <a:cxn ang="0">
                      <a:pos x="1624" y="2250"/>
                    </a:cxn>
                    <a:cxn ang="0">
                      <a:pos x="1971" y="2446"/>
                    </a:cxn>
                    <a:cxn ang="0">
                      <a:pos x="2260" y="2731"/>
                    </a:cxn>
                    <a:cxn ang="0">
                      <a:pos x="2283" y="2766"/>
                    </a:cxn>
                    <a:cxn ang="0">
                      <a:pos x="2356" y="2862"/>
                    </a:cxn>
                    <a:cxn ang="0">
                      <a:pos x="2475" y="2993"/>
                    </a:cxn>
                    <a:cxn ang="0">
                      <a:pos x="2656" y="3140"/>
                    </a:cxn>
                    <a:cxn ang="0">
                      <a:pos x="2891" y="3283"/>
                    </a:cxn>
                    <a:cxn ang="0">
                      <a:pos x="3187" y="3402"/>
                    </a:cxn>
                    <a:cxn ang="0">
                      <a:pos x="3549" y="3477"/>
                    </a:cxn>
                    <a:cxn ang="0">
                      <a:pos x="3977" y="3484"/>
                    </a:cxn>
                    <a:cxn ang="0">
                      <a:pos x="3988" y="3302"/>
                    </a:cxn>
                    <a:cxn ang="0">
                      <a:pos x="4057" y="2834"/>
                    </a:cxn>
                    <a:cxn ang="0">
                      <a:pos x="4219" y="2198"/>
                    </a:cxn>
                    <a:cxn ang="0">
                      <a:pos x="4519" y="1515"/>
                    </a:cxn>
                    <a:cxn ang="0">
                      <a:pos x="4477" y="1513"/>
                    </a:cxn>
                    <a:cxn ang="0">
                      <a:pos x="4358" y="1506"/>
                    </a:cxn>
                    <a:cxn ang="0">
                      <a:pos x="4192" y="1487"/>
                    </a:cxn>
                    <a:cxn ang="0">
                      <a:pos x="3996" y="1455"/>
                    </a:cxn>
                    <a:cxn ang="0">
                      <a:pos x="3796" y="1408"/>
                    </a:cxn>
                    <a:cxn ang="0">
                      <a:pos x="3607" y="1338"/>
                    </a:cxn>
                    <a:cxn ang="0">
                      <a:pos x="3457" y="1244"/>
                    </a:cxn>
                    <a:cxn ang="0">
                      <a:pos x="3368" y="1123"/>
                    </a:cxn>
                    <a:cxn ang="0">
                      <a:pos x="3314" y="1017"/>
                    </a:cxn>
                    <a:cxn ang="0">
                      <a:pos x="3241" y="903"/>
                    </a:cxn>
                    <a:cxn ang="0">
                      <a:pos x="3141" y="786"/>
                    </a:cxn>
                    <a:cxn ang="0">
                      <a:pos x="3018" y="669"/>
                    </a:cxn>
                    <a:cxn ang="0">
                      <a:pos x="2876" y="552"/>
                    </a:cxn>
                    <a:cxn ang="0">
                      <a:pos x="2706" y="438"/>
                    </a:cxn>
                    <a:cxn ang="0">
                      <a:pos x="2518" y="332"/>
                    </a:cxn>
                    <a:cxn ang="0">
                      <a:pos x="2306" y="237"/>
                    </a:cxn>
                  </a:cxnLst>
                  <a:rect l="0" t="0" r="r" b="b"/>
                  <a:pathLst>
                    <a:path w="4519" h="3489">
                      <a:moveTo>
                        <a:pt x="2306" y="237"/>
                      </a:moveTo>
                      <a:lnTo>
                        <a:pt x="2237" y="209"/>
                      </a:lnTo>
                      <a:lnTo>
                        <a:pt x="2163" y="183"/>
                      </a:lnTo>
                      <a:lnTo>
                        <a:pt x="2090" y="159"/>
                      </a:lnTo>
                      <a:lnTo>
                        <a:pt x="2013" y="136"/>
                      </a:lnTo>
                      <a:lnTo>
                        <a:pt x="1936" y="113"/>
                      </a:lnTo>
                      <a:lnTo>
                        <a:pt x="1855" y="94"/>
                      </a:lnTo>
                      <a:lnTo>
                        <a:pt x="1775" y="75"/>
                      </a:lnTo>
                      <a:lnTo>
                        <a:pt x="1690" y="59"/>
                      </a:lnTo>
                      <a:lnTo>
                        <a:pt x="1601" y="45"/>
                      </a:lnTo>
                      <a:lnTo>
                        <a:pt x="1513" y="31"/>
                      </a:lnTo>
                      <a:lnTo>
                        <a:pt x="1424" y="21"/>
                      </a:lnTo>
                      <a:lnTo>
                        <a:pt x="1332" y="12"/>
                      </a:lnTo>
                      <a:lnTo>
                        <a:pt x="1239" y="5"/>
                      </a:lnTo>
                      <a:lnTo>
                        <a:pt x="1143" y="3"/>
                      </a:lnTo>
                      <a:lnTo>
                        <a:pt x="1043" y="0"/>
                      </a:lnTo>
                      <a:lnTo>
                        <a:pt x="943" y="0"/>
                      </a:lnTo>
                      <a:lnTo>
                        <a:pt x="0" y="2058"/>
                      </a:lnTo>
                      <a:lnTo>
                        <a:pt x="19" y="2056"/>
                      </a:lnTo>
                      <a:lnTo>
                        <a:pt x="69" y="2051"/>
                      </a:lnTo>
                      <a:lnTo>
                        <a:pt x="150" y="2044"/>
                      </a:lnTo>
                      <a:lnTo>
                        <a:pt x="258" y="2037"/>
                      </a:lnTo>
                      <a:lnTo>
                        <a:pt x="389" y="2034"/>
                      </a:lnTo>
                      <a:lnTo>
                        <a:pt x="539" y="2037"/>
                      </a:lnTo>
                      <a:lnTo>
                        <a:pt x="704" y="2044"/>
                      </a:lnTo>
                      <a:lnTo>
                        <a:pt x="881" y="2060"/>
                      </a:lnTo>
                      <a:lnTo>
                        <a:pt x="1062" y="2088"/>
                      </a:lnTo>
                      <a:lnTo>
                        <a:pt x="1251" y="2126"/>
                      </a:lnTo>
                      <a:lnTo>
                        <a:pt x="1440" y="2179"/>
                      </a:lnTo>
                      <a:lnTo>
                        <a:pt x="1624" y="2250"/>
                      </a:lnTo>
                      <a:lnTo>
                        <a:pt x="1805" y="2338"/>
                      </a:lnTo>
                      <a:lnTo>
                        <a:pt x="1971" y="2446"/>
                      </a:lnTo>
                      <a:lnTo>
                        <a:pt x="2125" y="2577"/>
                      </a:lnTo>
                      <a:lnTo>
                        <a:pt x="2260" y="2731"/>
                      </a:lnTo>
                      <a:lnTo>
                        <a:pt x="2263" y="2741"/>
                      </a:lnTo>
                      <a:lnTo>
                        <a:pt x="2283" y="2766"/>
                      </a:lnTo>
                      <a:lnTo>
                        <a:pt x="2314" y="2808"/>
                      </a:lnTo>
                      <a:lnTo>
                        <a:pt x="2356" y="2862"/>
                      </a:lnTo>
                      <a:lnTo>
                        <a:pt x="2410" y="2923"/>
                      </a:lnTo>
                      <a:lnTo>
                        <a:pt x="2475" y="2993"/>
                      </a:lnTo>
                      <a:lnTo>
                        <a:pt x="2560" y="3066"/>
                      </a:lnTo>
                      <a:lnTo>
                        <a:pt x="2656" y="3140"/>
                      </a:lnTo>
                      <a:lnTo>
                        <a:pt x="2764" y="3213"/>
                      </a:lnTo>
                      <a:lnTo>
                        <a:pt x="2891" y="3283"/>
                      </a:lnTo>
                      <a:lnTo>
                        <a:pt x="3030" y="3348"/>
                      </a:lnTo>
                      <a:lnTo>
                        <a:pt x="3187" y="3402"/>
                      </a:lnTo>
                      <a:lnTo>
                        <a:pt x="3361" y="3447"/>
                      </a:lnTo>
                      <a:lnTo>
                        <a:pt x="3549" y="3477"/>
                      </a:lnTo>
                      <a:lnTo>
                        <a:pt x="3753" y="3489"/>
                      </a:lnTo>
                      <a:lnTo>
                        <a:pt x="3977" y="3484"/>
                      </a:lnTo>
                      <a:lnTo>
                        <a:pt x="3980" y="3435"/>
                      </a:lnTo>
                      <a:lnTo>
                        <a:pt x="3988" y="3302"/>
                      </a:lnTo>
                      <a:lnTo>
                        <a:pt x="4015" y="3096"/>
                      </a:lnTo>
                      <a:lnTo>
                        <a:pt x="4057" y="2834"/>
                      </a:lnTo>
                      <a:lnTo>
                        <a:pt x="4123" y="2530"/>
                      </a:lnTo>
                      <a:lnTo>
                        <a:pt x="4219" y="2198"/>
                      </a:lnTo>
                      <a:lnTo>
                        <a:pt x="4350" y="1857"/>
                      </a:lnTo>
                      <a:lnTo>
                        <a:pt x="4519" y="1515"/>
                      </a:lnTo>
                      <a:lnTo>
                        <a:pt x="4508" y="1515"/>
                      </a:lnTo>
                      <a:lnTo>
                        <a:pt x="4477" y="1513"/>
                      </a:lnTo>
                      <a:lnTo>
                        <a:pt x="4427" y="1511"/>
                      </a:lnTo>
                      <a:lnTo>
                        <a:pt x="4358" y="1506"/>
                      </a:lnTo>
                      <a:lnTo>
                        <a:pt x="4281" y="1497"/>
                      </a:lnTo>
                      <a:lnTo>
                        <a:pt x="4192" y="1487"/>
                      </a:lnTo>
                      <a:lnTo>
                        <a:pt x="4096" y="1473"/>
                      </a:lnTo>
                      <a:lnTo>
                        <a:pt x="3996" y="1455"/>
                      </a:lnTo>
                      <a:lnTo>
                        <a:pt x="3896" y="1434"/>
                      </a:lnTo>
                      <a:lnTo>
                        <a:pt x="3796" y="1408"/>
                      </a:lnTo>
                      <a:lnTo>
                        <a:pt x="3699" y="1375"/>
                      </a:lnTo>
                      <a:lnTo>
                        <a:pt x="3607" y="1338"/>
                      </a:lnTo>
                      <a:lnTo>
                        <a:pt x="3526" y="1293"/>
                      </a:lnTo>
                      <a:lnTo>
                        <a:pt x="3457" y="1244"/>
                      </a:lnTo>
                      <a:lnTo>
                        <a:pt x="3403" y="1188"/>
                      </a:lnTo>
                      <a:lnTo>
                        <a:pt x="3368" y="1123"/>
                      </a:lnTo>
                      <a:lnTo>
                        <a:pt x="3345" y="1071"/>
                      </a:lnTo>
                      <a:lnTo>
                        <a:pt x="3314" y="1017"/>
                      </a:lnTo>
                      <a:lnTo>
                        <a:pt x="3280" y="961"/>
                      </a:lnTo>
                      <a:lnTo>
                        <a:pt x="3241" y="903"/>
                      </a:lnTo>
                      <a:lnTo>
                        <a:pt x="3195" y="844"/>
                      </a:lnTo>
                      <a:lnTo>
                        <a:pt x="3141" y="786"/>
                      </a:lnTo>
                      <a:lnTo>
                        <a:pt x="3083" y="728"/>
                      </a:lnTo>
                      <a:lnTo>
                        <a:pt x="3018" y="669"/>
                      </a:lnTo>
                      <a:lnTo>
                        <a:pt x="2949" y="608"/>
                      </a:lnTo>
                      <a:lnTo>
                        <a:pt x="2876" y="552"/>
                      </a:lnTo>
                      <a:lnTo>
                        <a:pt x="2795" y="494"/>
                      </a:lnTo>
                      <a:lnTo>
                        <a:pt x="2706" y="438"/>
                      </a:lnTo>
                      <a:lnTo>
                        <a:pt x="2614" y="384"/>
                      </a:lnTo>
                      <a:lnTo>
                        <a:pt x="2518" y="332"/>
                      </a:lnTo>
                      <a:lnTo>
                        <a:pt x="2414" y="283"/>
                      </a:lnTo>
                      <a:lnTo>
                        <a:pt x="2306"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1" name="Freeform 29"/>
                <p:cNvSpPr>
                  <a:spLocks/>
                </p:cNvSpPr>
                <p:nvPr/>
              </p:nvSpPr>
              <p:spPr bwMode="auto">
                <a:xfrm>
                  <a:off x="667" y="-57"/>
                  <a:ext cx="2240" cy="4274"/>
                </a:xfrm>
                <a:custGeom>
                  <a:avLst/>
                  <a:gdLst/>
                  <a:ahLst/>
                  <a:cxnLst>
                    <a:cxn ang="0">
                      <a:pos x="1936" y="46"/>
                    </a:cxn>
                    <a:cxn ang="0">
                      <a:pos x="0" y="4145"/>
                    </a:cxn>
                    <a:cxn ang="0">
                      <a:pos x="11" y="4152"/>
                    </a:cxn>
                    <a:cxn ang="0">
                      <a:pos x="50" y="4171"/>
                    </a:cxn>
                    <a:cxn ang="0">
                      <a:pos x="104" y="4196"/>
                    </a:cxn>
                    <a:cxn ang="0">
                      <a:pos x="177" y="4224"/>
                    </a:cxn>
                    <a:cxn ang="0">
                      <a:pos x="262" y="4250"/>
                    </a:cxn>
                    <a:cxn ang="0">
                      <a:pos x="350" y="4269"/>
                    </a:cxn>
                    <a:cxn ang="0">
                      <a:pos x="446" y="4274"/>
                    </a:cxn>
                    <a:cxn ang="0">
                      <a:pos x="539" y="4262"/>
                    </a:cxn>
                    <a:cxn ang="0">
                      <a:pos x="2240" y="77"/>
                    </a:cxn>
                    <a:cxn ang="0">
                      <a:pos x="2232" y="70"/>
                    </a:cxn>
                    <a:cxn ang="0">
                      <a:pos x="2206" y="56"/>
                    </a:cxn>
                    <a:cxn ang="0">
                      <a:pos x="2167" y="35"/>
                    </a:cxn>
                    <a:cxn ang="0">
                      <a:pos x="2125" y="16"/>
                    </a:cxn>
                    <a:cxn ang="0">
                      <a:pos x="2075" y="2"/>
                    </a:cxn>
                    <a:cxn ang="0">
                      <a:pos x="2021" y="0"/>
                    </a:cxn>
                    <a:cxn ang="0">
                      <a:pos x="1975" y="11"/>
                    </a:cxn>
                    <a:cxn ang="0">
                      <a:pos x="1936" y="46"/>
                    </a:cxn>
                  </a:cxnLst>
                  <a:rect l="0" t="0" r="r" b="b"/>
                  <a:pathLst>
                    <a:path w="2240" h="4274">
                      <a:moveTo>
                        <a:pt x="1936" y="46"/>
                      </a:moveTo>
                      <a:lnTo>
                        <a:pt x="0" y="4145"/>
                      </a:lnTo>
                      <a:lnTo>
                        <a:pt x="11" y="4152"/>
                      </a:lnTo>
                      <a:lnTo>
                        <a:pt x="50" y="4171"/>
                      </a:lnTo>
                      <a:lnTo>
                        <a:pt x="104" y="4196"/>
                      </a:lnTo>
                      <a:lnTo>
                        <a:pt x="177" y="4224"/>
                      </a:lnTo>
                      <a:lnTo>
                        <a:pt x="262" y="4250"/>
                      </a:lnTo>
                      <a:lnTo>
                        <a:pt x="350" y="4269"/>
                      </a:lnTo>
                      <a:lnTo>
                        <a:pt x="446" y="4274"/>
                      </a:lnTo>
                      <a:lnTo>
                        <a:pt x="539" y="4262"/>
                      </a:lnTo>
                      <a:lnTo>
                        <a:pt x="2240" y="77"/>
                      </a:lnTo>
                      <a:lnTo>
                        <a:pt x="2232" y="70"/>
                      </a:lnTo>
                      <a:lnTo>
                        <a:pt x="2206" y="56"/>
                      </a:lnTo>
                      <a:lnTo>
                        <a:pt x="2167" y="35"/>
                      </a:lnTo>
                      <a:lnTo>
                        <a:pt x="2125" y="16"/>
                      </a:lnTo>
                      <a:lnTo>
                        <a:pt x="2075" y="2"/>
                      </a:lnTo>
                      <a:lnTo>
                        <a:pt x="2021" y="0"/>
                      </a:lnTo>
                      <a:lnTo>
                        <a:pt x="1975" y="11"/>
                      </a:lnTo>
                      <a:lnTo>
                        <a:pt x="1936"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2" name="Freeform 30"/>
                <p:cNvSpPr>
                  <a:spLocks/>
                </p:cNvSpPr>
                <p:nvPr/>
              </p:nvSpPr>
              <p:spPr bwMode="auto">
                <a:xfrm>
                  <a:off x="4393" y="2073"/>
                  <a:ext cx="547" cy="680"/>
                </a:xfrm>
                <a:custGeom>
                  <a:avLst/>
                  <a:gdLst/>
                  <a:ahLst/>
                  <a:cxnLst>
                    <a:cxn ang="0">
                      <a:pos x="173" y="0"/>
                    </a:cxn>
                    <a:cxn ang="0">
                      <a:pos x="0" y="390"/>
                    </a:cxn>
                    <a:cxn ang="0">
                      <a:pos x="31" y="425"/>
                    </a:cxn>
                    <a:cxn ang="0">
                      <a:pos x="66" y="460"/>
                    </a:cxn>
                    <a:cxn ang="0">
                      <a:pos x="104" y="498"/>
                    </a:cxn>
                    <a:cxn ang="0">
                      <a:pos x="146" y="535"/>
                    </a:cxn>
                    <a:cxn ang="0">
                      <a:pos x="193" y="572"/>
                    </a:cxn>
                    <a:cxn ang="0">
                      <a:pos x="239" y="610"/>
                    </a:cxn>
                    <a:cxn ang="0">
                      <a:pos x="293" y="645"/>
                    </a:cxn>
                    <a:cxn ang="0">
                      <a:pos x="347" y="680"/>
                    </a:cxn>
                    <a:cxn ang="0">
                      <a:pos x="547" y="236"/>
                    </a:cxn>
                    <a:cxn ang="0">
                      <a:pos x="493" y="210"/>
                    </a:cxn>
                    <a:cxn ang="0">
                      <a:pos x="439" y="182"/>
                    </a:cxn>
                    <a:cxn ang="0">
                      <a:pos x="389" y="154"/>
                    </a:cxn>
                    <a:cxn ang="0">
                      <a:pos x="343" y="123"/>
                    </a:cxn>
                    <a:cxn ang="0">
                      <a:pos x="297" y="93"/>
                    </a:cxn>
                    <a:cxn ang="0">
                      <a:pos x="254" y="63"/>
                    </a:cxn>
                    <a:cxn ang="0">
                      <a:pos x="212" y="32"/>
                    </a:cxn>
                    <a:cxn ang="0">
                      <a:pos x="173" y="0"/>
                    </a:cxn>
                  </a:cxnLst>
                  <a:rect l="0" t="0" r="r" b="b"/>
                  <a:pathLst>
                    <a:path w="547" h="680">
                      <a:moveTo>
                        <a:pt x="173" y="0"/>
                      </a:moveTo>
                      <a:lnTo>
                        <a:pt x="0" y="390"/>
                      </a:lnTo>
                      <a:lnTo>
                        <a:pt x="31" y="425"/>
                      </a:lnTo>
                      <a:lnTo>
                        <a:pt x="66" y="460"/>
                      </a:lnTo>
                      <a:lnTo>
                        <a:pt x="104" y="498"/>
                      </a:lnTo>
                      <a:lnTo>
                        <a:pt x="146" y="535"/>
                      </a:lnTo>
                      <a:lnTo>
                        <a:pt x="193" y="572"/>
                      </a:lnTo>
                      <a:lnTo>
                        <a:pt x="239" y="610"/>
                      </a:lnTo>
                      <a:lnTo>
                        <a:pt x="293" y="645"/>
                      </a:lnTo>
                      <a:lnTo>
                        <a:pt x="347" y="680"/>
                      </a:lnTo>
                      <a:lnTo>
                        <a:pt x="547" y="236"/>
                      </a:lnTo>
                      <a:lnTo>
                        <a:pt x="493" y="210"/>
                      </a:lnTo>
                      <a:lnTo>
                        <a:pt x="439" y="182"/>
                      </a:lnTo>
                      <a:lnTo>
                        <a:pt x="389" y="154"/>
                      </a:lnTo>
                      <a:lnTo>
                        <a:pt x="343" y="123"/>
                      </a:lnTo>
                      <a:lnTo>
                        <a:pt x="297" y="93"/>
                      </a:lnTo>
                      <a:lnTo>
                        <a:pt x="254" y="63"/>
                      </a:lnTo>
                      <a:lnTo>
                        <a:pt x="212" y="32"/>
                      </a:lnTo>
                      <a:lnTo>
                        <a:pt x="17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3" name="Freeform 31"/>
                <p:cNvSpPr>
                  <a:spLocks/>
                </p:cNvSpPr>
                <p:nvPr/>
              </p:nvSpPr>
              <p:spPr bwMode="auto">
                <a:xfrm>
                  <a:off x="4940" y="1820"/>
                  <a:ext cx="851" cy="608"/>
                </a:xfrm>
                <a:custGeom>
                  <a:avLst/>
                  <a:gdLst/>
                  <a:ahLst/>
                  <a:cxnLst>
                    <a:cxn ang="0">
                      <a:pos x="219" y="0"/>
                    </a:cxn>
                    <a:cxn ang="0">
                      <a:pos x="0" y="489"/>
                    </a:cxn>
                    <a:cxn ang="0">
                      <a:pos x="38" y="505"/>
                    </a:cxn>
                    <a:cxn ang="0">
                      <a:pos x="73" y="519"/>
                    </a:cxn>
                    <a:cxn ang="0">
                      <a:pos x="111" y="535"/>
                    </a:cxn>
                    <a:cxn ang="0">
                      <a:pos x="154" y="547"/>
                    </a:cxn>
                    <a:cxn ang="0">
                      <a:pos x="192" y="559"/>
                    </a:cxn>
                    <a:cxn ang="0">
                      <a:pos x="235" y="571"/>
                    </a:cxn>
                    <a:cxn ang="0">
                      <a:pos x="277" y="580"/>
                    </a:cxn>
                    <a:cxn ang="0">
                      <a:pos x="323" y="589"/>
                    </a:cxn>
                    <a:cxn ang="0">
                      <a:pos x="365" y="596"/>
                    </a:cxn>
                    <a:cxn ang="0">
                      <a:pos x="412" y="601"/>
                    </a:cxn>
                    <a:cxn ang="0">
                      <a:pos x="458" y="606"/>
                    </a:cxn>
                    <a:cxn ang="0">
                      <a:pos x="508" y="608"/>
                    </a:cxn>
                    <a:cxn ang="0">
                      <a:pos x="558" y="608"/>
                    </a:cxn>
                    <a:cxn ang="0">
                      <a:pos x="604" y="608"/>
                    </a:cxn>
                    <a:cxn ang="0">
                      <a:pos x="658" y="606"/>
                    </a:cxn>
                    <a:cxn ang="0">
                      <a:pos x="708" y="601"/>
                    </a:cxn>
                    <a:cxn ang="0">
                      <a:pos x="723" y="547"/>
                    </a:cxn>
                    <a:cxn ang="0">
                      <a:pos x="739" y="493"/>
                    </a:cxn>
                    <a:cxn ang="0">
                      <a:pos x="754" y="440"/>
                    </a:cxn>
                    <a:cxn ang="0">
                      <a:pos x="774" y="386"/>
                    </a:cxn>
                    <a:cxn ang="0">
                      <a:pos x="789" y="330"/>
                    </a:cxn>
                    <a:cxn ang="0">
                      <a:pos x="808" y="276"/>
                    </a:cxn>
                    <a:cxn ang="0">
                      <a:pos x="831" y="220"/>
                    </a:cxn>
                    <a:cxn ang="0">
                      <a:pos x="851" y="164"/>
                    </a:cxn>
                    <a:cxn ang="0">
                      <a:pos x="804" y="161"/>
                    </a:cxn>
                    <a:cxn ang="0">
                      <a:pos x="758" y="159"/>
                    </a:cxn>
                    <a:cxn ang="0">
                      <a:pos x="716" y="154"/>
                    </a:cxn>
                    <a:cxn ang="0">
                      <a:pos x="670" y="150"/>
                    </a:cxn>
                    <a:cxn ang="0">
                      <a:pos x="627" y="143"/>
                    </a:cxn>
                    <a:cxn ang="0">
                      <a:pos x="585" y="136"/>
                    </a:cxn>
                    <a:cxn ang="0">
                      <a:pos x="546" y="126"/>
                    </a:cxn>
                    <a:cxn ang="0">
                      <a:pos x="508" y="115"/>
                    </a:cxn>
                    <a:cxn ang="0">
                      <a:pos x="466" y="103"/>
                    </a:cxn>
                    <a:cxn ang="0">
                      <a:pos x="431" y="91"/>
                    </a:cxn>
                    <a:cxn ang="0">
                      <a:pos x="392" y="80"/>
                    </a:cxn>
                    <a:cxn ang="0">
                      <a:pos x="354" y="66"/>
                    </a:cxn>
                    <a:cxn ang="0">
                      <a:pos x="319" y="49"/>
                    </a:cxn>
                    <a:cxn ang="0">
                      <a:pos x="285" y="33"/>
                    </a:cxn>
                    <a:cxn ang="0">
                      <a:pos x="254" y="16"/>
                    </a:cxn>
                    <a:cxn ang="0">
                      <a:pos x="219" y="0"/>
                    </a:cxn>
                  </a:cxnLst>
                  <a:rect l="0" t="0" r="r" b="b"/>
                  <a:pathLst>
                    <a:path w="851" h="608">
                      <a:moveTo>
                        <a:pt x="219" y="0"/>
                      </a:moveTo>
                      <a:lnTo>
                        <a:pt x="0" y="489"/>
                      </a:lnTo>
                      <a:lnTo>
                        <a:pt x="38" y="505"/>
                      </a:lnTo>
                      <a:lnTo>
                        <a:pt x="73" y="519"/>
                      </a:lnTo>
                      <a:lnTo>
                        <a:pt x="111" y="535"/>
                      </a:lnTo>
                      <a:lnTo>
                        <a:pt x="154" y="547"/>
                      </a:lnTo>
                      <a:lnTo>
                        <a:pt x="192" y="559"/>
                      </a:lnTo>
                      <a:lnTo>
                        <a:pt x="235" y="571"/>
                      </a:lnTo>
                      <a:lnTo>
                        <a:pt x="277" y="580"/>
                      </a:lnTo>
                      <a:lnTo>
                        <a:pt x="323" y="589"/>
                      </a:lnTo>
                      <a:lnTo>
                        <a:pt x="365" y="596"/>
                      </a:lnTo>
                      <a:lnTo>
                        <a:pt x="412" y="601"/>
                      </a:lnTo>
                      <a:lnTo>
                        <a:pt x="458" y="606"/>
                      </a:lnTo>
                      <a:lnTo>
                        <a:pt x="508" y="608"/>
                      </a:lnTo>
                      <a:lnTo>
                        <a:pt x="558" y="608"/>
                      </a:lnTo>
                      <a:lnTo>
                        <a:pt x="604" y="608"/>
                      </a:lnTo>
                      <a:lnTo>
                        <a:pt x="658" y="606"/>
                      </a:lnTo>
                      <a:lnTo>
                        <a:pt x="708" y="601"/>
                      </a:lnTo>
                      <a:lnTo>
                        <a:pt x="723" y="547"/>
                      </a:lnTo>
                      <a:lnTo>
                        <a:pt x="739" y="493"/>
                      </a:lnTo>
                      <a:lnTo>
                        <a:pt x="754" y="440"/>
                      </a:lnTo>
                      <a:lnTo>
                        <a:pt x="774" y="386"/>
                      </a:lnTo>
                      <a:lnTo>
                        <a:pt x="789" y="330"/>
                      </a:lnTo>
                      <a:lnTo>
                        <a:pt x="808" y="276"/>
                      </a:lnTo>
                      <a:lnTo>
                        <a:pt x="831" y="220"/>
                      </a:lnTo>
                      <a:lnTo>
                        <a:pt x="851" y="164"/>
                      </a:lnTo>
                      <a:lnTo>
                        <a:pt x="804" y="161"/>
                      </a:lnTo>
                      <a:lnTo>
                        <a:pt x="758" y="159"/>
                      </a:lnTo>
                      <a:lnTo>
                        <a:pt x="716" y="154"/>
                      </a:lnTo>
                      <a:lnTo>
                        <a:pt x="670" y="150"/>
                      </a:lnTo>
                      <a:lnTo>
                        <a:pt x="627" y="143"/>
                      </a:lnTo>
                      <a:lnTo>
                        <a:pt x="585" y="136"/>
                      </a:lnTo>
                      <a:lnTo>
                        <a:pt x="546" y="126"/>
                      </a:lnTo>
                      <a:lnTo>
                        <a:pt x="508" y="115"/>
                      </a:lnTo>
                      <a:lnTo>
                        <a:pt x="466" y="103"/>
                      </a:lnTo>
                      <a:lnTo>
                        <a:pt x="431" y="91"/>
                      </a:lnTo>
                      <a:lnTo>
                        <a:pt x="392" y="80"/>
                      </a:lnTo>
                      <a:lnTo>
                        <a:pt x="354" y="66"/>
                      </a:lnTo>
                      <a:lnTo>
                        <a:pt x="319" y="49"/>
                      </a:lnTo>
                      <a:lnTo>
                        <a:pt x="285" y="33"/>
                      </a:lnTo>
                      <a:lnTo>
                        <a:pt x="254" y="16"/>
                      </a:lnTo>
                      <a:lnTo>
                        <a:pt x="21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4" name="Freeform 32"/>
                <p:cNvSpPr>
                  <a:spLocks/>
                </p:cNvSpPr>
                <p:nvPr/>
              </p:nvSpPr>
              <p:spPr bwMode="auto">
                <a:xfrm>
                  <a:off x="4120" y="1051"/>
                  <a:ext cx="681" cy="1022"/>
                </a:xfrm>
                <a:custGeom>
                  <a:avLst/>
                  <a:gdLst/>
                  <a:ahLst/>
                  <a:cxnLst>
                    <a:cxn ang="0">
                      <a:pos x="169" y="718"/>
                    </a:cxn>
                    <a:cxn ang="0">
                      <a:pos x="173" y="725"/>
                    </a:cxn>
                    <a:cxn ang="0">
                      <a:pos x="188" y="743"/>
                    </a:cxn>
                    <a:cxn ang="0">
                      <a:pos x="208" y="774"/>
                    </a:cxn>
                    <a:cxn ang="0">
                      <a:pos x="238" y="811"/>
                    </a:cxn>
                    <a:cxn ang="0">
                      <a:pos x="281" y="858"/>
                    </a:cxn>
                    <a:cxn ang="0">
                      <a:pos x="327" y="909"/>
                    </a:cxn>
                    <a:cxn ang="0">
                      <a:pos x="381" y="963"/>
                    </a:cxn>
                    <a:cxn ang="0">
                      <a:pos x="446" y="1022"/>
                    </a:cxn>
                    <a:cxn ang="0">
                      <a:pos x="681" y="500"/>
                    </a:cxn>
                    <a:cxn ang="0">
                      <a:pos x="635" y="453"/>
                    </a:cxn>
                    <a:cxn ang="0">
                      <a:pos x="596" y="407"/>
                    </a:cxn>
                    <a:cxn ang="0">
                      <a:pos x="566" y="367"/>
                    </a:cxn>
                    <a:cxn ang="0">
                      <a:pos x="539" y="332"/>
                    </a:cxn>
                    <a:cxn ang="0">
                      <a:pos x="516" y="304"/>
                    </a:cxn>
                    <a:cxn ang="0">
                      <a:pos x="500" y="280"/>
                    </a:cxn>
                    <a:cxn ang="0">
                      <a:pos x="493" y="266"/>
                    </a:cxn>
                    <a:cxn ang="0">
                      <a:pos x="489" y="262"/>
                    </a:cxn>
                    <a:cxn ang="0">
                      <a:pos x="458" y="224"/>
                    </a:cxn>
                    <a:cxn ang="0">
                      <a:pos x="427" y="189"/>
                    </a:cxn>
                    <a:cxn ang="0">
                      <a:pos x="396" y="157"/>
                    </a:cxn>
                    <a:cxn ang="0">
                      <a:pos x="366" y="124"/>
                    </a:cxn>
                    <a:cxn ang="0">
                      <a:pos x="335" y="91"/>
                    </a:cxn>
                    <a:cxn ang="0">
                      <a:pos x="304" y="61"/>
                    </a:cxn>
                    <a:cxn ang="0">
                      <a:pos x="273" y="30"/>
                    </a:cxn>
                    <a:cxn ang="0">
                      <a:pos x="238" y="0"/>
                    </a:cxn>
                    <a:cxn ang="0">
                      <a:pos x="0" y="535"/>
                    </a:cxn>
                    <a:cxn ang="0">
                      <a:pos x="23" y="556"/>
                    </a:cxn>
                    <a:cxn ang="0">
                      <a:pos x="42" y="577"/>
                    </a:cxn>
                    <a:cxn ang="0">
                      <a:pos x="65" y="601"/>
                    </a:cxn>
                    <a:cxn ang="0">
                      <a:pos x="84" y="622"/>
                    </a:cxn>
                    <a:cxn ang="0">
                      <a:pos x="108" y="645"/>
                    </a:cxn>
                    <a:cxn ang="0">
                      <a:pos x="127" y="669"/>
                    </a:cxn>
                    <a:cxn ang="0">
                      <a:pos x="150" y="694"/>
                    </a:cxn>
                    <a:cxn ang="0">
                      <a:pos x="169" y="718"/>
                    </a:cxn>
                  </a:cxnLst>
                  <a:rect l="0" t="0" r="r" b="b"/>
                  <a:pathLst>
                    <a:path w="681" h="1022">
                      <a:moveTo>
                        <a:pt x="169" y="718"/>
                      </a:moveTo>
                      <a:lnTo>
                        <a:pt x="173" y="725"/>
                      </a:lnTo>
                      <a:lnTo>
                        <a:pt x="188" y="743"/>
                      </a:lnTo>
                      <a:lnTo>
                        <a:pt x="208" y="774"/>
                      </a:lnTo>
                      <a:lnTo>
                        <a:pt x="238" y="811"/>
                      </a:lnTo>
                      <a:lnTo>
                        <a:pt x="281" y="858"/>
                      </a:lnTo>
                      <a:lnTo>
                        <a:pt x="327" y="909"/>
                      </a:lnTo>
                      <a:lnTo>
                        <a:pt x="381" y="963"/>
                      </a:lnTo>
                      <a:lnTo>
                        <a:pt x="446" y="1022"/>
                      </a:lnTo>
                      <a:lnTo>
                        <a:pt x="681" y="500"/>
                      </a:lnTo>
                      <a:lnTo>
                        <a:pt x="635" y="453"/>
                      </a:lnTo>
                      <a:lnTo>
                        <a:pt x="596" y="407"/>
                      </a:lnTo>
                      <a:lnTo>
                        <a:pt x="566" y="367"/>
                      </a:lnTo>
                      <a:lnTo>
                        <a:pt x="539" y="332"/>
                      </a:lnTo>
                      <a:lnTo>
                        <a:pt x="516" y="304"/>
                      </a:lnTo>
                      <a:lnTo>
                        <a:pt x="500" y="280"/>
                      </a:lnTo>
                      <a:lnTo>
                        <a:pt x="493" y="266"/>
                      </a:lnTo>
                      <a:lnTo>
                        <a:pt x="489" y="262"/>
                      </a:lnTo>
                      <a:lnTo>
                        <a:pt x="458" y="224"/>
                      </a:lnTo>
                      <a:lnTo>
                        <a:pt x="427" y="189"/>
                      </a:lnTo>
                      <a:lnTo>
                        <a:pt x="396" y="157"/>
                      </a:lnTo>
                      <a:lnTo>
                        <a:pt x="366" y="124"/>
                      </a:lnTo>
                      <a:lnTo>
                        <a:pt x="335" y="91"/>
                      </a:lnTo>
                      <a:lnTo>
                        <a:pt x="304" y="61"/>
                      </a:lnTo>
                      <a:lnTo>
                        <a:pt x="273" y="30"/>
                      </a:lnTo>
                      <a:lnTo>
                        <a:pt x="238" y="0"/>
                      </a:lnTo>
                      <a:lnTo>
                        <a:pt x="0" y="535"/>
                      </a:lnTo>
                      <a:lnTo>
                        <a:pt x="23" y="556"/>
                      </a:lnTo>
                      <a:lnTo>
                        <a:pt x="42" y="577"/>
                      </a:lnTo>
                      <a:lnTo>
                        <a:pt x="65" y="601"/>
                      </a:lnTo>
                      <a:lnTo>
                        <a:pt x="84" y="622"/>
                      </a:lnTo>
                      <a:lnTo>
                        <a:pt x="108" y="645"/>
                      </a:lnTo>
                      <a:lnTo>
                        <a:pt x="127" y="669"/>
                      </a:lnTo>
                      <a:lnTo>
                        <a:pt x="150" y="694"/>
                      </a:lnTo>
                      <a:lnTo>
                        <a:pt x="169" y="7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5" name="Freeform 33"/>
                <p:cNvSpPr>
                  <a:spLocks/>
                </p:cNvSpPr>
                <p:nvPr/>
              </p:nvSpPr>
              <p:spPr bwMode="auto">
                <a:xfrm>
                  <a:off x="3150" y="1091"/>
                  <a:ext cx="970" cy="879"/>
                </a:xfrm>
                <a:custGeom>
                  <a:avLst/>
                  <a:gdLst/>
                  <a:ahLst/>
                  <a:cxnLst>
                    <a:cxn ang="0">
                      <a:pos x="196" y="0"/>
                    </a:cxn>
                    <a:cxn ang="0">
                      <a:pos x="0" y="442"/>
                    </a:cxn>
                    <a:cxn ang="0">
                      <a:pos x="50" y="458"/>
                    </a:cxn>
                    <a:cxn ang="0">
                      <a:pos x="100" y="477"/>
                    </a:cxn>
                    <a:cxn ang="0">
                      <a:pos x="154" y="498"/>
                    </a:cxn>
                    <a:cxn ang="0">
                      <a:pos x="204" y="519"/>
                    </a:cxn>
                    <a:cxn ang="0">
                      <a:pos x="254" y="540"/>
                    </a:cxn>
                    <a:cxn ang="0">
                      <a:pos x="304" y="563"/>
                    </a:cxn>
                    <a:cxn ang="0">
                      <a:pos x="354" y="589"/>
                    </a:cxn>
                    <a:cxn ang="0">
                      <a:pos x="404" y="615"/>
                    </a:cxn>
                    <a:cxn ang="0">
                      <a:pos x="454" y="643"/>
                    </a:cxn>
                    <a:cxn ang="0">
                      <a:pos x="504" y="673"/>
                    </a:cxn>
                    <a:cxn ang="0">
                      <a:pos x="554" y="703"/>
                    </a:cxn>
                    <a:cxn ang="0">
                      <a:pos x="604" y="736"/>
                    </a:cxn>
                    <a:cxn ang="0">
                      <a:pos x="654" y="769"/>
                    </a:cxn>
                    <a:cxn ang="0">
                      <a:pos x="700" y="804"/>
                    </a:cxn>
                    <a:cxn ang="0">
                      <a:pos x="750" y="841"/>
                    </a:cxn>
                    <a:cxn ang="0">
                      <a:pos x="797" y="879"/>
                    </a:cxn>
                    <a:cxn ang="0">
                      <a:pos x="970" y="495"/>
                    </a:cxn>
                    <a:cxn ang="0">
                      <a:pos x="924" y="453"/>
                    </a:cxn>
                    <a:cxn ang="0">
                      <a:pos x="877" y="411"/>
                    </a:cxn>
                    <a:cxn ang="0">
                      <a:pos x="831" y="374"/>
                    </a:cxn>
                    <a:cxn ang="0">
                      <a:pos x="785" y="336"/>
                    </a:cxn>
                    <a:cxn ang="0">
                      <a:pos x="739" y="299"/>
                    </a:cxn>
                    <a:cxn ang="0">
                      <a:pos x="693" y="266"/>
                    </a:cxn>
                    <a:cxn ang="0">
                      <a:pos x="643" y="233"/>
                    </a:cxn>
                    <a:cxn ang="0">
                      <a:pos x="596" y="201"/>
                    </a:cxn>
                    <a:cxn ang="0">
                      <a:pos x="546" y="170"/>
                    </a:cxn>
                    <a:cxn ang="0">
                      <a:pos x="496" y="142"/>
                    </a:cxn>
                    <a:cxn ang="0">
                      <a:pos x="446" y="117"/>
                    </a:cxn>
                    <a:cxn ang="0">
                      <a:pos x="396" y="91"/>
                    </a:cxn>
                    <a:cxn ang="0">
                      <a:pos x="346" y="65"/>
                    </a:cxn>
                    <a:cxn ang="0">
                      <a:pos x="296" y="42"/>
                    </a:cxn>
                    <a:cxn ang="0">
                      <a:pos x="246" y="21"/>
                    </a:cxn>
                    <a:cxn ang="0">
                      <a:pos x="196" y="0"/>
                    </a:cxn>
                  </a:cxnLst>
                  <a:rect l="0" t="0" r="r" b="b"/>
                  <a:pathLst>
                    <a:path w="970" h="879">
                      <a:moveTo>
                        <a:pt x="196" y="0"/>
                      </a:moveTo>
                      <a:lnTo>
                        <a:pt x="0" y="442"/>
                      </a:lnTo>
                      <a:lnTo>
                        <a:pt x="50" y="458"/>
                      </a:lnTo>
                      <a:lnTo>
                        <a:pt x="100" y="477"/>
                      </a:lnTo>
                      <a:lnTo>
                        <a:pt x="154" y="498"/>
                      </a:lnTo>
                      <a:lnTo>
                        <a:pt x="204" y="519"/>
                      </a:lnTo>
                      <a:lnTo>
                        <a:pt x="254" y="540"/>
                      </a:lnTo>
                      <a:lnTo>
                        <a:pt x="304" y="563"/>
                      </a:lnTo>
                      <a:lnTo>
                        <a:pt x="354" y="589"/>
                      </a:lnTo>
                      <a:lnTo>
                        <a:pt x="404" y="615"/>
                      </a:lnTo>
                      <a:lnTo>
                        <a:pt x="454" y="643"/>
                      </a:lnTo>
                      <a:lnTo>
                        <a:pt x="504" y="673"/>
                      </a:lnTo>
                      <a:lnTo>
                        <a:pt x="554" y="703"/>
                      </a:lnTo>
                      <a:lnTo>
                        <a:pt x="604" y="736"/>
                      </a:lnTo>
                      <a:lnTo>
                        <a:pt x="654" y="769"/>
                      </a:lnTo>
                      <a:lnTo>
                        <a:pt x="700" y="804"/>
                      </a:lnTo>
                      <a:lnTo>
                        <a:pt x="750" y="841"/>
                      </a:lnTo>
                      <a:lnTo>
                        <a:pt x="797" y="879"/>
                      </a:lnTo>
                      <a:lnTo>
                        <a:pt x="970" y="495"/>
                      </a:lnTo>
                      <a:lnTo>
                        <a:pt x="924" y="453"/>
                      </a:lnTo>
                      <a:lnTo>
                        <a:pt x="877" y="411"/>
                      </a:lnTo>
                      <a:lnTo>
                        <a:pt x="831" y="374"/>
                      </a:lnTo>
                      <a:lnTo>
                        <a:pt x="785" y="336"/>
                      </a:lnTo>
                      <a:lnTo>
                        <a:pt x="739" y="299"/>
                      </a:lnTo>
                      <a:lnTo>
                        <a:pt x="693" y="266"/>
                      </a:lnTo>
                      <a:lnTo>
                        <a:pt x="643" y="233"/>
                      </a:lnTo>
                      <a:lnTo>
                        <a:pt x="596" y="201"/>
                      </a:lnTo>
                      <a:lnTo>
                        <a:pt x="546" y="170"/>
                      </a:lnTo>
                      <a:lnTo>
                        <a:pt x="496" y="142"/>
                      </a:lnTo>
                      <a:lnTo>
                        <a:pt x="446" y="117"/>
                      </a:lnTo>
                      <a:lnTo>
                        <a:pt x="396" y="91"/>
                      </a:lnTo>
                      <a:lnTo>
                        <a:pt x="346" y="65"/>
                      </a:lnTo>
                      <a:lnTo>
                        <a:pt x="296" y="42"/>
                      </a:lnTo>
                      <a:lnTo>
                        <a:pt x="246" y="21"/>
                      </a:lnTo>
                      <a:lnTo>
                        <a:pt x="19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6" name="Freeform 34"/>
                <p:cNvSpPr>
                  <a:spLocks/>
                </p:cNvSpPr>
                <p:nvPr/>
              </p:nvSpPr>
              <p:spPr bwMode="auto">
                <a:xfrm>
                  <a:off x="4801" y="1219"/>
                  <a:ext cx="528" cy="601"/>
                </a:xfrm>
                <a:custGeom>
                  <a:avLst/>
                  <a:gdLst/>
                  <a:ahLst/>
                  <a:cxnLst>
                    <a:cxn ang="0">
                      <a:pos x="358" y="601"/>
                    </a:cxn>
                    <a:cxn ang="0">
                      <a:pos x="528" y="220"/>
                    </a:cxn>
                    <a:cxn ang="0">
                      <a:pos x="470" y="201"/>
                    </a:cxn>
                    <a:cxn ang="0">
                      <a:pos x="412" y="178"/>
                    </a:cxn>
                    <a:cxn ang="0">
                      <a:pos x="358" y="155"/>
                    </a:cxn>
                    <a:cxn ang="0">
                      <a:pos x="308" y="129"/>
                    </a:cxn>
                    <a:cxn ang="0">
                      <a:pos x="262" y="101"/>
                    </a:cxn>
                    <a:cxn ang="0">
                      <a:pos x="220" y="70"/>
                    </a:cxn>
                    <a:cxn ang="0">
                      <a:pos x="181" y="38"/>
                    </a:cxn>
                    <a:cxn ang="0">
                      <a:pos x="150" y="0"/>
                    </a:cxn>
                    <a:cxn ang="0">
                      <a:pos x="0" y="332"/>
                    </a:cxn>
                    <a:cxn ang="0">
                      <a:pos x="35" y="365"/>
                    </a:cxn>
                    <a:cxn ang="0">
                      <a:pos x="73" y="400"/>
                    </a:cxn>
                    <a:cxn ang="0">
                      <a:pos x="116" y="435"/>
                    </a:cxn>
                    <a:cxn ang="0">
                      <a:pos x="158" y="470"/>
                    </a:cxn>
                    <a:cxn ang="0">
                      <a:pos x="204" y="503"/>
                    </a:cxn>
                    <a:cxn ang="0">
                      <a:pos x="250" y="538"/>
                    </a:cxn>
                    <a:cxn ang="0">
                      <a:pos x="304" y="571"/>
                    </a:cxn>
                    <a:cxn ang="0">
                      <a:pos x="358" y="601"/>
                    </a:cxn>
                  </a:cxnLst>
                  <a:rect l="0" t="0" r="r" b="b"/>
                  <a:pathLst>
                    <a:path w="528" h="601">
                      <a:moveTo>
                        <a:pt x="358" y="601"/>
                      </a:moveTo>
                      <a:lnTo>
                        <a:pt x="528" y="220"/>
                      </a:lnTo>
                      <a:lnTo>
                        <a:pt x="470" y="201"/>
                      </a:lnTo>
                      <a:lnTo>
                        <a:pt x="412" y="178"/>
                      </a:lnTo>
                      <a:lnTo>
                        <a:pt x="358" y="155"/>
                      </a:lnTo>
                      <a:lnTo>
                        <a:pt x="308" y="129"/>
                      </a:lnTo>
                      <a:lnTo>
                        <a:pt x="262" y="101"/>
                      </a:lnTo>
                      <a:lnTo>
                        <a:pt x="220" y="70"/>
                      </a:lnTo>
                      <a:lnTo>
                        <a:pt x="181" y="38"/>
                      </a:lnTo>
                      <a:lnTo>
                        <a:pt x="150" y="0"/>
                      </a:lnTo>
                      <a:lnTo>
                        <a:pt x="0" y="332"/>
                      </a:lnTo>
                      <a:lnTo>
                        <a:pt x="35" y="365"/>
                      </a:lnTo>
                      <a:lnTo>
                        <a:pt x="73" y="400"/>
                      </a:lnTo>
                      <a:lnTo>
                        <a:pt x="116" y="435"/>
                      </a:lnTo>
                      <a:lnTo>
                        <a:pt x="158" y="470"/>
                      </a:lnTo>
                      <a:lnTo>
                        <a:pt x="204" y="503"/>
                      </a:lnTo>
                      <a:lnTo>
                        <a:pt x="250" y="538"/>
                      </a:lnTo>
                      <a:lnTo>
                        <a:pt x="304" y="571"/>
                      </a:lnTo>
                      <a:lnTo>
                        <a:pt x="358" y="6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7" name="Freeform 35"/>
                <p:cNvSpPr>
                  <a:spLocks/>
                </p:cNvSpPr>
                <p:nvPr/>
              </p:nvSpPr>
              <p:spPr bwMode="auto">
                <a:xfrm>
                  <a:off x="1879" y="1376"/>
                  <a:ext cx="1271" cy="624"/>
                </a:xfrm>
                <a:custGeom>
                  <a:avLst/>
                  <a:gdLst/>
                  <a:ahLst/>
                  <a:cxnLst>
                    <a:cxn ang="0">
                      <a:pos x="251" y="0"/>
                    </a:cxn>
                    <a:cxn ang="0">
                      <a:pos x="0" y="547"/>
                    </a:cxn>
                    <a:cxn ang="0">
                      <a:pos x="8" y="547"/>
                    </a:cxn>
                    <a:cxn ang="0">
                      <a:pos x="23" y="545"/>
                    </a:cxn>
                    <a:cxn ang="0">
                      <a:pos x="50" y="542"/>
                    </a:cxn>
                    <a:cxn ang="0">
                      <a:pos x="89" y="540"/>
                    </a:cxn>
                    <a:cxn ang="0">
                      <a:pos x="135" y="538"/>
                    </a:cxn>
                    <a:cxn ang="0">
                      <a:pos x="189" y="538"/>
                    </a:cxn>
                    <a:cxn ang="0">
                      <a:pos x="254" y="535"/>
                    </a:cxn>
                    <a:cxn ang="0">
                      <a:pos x="324" y="535"/>
                    </a:cxn>
                    <a:cxn ang="0">
                      <a:pos x="401" y="538"/>
                    </a:cxn>
                    <a:cxn ang="0">
                      <a:pos x="482" y="542"/>
                    </a:cxn>
                    <a:cxn ang="0">
                      <a:pos x="570" y="549"/>
                    </a:cxn>
                    <a:cxn ang="0">
                      <a:pos x="662" y="556"/>
                    </a:cxn>
                    <a:cxn ang="0">
                      <a:pos x="759" y="568"/>
                    </a:cxn>
                    <a:cxn ang="0">
                      <a:pos x="855" y="584"/>
                    </a:cxn>
                    <a:cxn ang="0">
                      <a:pos x="955" y="601"/>
                    </a:cxn>
                    <a:cxn ang="0">
                      <a:pos x="1059" y="624"/>
                    </a:cxn>
                    <a:cxn ang="0">
                      <a:pos x="1271" y="157"/>
                    </a:cxn>
                    <a:cxn ang="0">
                      <a:pos x="1198" y="133"/>
                    </a:cxn>
                    <a:cxn ang="0">
                      <a:pos x="1128" y="114"/>
                    </a:cxn>
                    <a:cxn ang="0">
                      <a:pos x="1059" y="96"/>
                    </a:cxn>
                    <a:cxn ang="0">
                      <a:pos x="990" y="79"/>
                    </a:cxn>
                    <a:cxn ang="0">
                      <a:pos x="920" y="65"/>
                    </a:cxn>
                    <a:cxn ang="0">
                      <a:pos x="851" y="51"/>
                    </a:cxn>
                    <a:cxn ang="0">
                      <a:pos x="786" y="40"/>
                    </a:cxn>
                    <a:cxn ang="0">
                      <a:pos x="720" y="30"/>
                    </a:cxn>
                    <a:cxn ang="0">
                      <a:pos x="655" y="23"/>
                    </a:cxn>
                    <a:cxn ang="0">
                      <a:pos x="593" y="16"/>
                    </a:cxn>
                    <a:cxn ang="0">
                      <a:pos x="532" y="12"/>
                    </a:cxn>
                    <a:cxn ang="0">
                      <a:pos x="470" y="7"/>
                    </a:cxn>
                    <a:cxn ang="0">
                      <a:pos x="412" y="5"/>
                    </a:cxn>
                    <a:cxn ang="0">
                      <a:pos x="354" y="2"/>
                    </a:cxn>
                    <a:cxn ang="0">
                      <a:pos x="301" y="0"/>
                    </a:cxn>
                    <a:cxn ang="0">
                      <a:pos x="251" y="0"/>
                    </a:cxn>
                  </a:cxnLst>
                  <a:rect l="0" t="0" r="r" b="b"/>
                  <a:pathLst>
                    <a:path w="1271" h="624">
                      <a:moveTo>
                        <a:pt x="251" y="0"/>
                      </a:moveTo>
                      <a:lnTo>
                        <a:pt x="0" y="547"/>
                      </a:lnTo>
                      <a:lnTo>
                        <a:pt x="8" y="547"/>
                      </a:lnTo>
                      <a:lnTo>
                        <a:pt x="23" y="545"/>
                      </a:lnTo>
                      <a:lnTo>
                        <a:pt x="50" y="542"/>
                      </a:lnTo>
                      <a:lnTo>
                        <a:pt x="89" y="540"/>
                      </a:lnTo>
                      <a:lnTo>
                        <a:pt x="135" y="538"/>
                      </a:lnTo>
                      <a:lnTo>
                        <a:pt x="189" y="538"/>
                      </a:lnTo>
                      <a:lnTo>
                        <a:pt x="254" y="535"/>
                      </a:lnTo>
                      <a:lnTo>
                        <a:pt x="324" y="535"/>
                      </a:lnTo>
                      <a:lnTo>
                        <a:pt x="401" y="538"/>
                      </a:lnTo>
                      <a:lnTo>
                        <a:pt x="482" y="542"/>
                      </a:lnTo>
                      <a:lnTo>
                        <a:pt x="570" y="549"/>
                      </a:lnTo>
                      <a:lnTo>
                        <a:pt x="662" y="556"/>
                      </a:lnTo>
                      <a:lnTo>
                        <a:pt x="759" y="568"/>
                      </a:lnTo>
                      <a:lnTo>
                        <a:pt x="855" y="584"/>
                      </a:lnTo>
                      <a:lnTo>
                        <a:pt x="955" y="601"/>
                      </a:lnTo>
                      <a:lnTo>
                        <a:pt x="1059" y="624"/>
                      </a:lnTo>
                      <a:lnTo>
                        <a:pt x="1271" y="157"/>
                      </a:lnTo>
                      <a:lnTo>
                        <a:pt x="1198" y="133"/>
                      </a:lnTo>
                      <a:lnTo>
                        <a:pt x="1128" y="114"/>
                      </a:lnTo>
                      <a:lnTo>
                        <a:pt x="1059" y="96"/>
                      </a:lnTo>
                      <a:lnTo>
                        <a:pt x="990" y="79"/>
                      </a:lnTo>
                      <a:lnTo>
                        <a:pt x="920" y="65"/>
                      </a:lnTo>
                      <a:lnTo>
                        <a:pt x="851" y="51"/>
                      </a:lnTo>
                      <a:lnTo>
                        <a:pt x="786" y="40"/>
                      </a:lnTo>
                      <a:lnTo>
                        <a:pt x="720" y="30"/>
                      </a:lnTo>
                      <a:lnTo>
                        <a:pt x="655" y="23"/>
                      </a:lnTo>
                      <a:lnTo>
                        <a:pt x="593" y="16"/>
                      </a:lnTo>
                      <a:lnTo>
                        <a:pt x="532" y="12"/>
                      </a:lnTo>
                      <a:lnTo>
                        <a:pt x="470" y="7"/>
                      </a:lnTo>
                      <a:lnTo>
                        <a:pt x="412" y="5"/>
                      </a:lnTo>
                      <a:lnTo>
                        <a:pt x="354" y="2"/>
                      </a:lnTo>
                      <a:lnTo>
                        <a:pt x="301" y="0"/>
                      </a:lnTo>
                      <a:lnTo>
                        <a:pt x="25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8" name="Freeform 36"/>
                <p:cNvSpPr>
                  <a:spLocks/>
                </p:cNvSpPr>
                <p:nvPr/>
              </p:nvSpPr>
              <p:spPr bwMode="auto">
                <a:xfrm>
                  <a:off x="3758" y="1970"/>
                  <a:ext cx="635" cy="942"/>
                </a:xfrm>
                <a:custGeom>
                  <a:avLst/>
                  <a:gdLst/>
                  <a:ahLst/>
                  <a:cxnLst>
                    <a:cxn ang="0">
                      <a:pos x="497" y="315"/>
                    </a:cxn>
                    <a:cxn ang="0">
                      <a:pos x="462" y="271"/>
                    </a:cxn>
                    <a:cxn ang="0">
                      <a:pos x="423" y="226"/>
                    </a:cxn>
                    <a:cxn ang="0">
                      <a:pos x="385" y="187"/>
                    </a:cxn>
                    <a:cxn ang="0">
                      <a:pos x="346" y="147"/>
                    </a:cxn>
                    <a:cxn ang="0">
                      <a:pos x="308" y="107"/>
                    </a:cxn>
                    <a:cxn ang="0">
                      <a:pos x="269" y="70"/>
                    </a:cxn>
                    <a:cxn ang="0">
                      <a:pos x="227" y="35"/>
                    </a:cxn>
                    <a:cxn ang="0">
                      <a:pos x="189" y="0"/>
                    </a:cxn>
                    <a:cxn ang="0">
                      <a:pos x="0" y="421"/>
                    </a:cxn>
                    <a:cxn ang="0">
                      <a:pos x="27" y="446"/>
                    </a:cxn>
                    <a:cxn ang="0">
                      <a:pos x="58" y="472"/>
                    </a:cxn>
                    <a:cxn ang="0">
                      <a:pos x="85" y="498"/>
                    </a:cxn>
                    <a:cxn ang="0">
                      <a:pos x="112" y="526"/>
                    </a:cxn>
                    <a:cxn ang="0">
                      <a:pos x="139" y="554"/>
                    </a:cxn>
                    <a:cxn ang="0">
                      <a:pos x="162" y="584"/>
                    </a:cxn>
                    <a:cxn ang="0">
                      <a:pos x="189" y="615"/>
                    </a:cxn>
                    <a:cxn ang="0">
                      <a:pos x="212" y="645"/>
                    </a:cxn>
                    <a:cxn ang="0">
                      <a:pos x="216" y="652"/>
                    </a:cxn>
                    <a:cxn ang="0">
                      <a:pos x="223" y="668"/>
                    </a:cxn>
                    <a:cxn ang="0">
                      <a:pos x="239" y="699"/>
                    </a:cxn>
                    <a:cxn ang="0">
                      <a:pos x="266" y="734"/>
                    </a:cxn>
                    <a:cxn ang="0">
                      <a:pos x="293" y="778"/>
                    </a:cxn>
                    <a:cxn ang="0">
                      <a:pos x="331" y="830"/>
                    </a:cxn>
                    <a:cxn ang="0">
                      <a:pos x="377" y="883"/>
                    </a:cxn>
                    <a:cxn ang="0">
                      <a:pos x="431" y="942"/>
                    </a:cxn>
                    <a:cxn ang="0">
                      <a:pos x="635" y="493"/>
                    </a:cxn>
                    <a:cxn ang="0">
                      <a:pos x="604" y="456"/>
                    </a:cxn>
                    <a:cxn ang="0">
                      <a:pos x="574" y="423"/>
                    </a:cxn>
                    <a:cxn ang="0">
                      <a:pos x="550" y="392"/>
                    </a:cxn>
                    <a:cxn ang="0">
                      <a:pos x="531" y="364"/>
                    </a:cxn>
                    <a:cxn ang="0">
                      <a:pos x="516" y="343"/>
                    </a:cxn>
                    <a:cxn ang="0">
                      <a:pos x="504" y="329"/>
                    </a:cxn>
                    <a:cxn ang="0">
                      <a:pos x="500" y="318"/>
                    </a:cxn>
                    <a:cxn ang="0">
                      <a:pos x="497" y="315"/>
                    </a:cxn>
                  </a:cxnLst>
                  <a:rect l="0" t="0" r="r" b="b"/>
                  <a:pathLst>
                    <a:path w="635" h="942">
                      <a:moveTo>
                        <a:pt x="497" y="315"/>
                      </a:moveTo>
                      <a:lnTo>
                        <a:pt x="462" y="271"/>
                      </a:lnTo>
                      <a:lnTo>
                        <a:pt x="423" y="226"/>
                      </a:lnTo>
                      <a:lnTo>
                        <a:pt x="385" y="187"/>
                      </a:lnTo>
                      <a:lnTo>
                        <a:pt x="346" y="147"/>
                      </a:lnTo>
                      <a:lnTo>
                        <a:pt x="308" y="107"/>
                      </a:lnTo>
                      <a:lnTo>
                        <a:pt x="269" y="70"/>
                      </a:lnTo>
                      <a:lnTo>
                        <a:pt x="227" y="35"/>
                      </a:lnTo>
                      <a:lnTo>
                        <a:pt x="189" y="0"/>
                      </a:lnTo>
                      <a:lnTo>
                        <a:pt x="0" y="421"/>
                      </a:lnTo>
                      <a:lnTo>
                        <a:pt x="27" y="446"/>
                      </a:lnTo>
                      <a:lnTo>
                        <a:pt x="58" y="472"/>
                      </a:lnTo>
                      <a:lnTo>
                        <a:pt x="85" y="498"/>
                      </a:lnTo>
                      <a:lnTo>
                        <a:pt x="112" y="526"/>
                      </a:lnTo>
                      <a:lnTo>
                        <a:pt x="139" y="554"/>
                      </a:lnTo>
                      <a:lnTo>
                        <a:pt x="162" y="584"/>
                      </a:lnTo>
                      <a:lnTo>
                        <a:pt x="189" y="615"/>
                      </a:lnTo>
                      <a:lnTo>
                        <a:pt x="212" y="645"/>
                      </a:lnTo>
                      <a:lnTo>
                        <a:pt x="216" y="652"/>
                      </a:lnTo>
                      <a:lnTo>
                        <a:pt x="223" y="668"/>
                      </a:lnTo>
                      <a:lnTo>
                        <a:pt x="239" y="699"/>
                      </a:lnTo>
                      <a:lnTo>
                        <a:pt x="266" y="734"/>
                      </a:lnTo>
                      <a:lnTo>
                        <a:pt x="293" y="778"/>
                      </a:lnTo>
                      <a:lnTo>
                        <a:pt x="331" y="830"/>
                      </a:lnTo>
                      <a:lnTo>
                        <a:pt x="377" y="883"/>
                      </a:lnTo>
                      <a:lnTo>
                        <a:pt x="431" y="942"/>
                      </a:lnTo>
                      <a:lnTo>
                        <a:pt x="635" y="493"/>
                      </a:lnTo>
                      <a:lnTo>
                        <a:pt x="604" y="456"/>
                      </a:lnTo>
                      <a:lnTo>
                        <a:pt x="574" y="423"/>
                      </a:lnTo>
                      <a:lnTo>
                        <a:pt x="550" y="392"/>
                      </a:lnTo>
                      <a:lnTo>
                        <a:pt x="531" y="364"/>
                      </a:lnTo>
                      <a:lnTo>
                        <a:pt x="516" y="343"/>
                      </a:lnTo>
                      <a:lnTo>
                        <a:pt x="504" y="329"/>
                      </a:lnTo>
                      <a:lnTo>
                        <a:pt x="500" y="318"/>
                      </a:lnTo>
                      <a:lnTo>
                        <a:pt x="497"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89" name="Freeform 37"/>
                <p:cNvSpPr>
                  <a:spLocks/>
                </p:cNvSpPr>
                <p:nvPr/>
              </p:nvSpPr>
              <p:spPr bwMode="auto">
                <a:xfrm>
                  <a:off x="4551" y="2753"/>
                  <a:ext cx="993" cy="603"/>
                </a:xfrm>
                <a:custGeom>
                  <a:avLst/>
                  <a:gdLst/>
                  <a:ahLst/>
                  <a:cxnLst>
                    <a:cxn ang="0">
                      <a:pos x="959" y="598"/>
                    </a:cxn>
                    <a:cxn ang="0">
                      <a:pos x="959" y="570"/>
                    </a:cxn>
                    <a:cxn ang="0">
                      <a:pos x="962" y="491"/>
                    </a:cxn>
                    <a:cxn ang="0">
                      <a:pos x="974" y="367"/>
                    </a:cxn>
                    <a:cxn ang="0">
                      <a:pos x="993" y="203"/>
                    </a:cxn>
                    <a:cxn ang="0">
                      <a:pos x="932" y="206"/>
                    </a:cxn>
                    <a:cxn ang="0">
                      <a:pos x="874" y="206"/>
                    </a:cxn>
                    <a:cxn ang="0">
                      <a:pos x="812" y="203"/>
                    </a:cxn>
                    <a:cxn ang="0">
                      <a:pos x="758" y="196"/>
                    </a:cxn>
                    <a:cxn ang="0">
                      <a:pos x="701" y="189"/>
                    </a:cxn>
                    <a:cxn ang="0">
                      <a:pos x="647" y="180"/>
                    </a:cxn>
                    <a:cxn ang="0">
                      <a:pos x="593" y="168"/>
                    </a:cxn>
                    <a:cxn ang="0">
                      <a:pos x="543" y="157"/>
                    </a:cxn>
                    <a:cxn ang="0">
                      <a:pos x="493" y="140"/>
                    </a:cxn>
                    <a:cxn ang="0">
                      <a:pos x="447" y="124"/>
                    </a:cxn>
                    <a:cxn ang="0">
                      <a:pos x="400" y="107"/>
                    </a:cxn>
                    <a:cxn ang="0">
                      <a:pos x="354" y="86"/>
                    </a:cxn>
                    <a:cxn ang="0">
                      <a:pos x="312" y="68"/>
                    </a:cxn>
                    <a:cxn ang="0">
                      <a:pos x="269" y="47"/>
                    </a:cxn>
                    <a:cxn ang="0">
                      <a:pos x="227" y="23"/>
                    </a:cxn>
                    <a:cxn ang="0">
                      <a:pos x="189" y="0"/>
                    </a:cxn>
                    <a:cxn ang="0">
                      <a:pos x="0" y="423"/>
                    </a:cxn>
                    <a:cxn ang="0">
                      <a:pos x="46" y="444"/>
                    </a:cxn>
                    <a:cxn ang="0">
                      <a:pos x="92" y="465"/>
                    </a:cxn>
                    <a:cxn ang="0">
                      <a:pos x="139" y="486"/>
                    </a:cxn>
                    <a:cxn ang="0">
                      <a:pos x="189" y="505"/>
                    </a:cxn>
                    <a:cxn ang="0">
                      <a:pos x="242" y="521"/>
                    </a:cxn>
                    <a:cxn ang="0">
                      <a:pos x="296" y="538"/>
                    </a:cxn>
                    <a:cxn ang="0">
                      <a:pos x="354" y="554"/>
                    </a:cxn>
                    <a:cxn ang="0">
                      <a:pos x="412" y="566"/>
                    </a:cxn>
                    <a:cxn ang="0">
                      <a:pos x="473" y="577"/>
                    </a:cxn>
                    <a:cxn ang="0">
                      <a:pos x="535" y="587"/>
                    </a:cxn>
                    <a:cxn ang="0">
                      <a:pos x="600" y="594"/>
                    </a:cxn>
                    <a:cxn ang="0">
                      <a:pos x="666" y="601"/>
                    </a:cxn>
                    <a:cxn ang="0">
                      <a:pos x="735" y="603"/>
                    </a:cxn>
                    <a:cxn ang="0">
                      <a:pos x="808" y="603"/>
                    </a:cxn>
                    <a:cxn ang="0">
                      <a:pos x="882" y="603"/>
                    </a:cxn>
                    <a:cxn ang="0">
                      <a:pos x="959" y="598"/>
                    </a:cxn>
                  </a:cxnLst>
                  <a:rect l="0" t="0" r="r" b="b"/>
                  <a:pathLst>
                    <a:path w="993" h="603">
                      <a:moveTo>
                        <a:pt x="959" y="598"/>
                      </a:moveTo>
                      <a:lnTo>
                        <a:pt x="959" y="570"/>
                      </a:lnTo>
                      <a:lnTo>
                        <a:pt x="962" y="491"/>
                      </a:lnTo>
                      <a:lnTo>
                        <a:pt x="974" y="367"/>
                      </a:lnTo>
                      <a:lnTo>
                        <a:pt x="993" y="203"/>
                      </a:lnTo>
                      <a:lnTo>
                        <a:pt x="932" y="206"/>
                      </a:lnTo>
                      <a:lnTo>
                        <a:pt x="874" y="206"/>
                      </a:lnTo>
                      <a:lnTo>
                        <a:pt x="812" y="203"/>
                      </a:lnTo>
                      <a:lnTo>
                        <a:pt x="758" y="196"/>
                      </a:lnTo>
                      <a:lnTo>
                        <a:pt x="701" y="189"/>
                      </a:lnTo>
                      <a:lnTo>
                        <a:pt x="647" y="180"/>
                      </a:lnTo>
                      <a:lnTo>
                        <a:pt x="593" y="168"/>
                      </a:lnTo>
                      <a:lnTo>
                        <a:pt x="543" y="157"/>
                      </a:lnTo>
                      <a:lnTo>
                        <a:pt x="493" y="140"/>
                      </a:lnTo>
                      <a:lnTo>
                        <a:pt x="447" y="124"/>
                      </a:lnTo>
                      <a:lnTo>
                        <a:pt x="400" y="107"/>
                      </a:lnTo>
                      <a:lnTo>
                        <a:pt x="354" y="86"/>
                      </a:lnTo>
                      <a:lnTo>
                        <a:pt x="312" y="68"/>
                      </a:lnTo>
                      <a:lnTo>
                        <a:pt x="269" y="47"/>
                      </a:lnTo>
                      <a:lnTo>
                        <a:pt x="227" y="23"/>
                      </a:lnTo>
                      <a:lnTo>
                        <a:pt x="189" y="0"/>
                      </a:lnTo>
                      <a:lnTo>
                        <a:pt x="0" y="423"/>
                      </a:lnTo>
                      <a:lnTo>
                        <a:pt x="46" y="444"/>
                      </a:lnTo>
                      <a:lnTo>
                        <a:pt x="92" y="465"/>
                      </a:lnTo>
                      <a:lnTo>
                        <a:pt x="139" y="486"/>
                      </a:lnTo>
                      <a:lnTo>
                        <a:pt x="189" y="505"/>
                      </a:lnTo>
                      <a:lnTo>
                        <a:pt x="242" y="521"/>
                      </a:lnTo>
                      <a:lnTo>
                        <a:pt x="296" y="538"/>
                      </a:lnTo>
                      <a:lnTo>
                        <a:pt x="354" y="554"/>
                      </a:lnTo>
                      <a:lnTo>
                        <a:pt x="412" y="566"/>
                      </a:lnTo>
                      <a:lnTo>
                        <a:pt x="473" y="577"/>
                      </a:lnTo>
                      <a:lnTo>
                        <a:pt x="535" y="587"/>
                      </a:lnTo>
                      <a:lnTo>
                        <a:pt x="600" y="594"/>
                      </a:lnTo>
                      <a:lnTo>
                        <a:pt x="666" y="601"/>
                      </a:lnTo>
                      <a:lnTo>
                        <a:pt x="735" y="603"/>
                      </a:lnTo>
                      <a:lnTo>
                        <a:pt x="808" y="603"/>
                      </a:lnTo>
                      <a:lnTo>
                        <a:pt x="882" y="603"/>
                      </a:lnTo>
                      <a:lnTo>
                        <a:pt x="959" y="59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90" name="Freeform 38"/>
                <p:cNvSpPr>
                  <a:spLocks/>
                </p:cNvSpPr>
                <p:nvPr/>
              </p:nvSpPr>
              <p:spPr bwMode="auto">
                <a:xfrm>
                  <a:off x="2357" y="401"/>
                  <a:ext cx="1216" cy="690"/>
                </a:xfrm>
                <a:custGeom>
                  <a:avLst/>
                  <a:gdLst/>
                  <a:ahLst/>
                  <a:cxnLst>
                    <a:cxn ang="0">
                      <a:pos x="989" y="690"/>
                    </a:cxn>
                    <a:cxn ang="0">
                      <a:pos x="1216" y="182"/>
                    </a:cxn>
                    <a:cxn ang="0">
                      <a:pos x="1151" y="159"/>
                    </a:cxn>
                    <a:cxn ang="0">
                      <a:pos x="1081" y="138"/>
                    </a:cxn>
                    <a:cxn ang="0">
                      <a:pos x="1016" y="117"/>
                    </a:cxn>
                    <a:cxn ang="0">
                      <a:pos x="951" y="100"/>
                    </a:cxn>
                    <a:cxn ang="0">
                      <a:pos x="881" y="84"/>
                    </a:cxn>
                    <a:cxn ang="0">
                      <a:pos x="816" y="70"/>
                    </a:cxn>
                    <a:cxn ang="0">
                      <a:pos x="754" y="56"/>
                    </a:cxn>
                    <a:cxn ang="0">
                      <a:pos x="689" y="44"/>
                    </a:cxn>
                    <a:cxn ang="0">
                      <a:pos x="627" y="35"/>
                    </a:cxn>
                    <a:cxn ang="0">
                      <a:pos x="566" y="28"/>
                    </a:cxn>
                    <a:cxn ang="0">
                      <a:pos x="504" y="21"/>
                    </a:cxn>
                    <a:cxn ang="0">
                      <a:pos x="446" y="14"/>
                    </a:cxn>
                    <a:cxn ang="0">
                      <a:pos x="388" y="9"/>
                    </a:cxn>
                    <a:cxn ang="0">
                      <a:pos x="331" y="5"/>
                    </a:cxn>
                    <a:cxn ang="0">
                      <a:pos x="277" y="2"/>
                    </a:cxn>
                    <a:cxn ang="0">
                      <a:pos x="223" y="0"/>
                    </a:cxn>
                    <a:cxn ang="0">
                      <a:pos x="0" y="482"/>
                    </a:cxn>
                    <a:cxn ang="0">
                      <a:pos x="54" y="484"/>
                    </a:cxn>
                    <a:cxn ang="0">
                      <a:pos x="111" y="489"/>
                    </a:cxn>
                    <a:cxn ang="0">
                      <a:pos x="169" y="496"/>
                    </a:cxn>
                    <a:cxn ang="0">
                      <a:pos x="227" y="500"/>
                    </a:cxn>
                    <a:cxn ang="0">
                      <a:pos x="288" y="510"/>
                    </a:cxn>
                    <a:cxn ang="0">
                      <a:pos x="346" y="517"/>
                    </a:cxn>
                    <a:cxn ang="0">
                      <a:pos x="408" y="528"/>
                    </a:cxn>
                    <a:cxn ang="0">
                      <a:pos x="473" y="540"/>
                    </a:cxn>
                    <a:cxn ang="0">
                      <a:pos x="535" y="552"/>
                    </a:cxn>
                    <a:cxn ang="0">
                      <a:pos x="596" y="566"/>
                    </a:cxn>
                    <a:cxn ang="0">
                      <a:pos x="662" y="582"/>
                    </a:cxn>
                    <a:cxn ang="0">
                      <a:pos x="727" y="601"/>
                    </a:cxn>
                    <a:cxn ang="0">
                      <a:pos x="793" y="620"/>
                    </a:cxn>
                    <a:cxn ang="0">
                      <a:pos x="858" y="641"/>
                    </a:cxn>
                    <a:cxn ang="0">
                      <a:pos x="924" y="664"/>
                    </a:cxn>
                    <a:cxn ang="0">
                      <a:pos x="989" y="690"/>
                    </a:cxn>
                  </a:cxnLst>
                  <a:rect l="0" t="0" r="r" b="b"/>
                  <a:pathLst>
                    <a:path w="1216" h="690">
                      <a:moveTo>
                        <a:pt x="989" y="690"/>
                      </a:moveTo>
                      <a:lnTo>
                        <a:pt x="1216" y="182"/>
                      </a:lnTo>
                      <a:lnTo>
                        <a:pt x="1151" y="159"/>
                      </a:lnTo>
                      <a:lnTo>
                        <a:pt x="1081" y="138"/>
                      </a:lnTo>
                      <a:lnTo>
                        <a:pt x="1016" y="117"/>
                      </a:lnTo>
                      <a:lnTo>
                        <a:pt x="951" y="100"/>
                      </a:lnTo>
                      <a:lnTo>
                        <a:pt x="881" y="84"/>
                      </a:lnTo>
                      <a:lnTo>
                        <a:pt x="816" y="70"/>
                      </a:lnTo>
                      <a:lnTo>
                        <a:pt x="754" y="56"/>
                      </a:lnTo>
                      <a:lnTo>
                        <a:pt x="689" y="44"/>
                      </a:lnTo>
                      <a:lnTo>
                        <a:pt x="627" y="35"/>
                      </a:lnTo>
                      <a:lnTo>
                        <a:pt x="566" y="28"/>
                      </a:lnTo>
                      <a:lnTo>
                        <a:pt x="504" y="21"/>
                      </a:lnTo>
                      <a:lnTo>
                        <a:pt x="446" y="14"/>
                      </a:lnTo>
                      <a:lnTo>
                        <a:pt x="388" y="9"/>
                      </a:lnTo>
                      <a:lnTo>
                        <a:pt x="331" y="5"/>
                      </a:lnTo>
                      <a:lnTo>
                        <a:pt x="277" y="2"/>
                      </a:lnTo>
                      <a:lnTo>
                        <a:pt x="223" y="0"/>
                      </a:lnTo>
                      <a:lnTo>
                        <a:pt x="0" y="482"/>
                      </a:lnTo>
                      <a:lnTo>
                        <a:pt x="54" y="484"/>
                      </a:lnTo>
                      <a:lnTo>
                        <a:pt x="111" y="489"/>
                      </a:lnTo>
                      <a:lnTo>
                        <a:pt x="169" y="496"/>
                      </a:lnTo>
                      <a:lnTo>
                        <a:pt x="227" y="500"/>
                      </a:lnTo>
                      <a:lnTo>
                        <a:pt x="288" y="510"/>
                      </a:lnTo>
                      <a:lnTo>
                        <a:pt x="346" y="517"/>
                      </a:lnTo>
                      <a:lnTo>
                        <a:pt x="408" y="528"/>
                      </a:lnTo>
                      <a:lnTo>
                        <a:pt x="473" y="540"/>
                      </a:lnTo>
                      <a:lnTo>
                        <a:pt x="535" y="552"/>
                      </a:lnTo>
                      <a:lnTo>
                        <a:pt x="596" y="566"/>
                      </a:lnTo>
                      <a:lnTo>
                        <a:pt x="662" y="582"/>
                      </a:lnTo>
                      <a:lnTo>
                        <a:pt x="727" y="601"/>
                      </a:lnTo>
                      <a:lnTo>
                        <a:pt x="793" y="620"/>
                      </a:lnTo>
                      <a:lnTo>
                        <a:pt x="858" y="641"/>
                      </a:lnTo>
                      <a:lnTo>
                        <a:pt x="924" y="664"/>
                      </a:lnTo>
                      <a:lnTo>
                        <a:pt x="989" y="6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91" name="Freeform 39"/>
                <p:cNvSpPr>
                  <a:spLocks/>
                </p:cNvSpPr>
                <p:nvPr/>
              </p:nvSpPr>
              <p:spPr bwMode="auto">
                <a:xfrm>
                  <a:off x="3573" y="237"/>
                  <a:ext cx="966" cy="814"/>
                </a:xfrm>
                <a:custGeom>
                  <a:avLst/>
                  <a:gdLst/>
                  <a:ahLst/>
                  <a:cxnLst>
                    <a:cxn ang="0">
                      <a:pos x="785" y="814"/>
                    </a:cxn>
                    <a:cxn ang="0">
                      <a:pos x="966" y="412"/>
                    </a:cxn>
                    <a:cxn ang="0">
                      <a:pos x="932" y="381"/>
                    </a:cxn>
                    <a:cxn ang="0">
                      <a:pos x="893" y="353"/>
                    </a:cxn>
                    <a:cxn ang="0">
                      <a:pos x="855" y="325"/>
                    </a:cxn>
                    <a:cxn ang="0">
                      <a:pos x="812" y="297"/>
                    </a:cxn>
                    <a:cxn ang="0">
                      <a:pos x="770" y="269"/>
                    </a:cxn>
                    <a:cxn ang="0">
                      <a:pos x="724" y="241"/>
                    </a:cxn>
                    <a:cxn ang="0">
                      <a:pos x="678" y="215"/>
                    </a:cxn>
                    <a:cxn ang="0">
                      <a:pos x="628" y="187"/>
                    </a:cxn>
                    <a:cxn ang="0">
                      <a:pos x="578" y="162"/>
                    </a:cxn>
                    <a:cxn ang="0">
                      <a:pos x="524" y="138"/>
                    </a:cxn>
                    <a:cxn ang="0">
                      <a:pos x="470" y="112"/>
                    </a:cxn>
                    <a:cxn ang="0">
                      <a:pos x="412" y="89"/>
                    </a:cxn>
                    <a:cxn ang="0">
                      <a:pos x="350" y="66"/>
                    </a:cxn>
                    <a:cxn ang="0">
                      <a:pos x="289" y="42"/>
                    </a:cxn>
                    <a:cxn ang="0">
                      <a:pos x="223" y="21"/>
                    </a:cxn>
                    <a:cxn ang="0">
                      <a:pos x="158" y="0"/>
                    </a:cxn>
                    <a:cxn ang="0">
                      <a:pos x="0" y="346"/>
                    </a:cxn>
                    <a:cxn ang="0">
                      <a:pos x="50" y="365"/>
                    </a:cxn>
                    <a:cxn ang="0">
                      <a:pos x="100" y="386"/>
                    </a:cxn>
                    <a:cxn ang="0">
                      <a:pos x="150" y="407"/>
                    </a:cxn>
                    <a:cxn ang="0">
                      <a:pos x="204" y="430"/>
                    </a:cxn>
                    <a:cxn ang="0">
                      <a:pos x="254" y="454"/>
                    </a:cxn>
                    <a:cxn ang="0">
                      <a:pos x="304" y="480"/>
                    </a:cxn>
                    <a:cxn ang="0">
                      <a:pos x="354" y="505"/>
                    </a:cxn>
                    <a:cxn ang="0">
                      <a:pos x="404" y="533"/>
                    </a:cxn>
                    <a:cxn ang="0">
                      <a:pos x="451" y="564"/>
                    </a:cxn>
                    <a:cxn ang="0">
                      <a:pos x="501" y="594"/>
                    </a:cxn>
                    <a:cxn ang="0">
                      <a:pos x="551" y="627"/>
                    </a:cxn>
                    <a:cxn ang="0">
                      <a:pos x="597" y="662"/>
                    </a:cxn>
                    <a:cxn ang="0">
                      <a:pos x="647" y="697"/>
                    </a:cxn>
                    <a:cxn ang="0">
                      <a:pos x="693" y="734"/>
                    </a:cxn>
                    <a:cxn ang="0">
                      <a:pos x="739" y="774"/>
                    </a:cxn>
                    <a:cxn ang="0">
                      <a:pos x="785" y="814"/>
                    </a:cxn>
                  </a:cxnLst>
                  <a:rect l="0" t="0" r="r" b="b"/>
                  <a:pathLst>
                    <a:path w="966" h="814">
                      <a:moveTo>
                        <a:pt x="785" y="814"/>
                      </a:moveTo>
                      <a:lnTo>
                        <a:pt x="966" y="412"/>
                      </a:lnTo>
                      <a:lnTo>
                        <a:pt x="932" y="381"/>
                      </a:lnTo>
                      <a:lnTo>
                        <a:pt x="893" y="353"/>
                      </a:lnTo>
                      <a:lnTo>
                        <a:pt x="855" y="325"/>
                      </a:lnTo>
                      <a:lnTo>
                        <a:pt x="812" y="297"/>
                      </a:lnTo>
                      <a:lnTo>
                        <a:pt x="770" y="269"/>
                      </a:lnTo>
                      <a:lnTo>
                        <a:pt x="724" y="241"/>
                      </a:lnTo>
                      <a:lnTo>
                        <a:pt x="678" y="215"/>
                      </a:lnTo>
                      <a:lnTo>
                        <a:pt x="628" y="187"/>
                      </a:lnTo>
                      <a:lnTo>
                        <a:pt x="578" y="162"/>
                      </a:lnTo>
                      <a:lnTo>
                        <a:pt x="524" y="138"/>
                      </a:lnTo>
                      <a:lnTo>
                        <a:pt x="470" y="112"/>
                      </a:lnTo>
                      <a:lnTo>
                        <a:pt x="412" y="89"/>
                      </a:lnTo>
                      <a:lnTo>
                        <a:pt x="350" y="66"/>
                      </a:lnTo>
                      <a:lnTo>
                        <a:pt x="289" y="42"/>
                      </a:lnTo>
                      <a:lnTo>
                        <a:pt x="223" y="21"/>
                      </a:lnTo>
                      <a:lnTo>
                        <a:pt x="158" y="0"/>
                      </a:lnTo>
                      <a:lnTo>
                        <a:pt x="0" y="346"/>
                      </a:lnTo>
                      <a:lnTo>
                        <a:pt x="50" y="365"/>
                      </a:lnTo>
                      <a:lnTo>
                        <a:pt x="100" y="386"/>
                      </a:lnTo>
                      <a:lnTo>
                        <a:pt x="150" y="407"/>
                      </a:lnTo>
                      <a:lnTo>
                        <a:pt x="204" y="430"/>
                      </a:lnTo>
                      <a:lnTo>
                        <a:pt x="254" y="454"/>
                      </a:lnTo>
                      <a:lnTo>
                        <a:pt x="304" y="480"/>
                      </a:lnTo>
                      <a:lnTo>
                        <a:pt x="354" y="505"/>
                      </a:lnTo>
                      <a:lnTo>
                        <a:pt x="404" y="533"/>
                      </a:lnTo>
                      <a:lnTo>
                        <a:pt x="451" y="564"/>
                      </a:lnTo>
                      <a:lnTo>
                        <a:pt x="501" y="594"/>
                      </a:lnTo>
                      <a:lnTo>
                        <a:pt x="551" y="627"/>
                      </a:lnTo>
                      <a:lnTo>
                        <a:pt x="597" y="662"/>
                      </a:lnTo>
                      <a:lnTo>
                        <a:pt x="647" y="697"/>
                      </a:lnTo>
                      <a:lnTo>
                        <a:pt x="693" y="734"/>
                      </a:lnTo>
                      <a:lnTo>
                        <a:pt x="739" y="774"/>
                      </a:lnTo>
                      <a:lnTo>
                        <a:pt x="785" y="81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92" name="Freeform 40"/>
                <p:cNvSpPr>
                  <a:spLocks/>
                </p:cNvSpPr>
                <p:nvPr/>
              </p:nvSpPr>
              <p:spPr bwMode="auto">
                <a:xfrm>
                  <a:off x="790" y="2073"/>
                  <a:ext cx="1166" cy="2062"/>
                </a:xfrm>
                <a:custGeom>
                  <a:avLst/>
                  <a:gdLst/>
                  <a:ahLst/>
                  <a:cxnLst>
                    <a:cxn ang="0">
                      <a:pos x="924" y="11"/>
                    </a:cxn>
                    <a:cxn ang="0">
                      <a:pos x="0" y="1992"/>
                    </a:cxn>
                    <a:cxn ang="0">
                      <a:pos x="12" y="1996"/>
                    </a:cxn>
                    <a:cxn ang="0">
                      <a:pos x="46" y="2008"/>
                    </a:cxn>
                    <a:cxn ang="0">
                      <a:pos x="96" y="2024"/>
                    </a:cxn>
                    <a:cxn ang="0">
                      <a:pos x="158" y="2041"/>
                    </a:cxn>
                    <a:cxn ang="0">
                      <a:pos x="216" y="2055"/>
                    </a:cxn>
                    <a:cxn ang="0">
                      <a:pos x="273" y="2062"/>
                    </a:cxn>
                    <a:cxn ang="0">
                      <a:pos x="319" y="2055"/>
                    </a:cxn>
                    <a:cxn ang="0">
                      <a:pos x="346" y="2036"/>
                    </a:cxn>
                    <a:cxn ang="0">
                      <a:pos x="1166" y="23"/>
                    </a:cxn>
                    <a:cxn ang="0">
                      <a:pos x="1159" y="21"/>
                    </a:cxn>
                    <a:cxn ang="0">
                      <a:pos x="1136" y="16"/>
                    </a:cxn>
                    <a:cxn ang="0">
                      <a:pos x="1101" y="11"/>
                    </a:cxn>
                    <a:cxn ang="0">
                      <a:pos x="1062" y="4"/>
                    </a:cxn>
                    <a:cxn ang="0">
                      <a:pos x="1020" y="0"/>
                    </a:cxn>
                    <a:cxn ang="0">
                      <a:pos x="978" y="0"/>
                    </a:cxn>
                    <a:cxn ang="0">
                      <a:pos x="947" y="2"/>
                    </a:cxn>
                    <a:cxn ang="0">
                      <a:pos x="924" y="11"/>
                    </a:cxn>
                  </a:cxnLst>
                  <a:rect l="0" t="0" r="r" b="b"/>
                  <a:pathLst>
                    <a:path w="1166" h="2062">
                      <a:moveTo>
                        <a:pt x="924" y="11"/>
                      </a:moveTo>
                      <a:lnTo>
                        <a:pt x="0" y="1992"/>
                      </a:lnTo>
                      <a:lnTo>
                        <a:pt x="12" y="1996"/>
                      </a:lnTo>
                      <a:lnTo>
                        <a:pt x="46" y="2008"/>
                      </a:lnTo>
                      <a:lnTo>
                        <a:pt x="96" y="2024"/>
                      </a:lnTo>
                      <a:lnTo>
                        <a:pt x="158" y="2041"/>
                      </a:lnTo>
                      <a:lnTo>
                        <a:pt x="216" y="2055"/>
                      </a:lnTo>
                      <a:lnTo>
                        <a:pt x="273" y="2062"/>
                      </a:lnTo>
                      <a:lnTo>
                        <a:pt x="319" y="2055"/>
                      </a:lnTo>
                      <a:lnTo>
                        <a:pt x="346" y="2036"/>
                      </a:lnTo>
                      <a:lnTo>
                        <a:pt x="1166" y="23"/>
                      </a:lnTo>
                      <a:lnTo>
                        <a:pt x="1159" y="21"/>
                      </a:lnTo>
                      <a:lnTo>
                        <a:pt x="1136" y="16"/>
                      </a:lnTo>
                      <a:lnTo>
                        <a:pt x="1101" y="11"/>
                      </a:lnTo>
                      <a:lnTo>
                        <a:pt x="1062" y="4"/>
                      </a:lnTo>
                      <a:lnTo>
                        <a:pt x="1020" y="0"/>
                      </a:lnTo>
                      <a:lnTo>
                        <a:pt x="978" y="0"/>
                      </a:lnTo>
                      <a:lnTo>
                        <a:pt x="947" y="2"/>
                      </a:lnTo>
                      <a:lnTo>
                        <a:pt x="924" y="11"/>
                      </a:lnTo>
                      <a:close/>
                    </a:path>
                  </a:pathLst>
                </a:custGeom>
                <a:solidFill>
                  <a:srgbClr val="E58E0D"/>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193" name="Freeform 54"/>
                <p:cNvSpPr>
                  <a:spLocks/>
                </p:cNvSpPr>
                <p:nvPr/>
              </p:nvSpPr>
              <p:spPr bwMode="auto">
                <a:xfrm>
                  <a:off x="751" y="4032"/>
                  <a:ext cx="362" cy="54"/>
                </a:xfrm>
                <a:custGeom>
                  <a:avLst/>
                  <a:gdLst/>
                  <a:ahLst/>
                  <a:cxnLst>
                    <a:cxn ang="0">
                      <a:pos x="12" y="47"/>
                    </a:cxn>
                    <a:cxn ang="0">
                      <a:pos x="16" y="44"/>
                    </a:cxn>
                    <a:cxn ang="0">
                      <a:pos x="31" y="42"/>
                    </a:cxn>
                    <a:cxn ang="0">
                      <a:pos x="58" y="40"/>
                    </a:cxn>
                    <a:cxn ang="0">
                      <a:pos x="93" y="35"/>
                    </a:cxn>
                    <a:cxn ang="0">
                      <a:pos x="143" y="35"/>
                    </a:cxn>
                    <a:cxn ang="0">
                      <a:pos x="201" y="37"/>
                    </a:cxn>
                    <a:cxn ang="0">
                      <a:pos x="274" y="42"/>
                    </a:cxn>
                    <a:cxn ang="0">
                      <a:pos x="362" y="54"/>
                    </a:cxn>
                    <a:cxn ang="0">
                      <a:pos x="355" y="51"/>
                    </a:cxn>
                    <a:cxn ang="0">
                      <a:pos x="328" y="42"/>
                    </a:cxn>
                    <a:cxn ang="0">
                      <a:pos x="289" y="30"/>
                    </a:cxn>
                    <a:cxn ang="0">
                      <a:pos x="243" y="16"/>
                    </a:cxn>
                    <a:cxn ang="0">
                      <a:pos x="185" y="7"/>
                    </a:cxn>
                    <a:cxn ang="0">
                      <a:pos x="124" y="0"/>
                    </a:cxn>
                    <a:cxn ang="0">
                      <a:pos x="62" y="0"/>
                    </a:cxn>
                    <a:cxn ang="0">
                      <a:pos x="0" y="9"/>
                    </a:cxn>
                    <a:cxn ang="0">
                      <a:pos x="12" y="47"/>
                    </a:cxn>
                  </a:cxnLst>
                  <a:rect l="0" t="0" r="r" b="b"/>
                  <a:pathLst>
                    <a:path w="362" h="54">
                      <a:moveTo>
                        <a:pt x="12" y="47"/>
                      </a:moveTo>
                      <a:lnTo>
                        <a:pt x="16" y="44"/>
                      </a:lnTo>
                      <a:lnTo>
                        <a:pt x="31" y="42"/>
                      </a:lnTo>
                      <a:lnTo>
                        <a:pt x="58" y="40"/>
                      </a:lnTo>
                      <a:lnTo>
                        <a:pt x="93" y="35"/>
                      </a:lnTo>
                      <a:lnTo>
                        <a:pt x="143" y="35"/>
                      </a:lnTo>
                      <a:lnTo>
                        <a:pt x="201" y="37"/>
                      </a:lnTo>
                      <a:lnTo>
                        <a:pt x="274" y="42"/>
                      </a:lnTo>
                      <a:lnTo>
                        <a:pt x="362" y="54"/>
                      </a:lnTo>
                      <a:lnTo>
                        <a:pt x="355" y="51"/>
                      </a:lnTo>
                      <a:lnTo>
                        <a:pt x="328" y="42"/>
                      </a:lnTo>
                      <a:lnTo>
                        <a:pt x="289" y="30"/>
                      </a:lnTo>
                      <a:lnTo>
                        <a:pt x="243" y="16"/>
                      </a:lnTo>
                      <a:lnTo>
                        <a:pt x="185" y="7"/>
                      </a:lnTo>
                      <a:lnTo>
                        <a:pt x="124" y="0"/>
                      </a:lnTo>
                      <a:lnTo>
                        <a:pt x="62" y="0"/>
                      </a:lnTo>
                      <a:lnTo>
                        <a:pt x="0" y="9"/>
                      </a:lnTo>
                      <a:lnTo>
                        <a:pt x="12"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grpSp>
        </p:grpSp>
        <p:grpSp>
          <p:nvGrpSpPr>
            <p:cNvPr id="6" name="Group 26"/>
            <p:cNvGrpSpPr>
              <a:grpSpLocks/>
            </p:cNvGrpSpPr>
            <p:nvPr/>
          </p:nvGrpSpPr>
          <p:grpSpPr bwMode="auto">
            <a:xfrm>
              <a:off x="7028001" y="259269"/>
              <a:ext cx="1927229" cy="609607"/>
              <a:chOff x="4306" y="0"/>
              <a:chExt cx="1214" cy="384"/>
            </a:xfrm>
          </p:grpSpPr>
          <p:sp>
            <p:nvSpPr>
              <p:cNvPr id="94" name="Text Box 27"/>
              <p:cNvSpPr txBox="1">
                <a:spLocks noChangeArrowheads="1"/>
              </p:cNvSpPr>
              <p:nvPr/>
            </p:nvSpPr>
            <p:spPr bwMode="auto">
              <a:xfrm>
                <a:off x="4306" y="45"/>
                <a:ext cx="785" cy="309"/>
              </a:xfrm>
              <a:prstGeom prst="rect">
                <a:avLst/>
              </a:prstGeom>
              <a:noFill/>
              <a:ln w="12700">
                <a:noFill/>
                <a:miter lim="800000"/>
                <a:headEnd/>
                <a:tailEnd/>
              </a:ln>
            </p:spPr>
            <p:txBody>
              <a:bodyPr wrap="square">
                <a:spAutoFit/>
              </a:bodyPr>
              <a:lstStyle/>
              <a:p>
                <a:pPr algn="r" eaLnBrk="0" fontAlgn="base" hangingPunct="0">
                  <a:lnSpc>
                    <a:spcPct val="80000"/>
                  </a:lnSpc>
                  <a:spcBef>
                    <a:spcPct val="0"/>
                  </a:spcBef>
                  <a:spcAft>
                    <a:spcPct val="0"/>
                  </a:spcAft>
                </a:pPr>
                <a:r>
                  <a:rPr lang="en-US" sz="1600" i="1" dirty="0">
                    <a:solidFill>
                      <a:srgbClr val="003366"/>
                    </a:solidFill>
                    <a:latin typeface="Arial Black" pitchFamily="34" charset="0"/>
                  </a:rPr>
                  <a:t>Best </a:t>
                </a:r>
                <a:br>
                  <a:rPr lang="en-US" sz="1600" i="1" dirty="0">
                    <a:solidFill>
                      <a:srgbClr val="003366"/>
                    </a:solidFill>
                    <a:latin typeface="Arial Black" pitchFamily="34" charset="0"/>
                  </a:rPr>
                </a:br>
                <a:r>
                  <a:rPr lang="en-US" sz="1600" i="1" dirty="0">
                    <a:solidFill>
                      <a:srgbClr val="003366"/>
                    </a:solidFill>
                    <a:latin typeface="Arial Black" pitchFamily="34" charset="0"/>
                  </a:rPr>
                  <a:t>Practice</a:t>
                </a:r>
              </a:p>
            </p:txBody>
          </p:sp>
          <p:grpSp>
            <p:nvGrpSpPr>
              <p:cNvPr id="7" name="Group 28"/>
              <p:cNvGrpSpPr>
                <a:grpSpLocks/>
              </p:cNvGrpSpPr>
              <p:nvPr/>
            </p:nvGrpSpPr>
            <p:grpSpPr bwMode="auto">
              <a:xfrm>
                <a:off x="5232" y="0"/>
                <a:ext cx="288" cy="384"/>
                <a:chOff x="5232" y="0"/>
                <a:chExt cx="288" cy="384"/>
              </a:xfrm>
            </p:grpSpPr>
            <p:sp>
              <p:nvSpPr>
                <p:cNvPr id="103" name="Freeform 29"/>
                <p:cNvSpPr>
                  <a:spLocks/>
                </p:cNvSpPr>
                <p:nvPr/>
              </p:nvSpPr>
              <p:spPr bwMode="auto">
                <a:xfrm>
                  <a:off x="5298" y="348"/>
                  <a:ext cx="153" cy="19"/>
                </a:xfrm>
                <a:custGeom>
                  <a:avLst/>
                  <a:gdLst>
                    <a:gd name="T0" fmla="*/ 0 w 492"/>
                    <a:gd name="T1" fmla="*/ 0 h 54"/>
                    <a:gd name="T2" fmla="*/ 0 w 492"/>
                    <a:gd name="T3" fmla="*/ 0 h 54"/>
                    <a:gd name="T4" fmla="*/ 0 w 492"/>
                    <a:gd name="T5" fmla="*/ 0 h 54"/>
                    <a:gd name="T6" fmla="*/ 0 w 492"/>
                    <a:gd name="T7" fmla="*/ 0 h 54"/>
                    <a:gd name="T8" fmla="*/ 0 w 492"/>
                    <a:gd name="T9" fmla="*/ 0 h 54"/>
                    <a:gd name="T10" fmla="*/ 0 60000 65536"/>
                    <a:gd name="T11" fmla="*/ 0 60000 65536"/>
                    <a:gd name="T12" fmla="*/ 0 60000 65536"/>
                    <a:gd name="T13" fmla="*/ 0 60000 65536"/>
                    <a:gd name="T14" fmla="*/ 0 60000 65536"/>
                    <a:gd name="T15" fmla="*/ 0 w 492"/>
                    <a:gd name="T16" fmla="*/ 0 h 54"/>
                    <a:gd name="T17" fmla="*/ 492 w 492"/>
                    <a:gd name="T18" fmla="*/ 54 h 54"/>
                  </a:gdLst>
                  <a:ahLst/>
                  <a:cxnLst>
                    <a:cxn ang="T10">
                      <a:pos x="T0" y="T1"/>
                    </a:cxn>
                    <a:cxn ang="T11">
                      <a:pos x="T2" y="T3"/>
                    </a:cxn>
                    <a:cxn ang="T12">
                      <a:pos x="T4" y="T5"/>
                    </a:cxn>
                    <a:cxn ang="T13">
                      <a:pos x="T6" y="T7"/>
                    </a:cxn>
                    <a:cxn ang="T14">
                      <a:pos x="T8" y="T9"/>
                    </a:cxn>
                  </a:cxnLst>
                  <a:rect l="T15" t="T16" r="T17" b="T18"/>
                  <a:pathLst>
                    <a:path w="492" h="54">
                      <a:moveTo>
                        <a:pt x="3" y="0"/>
                      </a:moveTo>
                      <a:lnTo>
                        <a:pt x="0" y="54"/>
                      </a:lnTo>
                      <a:lnTo>
                        <a:pt x="491" y="54"/>
                      </a:lnTo>
                      <a:lnTo>
                        <a:pt x="492" y="10"/>
                      </a:lnTo>
                      <a:lnTo>
                        <a:pt x="3" y="0"/>
                      </a:lnTo>
                      <a:close/>
                    </a:path>
                  </a:pathLst>
                </a:custGeom>
                <a:solidFill>
                  <a:srgbClr val="808080"/>
                </a:solidFill>
                <a:ln w="1588">
                  <a:solidFill>
                    <a:srgbClr val="000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04" name="Freeform 30"/>
                <p:cNvSpPr>
                  <a:spLocks/>
                </p:cNvSpPr>
                <p:nvPr/>
              </p:nvSpPr>
              <p:spPr bwMode="auto">
                <a:xfrm>
                  <a:off x="5232" y="102"/>
                  <a:ext cx="250" cy="259"/>
                </a:xfrm>
                <a:custGeom>
                  <a:avLst/>
                  <a:gdLst>
                    <a:gd name="T0" fmla="*/ 0 w 811"/>
                    <a:gd name="T1" fmla="*/ 0 h 756"/>
                    <a:gd name="T2" fmla="*/ 0 w 811"/>
                    <a:gd name="T3" fmla="*/ 0 h 756"/>
                    <a:gd name="T4" fmla="*/ 0 w 811"/>
                    <a:gd name="T5" fmla="*/ 0 h 756"/>
                    <a:gd name="T6" fmla="*/ 0 w 811"/>
                    <a:gd name="T7" fmla="*/ 0 h 756"/>
                    <a:gd name="T8" fmla="*/ 0 w 811"/>
                    <a:gd name="T9" fmla="*/ 0 h 756"/>
                    <a:gd name="T10" fmla="*/ 0 w 811"/>
                    <a:gd name="T11" fmla="*/ 0 h 756"/>
                    <a:gd name="T12" fmla="*/ 0 w 811"/>
                    <a:gd name="T13" fmla="*/ 0 h 756"/>
                    <a:gd name="T14" fmla="*/ 0 w 811"/>
                    <a:gd name="T15" fmla="*/ 0 h 756"/>
                    <a:gd name="T16" fmla="*/ 0 w 811"/>
                    <a:gd name="T17" fmla="*/ 0 h 756"/>
                    <a:gd name="T18" fmla="*/ 0 w 811"/>
                    <a:gd name="T19" fmla="*/ 0 h 756"/>
                    <a:gd name="T20" fmla="*/ 0 w 811"/>
                    <a:gd name="T21" fmla="*/ 0 h 756"/>
                    <a:gd name="T22" fmla="*/ 0 w 811"/>
                    <a:gd name="T23" fmla="*/ 0 h 756"/>
                    <a:gd name="T24" fmla="*/ 0 w 811"/>
                    <a:gd name="T25" fmla="*/ 0 h 756"/>
                    <a:gd name="T26" fmla="*/ 0 w 811"/>
                    <a:gd name="T27" fmla="*/ 0 h 756"/>
                    <a:gd name="T28" fmla="*/ 0 w 811"/>
                    <a:gd name="T29" fmla="*/ 0 h 756"/>
                    <a:gd name="T30" fmla="*/ 0 w 811"/>
                    <a:gd name="T31" fmla="*/ 0 h 756"/>
                    <a:gd name="T32" fmla="*/ 0 w 811"/>
                    <a:gd name="T33" fmla="*/ 0 h 756"/>
                    <a:gd name="T34" fmla="*/ 0 w 811"/>
                    <a:gd name="T35" fmla="*/ 0 h 756"/>
                    <a:gd name="T36" fmla="*/ 0 w 811"/>
                    <a:gd name="T37" fmla="*/ 0 h 756"/>
                    <a:gd name="T38" fmla="*/ 0 w 811"/>
                    <a:gd name="T39" fmla="*/ 0 h 756"/>
                    <a:gd name="T40" fmla="*/ 0 w 811"/>
                    <a:gd name="T41" fmla="*/ 0 h 756"/>
                    <a:gd name="T42" fmla="*/ 0 w 811"/>
                    <a:gd name="T43" fmla="*/ 0 h 756"/>
                    <a:gd name="T44" fmla="*/ 0 w 811"/>
                    <a:gd name="T45" fmla="*/ 0 h 756"/>
                    <a:gd name="T46" fmla="*/ 0 w 811"/>
                    <a:gd name="T47" fmla="*/ 0 h 756"/>
                    <a:gd name="T48" fmla="*/ 0 w 811"/>
                    <a:gd name="T49" fmla="*/ 0 h 756"/>
                    <a:gd name="T50" fmla="*/ 0 w 811"/>
                    <a:gd name="T51" fmla="*/ 0 h 756"/>
                    <a:gd name="T52" fmla="*/ 0 w 811"/>
                    <a:gd name="T53" fmla="*/ 0 h 756"/>
                    <a:gd name="T54" fmla="*/ 0 w 811"/>
                    <a:gd name="T55" fmla="*/ 0 h 756"/>
                    <a:gd name="T56" fmla="*/ 0 w 811"/>
                    <a:gd name="T57" fmla="*/ 0 h 756"/>
                    <a:gd name="T58" fmla="*/ 0 w 811"/>
                    <a:gd name="T59" fmla="*/ 0 h 756"/>
                    <a:gd name="T60" fmla="*/ 0 w 811"/>
                    <a:gd name="T61" fmla="*/ 0 h 756"/>
                    <a:gd name="T62" fmla="*/ 0 w 811"/>
                    <a:gd name="T63" fmla="*/ 0 h 756"/>
                    <a:gd name="T64" fmla="*/ 0 w 811"/>
                    <a:gd name="T65" fmla="*/ 0 h 756"/>
                    <a:gd name="T66" fmla="*/ 0 w 811"/>
                    <a:gd name="T67" fmla="*/ 0 h 756"/>
                    <a:gd name="T68" fmla="*/ 0 w 811"/>
                    <a:gd name="T69" fmla="*/ 0 h 756"/>
                    <a:gd name="T70" fmla="*/ 0 w 811"/>
                    <a:gd name="T71" fmla="*/ 0 h 756"/>
                    <a:gd name="T72" fmla="*/ 0 w 811"/>
                    <a:gd name="T73" fmla="*/ 0 h 756"/>
                    <a:gd name="T74" fmla="*/ 0 w 811"/>
                    <a:gd name="T75" fmla="*/ 0 h 756"/>
                    <a:gd name="T76" fmla="*/ 0 w 811"/>
                    <a:gd name="T77" fmla="*/ 0 h 756"/>
                    <a:gd name="T78" fmla="*/ 0 w 811"/>
                    <a:gd name="T79" fmla="*/ 0 h 756"/>
                    <a:gd name="T80" fmla="*/ 0 w 811"/>
                    <a:gd name="T81" fmla="*/ 0 h 756"/>
                    <a:gd name="T82" fmla="*/ 0 w 811"/>
                    <a:gd name="T83" fmla="*/ 0 h 756"/>
                    <a:gd name="T84" fmla="*/ 0 w 811"/>
                    <a:gd name="T85" fmla="*/ 0 h 756"/>
                    <a:gd name="T86" fmla="*/ 0 w 811"/>
                    <a:gd name="T87" fmla="*/ 0 h 756"/>
                    <a:gd name="T88" fmla="*/ 0 w 811"/>
                    <a:gd name="T89" fmla="*/ 0 h 756"/>
                    <a:gd name="T90" fmla="*/ 0 w 811"/>
                    <a:gd name="T91" fmla="*/ 0 h 756"/>
                    <a:gd name="T92" fmla="*/ 0 w 811"/>
                    <a:gd name="T93" fmla="*/ 0 h 756"/>
                    <a:gd name="T94" fmla="*/ 0 w 811"/>
                    <a:gd name="T95" fmla="*/ 0 h 756"/>
                    <a:gd name="T96" fmla="*/ 0 w 811"/>
                    <a:gd name="T97" fmla="*/ 0 h 756"/>
                    <a:gd name="T98" fmla="*/ 0 w 811"/>
                    <a:gd name="T99" fmla="*/ 0 h 756"/>
                    <a:gd name="T100" fmla="*/ 0 w 811"/>
                    <a:gd name="T101" fmla="*/ 0 h 756"/>
                    <a:gd name="T102" fmla="*/ 0 w 811"/>
                    <a:gd name="T103" fmla="*/ 0 h 756"/>
                    <a:gd name="T104" fmla="*/ 0 w 811"/>
                    <a:gd name="T105" fmla="*/ 0 h 7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11"/>
                    <a:gd name="T160" fmla="*/ 0 h 756"/>
                    <a:gd name="T161" fmla="*/ 811 w 811"/>
                    <a:gd name="T162" fmla="*/ 756 h 7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11" h="756">
                      <a:moveTo>
                        <a:pt x="183" y="502"/>
                      </a:moveTo>
                      <a:lnTo>
                        <a:pt x="163" y="511"/>
                      </a:lnTo>
                      <a:lnTo>
                        <a:pt x="6" y="459"/>
                      </a:lnTo>
                      <a:lnTo>
                        <a:pt x="0" y="424"/>
                      </a:lnTo>
                      <a:lnTo>
                        <a:pt x="24" y="390"/>
                      </a:lnTo>
                      <a:lnTo>
                        <a:pt x="58" y="331"/>
                      </a:lnTo>
                      <a:lnTo>
                        <a:pt x="139" y="186"/>
                      </a:lnTo>
                      <a:lnTo>
                        <a:pt x="154" y="117"/>
                      </a:lnTo>
                      <a:lnTo>
                        <a:pt x="180" y="105"/>
                      </a:lnTo>
                      <a:lnTo>
                        <a:pt x="220" y="91"/>
                      </a:lnTo>
                      <a:lnTo>
                        <a:pt x="270" y="79"/>
                      </a:lnTo>
                      <a:lnTo>
                        <a:pt x="316" y="49"/>
                      </a:lnTo>
                      <a:lnTo>
                        <a:pt x="390" y="34"/>
                      </a:lnTo>
                      <a:lnTo>
                        <a:pt x="421" y="0"/>
                      </a:lnTo>
                      <a:lnTo>
                        <a:pt x="573" y="3"/>
                      </a:lnTo>
                      <a:lnTo>
                        <a:pt x="594" y="28"/>
                      </a:lnTo>
                      <a:lnTo>
                        <a:pt x="613" y="43"/>
                      </a:lnTo>
                      <a:lnTo>
                        <a:pt x="625" y="40"/>
                      </a:lnTo>
                      <a:lnTo>
                        <a:pt x="643" y="49"/>
                      </a:lnTo>
                      <a:lnTo>
                        <a:pt x="663" y="40"/>
                      </a:lnTo>
                      <a:lnTo>
                        <a:pt x="706" y="40"/>
                      </a:lnTo>
                      <a:lnTo>
                        <a:pt x="733" y="49"/>
                      </a:lnTo>
                      <a:lnTo>
                        <a:pt x="780" y="81"/>
                      </a:lnTo>
                      <a:lnTo>
                        <a:pt x="799" y="108"/>
                      </a:lnTo>
                      <a:lnTo>
                        <a:pt x="799" y="136"/>
                      </a:lnTo>
                      <a:lnTo>
                        <a:pt x="799" y="151"/>
                      </a:lnTo>
                      <a:lnTo>
                        <a:pt x="805" y="177"/>
                      </a:lnTo>
                      <a:lnTo>
                        <a:pt x="811" y="214"/>
                      </a:lnTo>
                      <a:lnTo>
                        <a:pt x="805" y="253"/>
                      </a:lnTo>
                      <a:lnTo>
                        <a:pt x="805" y="267"/>
                      </a:lnTo>
                      <a:lnTo>
                        <a:pt x="774" y="270"/>
                      </a:lnTo>
                      <a:lnTo>
                        <a:pt x="768" y="300"/>
                      </a:lnTo>
                      <a:lnTo>
                        <a:pt x="751" y="343"/>
                      </a:lnTo>
                      <a:lnTo>
                        <a:pt x="748" y="427"/>
                      </a:lnTo>
                      <a:lnTo>
                        <a:pt x="756" y="511"/>
                      </a:lnTo>
                      <a:lnTo>
                        <a:pt x="747" y="582"/>
                      </a:lnTo>
                      <a:lnTo>
                        <a:pt x="724" y="645"/>
                      </a:lnTo>
                      <a:lnTo>
                        <a:pt x="747" y="703"/>
                      </a:lnTo>
                      <a:lnTo>
                        <a:pt x="730" y="732"/>
                      </a:lnTo>
                      <a:lnTo>
                        <a:pt x="666" y="750"/>
                      </a:lnTo>
                      <a:lnTo>
                        <a:pt x="594" y="750"/>
                      </a:lnTo>
                      <a:lnTo>
                        <a:pt x="498" y="756"/>
                      </a:lnTo>
                      <a:lnTo>
                        <a:pt x="415" y="750"/>
                      </a:lnTo>
                      <a:lnTo>
                        <a:pt x="366" y="735"/>
                      </a:lnTo>
                      <a:lnTo>
                        <a:pt x="319" y="735"/>
                      </a:lnTo>
                      <a:lnTo>
                        <a:pt x="297" y="741"/>
                      </a:lnTo>
                      <a:lnTo>
                        <a:pt x="229" y="715"/>
                      </a:lnTo>
                      <a:lnTo>
                        <a:pt x="198" y="721"/>
                      </a:lnTo>
                      <a:lnTo>
                        <a:pt x="177" y="691"/>
                      </a:lnTo>
                      <a:lnTo>
                        <a:pt x="189" y="631"/>
                      </a:lnTo>
                      <a:lnTo>
                        <a:pt x="189" y="619"/>
                      </a:lnTo>
                      <a:lnTo>
                        <a:pt x="213" y="546"/>
                      </a:lnTo>
                      <a:lnTo>
                        <a:pt x="183" y="502"/>
                      </a:lnTo>
                      <a:close/>
                    </a:path>
                  </a:pathLst>
                </a:custGeom>
                <a:solidFill>
                  <a:srgbClr val="00C0C0"/>
                </a:solidFill>
                <a:ln w="1588">
                  <a:solidFill>
                    <a:srgbClr val="00404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05" name="Freeform 31"/>
                <p:cNvSpPr>
                  <a:spLocks/>
                </p:cNvSpPr>
                <p:nvPr/>
              </p:nvSpPr>
              <p:spPr bwMode="auto">
                <a:xfrm>
                  <a:off x="5424" y="194"/>
                  <a:ext cx="47" cy="86"/>
                </a:xfrm>
                <a:custGeom>
                  <a:avLst/>
                  <a:gdLst>
                    <a:gd name="T0" fmla="*/ 0 w 152"/>
                    <a:gd name="T1" fmla="*/ 0 h 250"/>
                    <a:gd name="T2" fmla="*/ 0 w 152"/>
                    <a:gd name="T3" fmla="*/ 0 h 250"/>
                    <a:gd name="T4" fmla="*/ 0 w 152"/>
                    <a:gd name="T5" fmla="*/ 0 h 250"/>
                    <a:gd name="T6" fmla="*/ 0 w 152"/>
                    <a:gd name="T7" fmla="*/ 0 h 250"/>
                    <a:gd name="T8" fmla="*/ 0 w 152"/>
                    <a:gd name="T9" fmla="*/ 0 h 250"/>
                    <a:gd name="T10" fmla="*/ 0 w 152"/>
                    <a:gd name="T11" fmla="*/ 0 h 250"/>
                    <a:gd name="T12" fmla="*/ 0 w 152"/>
                    <a:gd name="T13" fmla="*/ 0 h 250"/>
                    <a:gd name="T14" fmla="*/ 0 w 152"/>
                    <a:gd name="T15" fmla="*/ 0 h 250"/>
                    <a:gd name="T16" fmla="*/ 0 w 152"/>
                    <a:gd name="T17" fmla="*/ 0 h 250"/>
                    <a:gd name="T18" fmla="*/ 0 w 152"/>
                    <a:gd name="T19" fmla="*/ 0 h 250"/>
                    <a:gd name="T20" fmla="*/ 0 w 152"/>
                    <a:gd name="T21" fmla="*/ 0 h 250"/>
                    <a:gd name="T22" fmla="*/ 0 w 152"/>
                    <a:gd name="T23" fmla="*/ 0 h 250"/>
                    <a:gd name="T24" fmla="*/ 0 w 152"/>
                    <a:gd name="T25" fmla="*/ 0 h 250"/>
                    <a:gd name="T26" fmla="*/ 0 w 152"/>
                    <a:gd name="T27" fmla="*/ 0 h 250"/>
                    <a:gd name="T28" fmla="*/ 0 w 152"/>
                    <a:gd name="T29" fmla="*/ 0 h 250"/>
                    <a:gd name="T30" fmla="*/ 0 w 152"/>
                    <a:gd name="T31" fmla="*/ 0 h 250"/>
                    <a:gd name="T32" fmla="*/ 0 w 152"/>
                    <a:gd name="T33" fmla="*/ 0 h 250"/>
                    <a:gd name="T34" fmla="*/ 0 w 152"/>
                    <a:gd name="T35" fmla="*/ 0 h 250"/>
                    <a:gd name="T36" fmla="*/ 0 w 152"/>
                    <a:gd name="T37" fmla="*/ 0 h 250"/>
                    <a:gd name="T38" fmla="*/ 0 w 152"/>
                    <a:gd name="T39" fmla="*/ 0 h 250"/>
                    <a:gd name="T40" fmla="*/ 0 w 152"/>
                    <a:gd name="T41" fmla="*/ 0 h 250"/>
                    <a:gd name="T42" fmla="*/ 0 w 152"/>
                    <a:gd name="T43" fmla="*/ 0 h 250"/>
                    <a:gd name="T44" fmla="*/ 0 w 152"/>
                    <a:gd name="T45" fmla="*/ 0 h 250"/>
                    <a:gd name="T46" fmla="*/ 0 w 152"/>
                    <a:gd name="T47" fmla="*/ 0 h 250"/>
                    <a:gd name="T48" fmla="*/ 0 w 152"/>
                    <a:gd name="T49" fmla="*/ 0 h 250"/>
                    <a:gd name="T50" fmla="*/ 0 w 152"/>
                    <a:gd name="T51" fmla="*/ 0 h 250"/>
                    <a:gd name="T52" fmla="*/ 0 w 152"/>
                    <a:gd name="T53" fmla="*/ 0 h 250"/>
                    <a:gd name="T54" fmla="*/ 0 w 152"/>
                    <a:gd name="T55" fmla="*/ 0 h 250"/>
                    <a:gd name="T56" fmla="*/ 0 w 152"/>
                    <a:gd name="T57" fmla="*/ 0 h 250"/>
                    <a:gd name="T58" fmla="*/ 0 w 152"/>
                    <a:gd name="T59" fmla="*/ 0 h 250"/>
                    <a:gd name="T60" fmla="*/ 0 w 152"/>
                    <a:gd name="T61" fmla="*/ 0 h 250"/>
                    <a:gd name="T62" fmla="*/ 0 w 152"/>
                    <a:gd name="T63" fmla="*/ 0 h 250"/>
                    <a:gd name="T64" fmla="*/ 0 w 152"/>
                    <a:gd name="T65" fmla="*/ 0 h 250"/>
                    <a:gd name="T66" fmla="*/ 0 w 152"/>
                    <a:gd name="T67" fmla="*/ 0 h 250"/>
                    <a:gd name="T68" fmla="*/ 0 w 152"/>
                    <a:gd name="T69" fmla="*/ 0 h 250"/>
                    <a:gd name="T70" fmla="*/ 0 w 152"/>
                    <a:gd name="T71" fmla="*/ 0 h 250"/>
                    <a:gd name="T72" fmla="*/ 0 w 152"/>
                    <a:gd name="T73" fmla="*/ 0 h 250"/>
                    <a:gd name="T74" fmla="*/ 0 w 152"/>
                    <a:gd name="T75" fmla="*/ 0 h 2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250"/>
                    <a:gd name="T116" fmla="*/ 152 w 152"/>
                    <a:gd name="T117" fmla="*/ 250 h 2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250">
                      <a:moveTo>
                        <a:pt x="15" y="12"/>
                      </a:moveTo>
                      <a:lnTo>
                        <a:pt x="44" y="30"/>
                      </a:lnTo>
                      <a:lnTo>
                        <a:pt x="62" y="30"/>
                      </a:lnTo>
                      <a:lnTo>
                        <a:pt x="90" y="24"/>
                      </a:lnTo>
                      <a:lnTo>
                        <a:pt x="131" y="0"/>
                      </a:lnTo>
                      <a:lnTo>
                        <a:pt x="152" y="0"/>
                      </a:lnTo>
                      <a:lnTo>
                        <a:pt x="138" y="49"/>
                      </a:lnTo>
                      <a:lnTo>
                        <a:pt x="131" y="72"/>
                      </a:lnTo>
                      <a:lnTo>
                        <a:pt x="131" y="102"/>
                      </a:lnTo>
                      <a:lnTo>
                        <a:pt x="125" y="139"/>
                      </a:lnTo>
                      <a:lnTo>
                        <a:pt x="125" y="162"/>
                      </a:lnTo>
                      <a:lnTo>
                        <a:pt x="131" y="214"/>
                      </a:lnTo>
                      <a:lnTo>
                        <a:pt x="129" y="250"/>
                      </a:lnTo>
                      <a:lnTo>
                        <a:pt x="120" y="220"/>
                      </a:lnTo>
                      <a:lnTo>
                        <a:pt x="113" y="175"/>
                      </a:lnTo>
                      <a:lnTo>
                        <a:pt x="98" y="135"/>
                      </a:lnTo>
                      <a:lnTo>
                        <a:pt x="92" y="100"/>
                      </a:lnTo>
                      <a:lnTo>
                        <a:pt x="89" y="106"/>
                      </a:lnTo>
                      <a:lnTo>
                        <a:pt x="68" y="87"/>
                      </a:lnTo>
                      <a:lnTo>
                        <a:pt x="77" y="115"/>
                      </a:lnTo>
                      <a:lnTo>
                        <a:pt x="75" y="144"/>
                      </a:lnTo>
                      <a:lnTo>
                        <a:pt x="80" y="174"/>
                      </a:lnTo>
                      <a:lnTo>
                        <a:pt x="81" y="222"/>
                      </a:lnTo>
                      <a:lnTo>
                        <a:pt x="74" y="198"/>
                      </a:lnTo>
                      <a:lnTo>
                        <a:pt x="69" y="166"/>
                      </a:lnTo>
                      <a:lnTo>
                        <a:pt x="68" y="154"/>
                      </a:lnTo>
                      <a:lnTo>
                        <a:pt x="59" y="129"/>
                      </a:lnTo>
                      <a:lnTo>
                        <a:pt x="44" y="108"/>
                      </a:lnTo>
                      <a:lnTo>
                        <a:pt x="39" y="121"/>
                      </a:lnTo>
                      <a:lnTo>
                        <a:pt x="30" y="190"/>
                      </a:lnTo>
                      <a:lnTo>
                        <a:pt x="0" y="237"/>
                      </a:lnTo>
                      <a:lnTo>
                        <a:pt x="20" y="180"/>
                      </a:lnTo>
                      <a:lnTo>
                        <a:pt x="29" y="124"/>
                      </a:lnTo>
                      <a:lnTo>
                        <a:pt x="30" y="103"/>
                      </a:lnTo>
                      <a:lnTo>
                        <a:pt x="33" y="72"/>
                      </a:lnTo>
                      <a:lnTo>
                        <a:pt x="33" y="54"/>
                      </a:lnTo>
                      <a:lnTo>
                        <a:pt x="29" y="28"/>
                      </a:lnTo>
                      <a:lnTo>
                        <a:pt x="15" y="12"/>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34" name="Freeform 32"/>
                <p:cNvSpPr>
                  <a:spLocks/>
                </p:cNvSpPr>
                <p:nvPr/>
              </p:nvSpPr>
              <p:spPr bwMode="auto">
                <a:xfrm>
                  <a:off x="5415" y="179"/>
                  <a:ext cx="8" cy="16"/>
                </a:xfrm>
                <a:custGeom>
                  <a:avLst/>
                  <a:gdLst>
                    <a:gd name="T0" fmla="*/ 0 w 24"/>
                    <a:gd name="T1" fmla="*/ 0 h 49"/>
                    <a:gd name="T2" fmla="*/ 0 w 24"/>
                    <a:gd name="T3" fmla="*/ 0 h 49"/>
                    <a:gd name="T4" fmla="*/ 0 w 24"/>
                    <a:gd name="T5" fmla="*/ 0 h 49"/>
                    <a:gd name="T6" fmla="*/ 0 w 24"/>
                    <a:gd name="T7" fmla="*/ 0 h 49"/>
                    <a:gd name="T8" fmla="*/ 0 w 24"/>
                    <a:gd name="T9" fmla="*/ 0 h 49"/>
                    <a:gd name="T10" fmla="*/ 0 w 24"/>
                    <a:gd name="T11" fmla="*/ 0 h 49"/>
                    <a:gd name="T12" fmla="*/ 0 60000 65536"/>
                    <a:gd name="T13" fmla="*/ 0 60000 65536"/>
                    <a:gd name="T14" fmla="*/ 0 60000 65536"/>
                    <a:gd name="T15" fmla="*/ 0 60000 65536"/>
                    <a:gd name="T16" fmla="*/ 0 60000 65536"/>
                    <a:gd name="T17" fmla="*/ 0 60000 65536"/>
                    <a:gd name="T18" fmla="*/ 0 w 24"/>
                    <a:gd name="T19" fmla="*/ 0 h 49"/>
                    <a:gd name="T20" fmla="*/ 24 w 24"/>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24" h="49">
                      <a:moveTo>
                        <a:pt x="3" y="0"/>
                      </a:moveTo>
                      <a:lnTo>
                        <a:pt x="0" y="22"/>
                      </a:lnTo>
                      <a:lnTo>
                        <a:pt x="3" y="49"/>
                      </a:lnTo>
                      <a:lnTo>
                        <a:pt x="24" y="43"/>
                      </a:lnTo>
                      <a:lnTo>
                        <a:pt x="21" y="24"/>
                      </a:lnTo>
                      <a:lnTo>
                        <a:pt x="3"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35" name="Freeform 33"/>
                <p:cNvSpPr>
                  <a:spLocks/>
                </p:cNvSpPr>
                <p:nvPr/>
              </p:nvSpPr>
              <p:spPr bwMode="auto">
                <a:xfrm>
                  <a:off x="5420" y="178"/>
                  <a:ext cx="40" cy="20"/>
                </a:xfrm>
                <a:custGeom>
                  <a:avLst/>
                  <a:gdLst>
                    <a:gd name="T0" fmla="*/ 0 w 129"/>
                    <a:gd name="T1" fmla="*/ 0 h 60"/>
                    <a:gd name="T2" fmla="*/ 0 w 129"/>
                    <a:gd name="T3" fmla="*/ 0 h 60"/>
                    <a:gd name="T4" fmla="*/ 0 w 129"/>
                    <a:gd name="T5" fmla="*/ 0 h 60"/>
                    <a:gd name="T6" fmla="*/ 0 w 129"/>
                    <a:gd name="T7" fmla="*/ 0 h 60"/>
                    <a:gd name="T8" fmla="*/ 0 w 129"/>
                    <a:gd name="T9" fmla="*/ 0 h 60"/>
                    <a:gd name="T10" fmla="*/ 0 w 129"/>
                    <a:gd name="T11" fmla="*/ 0 h 60"/>
                    <a:gd name="T12" fmla="*/ 0 w 129"/>
                    <a:gd name="T13" fmla="*/ 0 h 60"/>
                    <a:gd name="T14" fmla="*/ 0 w 129"/>
                    <a:gd name="T15" fmla="*/ 0 h 60"/>
                    <a:gd name="T16" fmla="*/ 0 w 129"/>
                    <a:gd name="T17" fmla="*/ 0 h 60"/>
                    <a:gd name="T18" fmla="*/ 0 w 129"/>
                    <a:gd name="T19" fmla="*/ 0 h 60"/>
                    <a:gd name="T20" fmla="*/ 0 w 129"/>
                    <a:gd name="T21" fmla="*/ 0 h 60"/>
                    <a:gd name="T22" fmla="*/ 0 w 129"/>
                    <a:gd name="T23" fmla="*/ 0 h 60"/>
                    <a:gd name="T24" fmla="*/ 0 w 129"/>
                    <a:gd name="T25" fmla="*/ 0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9"/>
                    <a:gd name="T40" fmla="*/ 0 h 60"/>
                    <a:gd name="T41" fmla="*/ 129 w 129"/>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9" h="60">
                      <a:moveTo>
                        <a:pt x="0" y="0"/>
                      </a:moveTo>
                      <a:lnTo>
                        <a:pt x="26" y="45"/>
                      </a:lnTo>
                      <a:lnTo>
                        <a:pt x="45" y="53"/>
                      </a:lnTo>
                      <a:lnTo>
                        <a:pt x="51" y="42"/>
                      </a:lnTo>
                      <a:lnTo>
                        <a:pt x="62" y="51"/>
                      </a:lnTo>
                      <a:lnTo>
                        <a:pt x="83" y="59"/>
                      </a:lnTo>
                      <a:lnTo>
                        <a:pt x="95" y="60"/>
                      </a:lnTo>
                      <a:lnTo>
                        <a:pt x="108" y="56"/>
                      </a:lnTo>
                      <a:lnTo>
                        <a:pt x="129" y="45"/>
                      </a:lnTo>
                      <a:lnTo>
                        <a:pt x="129" y="36"/>
                      </a:lnTo>
                      <a:lnTo>
                        <a:pt x="113" y="42"/>
                      </a:lnTo>
                      <a:lnTo>
                        <a:pt x="66" y="24"/>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36" name="Freeform 34"/>
                <p:cNvSpPr>
                  <a:spLocks/>
                </p:cNvSpPr>
                <p:nvPr/>
              </p:nvSpPr>
              <p:spPr bwMode="auto">
                <a:xfrm>
                  <a:off x="5460" y="157"/>
                  <a:ext cx="6" cy="22"/>
                </a:xfrm>
                <a:custGeom>
                  <a:avLst/>
                  <a:gdLst>
                    <a:gd name="T0" fmla="*/ 0 w 18"/>
                    <a:gd name="T1" fmla="*/ 0 h 63"/>
                    <a:gd name="T2" fmla="*/ 0 w 18"/>
                    <a:gd name="T3" fmla="*/ 0 h 63"/>
                    <a:gd name="T4" fmla="*/ 0 w 18"/>
                    <a:gd name="T5" fmla="*/ 0 h 63"/>
                    <a:gd name="T6" fmla="*/ 0 w 18"/>
                    <a:gd name="T7" fmla="*/ 0 h 63"/>
                    <a:gd name="T8" fmla="*/ 0 w 18"/>
                    <a:gd name="T9" fmla="*/ 0 h 63"/>
                    <a:gd name="T10" fmla="*/ 0 w 18"/>
                    <a:gd name="T11" fmla="*/ 0 h 63"/>
                    <a:gd name="T12" fmla="*/ 0 w 18"/>
                    <a:gd name="T13" fmla="*/ 0 h 63"/>
                    <a:gd name="T14" fmla="*/ 0 w 18"/>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63"/>
                    <a:gd name="T26" fmla="*/ 18 w 18"/>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63">
                      <a:moveTo>
                        <a:pt x="0" y="0"/>
                      </a:moveTo>
                      <a:lnTo>
                        <a:pt x="0" y="24"/>
                      </a:lnTo>
                      <a:lnTo>
                        <a:pt x="6" y="27"/>
                      </a:lnTo>
                      <a:lnTo>
                        <a:pt x="15" y="46"/>
                      </a:lnTo>
                      <a:lnTo>
                        <a:pt x="18" y="63"/>
                      </a:lnTo>
                      <a:lnTo>
                        <a:pt x="18" y="36"/>
                      </a:lnTo>
                      <a:lnTo>
                        <a:pt x="12" y="24"/>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37" name="Freeform 35"/>
                <p:cNvSpPr>
                  <a:spLocks/>
                </p:cNvSpPr>
                <p:nvPr/>
              </p:nvSpPr>
              <p:spPr bwMode="auto">
                <a:xfrm>
                  <a:off x="5447" y="136"/>
                  <a:ext cx="27" cy="37"/>
                </a:xfrm>
                <a:custGeom>
                  <a:avLst/>
                  <a:gdLst>
                    <a:gd name="T0" fmla="*/ 0 w 86"/>
                    <a:gd name="T1" fmla="*/ 0 h 107"/>
                    <a:gd name="T2" fmla="*/ 0 w 86"/>
                    <a:gd name="T3" fmla="*/ 0 h 107"/>
                    <a:gd name="T4" fmla="*/ 0 w 86"/>
                    <a:gd name="T5" fmla="*/ 0 h 107"/>
                    <a:gd name="T6" fmla="*/ 0 w 86"/>
                    <a:gd name="T7" fmla="*/ 0 h 107"/>
                    <a:gd name="T8" fmla="*/ 0 w 86"/>
                    <a:gd name="T9" fmla="*/ 0 h 107"/>
                    <a:gd name="T10" fmla="*/ 0 w 86"/>
                    <a:gd name="T11" fmla="*/ 0 h 107"/>
                    <a:gd name="T12" fmla="*/ 0 w 86"/>
                    <a:gd name="T13" fmla="*/ 0 h 107"/>
                    <a:gd name="T14" fmla="*/ 0 w 86"/>
                    <a:gd name="T15" fmla="*/ 0 h 107"/>
                    <a:gd name="T16" fmla="*/ 0 w 86"/>
                    <a:gd name="T17" fmla="*/ 0 h 107"/>
                    <a:gd name="T18" fmla="*/ 0 w 86"/>
                    <a:gd name="T19" fmla="*/ 0 h 107"/>
                    <a:gd name="T20" fmla="*/ 0 w 86"/>
                    <a:gd name="T21" fmla="*/ 0 h 107"/>
                    <a:gd name="T22" fmla="*/ 0 w 86"/>
                    <a:gd name="T23" fmla="*/ 0 h 107"/>
                    <a:gd name="T24" fmla="*/ 0 w 86"/>
                    <a:gd name="T25" fmla="*/ 0 h 107"/>
                    <a:gd name="T26" fmla="*/ 0 w 86"/>
                    <a:gd name="T27" fmla="*/ 0 h 107"/>
                    <a:gd name="T28" fmla="*/ 0 w 86"/>
                    <a:gd name="T29" fmla="*/ 0 h 107"/>
                    <a:gd name="T30" fmla="*/ 0 w 86"/>
                    <a:gd name="T31" fmla="*/ 0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
                    <a:gd name="T49" fmla="*/ 0 h 107"/>
                    <a:gd name="T50" fmla="*/ 86 w 86"/>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 h="107">
                      <a:moveTo>
                        <a:pt x="0" y="0"/>
                      </a:moveTo>
                      <a:lnTo>
                        <a:pt x="21" y="12"/>
                      </a:lnTo>
                      <a:lnTo>
                        <a:pt x="26" y="35"/>
                      </a:lnTo>
                      <a:lnTo>
                        <a:pt x="29" y="29"/>
                      </a:lnTo>
                      <a:lnTo>
                        <a:pt x="44" y="47"/>
                      </a:lnTo>
                      <a:lnTo>
                        <a:pt x="53" y="69"/>
                      </a:lnTo>
                      <a:lnTo>
                        <a:pt x="60" y="81"/>
                      </a:lnTo>
                      <a:lnTo>
                        <a:pt x="74" y="81"/>
                      </a:lnTo>
                      <a:lnTo>
                        <a:pt x="77" y="95"/>
                      </a:lnTo>
                      <a:lnTo>
                        <a:pt x="75" y="107"/>
                      </a:lnTo>
                      <a:lnTo>
                        <a:pt x="86" y="74"/>
                      </a:lnTo>
                      <a:lnTo>
                        <a:pt x="84" y="59"/>
                      </a:lnTo>
                      <a:lnTo>
                        <a:pt x="71" y="42"/>
                      </a:lnTo>
                      <a:lnTo>
                        <a:pt x="57" y="27"/>
                      </a:lnTo>
                      <a:lnTo>
                        <a:pt x="38" y="17"/>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38" name="Freeform 36"/>
                <p:cNvSpPr>
                  <a:spLocks/>
                </p:cNvSpPr>
                <p:nvPr/>
              </p:nvSpPr>
              <p:spPr bwMode="auto">
                <a:xfrm>
                  <a:off x="5440" y="127"/>
                  <a:ext cx="38" cy="32"/>
                </a:xfrm>
                <a:custGeom>
                  <a:avLst/>
                  <a:gdLst>
                    <a:gd name="T0" fmla="*/ 0 w 121"/>
                    <a:gd name="T1" fmla="*/ 0 h 94"/>
                    <a:gd name="T2" fmla="*/ 0 w 121"/>
                    <a:gd name="T3" fmla="*/ 0 h 94"/>
                    <a:gd name="T4" fmla="*/ 0 w 121"/>
                    <a:gd name="T5" fmla="*/ 0 h 94"/>
                    <a:gd name="T6" fmla="*/ 0 w 121"/>
                    <a:gd name="T7" fmla="*/ 0 h 94"/>
                    <a:gd name="T8" fmla="*/ 0 w 121"/>
                    <a:gd name="T9" fmla="*/ 0 h 94"/>
                    <a:gd name="T10" fmla="*/ 0 w 121"/>
                    <a:gd name="T11" fmla="*/ 0 h 94"/>
                    <a:gd name="T12" fmla="*/ 0 w 121"/>
                    <a:gd name="T13" fmla="*/ 0 h 94"/>
                    <a:gd name="T14" fmla="*/ 0 w 121"/>
                    <a:gd name="T15" fmla="*/ 0 h 94"/>
                    <a:gd name="T16" fmla="*/ 0 w 121"/>
                    <a:gd name="T17" fmla="*/ 0 h 94"/>
                    <a:gd name="T18" fmla="*/ 0 w 121"/>
                    <a:gd name="T19" fmla="*/ 0 h 94"/>
                    <a:gd name="T20" fmla="*/ 0 w 121"/>
                    <a:gd name="T21" fmla="*/ 0 h 94"/>
                    <a:gd name="T22" fmla="*/ 0 w 121"/>
                    <a:gd name="T23" fmla="*/ 0 h 94"/>
                    <a:gd name="T24" fmla="*/ 0 w 121"/>
                    <a:gd name="T25" fmla="*/ 0 h 94"/>
                    <a:gd name="T26" fmla="*/ 0 w 121"/>
                    <a:gd name="T27" fmla="*/ 0 h 94"/>
                    <a:gd name="T28" fmla="*/ 0 w 121"/>
                    <a:gd name="T29" fmla="*/ 0 h 94"/>
                    <a:gd name="T30" fmla="*/ 0 w 121"/>
                    <a:gd name="T31" fmla="*/ 0 h 94"/>
                    <a:gd name="T32" fmla="*/ 0 w 121"/>
                    <a:gd name="T33" fmla="*/ 0 h 94"/>
                    <a:gd name="T34" fmla="*/ 0 w 121"/>
                    <a:gd name="T35" fmla="*/ 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1"/>
                    <a:gd name="T55" fmla="*/ 0 h 94"/>
                    <a:gd name="T56" fmla="*/ 121 w 121"/>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1" h="94">
                      <a:moveTo>
                        <a:pt x="0" y="0"/>
                      </a:moveTo>
                      <a:lnTo>
                        <a:pt x="1" y="9"/>
                      </a:lnTo>
                      <a:lnTo>
                        <a:pt x="21" y="15"/>
                      </a:lnTo>
                      <a:lnTo>
                        <a:pt x="31" y="15"/>
                      </a:lnTo>
                      <a:lnTo>
                        <a:pt x="45" y="21"/>
                      </a:lnTo>
                      <a:lnTo>
                        <a:pt x="64" y="36"/>
                      </a:lnTo>
                      <a:lnTo>
                        <a:pt x="79" y="42"/>
                      </a:lnTo>
                      <a:lnTo>
                        <a:pt x="99" y="60"/>
                      </a:lnTo>
                      <a:lnTo>
                        <a:pt x="108" y="73"/>
                      </a:lnTo>
                      <a:lnTo>
                        <a:pt x="115" y="94"/>
                      </a:lnTo>
                      <a:lnTo>
                        <a:pt x="121" y="75"/>
                      </a:lnTo>
                      <a:lnTo>
                        <a:pt x="115" y="58"/>
                      </a:lnTo>
                      <a:lnTo>
                        <a:pt x="102" y="40"/>
                      </a:lnTo>
                      <a:lnTo>
                        <a:pt x="82" y="25"/>
                      </a:lnTo>
                      <a:lnTo>
                        <a:pt x="55" y="10"/>
                      </a:lnTo>
                      <a:lnTo>
                        <a:pt x="42" y="3"/>
                      </a:lnTo>
                      <a:lnTo>
                        <a:pt x="22" y="0"/>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39" name="Freeform 37"/>
                <p:cNvSpPr>
                  <a:spLocks/>
                </p:cNvSpPr>
                <p:nvPr/>
              </p:nvSpPr>
              <p:spPr bwMode="auto">
                <a:xfrm>
                  <a:off x="5452" y="123"/>
                  <a:ext cx="25" cy="19"/>
                </a:xfrm>
                <a:custGeom>
                  <a:avLst/>
                  <a:gdLst>
                    <a:gd name="T0" fmla="*/ 0 w 81"/>
                    <a:gd name="T1" fmla="*/ 0 h 54"/>
                    <a:gd name="T2" fmla="*/ 0 w 81"/>
                    <a:gd name="T3" fmla="*/ 0 h 54"/>
                    <a:gd name="T4" fmla="*/ 0 w 81"/>
                    <a:gd name="T5" fmla="*/ 0 h 54"/>
                    <a:gd name="T6" fmla="*/ 0 w 81"/>
                    <a:gd name="T7" fmla="*/ 0 h 54"/>
                    <a:gd name="T8" fmla="*/ 0 w 81"/>
                    <a:gd name="T9" fmla="*/ 0 h 54"/>
                    <a:gd name="T10" fmla="*/ 0 w 81"/>
                    <a:gd name="T11" fmla="*/ 0 h 54"/>
                    <a:gd name="T12" fmla="*/ 0 w 81"/>
                    <a:gd name="T13" fmla="*/ 0 h 54"/>
                    <a:gd name="T14" fmla="*/ 0 w 81"/>
                    <a:gd name="T15" fmla="*/ 0 h 54"/>
                    <a:gd name="T16" fmla="*/ 0 w 81"/>
                    <a:gd name="T17" fmla="*/ 0 h 54"/>
                    <a:gd name="T18" fmla="*/ 0 w 81"/>
                    <a:gd name="T19" fmla="*/ 0 h 54"/>
                    <a:gd name="T20" fmla="*/ 0 w 81"/>
                    <a:gd name="T21" fmla="*/ 0 h 54"/>
                    <a:gd name="T22" fmla="*/ 0 w 81"/>
                    <a:gd name="T23" fmla="*/ 0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
                    <a:gd name="T37" fmla="*/ 0 h 54"/>
                    <a:gd name="T38" fmla="*/ 81 w 81"/>
                    <a:gd name="T39" fmla="*/ 54 h 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 h="54">
                      <a:moveTo>
                        <a:pt x="0" y="0"/>
                      </a:moveTo>
                      <a:lnTo>
                        <a:pt x="16" y="2"/>
                      </a:lnTo>
                      <a:lnTo>
                        <a:pt x="31" y="9"/>
                      </a:lnTo>
                      <a:lnTo>
                        <a:pt x="51" y="21"/>
                      </a:lnTo>
                      <a:lnTo>
                        <a:pt x="55" y="24"/>
                      </a:lnTo>
                      <a:lnTo>
                        <a:pt x="67" y="38"/>
                      </a:lnTo>
                      <a:lnTo>
                        <a:pt x="81" y="54"/>
                      </a:lnTo>
                      <a:lnTo>
                        <a:pt x="73" y="32"/>
                      </a:lnTo>
                      <a:lnTo>
                        <a:pt x="61" y="21"/>
                      </a:lnTo>
                      <a:lnTo>
                        <a:pt x="48" y="11"/>
                      </a:lnTo>
                      <a:lnTo>
                        <a:pt x="31" y="3"/>
                      </a:lnTo>
                      <a:lnTo>
                        <a:pt x="0"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0" name="Freeform 38"/>
                <p:cNvSpPr>
                  <a:spLocks/>
                </p:cNvSpPr>
                <p:nvPr/>
              </p:nvSpPr>
              <p:spPr bwMode="auto">
                <a:xfrm>
                  <a:off x="5236" y="239"/>
                  <a:ext cx="7" cy="16"/>
                </a:xfrm>
                <a:custGeom>
                  <a:avLst/>
                  <a:gdLst>
                    <a:gd name="T0" fmla="*/ 0 w 24"/>
                    <a:gd name="T1" fmla="*/ 0 h 45"/>
                    <a:gd name="T2" fmla="*/ 0 w 24"/>
                    <a:gd name="T3" fmla="*/ 0 h 45"/>
                    <a:gd name="T4" fmla="*/ 0 w 24"/>
                    <a:gd name="T5" fmla="*/ 0 h 45"/>
                    <a:gd name="T6" fmla="*/ 0 w 24"/>
                    <a:gd name="T7" fmla="*/ 0 h 45"/>
                    <a:gd name="T8" fmla="*/ 0 w 24"/>
                    <a:gd name="T9" fmla="*/ 0 h 45"/>
                    <a:gd name="T10" fmla="*/ 0 w 24"/>
                    <a:gd name="T11" fmla="*/ 0 h 45"/>
                    <a:gd name="T12" fmla="*/ 0 60000 65536"/>
                    <a:gd name="T13" fmla="*/ 0 60000 65536"/>
                    <a:gd name="T14" fmla="*/ 0 60000 65536"/>
                    <a:gd name="T15" fmla="*/ 0 60000 65536"/>
                    <a:gd name="T16" fmla="*/ 0 60000 65536"/>
                    <a:gd name="T17" fmla="*/ 0 60000 65536"/>
                    <a:gd name="T18" fmla="*/ 0 w 24"/>
                    <a:gd name="T19" fmla="*/ 0 h 45"/>
                    <a:gd name="T20" fmla="*/ 24 w 24"/>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 h="45">
                      <a:moveTo>
                        <a:pt x="24" y="0"/>
                      </a:moveTo>
                      <a:lnTo>
                        <a:pt x="3" y="9"/>
                      </a:lnTo>
                      <a:lnTo>
                        <a:pt x="0" y="15"/>
                      </a:lnTo>
                      <a:lnTo>
                        <a:pt x="0" y="30"/>
                      </a:lnTo>
                      <a:lnTo>
                        <a:pt x="0" y="45"/>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1" name="Freeform 39"/>
                <p:cNvSpPr>
                  <a:spLocks/>
                </p:cNvSpPr>
                <p:nvPr/>
              </p:nvSpPr>
              <p:spPr bwMode="auto">
                <a:xfrm>
                  <a:off x="5277" y="229"/>
                  <a:ext cx="21" cy="60"/>
                </a:xfrm>
                <a:custGeom>
                  <a:avLst/>
                  <a:gdLst>
                    <a:gd name="T0" fmla="*/ 0 w 70"/>
                    <a:gd name="T1" fmla="*/ 0 h 174"/>
                    <a:gd name="T2" fmla="*/ 0 w 70"/>
                    <a:gd name="T3" fmla="*/ 0 h 174"/>
                    <a:gd name="T4" fmla="*/ 0 w 70"/>
                    <a:gd name="T5" fmla="*/ 0 h 174"/>
                    <a:gd name="T6" fmla="*/ 0 w 70"/>
                    <a:gd name="T7" fmla="*/ 0 h 174"/>
                    <a:gd name="T8" fmla="*/ 0 w 70"/>
                    <a:gd name="T9" fmla="*/ 0 h 174"/>
                    <a:gd name="T10" fmla="*/ 0 w 70"/>
                    <a:gd name="T11" fmla="*/ 0 h 174"/>
                    <a:gd name="T12" fmla="*/ 0 w 70"/>
                    <a:gd name="T13" fmla="*/ 0 h 174"/>
                    <a:gd name="T14" fmla="*/ 0 w 70"/>
                    <a:gd name="T15" fmla="*/ 0 h 174"/>
                    <a:gd name="T16" fmla="*/ 0 w 70"/>
                    <a:gd name="T17" fmla="*/ 0 h 174"/>
                    <a:gd name="T18" fmla="*/ 0 w 70"/>
                    <a:gd name="T19" fmla="*/ 0 h 174"/>
                    <a:gd name="T20" fmla="*/ 0 w 70"/>
                    <a:gd name="T21" fmla="*/ 0 h 174"/>
                    <a:gd name="T22" fmla="*/ 0 w 70"/>
                    <a:gd name="T23" fmla="*/ 0 h 174"/>
                    <a:gd name="T24" fmla="*/ 0 w 70"/>
                    <a:gd name="T25" fmla="*/ 0 h 174"/>
                    <a:gd name="T26" fmla="*/ 0 w 70"/>
                    <a:gd name="T27" fmla="*/ 0 h 174"/>
                    <a:gd name="T28" fmla="*/ 0 w 70"/>
                    <a:gd name="T29" fmla="*/ 0 h 174"/>
                    <a:gd name="T30" fmla="*/ 0 w 70"/>
                    <a:gd name="T31" fmla="*/ 0 h 174"/>
                    <a:gd name="T32" fmla="*/ 0 w 70"/>
                    <a:gd name="T33" fmla="*/ 0 h 174"/>
                    <a:gd name="T34" fmla="*/ 0 w 70"/>
                    <a:gd name="T35" fmla="*/ 0 h 174"/>
                    <a:gd name="T36" fmla="*/ 0 w 70"/>
                    <a:gd name="T37" fmla="*/ 0 h 174"/>
                    <a:gd name="T38" fmla="*/ 0 w 70"/>
                    <a:gd name="T39" fmla="*/ 0 h 17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0"/>
                    <a:gd name="T61" fmla="*/ 0 h 174"/>
                    <a:gd name="T62" fmla="*/ 70 w 70"/>
                    <a:gd name="T63" fmla="*/ 174 h 17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0" h="174">
                      <a:moveTo>
                        <a:pt x="24" y="0"/>
                      </a:moveTo>
                      <a:lnTo>
                        <a:pt x="22" y="23"/>
                      </a:lnTo>
                      <a:lnTo>
                        <a:pt x="10" y="24"/>
                      </a:lnTo>
                      <a:lnTo>
                        <a:pt x="1" y="15"/>
                      </a:lnTo>
                      <a:lnTo>
                        <a:pt x="0" y="35"/>
                      </a:lnTo>
                      <a:lnTo>
                        <a:pt x="15" y="54"/>
                      </a:lnTo>
                      <a:lnTo>
                        <a:pt x="16" y="71"/>
                      </a:lnTo>
                      <a:lnTo>
                        <a:pt x="1" y="59"/>
                      </a:lnTo>
                      <a:lnTo>
                        <a:pt x="10" y="89"/>
                      </a:lnTo>
                      <a:lnTo>
                        <a:pt x="21" y="119"/>
                      </a:lnTo>
                      <a:lnTo>
                        <a:pt x="21" y="135"/>
                      </a:lnTo>
                      <a:lnTo>
                        <a:pt x="42" y="131"/>
                      </a:lnTo>
                      <a:lnTo>
                        <a:pt x="67" y="174"/>
                      </a:lnTo>
                      <a:lnTo>
                        <a:pt x="64" y="156"/>
                      </a:lnTo>
                      <a:lnTo>
                        <a:pt x="67" y="131"/>
                      </a:lnTo>
                      <a:lnTo>
                        <a:pt x="70" y="113"/>
                      </a:lnTo>
                      <a:lnTo>
                        <a:pt x="55" y="111"/>
                      </a:lnTo>
                      <a:lnTo>
                        <a:pt x="49" y="102"/>
                      </a:lnTo>
                      <a:lnTo>
                        <a:pt x="63" y="56"/>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2" name="Freeform 40"/>
                <p:cNvSpPr>
                  <a:spLocks/>
                </p:cNvSpPr>
                <p:nvPr/>
              </p:nvSpPr>
              <p:spPr bwMode="auto">
                <a:xfrm>
                  <a:off x="5291" y="290"/>
                  <a:ext cx="23" cy="42"/>
                </a:xfrm>
                <a:custGeom>
                  <a:avLst/>
                  <a:gdLst>
                    <a:gd name="T0" fmla="*/ 0 w 72"/>
                    <a:gd name="T1" fmla="*/ 0 h 123"/>
                    <a:gd name="T2" fmla="*/ 0 w 72"/>
                    <a:gd name="T3" fmla="*/ 0 h 123"/>
                    <a:gd name="T4" fmla="*/ 0 w 72"/>
                    <a:gd name="T5" fmla="*/ 0 h 123"/>
                    <a:gd name="T6" fmla="*/ 0 w 72"/>
                    <a:gd name="T7" fmla="*/ 0 h 123"/>
                    <a:gd name="T8" fmla="*/ 0 w 72"/>
                    <a:gd name="T9" fmla="*/ 0 h 123"/>
                    <a:gd name="T10" fmla="*/ 0 w 72"/>
                    <a:gd name="T11" fmla="*/ 0 h 123"/>
                    <a:gd name="T12" fmla="*/ 0 w 72"/>
                    <a:gd name="T13" fmla="*/ 0 h 123"/>
                    <a:gd name="T14" fmla="*/ 0 w 72"/>
                    <a:gd name="T15" fmla="*/ 0 h 123"/>
                    <a:gd name="T16" fmla="*/ 0 w 72"/>
                    <a:gd name="T17" fmla="*/ 0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123"/>
                    <a:gd name="T29" fmla="*/ 72 w 72"/>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123">
                      <a:moveTo>
                        <a:pt x="24" y="0"/>
                      </a:moveTo>
                      <a:lnTo>
                        <a:pt x="32" y="16"/>
                      </a:lnTo>
                      <a:lnTo>
                        <a:pt x="21" y="45"/>
                      </a:lnTo>
                      <a:lnTo>
                        <a:pt x="33" y="87"/>
                      </a:lnTo>
                      <a:lnTo>
                        <a:pt x="72" y="123"/>
                      </a:lnTo>
                      <a:lnTo>
                        <a:pt x="29" y="76"/>
                      </a:lnTo>
                      <a:lnTo>
                        <a:pt x="18" y="60"/>
                      </a:lnTo>
                      <a:lnTo>
                        <a:pt x="0" y="60"/>
                      </a:lnTo>
                      <a:lnTo>
                        <a:pt x="24" y="0"/>
                      </a:lnTo>
                      <a:close/>
                    </a:path>
                  </a:pathLst>
                </a:custGeom>
                <a:solidFill>
                  <a:srgbClr val="004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3" name="Freeform 41"/>
                <p:cNvSpPr>
                  <a:spLocks/>
                </p:cNvSpPr>
                <p:nvPr/>
              </p:nvSpPr>
              <p:spPr bwMode="auto">
                <a:xfrm>
                  <a:off x="5347" y="7"/>
                  <a:ext cx="79" cy="101"/>
                </a:xfrm>
                <a:custGeom>
                  <a:avLst/>
                  <a:gdLst>
                    <a:gd name="T0" fmla="*/ 0 w 171"/>
                    <a:gd name="T1" fmla="*/ 1 h 199"/>
                    <a:gd name="T2" fmla="*/ 0 w 171"/>
                    <a:gd name="T3" fmla="*/ 1 h 199"/>
                    <a:gd name="T4" fmla="*/ 0 w 171"/>
                    <a:gd name="T5" fmla="*/ 1 h 199"/>
                    <a:gd name="T6" fmla="*/ 0 w 171"/>
                    <a:gd name="T7" fmla="*/ 1 h 199"/>
                    <a:gd name="T8" fmla="*/ 0 w 171"/>
                    <a:gd name="T9" fmla="*/ 1 h 199"/>
                    <a:gd name="T10" fmla="*/ 0 w 171"/>
                    <a:gd name="T11" fmla="*/ 1 h 199"/>
                    <a:gd name="T12" fmla="*/ 0 w 171"/>
                    <a:gd name="T13" fmla="*/ 1 h 199"/>
                    <a:gd name="T14" fmla="*/ 0 w 171"/>
                    <a:gd name="T15" fmla="*/ 1 h 199"/>
                    <a:gd name="T16" fmla="*/ 0 w 171"/>
                    <a:gd name="T17" fmla="*/ 1 h 199"/>
                    <a:gd name="T18" fmla="*/ 0 w 171"/>
                    <a:gd name="T19" fmla="*/ 1 h 199"/>
                    <a:gd name="T20" fmla="*/ 0 w 171"/>
                    <a:gd name="T21" fmla="*/ 1 h 199"/>
                    <a:gd name="T22" fmla="*/ 0 w 171"/>
                    <a:gd name="T23" fmla="*/ 1 h 199"/>
                    <a:gd name="T24" fmla="*/ 0 w 171"/>
                    <a:gd name="T25" fmla="*/ 1 h 199"/>
                    <a:gd name="T26" fmla="*/ 0 w 171"/>
                    <a:gd name="T27" fmla="*/ 1 h 199"/>
                    <a:gd name="T28" fmla="*/ 0 w 171"/>
                    <a:gd name="T29" fmla="*/ 1 h 199"/>
                    <a:gd name="T30" fmla="*/ 0 w 171"/>
                    <a:gd name="T31" fmla="*/ 1 h 199"/>
                    <a:gd name="T32" fmla="*/ 0 w 171"/>
                    <a:gd name="T33" fmla="*/ 1 h 199"/>
                    <a:gd name="T34" fmla="*/ 0 w 171"/>
                    <a:gd name="T35" fmla="*/ 1 h 199"/>
                    <a:gd name="T36" fmla="*/ 0 w 171"/>
                    <a:gd name="T37" fmla="*/ 1 h 199"/>
                    <a:gd name="T38" fmla="*/ 0 w 171"/>
                    <a:gd name="T39" fmla="*/ 1 h 199"/>
                    <a:gd name="T40" fmla="*/ 0 w 171"/>
                    <a:gd name="T41" fmla="*/ 1 h 199"/>
                    <a:gd name="T42" fmla="*/ 0 w 171"/>
                    <a:gd name="T43" fmla="*/ 1 h 199"/>
                    <a:gd name="T44" fmla="*/ 0 w 171"/>
                    <a:gd name="T45" fmla="*/ 1 h 199"/>
                    <a:gd name="T46" fmla="*/ 0 w 171"/>
                    <a:gd name="T47" fmla="*/ 1 h 199"/>
                    <a:gd name="T48" fmla="*/ 0 w 171"/>
                    <a:gd name="T49" fmla="*/ 1 h 199"/>
                    <a:gd name="T50" fmla="*/ 0 w 171"/>
                    <a:gd name="T51" fmla="*/ 1 h 199"/>
                    <a:gd name="T52" fmla="*/ 0 w 171"/>
                    <a:gd name="T53" fmla="*/ 1 h 199"/>
                    <a:gd name="T54" fmla="*/ 0 w 171"/>
                    <a:gd name="T55" fmla="*/ 1 h 199"/>
                    <a:gd name="T56" fmla="*/ 0 w 171"/>
                    <a:gd name="T57" fmla="*/ 1 h 199"/>
                    <a:gd name="T58" fmla="*/ 0 w 171"/>
                    <a:gd name="T59" fmla="*/ 1 h 199"/>
                    <a:gd name="T60" fmla="*/ 0 w 171"/>
                    <a:gd name="T61" fmla="*/ 1 h 199"/>
                    <a:gd name="T62" fmla="*/ 0 w 171"/>
                    <a:gd name="T63" fmla="*/ 1 h 199"/>
                    <a:gd name="T64" fmla="*/ 0 w 171"/>
                    <a:gd name="T65" fmla="*/ 1 h 199"/>
                    <a:gd name="T66" fmla="*/ 0 w 171"/>
                    <a:gd name="T67" fmla="*/ 1 h 199"/>
                    <a:gd name="T68" fmla="*/ 0 w 171"/>
                    <a:gd name="T69" fmla="*/ 0 h 199"/>
                    <a:gd name="T70" fmla="*/ 0 w 171"/>
                    <a:gd name="T71" fmla="*/ 1 h 199"/>
                    <a:gd name="T72" fmla="*/ 0 w 171"/>
                    <a:gd name="T73" fmla="*/ 1 h 199"/>
                    <a:gd name="T74" fmla="*/ 0 w 171"/>
                    <a:gd name="T75" fmla="*/ 1 h 199"/>
                    <a:gd name="T76" fmla="*/ 0 w 171"/>
                    <a:gd name="T77" fmla="*/ 1 h 199"/>
                    <a:gd name="T78" fmla="*/ 0 w 171"/>
                    <a:gd name="T79" fmla="*/ 1 h 199"/>
                    <a:gd name="T80" fmla="*/ 0 w 171"/>
                    <a:gd name="T81" fmla="*/ 1 h 19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1"/>
                    <a:gd name="T124" fmla="*/ 0 h 199"/>
                    <a:gd name="T125" fmla="*/ 171 w 171"/>
                    <a:gd name="T126" fmla="*/ 199 h 19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1" h="199">
                      <a:moveTo>
                        <a:pt x="3" y="87"/>
                      </a:moveTo>
                      <a:lnTo>
                        <a:pt x="2" y="97"/>
                      </a:lnTo>
                      <a:lnTo>
                        <a:pt x="2" y="111"/>
                      </a:lnTo>
                      <a:lnTo>
                        <a:pt x="4" y="117"/>
                      </a:lnTo>
                      <a:lnTo>
                        <a:pt x="6" y="123"/>
                      </a:lnTo>
                      <a:lnTo>
                        <a:pt x="9" y="125"/>
                      </a:lnTo>
                      <a:lnTo>
                        <a:pt x="12" y="133"/>
                      </a:lnTo>
                      <a:lnTo>
                        <a:pt x="12" y="141"/>
                      </a:lnTo>
                      <a:lnTo>
                        <a:pt x="15" y="151"/>
                      </a:lnTo>
                      <a:lnTo>
                        <a:pt x="16" y="157"/>
                      </a:lnTo>
                      <a:lnTo>
                        <a:pt x="17" y="165"/>
                      </a:lnTo>
                      <a:lnTo>
                        <a:pt x="19" y="178"/>
                      </a:lnTo>
                      <a:lnTo>
                        <a:pt x="23" y="186"/>
                      </a:lnTo>
                      <a:lnTo>
                        <a:pt x="37" y="198"/>
                      </a:lnTo>
                      <a:lnTo>
                        <a:pt x="53" y="199"/>
                      </a:lnTo>
                      <a:lnTo>
                        <a:pt x="75" y="195"/>
                      </a:lnTo>
                      <a:lnTo>
                        <a:pt x="103" y="191"/>
                      </a:lnTo>
                      <a:lnTo>
                        <a:pt x="119" y="185"/>
                      </a:lnTo>
                      <a:lnTo>
                        <a:pt x="127" y="175"/>
                      </a:lnTo>
                      <a:lnTo>
                        <a:pt x="133" y="165"/>
                      </a:lnTo>
                      <a:lnTo>
                        <a:pt x="136" y="155"/>
                      </a:lnTo>
                      <a:lnTo>
                        <a:pt x="152" y="143"/>
                      </a:lnTo>
                      <a:lnTo>
                        <a:pt x="167" y="112"/>
                      </a:lnTo>
                      <a:lnTo>
                        <a:pt x="169" y="103"/>
                      </a:lnTo>
                      <a:lnTo>
                        <a:pt x="166" y="88"/>
                      </a:lnTo>
                      <a:lnTo>
                        <a:pt x="170" y="86"/>
                      </a:lnTo>
                      <a:lnTo>
                        <a:pt x="171" y="81"/>
                      </a:lnTo>
                      <a:lnTo>
                        <a:pt x="166" y="75"/>
                      </a:lnTo>
                      <a:lnTo>
                        <a:pt x="165" y="56"/>
                      </a:lnTo>
                      <a:lnTo>
                        <a:pt x="161" y="49"/>
                      </a:lnTo>
                      <a:lnTo>
                        <a:pt x="148" y="40"/>
                      </a:lnTo>
                      <a:lnTo>
                        <a:pt x="136" y="17"/>
                      </a:lnTo>
                      <a:lnTo>
                        <a:pt x="112" y="2"/>
                      </a:lnTo>
                      <a:lnTo>
                        <a:pt x="73" y="2"/>
                      </a:lnTo>
                      <a:lnTo>
                        <a:pt x="38" y="0"/>
                      </a:lnTo>
                      <a:lnTo>
                        <a:pt x="8" y="32"/>
                      </a:lnTo>
                      <a:lnTo>
                        <a:pt x="4" y="54"/>
                      </a:lnTo>
                      <a:lnTo>
                        <a:pt x="0" y="73"/>
                      </a:lnTo>
                      <a:lnTo>
                        <a:pt x="4" y="73"/>
                      </a:lnTo>
                      <a:lnTo>
                        <a:pt x="4" y="78"/>
                      </a:lnTo>
                      <a:lnTo>
                        <a:pt x="3" y="87"/>
                      </a:lnTo>
                      <a:close/>
                    </a:path>
                  </a:pathLst>
                </a:custGeom>
                <a:solidFill>
                  <a:srgbClr val="FFC080"/>
                </a:solidFill>
                <a:ln w="1588">
                  <a:solidFill>
                    <a:srgbClr val="402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4" name="Freeform 42"/>
                <p:cNvSpPr>
                  <a:spLocks/>
                </p:cNvSpPr>
                <p:nvPr/>
              </p:nvSpPr>
              <p:spPr bwMode="auto">
                <a:xfrm>
                  <a:off x="5347" y="0"/>
                  <a:ext cx="80" cy="105"/>
                </a:xfrm>
                <a:custGeom>
                  <a:avLst/>
                  <a:gdLst>
                    <a:gd name="T0" fmla="*/ 0 w 173"/>
                    <a:gd name="T1" fmla="*/ 1 h 206"/>
                    <a:gd name="T2" fmla="*/ 0 w 173"/>
                    <a:gd name="T3" fmla="*/ 1 h 206"/>
                    <a:gd name="T4" fmla="*/ 0 w 173"/>
                    <a:gd name="T5" fmla="*/ 0 h 206"/>
                    <a:gd name="T6" fmla="*/ 0 w 173"/>
                    <a:gd name="T7" fmla="*/ 1 h 206"/>
                    <a:gd name="T8" fmla="*/ 0 w 173"/>
                    <a:gd name="T9" fmla="*/ 1 h 206"/>
                    <a:gd name="T10" fmla="*/ 0 w 173"/>
                    <a:gd name="T11" fmla="*/ 1 h 206"/>
                    <a:gd name="T12" fmla="*/ 0 w 173"/>
                    <a:gd name="T13" fmla="*/ 1 h 206"/>
                    <a:gd name="T14" fmla="*/ 0 w 173"/>
                    <a:gd name="T15" fmla="*/ 1 h 206"/>
                    <a:gd name="T16" fmla="*/ 0 w 173"/>
                    <a:gd name="T17" fmla="*/ 1 h 206"/>
                    <a:gd name="T18" fmla="*/ 0 w 173"/>
                    <a:gd name="T19" fmla="*/ 1 h 206"/>
                    <a:gd name="T20" fmla="*/ 0 w 173"/>
                    <a:gd name="T21" fmla="*/ 1 h 206"/>
                    <a:gd name="T22" fmla="*/ 0 w 173"/>
                    <a:gd name="T23" fmla="*/ 1 h 206"/>
                    <a:gd name="T24" fmla="*/ 0 w 173"/>
                    <a:gd name="T25" fmla="*/ 1 h 206"/>
                    <a:gd name="T26" fmla="*/ 0 w 173"/>
                    <a:gd name="T27" fmla="*/ 1 h 206"/>
                    <a:gd name="T28" fmla="*/ 0 w 173"/>
                    <a:gd name="T29" fmla="*/ 1 h 206"/>
                    <a:gd name="T30" fmla="*/ 0 w 173"/>
                    <a:gd name="T31" fmla="*/ 1 h 206"/>
                    <a:gd name="T32" fmla="*/ 0 w 173"/>
                    <a:gd name="T33" fmla="*/ 1 h 206"/>
                    <a:gd name="T34" fmla="*/ 0 w 173"/>
                    <a:gd name="T35" fmla="*/ 1 h 206"/>
                    <a:gd name="T36" fmla="*/ 0 w 173"/>
                    <a:gd name="T37" fmla="*/ 1 h 206"/>
                    <a:gd name="T38" fmla="*/ 0 w 173"/>
                    <a:gd name="T39" fmla="*/ 1 h 206"/>
                    <a:gd name="T40" fmla="*/ 0 w 173"/>
                    <a:gd name="T41" fmla="*/ 1 h 206"/>
                    <a:gd name="T42" fmla="*/ 0 w 173"/>
                    <a:gd name="T43" fmla="*/ 1 h 206"/>
                    <a:gd name="T44" fmla="*/ 0 w 173"/>
                    <a:gd name="T45" fmla="*/ 1 h 206"/>
                    <a:gd name="T46" fmla="*/ 0 w 173"/>
                    <a:gd name="T47" fmla="*/ 1 h 206"/>
                    <a:gd name="T48" fmla="*/ 0 w 173"/>
                    <a:gd name="T49" fmla="*/ 1 h 206"/>
                    <a:gd name="T50" fmla="*/ 0 w 173"/>
                    <a:gd name="T51" fmla="*/ 1 h 206"/>
                    <a:gd name="T52" fmla="*/ 0 w 173"/>
                    <a:gd name="T53" fmla="*/ 1 h 206"/>
                    <a:gd name="T54" fmla="*/ 0 w 173"/>
                    <a:gd name="T55" fmla="*/ 1 h 206"/>
                    <a:gd name="T56" fmla="*/ 0 w 173"/>
                    <a:gd name="T57" fmla="*/ 1 h 206"/>
                    <a:gd name="T58" fmla="*/ 0 w 173"/>
                    <a:gd name="T59" fmla="*/ 1 h 206"/>
                    <a:gd name="T60" fmla="*/ 0 w 173"/>
                    <a:gd name="T61" fmla="*/ 1 h 206"/>
                    <a:gd name="T62" fmla="*/ 0 w 173"/>
                    <a:gd name="T63" fmla="*/ 1 h 206"/>
                    <a:gd name="T64" fmla="*/ 0 w 173"/>
                    <a:gd name="T65" fmla="*/ 1 h 206"/>
                    <a:gd name="T66" fmla="*/ 0 w 173"/>
                    <a:gd name="T67" fmla="*/ 1 h 206"/>
                    <a:gd name="T68" fmla="*/ 0 w 173"/>
                    <a:gd name="T69" fmla="*/ 1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206"/>
                    <a:gd name="T107" fmla="*/ 173 w 173"/>
                    <a:gd name="T108" fmla="*/ 206 h 2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206">
                      <a:moveTo>
                        <a:pt x="5" y="65"/>
                      </a:moveTo>
                      <a:lnTo>
                        <a:pt x="2" y="55"/>
                      </a:lnTo>
                      <a:lnTo>
                        <a:pt x="7" y="46"/>
                      </a:lnTo>
                      <a:lnTo>
                        <a:pt x="17" y="25"/>
                      </a:lnTo>
                      <a:lnTo>
                        <a:pt x="32" y="13"/>
                      </a:lnTo>
                      <a:lnTo>
                        <a:pt x="47" y="0"/>
                      </a:lnTo>
                      <a:lnTo>
                        <a:pt x="119" y="3"/>
                      </a:lnTo>
                      <a:lnTo>
                        <a:pt x="146" y="15"/>
                      </a:lnTo>
                      <a:lnTo>
                        <a:pt x="167" y="33"/>
                      </a:lnTo>
                      <a:lnTo>
                        <a:pt x="172" y="52"/>
                      </a:lnTo>
                      <a:lnTo>
                        <a:pt x="173" y="64"/>
                      </a:lnTo>
                      <a:lnTo>
                        <a:pt x="173" y="76"/>
                      </a:lnTo>
                      <a:lnTo>
                        <a:pt x="170" y="82"/>
                      </a:lnTo>
                      <a:lnTo>
                        <a:pt x="171" y="92"/>
                      </a:lnTo>
                      <a:lnTo>
                        <a:pt x="170" y="96"/>
                      </a:lnTo>
                      <a:lnTo>
                        <a:pt x="170" y="102"/>
                      </a:lnTo>
                      <a:lnTo>
                        <a:pt x="170" y="113"/>
                      </a:lnTo>
                      <a:lnTo>
                        <a:pt x="168" y="120"/>
                      </a:lnTo>
                      <a:lnTo>
                        <a:pt x="158" y="142"/>
                      </a:lnTo>
                      <a:lnTo>
                        <a:pt x="151" y="155"/>
                      </a:lnTo>
                      <a:lnTo>
                        <a:pt x="138" y="164"/>
                      </a:lnTo>
                      <a:lnTo>
                        <a:pt x="136" y="165"/>
                      </a:lnTo>
                      <a:lnTo>
                        <a:pt x="131" y="179"/>
                      </a:lnTo>
                      <a:lnTo>
                        <a:pt x="120" y="194"/>
                      </a:lnTo>
                      <a:lnTo>
                        <a:pt x="94" y="203"/>
                      </a:lnTo>
                      <a:lnTo>
                        <a:pt x="80" y="206"/>
                      </a:lnTo>
                      <a:lnTo>
                        <a:pt x="65" y="203"/>
                      </a:lnTo>
                      <a:lnTo>
                        <a:pt x="71" y="198"/>
                      </a:lnTo>
                      <a:lnTo>
                        <a:pt x="76" y="189"/>
                      </a:lnTo>
                      <a:lnTo>
                        <a:pt x="68" y="181"/>
                      </a:lnTo>
                      <a:lnTo>
                        <a:pt x="62" y="180"/>
                      </a:lnTo>
                      <a:lnTo>
                        <a:pt x="56" y="178"/>
                      </a:lnTo>
                      <a:lnTo>
                        <a:pt x="48" y="178"/>
                      </a:lnTo>
                      <a:lnTo>
                        <a:pt x="50" y="175"/>
                      </a:lnTo>
                      <a:lnTo>
                        <a:pt x="57" y="175"/>
                      </a:lnTo>
                      <a:lnTo>
                        <a:pt x="65" y="174"/>
                      </a:lnTo>
                      <a:lnTo>
                        <a:pt x="63" y="169"/>
                      </a:lnTo>
                      <a:lnTo>
                        <a:pt x="59" y="168"/>
                      </a:lnTo>
                      <a:lnTo>
                        <a:pt x="56" y="166"/>
                      </a:lnTo>
                      <a:lnTo>
                        <a:pt x="59" y="160"/>
                      </a:lnTo>
                      <a:lnTo>
                        <a:pt x="61" y="148"/>
                      </a:lnTo>
                      <a:lnTo>
                        <a:pt x="63" y="148"/>
                      </a:lnTo>
                      <a:lnTo>
                        <a:pt x="64" y="143"/>
                      </a:lnTo>
                      <a:lnTo>
                        <a:pt x="61" y="141"/>
                      </a:lnTo>
                      <a:lnTo>
                        <a:pt x="58" y="141"/>
                      </a:lnTo>
                      <a:lnTo>
                        <a:pt x="55" y="143"/>
                      </a:lnTo>
                      <a:lnTo>
                        <a:pt x="53" y="141"/>
                      </a:lnTo>
                      <a:lnTo>
                        <a:pt x="55" y="133"/>
                      </a:lnTo>
                      <a:lnTo>
                        <a:pt x="59" y="134"/>
                      </a:lnTo>
                      <a:lnTo>
                        <a:pt x="59" y="131"/>
                      </a:lnTo>
                      <a:lnTo>
                        <a:pt x="56" y="127"/>
                      </a:lnTo>
                      <a:lnTo>
                        <a:pt x="63" y="92"/>
                      </a:lnTo>
                      <a:lnTo>
                        <a:pt x="67" y="86"/>
                      </a:lnTo>
                      <a:lnTo>
                        <a:pt x="65" y="84"/>
                      </a:lnTo>
                      <a:lnTo>
                        <a:pt x="71" y="76"/>
                      </a:lnTo>
                      <a:lnTo>
                        <a:pt x="116" y="70"/>
                      </a:lnTo>
                      <a:lnTo>
                        <a:pt x="127" y="27"/>
                      </a:lnTo>
                      <a:lnTo>
                        <a:pt x="74" y="15"/>
                      </a:lnTo>
                      <a:lnTo>
                        <a:pt x="31" y="19"/>
                      </a:lnTo>
                      <a:lnTo>
                        <a:pt x="19" y="43"/>
                      </a:lnTo>
                      <a:lnTo>
                        <a:pt x="15" y="58"/>
                      </a:lnTo>
                      <a:lnTo>
                        <a:pt x="14" y="58"/>
                      </a:lnTo>
                      <a:lnTo>
                        <a:pt x="17" y="64"/>
                      </a:lnTo>
                      <a:lnTo>
                        <a:pt x="14" y="79"/>
                      </a:lnTo>
                      <a:lnTo>
                        <a:pt x="10" y="81"/>
                      </a:lnTo>
                      <a:lnTo>
                        <a:pt x="11" y="85"/>
                      </a:lnTo>
                      <a:lnTo>
                        <a:pt x="4" y="98"/>
                      </a:lnTo>
                      <a:lnTo>
                        <a:pt x="5" y="88"/>
                      </a:lnTo>
                      <a:lnTo>
                        <a:pt x="4" y="84"/>
                      </a:lnTo>
                      <a:lnTo>
                        <a:pt x="0" y="83"/>
                      </a:lnTo>
                      <a:lnTo>
                        <a:pt x="5" y="65"/>
                      </a:lnTo>
                      <a:close/>
                    </a:path>
                  </a:pathLst>
                </a:custGeom>
                <a:solidFill>
                  <a:srgbClr val="A05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5" name="Freeform 43"/>
                <p:cNvSpPr>
                  <a:spLocks/>
                </p:cNvSpPr>
                <p:nvPr/>
              </p:nvSpPr>
              <p:spPr bwMode="auto">
                <a:xfrm>
                  <a:off x="5386" y="57"/>
                  <a:ext cx="17" cy="9"/>
                </a:xfrm>
                <a:custGeom>
                  <a:avLst/>
                  <a:gdLst>
                    <a:gd name="T0" fmla="*/ 0 w 58"/>
                    <a:gd name="T1" fmla="*/ 0 h 27"/>
                    <a:gd name="T2" fmla="*/ 0 w 58"/>
                    <a:gd name="T3" fmla="*/ 0 h 27"/>
                    <a:gd name="T4" fmla="*/ 0 w 58"/>
                    <a:gd name="T5" fmla="*/ 0 h 27"/>
                    <a:gd name="T6" fmla="*/ 0 w 58"/>
                    <a:gd name="T7" fmla="*/ 0 h 27"/>
                    <a:gd name="T8" fmla="*/ 0 w 58"/>
                    <a:gd name="T9" fmla="*/ 0 h 27"/>
                    <a:gd name="T10" fmla="*/ 0 w 58"/>
                    <a:gd name="T11" fmla="*/ 0 h 27"/>
                    <a:gd name="T12" fmla="*/ 0 w 58"/>
                    <a:gd name="T13" fmla="*/ 0 h 27"/>
                    <a:gd name="T14" fmla="*/ 0 w 58"/>
                    <a:gd name="T15" fmla="*/ 0 h 27"/>
                    <a:gd name="T16" fmla="*/ 0 w 58"/>
                    <a:gd name="T17" fmla="*/ 0 h 27"/>
                    <a:gd name="T18" fmla="*/ 0 w 58"/>
                    <a:gd name="T19" fmla="*/ 0 h 27"/>
                    <a:gd name="T20" fmla="*/ 0 w 58"/>
                    <a:gd name="T21" fmla="*/ 0 h 27"/>
                    <a:gd name="T22" fmla="*/ 0 w 58"/>
                    <a:gd name="T23" fmla="*/ 0 h 27"/>
                    <a:gd name="T24" fmla="*/ 0 w 58"/>
                    <a:gd name="T25" fmla="*/ 0 h 27"/>
                    <a:gd name="T26" fmla="*/ 0 w 58"/>
                    <a:gd name="T27" fmla="*/ 0 h 27"/>
                    <a:gd name="T28" fmla="*/ 0 w 58"/>
                    <a:gd name="T29" fmla="*/ 0 h 27"/>
                    <a:gd name="T30" fmla="*/ 0 w 58"/>
                    <a:gd name="T31" fmla="*/ 0 h 27"/>
                    <a:gd name="T32" fmla="*/ 0 w 58"/>
                    <a:gd name="T33" fmla="*/ 0 h 27"/>
                    <a:gd name="T34" fmla="*/ 0 w 58"/>
                    <a:gd name="T35" fmla="*/ 0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
                    <a:gd name="T55" fmla="*/ 0 h 27"/>
                    <a:gd name="T56" fmla="*/ 58 w 58"/>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 h="27">
                      <a:moveTo>
                        <a:pt x="16" y="0"/>
                      </a:moveTo>
                      <a:lnTo>
                        <a:pt x="18" y="12"/>
                      </a:lnTo>
                      <a:lnTo>
                        <a:pt x="0" y="18"/>
                      </a:lnTo>
                      <a:lnTo>
                        <a:pt x="10" y="26"/>
                      </a:lnTo>
                      <a:lnTo>
                        <a:pt x="15" y="21"/>
                      </a:lnTo>
                      <a:lnTo>
                        <a:pt x="24" y="24"/>
                      </a:lnTo>
                      <a:lnTo>
                        <a:pt x="24" y="27"/>
                      </a:lnTo>
                      <a:lnTo>
                        <a:pt x="37" y="27"/>
                      </a:lnTo>
                      <a:lnTo>
                        <a:pt x="34" y="24"/>
                      </a:lnTo>
                      <a:lnTo>
                        <a:pt x="25" y="21"/>
                      </a:lnTo>
                      <a:lnTo>
                        <a:pt x="43" y="14"/>
                      </a:lnTo>
                      <a:lnTo>
                        <a:pt x="37" y="11"/>
                      </a:lnTo>
                      <a:lnTo>
                        <a:pt x="54" y="9"/>
                      </a:lnTo>
                      <a:lnTo>
                        <a:pt x="58" y="3"/>
                      </a:lnTo>
                      <a:lnTo>
                        <a:pt x="52" y="3"/>
                      </a:lnTo>
                      <a:lnTo>
                        <a:pt x="43" y="2"/>
                      </a:lnTo>
                      <a:lnTo>
                        <a:pt x="28" y="2"/>
                      </a:lnTo>
                      <a:lnTo>
                        <a:pt x="16" y="0"/>
                      </a:lnTo>
                      <a:close/>
                    </a:path>
                  </a:pathLst>
                </a:custGeom>
                <a:solidFill>
                  <a:srgbClr val="FFA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6" name="Freeform 44"/>
                <p:cNvSpPr>
                  <a:spLocks/>
                </p:cNvSpPr>
                <p:nvPr/>
              </p:nvSpPr>
              <p:spPr bwMode="auto">
                <a:xfrm>
                  <a:off x="5385" y="43"/>
                  <a:ext cx="15" cy="6"/>
                </a:xfrm>
                <a:custGeom>
                  <a:avLst/>
                  <a:gdLst>
                    <a:gd name="T0" fmla="*/ 0 w 47"/>
                    <a:gd name="T1" fmla="*/ 0 h 17"/>
                    <a:gd name="T2" fmla="*/ 0 w 47"/>
                    <a:gd name="T3" fmla="*/ 0 h 17"/>
                    <a:gd name="T4" fmla="*/ 0 w 47"/>
                    <a:gd name="T5" fmla="*/ 0 h 17"/>
                    <a:gd name="T6" fmla="*/ 0 w 47"/>
                    <a:gd name="T7" fmla="*/ 0 h 17"/>
                    <a:gd name="T8" fmla="*/ 0 w 47"/>
                    <a:gd name="T9" fmla="*/ 0 h 17"/>
                    <a:gd name="T10" fmla="*/ 0 w 47"/>
                    <a:gd name="T11" fmla="*/ 0 h 17"/>
                    <a:gd name="T12" fmla="*/ 0 w 47"/>
                    <a:gd name="T13" fmla="*/ 0 h 17"/>
                    <a:gd name="T14" fmla="*/ 0 w 47"/>
                    <a:gd name="T15" fmla="*/ 0 h 17"/>
                    <a:gd name="T16" fmla="*/ 0 w 47"/>
                    <a:gd name="T17" fmla="*/ 0 h 17"/>
                    <a:gd name="T18" fmla="*/ 0 w 47"/>
                    <a:gd name="T19" fmla="*/ 0 h 17"/>
                    <a:gd name="T20" fmla="*/ 0 w 47"/>
                    <a:gd name="T21" fmla="*/ 0 h 17"/>
                    <a:gd name="T22" fmla="*/ 0 w 47"/>
                    <a:gd name="T23" fmla="*/ 0 h 17"/>
                    <a:gd name="T24" fmla="*/ 0 w 47"/>
                    <a:gd name="T25" fmla="*/ 0 h 17"/>
                    <a:gd name="T26" fmla="*/ 0 w 47"/>
                    <a:gd name="T27" fmla="*/ 0 h 17"/>
                    <a:gd name="T28" fmla="*/ 0 w 47"/>
                    <a:gd name="T29" fmla="*/ 0 h 17"/>
                    <a:gd name="T30" fmla="*/ 0 w 47"/>
                    <a:gd name="T31" fmla="*/ 0 h 17"/>
                    <a:gd name="T32" fmla="*/ 0 w 47"/>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17"/>
                    <a:gd name="T53" fmla="*/ 47 w 4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17">
                      <a:moveTo>
                        <a:pt x="2" y="17"/>
                      </a:moveTo>
                      <a:lnTo>
                        <a:pt x="0" y="11"/>
                      </a:lnTo>
                      <a:lnTo>
                        <a:pt x="5" y="3"/>
                      </a:lnTo>
                      <a:lnTo>
                        <a:pt x="20" y="0"/>
                      </a:lnTo>
                      <a:lnTo>
                        <a:pt x="33" y="0"/>
                      </a:lnTo>
                      <a:lnTo>
                        <a:pt x="36" y="3"/>
                      </a:lnTo>
                      <a:lnTo>
                        <a:pt x="45" y="8"/>
                      </a:lnTo>
                      <a:lnTo>
                        <a:pt x="47" y="17"/>
                      </a:lnTo>
                      <a:lnTo>
                        <a:pt x="42" y="15"/>
                      </a:lnTo>
                      <a:lnTo>
                        <a:pt x="33" y="5"/>
                      </a:lnTo>
                      <a:lnTo>
                        <a:pt x="26" y="5"/>
                      </a:lnTo>
                      <a:lnTo>
                        <a:pt x="29" y="12"/>
                      </a:lnTo>
                      <a:lnTo>
                        <a:pt x="26" y="17"/>
                      </a:lnTo>
                      <a:lnTo>
                        <a:pt x="18" y="17"/>
                      </a:lnTo>
                      <a:lnTo>
                        <a:pt x="12" y="15"/>
                      </a:lnTo>
                      <a:lnTo>
                        <a:pt x="12" y="8"/>
                      </a:lnTo>
                      <a:lnTo>
                        <a:pt x="2" y="17"/>
                      </a:lnTo>
                      <a:close/>
                    </a:path>
                  </a:pathLst>
                </a:custGeom>
                <a:solidFill>
                  <a:srgbClr val="402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7" name="Freeform 45"/>
                <p:cNvSpPr>
                  <a:spLocks/>
                </p:cNvSpPr>
                <p:nvPr/>
              </p:nvSpPr>
              <p:spPr bwMode="auto">
                <a:xfrm>
                  <a:off x="5387" y="45"/>
                  <a:ext cx="11" cy="6"/>
                </a:xfrm>
                <a:custGeom>
                  <a:avLst/>
                  <a:gdLst>
                    <a:gd name="T0" fmla="*/ 0 w 36"/>
                    <a:gd name="T1" fmla="*/ 0 h 18"/>
                    <a:gd name="T2" fmla="*/ 0 w 36"/>
                    <a:gd name="T3" fmla="*/ 0 h 18"/>
                    <a:gd name="T4" fmla="*/ 0 w 36"/>
                    <a:gd name="T5" fmla="*/ 0 h 18"/>
                    <a:gd name="T6" fmla="*/ 0 w 36"/>
                    <a:gd name="T7" fmla="*/ 0 h 18"/>
                    <a:gd name="T8" fmla="*/ 0 w 36"/>
                    <a:gd name="T9" fmla="*/ 0 h 18"/>
                    <a:gd name="T10" fmla="*/ 0 w 36"/>
                    <a:gd name="T11" fmla="*/ 0 h 18"/>
                    <a:gd name="T12" fmla="*/ 0 w 36"/>
                    <a:gd name="T13" fmla="*/ 0 h 18"/>
                    <a:gd name="T14" fmla="*/ 0 w 36"/>
                    <a:gd name="T15" fmla="*/ 0 h 18"/>
                    <a:gd name="T16" fmla="*/ 0 w 36"/>
                    <a:gd name="T17" fmla="*/ 0 h 18"/>
                    <a:gd name="T18" fmla="*/ 0 w 36"/>
                    <a:gd name="T19" fmla="*/ 0 h 18"/>
                    <a:gd name="T20" fmla="*/ 0 w 36"/>
                    <a:gd name="T21" fmla="*/ 0 h 18"/>
                    <a:gd name="T22" fmla="*/ 0 w 36"/>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18"/>
                    <a:gd name="T38" fmla="*/ 36 w 36"/>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18">
                      <a:moveTo>
                        <a:pt x="0" y="12"/>
                      </a:moveTo>
                      <a:lnTo>
                        <a:pt x="7" y="18"/>
                      </a:lnTo>
                      <a:lnTo>
                        <a:pt x="16" y="18"/>
                      </a:lnTo>
                      <a:lnTo>
                        <a:pt x="31" y="15"/>
                      </a:lnTo>
                      <a:lnTo>
                        <a:pt x="36" y="12"/>
                      </a:lnTo>
                      <a:lnTo>
                        <a:pt x="25" y="0"/>
                      </a:lnTo>
                      <a:lnTo>
                        <a:pt x="22" y="1"/>
                      </a:lnTo>
                      <a:lnTo>
                        <a:pt x="24" y="9"/>
                      </a:lnTo>
                      <a:lnTo>
                        <a:pt x="21" y="13"/>
                      </a:lnTo>
                      <a:lnTo>
                        <a:pt x="9" y="10"/>
                      </a:lnTo>
                      <a:lnTo>
                        <a:pt x="9" y="4"/>
                      </a:lnTo>
                      <a:lnTo>
                        <a:pt x="0" y="12"/>
                      </a:lnTo>
                      <a:close/>
                    </a:path>
                  </a:pathLst>
                </a:custGeom>
                <a:solidFill>
                  <a:srgbClr val="FFA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8" name="Freeform 46"/>
                <p:cNvSpPr>
                  <a:spLocks/>
                </p:cNvSpPr>
                <p:nvPr/>
              </p:nvSpPr>
              <p:spPr bwMode="auto">
                <a:xfrm>
                  <a:off x="5350" y="38"/>
                  <a:ext cx="19" cy="69"/>
                </a:xfrm>
                <a:custGeom>
                  <a:avLst/>
                  <a:gdLst>
                    <a:gd name="T0" fmla="*/ 0 w 64"/>
                    <a:gd name="T1" fmla="*/ 0 h 200"/>
                    <a:gd name="T2" fmla="*/ 0 w 64"/>
                    <a:gd name="T3" fmla="*/ 0 h 200"/>
                    <a:gd name="T4" fmla="*/ 0 w 64"/>
                    <a:gd name="T5" fmla="*/ 0 h 200"/>
                    <a:gd name="T6" fmla="*/ 0 w 64"/>
                    <a:gd name="T7" fmla="*/ 0 h 200"/>
                    <a:gd name="T8" fmla="*/ 0 w 64"/>
                    <a:gd name="T9" fmla="*/ 0 h 200"/>
                    <a:gd name="T10" fmla="*/ 0 w 64"/>
                    <a:gd name="T11" fmla="*/ 0 h 200"/>
                    <a:gd name="T12" fmla="*/ 0 w 64"/>
                    <a:gd name="T13" fmla="*/ 0 h 200"/>
                    <a:gd name="T14" fmla="*/ 0 w 64"/>
                    <a:gd name="T15" fmla="*/ 0 h 200"/>
                    <a:gd name="T16" fmla="*/ 0 w 64"/>
                    <a:gd name="T17" fmla="*/ 0 h 200"/>
                    <a:gd name="T18" fmla="*/ 0 w 64"/>
                    <a:gd name="T19" fmla="*/ 0 h 200"/>
                    <a:gd name="T20" fmla="*/ 0 w 64"/>
                    <a:gd name="T21" fmla="*/ 0 h 200"/>
                    <a:gd name="T22" fmla="*/ 0 w 64"/>
                    <a:gd name="T23" fmla="*/ 0 h 200"/>
                    <a:gd name="T24" fmla="*/ 0 w 64"/>
                    <a:gd name="T25" fmla="*/ 0 h 200"/>
                    <a:gd name="T26" fmla="*/ 0 w 64"/>
                    <a:gd name="T27" fmla="*/ 0 h 200"/>
                    <a:gd name="T28" fmla="*/ 0 w 64"/>
                    <a:gd name="T29" fmla="*/ 0 h 200"/>
                    <a:gd name="T30" fmla="*/ 0 w 64"/>
                    <a:gd name="T31" fmla="*/ 0 h 200"/>
                    <a:gd name="T32" fmla="*/ 0 w 64"/>
                    <a:gd name="T33" fmla="*/ 0 h 200"/>
                    <a:gd name="T34" fmla="*/ 0 w 64"/>
                    <a:gd name="T35" fmla="*/ 0 h 200"/>
                    <a:gd name="T36" fmla="*/ 0 w 64"/>
                    <a:gd name="T37" fmla="*/ 0 h 200"/>
                    <a:gd name="T38" fmla="*/ 0 w 64"/>
                    <a:gd name="T39" fmla="*/ 0 h 200"/>
                    <a:gd name="T40" fmla="*/ 0 w 64"/>
                    <a:gd name="T41" fmla="*/ 0 h 200"/>
                    <a:gd name="T42" fmla="*/ 0 w 64"/>
                    <a:gd name="T43" fmla="*/ 0 h 200"/>
                    <a:gd name="T44" fmla="*/ 0 w 64"/>
                    <a:gd name="T45" fmla="*/ 0 h 200"/>
                    <a:gd name="T46" fmla="*/ 0 w 64"/>
                    <a:gd name="T47" fmla="*/ 0 h 200"/>
                    <a:gd name="T48" fmla="*/ 0 w 64"/>
                    <a:gd name="T49" fmla="*/ 0 h 200"/>
                    <a:gd name="T50" fmla="*/ 0 w 64"/>
                    <a:gd name="T51" fmla="*/ 0 h 200"/>
                    <a:gd name="T52" fmla="*/ 0 w 64"/>
                    <a:gd name="T53" fmla="*/ 0 h 200"/>
                    <a:gd name="T54" fmla="*/ 0 w 64"/>
                    <a:gd name="T55" fmla="*/ 0 h 200"/>
                    <a:gd name="T56" fmla="*/ 0 w 64"/>
                    <a:gd name="T57" fmla="*/ 0 h 200"/>
                    <a:gd name="T58" fmla="*/ 0 w 64"/>
                    <a:gd name="T59" fmla="*/ 0 h 200"/>
                    <a:gd name="T60" fmla="*/ 0 w 64"/>
                    <a:gd name="T61" fmla="*/ 0 h 200"/>
                    <a:gd name="T62" fmla="*/ 0 w 64"/>
                    <a:gd name="T63" fmla="*/ 0 h 200"/>
                    <a:gd name="T64" fmla="*/ 0 w 64"/>
                    <a:gd name="T65" fmla="*/ 0 h 200"/>
                    <a:gd name="T66" fmla="*/ 0 w 64"/>
                    <a:gd name="T67" fmla="*/ 0 h 200"/>
                    <a:gd name="T68" fmla="*/ 0 w 64"/>
                    <a:gd name="T69" fmla="*/ 0 h 200"/>
                    <a:gd name="T70" fmla="*/ 0 w 64"/>
                    <a:gd name="T71" fmla="*/ 0 h 200"/>
                    <a:gd name="T72" fmla="*/ 0 w 64"/>
                    <a:gd name="T73" fmla="*/ 0 h 200"/>
                    <a:gd name="T74" fmla="*/ 0 w 64"/>
                    <a:gd name="T75" fmla="*/ 0 h 200"/>
                    <a:gd name="T76" fmla="*/ 0 w 64"/>
                    <a:gd name="T77" fmla="*/ 0 h 200"/>
                    <a:gd name="T78" fmla="*/ 0 w 64"/>
                    <a:gd name="T79" fmla="*/ 0 h 200"/>
                    <a:gd name="T80" fmla="*/ 0 w 64"/>
                    <a:gd name="T81" fmla="*/ 0 h 200"/>
                    <a:gd name="T82" fmla="*/ 0 w 64"/>
                    <a:gd name="T83" fmla="*/ 0 h 200"/>
                    <a:gd name="T84" fmla="*/ 0 w 64"/>
                    <a:gd name="T85" fmla="*/ 0 h 200"/>
                    <a:gd name="T86" fmla="*/ 0 w 64"/>
                    <a:gd name="T87" fmla="*/ 0 h 200"/>
                    <a:gd name="T88" fmla="*/ 0 w 64"/>
                    <a:gd name="T89" fmla="*/ 0 h 200"/>
                    <a:gd name="T90" fmla="*/ 0 w 64"/>
                    <a:gd name="T91" fmla="*/ 0 h 200"/>
                    <a:gd name="T92" fmla="*/ 0 w 64"/>
                    <a:gd name="T93" fmla="*/ 0 h 2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200"/>
                    <a:gd name="T143" fmla="*/ 64 w 64"/>
                    <a:gd name="T144" fmla="*/ 200 h 2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200">
                      <a:moveTo>
                        <a:pt x="33" y="0"/>
                      </a:moveTo>
                      <a:lnTo>
                        <a:pt x="19" y="2"/>
                      </a:lnTo>
                      <a:lnTo>
                        <a:pt x="13" y="8"/>
                      </a:lnTo>
                      <a:lnTo>
                        <a:pt x="12" y="12"/>
                      </a:lnTo>
                      <a:lnTo>
                        <a:pt x="12" y="18"/>
                      </a:lnTo>
                      <a:lnTo>
                        <a:pt x="7" y="33"/>
                      </a:lnTo>
                      <a:lnTo>
                        <a:pt x="3" y="45"/>
                      </a:lnTo>
                      <a:lnTo>
                        <a:pt x="3" y="56"/>
                      </a:lnTo>
                      <a:lnTo>
                        <a:pt x="0" y="60"/>
                      </a:lnTo>
                      <a:lnTo>
                        <a:pt x="0" y="65"/>
                      </a:lnTo>
                      <a:lnTo>
                        <a:pt x="4" y="66"/>
                      </a:lnTo>
                      <a:lnTo>
                        <a:pt x="4" y="86"/>
                      </a:lnTo>
                      <a:lnTo>
                        <a:pt x="13" y="99"/>
                      </a:lnTo>
                      <a:lnTo>
                        <a:pt x="12" y="117"/>
                      </a:lnTo>
                      <a:lnTo>
                        <a:pt x="18" y="134"/>
                      </a:lnTo>
                      <a:lnTo>
                        <a:pt x="19" y="147"/>
                      </a:lnTo>
                      <a:lnTo>
                        <a:pt x="21" y="164"/>
                      </a:lnTo>
                      <a:lnTo>
                        <a:pt x="25" y="179"/>
                      </a:lnTo>
                      <a:lnTo>
                        <a:pt x="48" y="198"/>
                      </a:lnTo>
                      <a:lnTo>
                        <a:pt x="64" y="200"/>
                      </a:lnTo>
                      <a:lnTo>
                        <a:pt x="37" y="179"/>
                      </a:lnTo>
                      <a:lnTo>
                        <a:pt x="34" y="164"/>
                      </a:lnTo>
                      <a:lnTo>
                        <a:pt x="31" y="152"/>
                      </a:lnTo>
                      <a:lnTo>
                        <a:pt x="34" y="149"/>
                      </a:lnTo>
                      <a:lnTo>
                        <a:pt x="37" y="143"/>
                      </a:lnTo>
                      <a:lnTo>
                        <a:pt x="31" y="141"/>
                      </a:lnTo>
                      <a:lnTo>
                        <a:pt x="24" y="134"/>
                      </a:lnTo>
                      <a:lnTo>
                        <a:pt x="24" y="125"/>
                      </a:lnTo>
                      <a:lnTo>
                        <a:pt x="25" y="120"/>
                      </a:lnTo>
                      <a:lnTo>
                        <a:pt x="28" y="110"/>
                      </a:lnTo>
                      <a:lnTo>
                        <a:pt x="28" y="105"/>
                      </a:lnTo>
                      <a:lnTo>
                        <a:pt x="24" y="101"/>
                      </a:lnTo>
                      <a:lnTo>
                        <a:pt x="25" y="86"/>
                      </a:lnTo>
                      <a:lnTo>
                        <a:pt x="27" y="72"/>
                      </a:lnTo>
                      <a:lnTo>
                        <a:pt x="34" y="65"/>
                      </a:lnTo>
                      <a:lnTo>
                        <a:pt x="36" y="62"/>
                      </a:lnTo>
                      <a:lnTo>
                        <a:pt x="39" y="53"/>
                      </a:lnTo>
                      <a:lnTo>
                        <a:pt x="39" y="50"/>
                      </a:lnTo>
                      <a:lnTo>
                        <a:pt x="45" y="39"/>
                      </a:lnTo>
                      <a:lnTo>
                        <a:pt x="48" y="32"/>
                      </a:lnTo>
                      <a:lnTo>
                        <a:pt x="39" y="30"/>
                      </a:lnTo>
                      <a:lnTo>
                        <a:pt x="33" y="26"/>
                      </a:lnTo>
                      <a:lnTo>
                        <a:pt x="25" y="20"/>
                      </a:lnTo>
                      <a:lnTo>
                        <a:pt x="24" y="15"/>
                      </a:lnTo>
                      <a:lnTo>
                        <a:pt x="21" y="12"/>
                      </a:lnTo>
                      <a:lnTo>
                        <a:pt x="21" y="9"/>
                      </a:lnTo>
                      <a:lnTo>
                        <a:pt x="33" y="0"/>
                      </a:lnTo>
                      <a:close/>
                    </a:path>
                  </a:pathLst>
                </a:custGeom>
                <a:solidFill>
                  <a:srgbClr val="FFA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49" name="Freeform 47"/>
                <p:cNvSpPr>
                  <a:spLocks/>
                </p:cNvSpPr>
                <p:nvPr/>
              </p:nvSpPr>
              <p:spPr bwMode="auto">
                <a:xfrm>
                  <a:off x="5360" y="62"/>
                  <a:ext cx="9" cy="12"/>
                </a:xfrm>
                <a:custGeom>
                  <a:avLst/>
                  <a:gdLst>
                    <a:gd name="T0" fmla="*/ 0 w 29"/>
                    <a:gd name="T1" fmla="*/ 0 h 37"/>
                    <a:gd name="T2" fmla="*/ 0 w 29"/>
                    <a:gd name="T3" fmla="*/ 0 h 37"/>
                    <a:gd name="T4" fmla="*/ 0 w 29"/>
                    <a:gd name="T5" fmla="*/ 0 h 37"/>
                    <a:gd name="T6" fmla="*/ 0 w 29"/>
                    <a:gd name="T7" fmla="*/ 0 h 37"/>
                    <a:gd name="T8" fmla="*/ 0 w 29"/>
                    <a:gd name="T9" fmla="*/ 0 h 37"/>
                    <a:gd name="T10" fmla="*/ 0 w 29"/>
                    <a:gd name="T11" fmla="*/ 0 h 37"/>
                    <a:gd name="T12" fmla="*/ 0 w 29"/>
                    <a:gd name="T13" fmla="*/ 0 h 37"/>
                    <a:gd name="T14" fmla="*/ 0 w 29"/>
                    <a:gd name="T15" fmla="*/ 0 h 37"/>
                    <a:gd name="T16" fmla="*/ 0 w 29"/>
                    <a:gd name="T17" fmla="*/ 0 h 37"/>
                    <a:gd name="T18" fmla="*/ 0 w 29"/>
                    <a:gd name="T19" fmla="*/ 0 h 37"/>
                    <a:gd name="T20" fmla="*/ 0 w 29"/>
                    <a:gd name="T21" fmla="*/ 0 h 37"/>
                    <a:gd name="T22" fmla="*/ 0 w 29"/>
                    <a:gd name="T23" fmla="*/ 0 h 37"/>
                    <a:gd name="T24" fmla="*/ 0 w 29"/>
                    <a:gd name="T25" fmla="*/ 0 h 37"/>
                    <a:gd name="T26" fmla="*/ 0 w 29"/>
                    <a:gd name="T27" fmla="*/ 0 h 37"/>
                    <a:gd name="T28" fmla="*/ 0 w 29"/>
                    <a:gd name="T29" fmla="*/ 0 h 37"/>
                    <a:gd name="T30" fmla="*/ 0 w 29"/>
                    <a:gd name="T31" fmla="*/ 0 h 37"/>
                    <a:gd name="T32" fmla="*/ 0 w 29"/>
                    <a:gd name="T33" fmla="*/ 0 h 37"/>
                    <a:gd name="T34" fmla="*/ 0 w 29"/>
                    <a:gd name="T35" fmla="*/ 0 h 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
                    <a:gd name="T55" fmla="*/ 0 h 37"/>
                    <a:gd name="T56" fmla="*/ 29 w 29"/>
                    <a:gd name="T57" fmla="*/ 37 h 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 h="37">
                      <a:moveTo>
                        <a:pt x="23" y="15"/>
                      </a:moveTo>
                      <a:lnTo>
                        <a:pt x="29" y="15"/>
                      </a:lnTo>
                      <a:lnTo>
                        <a:pt x="29" y="4"/>
                      </a:lnTo>
                      <a:lnTo>
                        <a:pt x="26" y="0"/>
                      </a:lnTo>
                      <a:lnTo>
                        <a:pt x="20" y="10"/>
                      </a:lnTo>
                      <a:lnTo>
                        <a:pt x="9" y="9"/>
                      </a:lnTo>
                      <a:lnTo>
                        <a:pt x="2" y="6"/>
                      </a:lnTo>
                      <a:lnTo>
                        <a:pt x="0" y="9"/>
                      </a:lnTo>
                      <a:lnTo>
                        <a:pt x="2" y="18"/>
                      </a:lnTo>
                      <a:lnTo>
                        <a:pt x="6" y="21"/>
                      </a:lnTo>
                      <a:lnTo>
                        <a:pt x="3" y="27"/>
                      </a:lnTo>
                      <a:lnTo>
                        <a:pt x="3" y="37"/>
                      </a:lnTo>
                      <a:lnTo>
                        <a:pt x="6" y="37"/>
                      </a:lnTo>
                      <a:lnTo>
                        <a:pt x="8" y="28"/>
                      </a:lnTo>
                      <a:lnTo>
                        <a:pt x="14" y="27"/>
                      </a:lnTo>
                      <a:lnTo>
                        <a:pt x="14" y="21"/>
                      </a:lnTo>
                      <a:lnTo>
                        <a:pt x="15" y="15"/>
                      </a:lnTo>
                      <a:lnTo>
                        <a:pt x="23" y="15"/>
                      </a:lnTo>
                      <a:close/>
                    </a:path>
                  </a:pathLst>
                </a:custGeom>
                <a:solidFill>
                  <a:srgbClr val="A05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0" name="Freeform 48"/>
                <p:cNvSpPr>
                  <a:spLocks/>
                </p:cNvSpPr>
                <p:nvPr/>
              </p:nvSpPr>
              <p:spPr bwMode="auto">
                <a:xfrm>
                  <a:off x="5364" y="46"/>
                  <a:ext cx="6" cy="7"/>
                </a:xfrm>
                <a:custGeom>
                  <a:avLst/>
                  <a:gdLst>
                    <a:gd name="T0" fmla="*/ 0 w 17"/>
                    <a:gd name="T1" fmla="*/ 0 h 22"/>
                    <a:gd name="T2" fmla="*/ 0 w 17"/>
                    <a:gd name="T3" fmla="*/ 0 h 22"/>
                    <a:gd name="T4" fmla="*/ 0 w 17"/>
                    <a:gd name="T5" fmla="*/ 0 h 22"/>
                    <a:gd name="T6" fmla="*/ 0 w 17"/>
                    <a:gd name="T7" fmla="*/ 0 h 22"/>
                    <a:gd name="T8" fmla="*/ 0 w 17"/>
                    <a:gd name="T9" fmla="*/ 0 h 22"/>
                    <a:gd name="T10" fmla="*/ 0 w 17"/>
                    <a:gd name="T11" fmla="*/ 0 h 22"/>
                    <a:gd name="T12" fmla="*/ 0 w 17"/>
                    <a:gd name="T13" fmla="*/ 0 h 22"/>
                    <a:gd name="T14" fmla="*/ 0 60000 65536"/>
                    <a:gd name="T15" fmla="*/ 0 60000 65536"/>
                    <a:gd name="T16" fmla="*/ 0 60000 65536"/>
                    <a:gd name="T17" fmla="*/ 0 60000 65536"/>
                    <a:gd name="T18" fmla="*/ 0 60000 65536"/>
                    <a:gd name="T19" fmla="*/ 0 60000 65536"/>
                    <a:gd name="T20" fmla="*/ 0 60000 65536"/>
                    <a:gd name="T21" fmla="*/ 0 w 17"/>
                    <a:gd name="T22" fmla="*/ 0 h 22"/>
                    <a:gd name="T23" fmla="*/ 17 w 17"/>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22">
                      <a:moveTo>
                        <a:pt x="14" y="0"/>
                      </a:moveTo>
                      <a:lnTo>
                        <a:pt x="17" y="9"/>
                      </a:lnTo>
                      <a:lnTo>
                        <a:pt x="6" y="13"/>
                      </a:lnTo>
                      <a:lnTo>
                        <a:pt x="6" y="21"/>
                      </a:lnTo>
                      <a:lnTo>
                        <a:pt x="0" y="22"/>
                      </a:lnTo>
                      <a:lnTo>
                        <a:pt x="3" y="9"/>
                      </a:lnTo>
                      <a:lnTo>
                        <a:pt x="14" y="0"/>
                      </a:lnTo>
                      <a:close/>
                    </a:path>
                  </a:pathLst>
                </a:custGeom>
                <a:solidFill>
                  <a:srgbClr val="A05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1" name="Freeform 49"/>
                <p:cNvSpPr>
                  <a:spLocks/>
                </p:cNvSpPr>
                <p:nvPr/>
              </p:nvSpPr>
              <p:spPr bwMode="auto">
                <a:xfrm>
                  <a:off x="5360" y="35"/>
                  <a:ext cx="9" cy="5"/>
                </a:xfrm>
                <a:custGeom>
                  <a:avLst/>
                  <a:gdLst>
                    <a:gd name="T0" fmla="*/ 0 w 31"/>
                    <a:gd name="T1" fmla="*/ 0 h 14"/>
                    <a:gd name="T2" fmla="*/ 0 w 31"/>
                    <a:gd name="T3" fmla="*/ 0 h 14"/>
                    <a:gd name="T4" fmla="*/ 0 w 31"/>
                    <a:gd name="T5" fmla="*/ 0 h 14"/>
                    <a:gd name="T6" fmla="*/ 0 w 31"/>
                    <a:gd name="T7" fmla="*/ 0 h 14"/>
                    <a:gd name="T8" fmla="*/ 0 w 31"/>
                    <a:gd name="T9" fmla="*/ 0 h 14"/>
                    <a:gd name="T10" fmla="*/ 0 w 31"/>
                    <a:gd name="T11" fmla="*/ 0 h 14"/>
                    <a:gd name="T12" fmla="*/ 0 w 31"/>
                    <a:gd name="T13" fmla="*/ 0 h 14"/>
                    <a:gd name="T14" fmla="*/ 0 w 31"/>
                    <a:gd name="T15" fmla="*/ 0 h 14"/>
                    <a:gd name="T16" fmla="*/ 0 w 31"/>
                    <a:gd name="T17" fmla="*/ 0 h 14"/>
                    <a:gd name="T18" fmla="*/ 0 w 3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4"/>
                    <a:gd name="T32" fmla="*/ 31 w 3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4">
                      <a:moveTo>
                        <a:pt x="0" y="5"/>
                      </a:moveTo>
                      <a:lnTo>
                        <a:pt x="10" y="5"/>
                      </a:lnTo>
                      <a:lnTo>
                        <a:pt x="16" y="9"/>
                      </a:lnTo>
                      <a:lnTo>
                        <a:pt x="12" y="11"/>
                      </a:lnTo>
                      <a:lnTo>
                        <a:pt x="24" y="14"/>
                      </a:lnTo>
                      <a:lnTo>
                        <a:pt x="31" y="6"/>
                      </a:lnTo>
                      <a:lnTo>
                        <a:pt x="24" y="5"/>
                      </a:lnTo>
                      <a:lnTo>
                        <a:pt x="19" y="5"/>
                      </a:lnTo>
                      <a:lnTo>
                        <a:pt x="15" y="0"/>
                      </a:lnTo>
                      <a:lnTo>
                        <a:pt x="0" y="5"/>
                      </a:lnTo>
                      <a:close/>
                    </a:path>
                  </a:pathLst>
                </a:custGeom>
                <a:solidFill>
                  <a:srgbClr val="402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2" name="Freeform 50"/>
                <p:cNvSpPr>
                  <a:spLocks/>
                </p:cNvSpPr>
                <p:nvPr/>
              </p:nvSpPr>
              <p:spPr bwMode="auto">
                <a:xfrm>
                  <a:off x="5371" y="44"/>
                  <a:ext cx="2" cy="15"/>
                </a:xfrm>
                <a:custGeom>
                  <a:avLst/>
                  <a:gdLst>
                    <a:gd name="T0" fmla="*/ 0 w 5"/>
                    <a:gd name="T1" fmla="*/ 0 h 41"/>
                    <a:gd name="T2" fmla="*/ 0 w 5"/>
                    <a:gd name="T3" fmla="*/ 0 h 41"/>
                    <a:gd name="T4" fmla="*/ 0 w 5"/>
                    <a:gd name="T5" fmla="*/ 0 h 41"/>
                    <a:gd name="T6" fmla="*/ 0 w 5"/>
                    <a:gd name="T7" fmla="*/ 0 h 41"/>
                    <a:gd name="T8" fmla="*/ 0 w 5"/>
                    <a:gd name="T9" fmla="*/ 0 h 41"/>
                    <a:gd name="T10" fmla="*/ 0 w 5"/>
                    <a:gd name="T11" fmla="*/ 0 h 41"/>
                    <a:gd name="T12" fmla="*/ 0 60000 65536"/>
                    <a:gd name="T13" fmla="*/ 0 60000 65536"/>
                    <a:gd name="T14" fmla="*/ 0 60000 65536"/>
                    <a:gd name="T15" fmla="*/ 0 60000 65536"/>
                    <a:gd name="T16" fmla="*/ 0 60000 65536"/>
                    <a:gd name="T17" fmla="*/ 0 60000 65536"/>
                    <a:gd name="T18" fmla="*/ 0 w 5"/>
                    <a:gd name="T19" fmla="*/ 0 h 41"/>
                    <a:gd name="T20" fmla="*/ 5 w 5"/>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5" h="41">
                      <a:moveTo>
                        <a:pt x="2" y="0"/>
                      </a:moveTo>
                      <a:lnTo>
                        <a:pt x="5" y="11"/>
                      </a:lnTo>
                      <a:lnTo>
                        <a:pt x="5" y="30"/>
                      </a:lnTo>
                      <a:lnTo>
                        <a:pt x="0" y="41"/>
                      </a:lnTo>
                      <a:lnTo>
                        <a:pt x="2" y="26"/>
                      </a:lnTo>
                      <a:lnTo>
                        <a:pt x="2" y="0"/>
                      </a:lnTo>
                      <a:close/>
                    </a:path>
                  </a:pathLst>
                </a:custGeom>
                <a:solidFill>
                  <a:srgbClr val="A05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3" name="Freeform 51"/>
                <p:cNvSpPr>
                  <a:spLocks/>
                </p:cNvSpPr>
                <p:nvPr/>
              </p:nvSpPr>
              <p:spPr bwMode="auto">
                <a:xfrm>
                  <a:off x="5358" y="39"/>
                  <a:ext cx="14" cy="6"/>
                </a:xfrm>
                <a:custGeom>
                  <a:avLst/>
                  <a:gdLst>
                    <a:gd name="T0" fmla="*/ 0 w 46"/>
                    <a:gd name="T1" fmla="*/ 0 h 18"/>
                    <a:gd name="T2" fmla="*/ 0 w 46"/>
                    <a:gd name="T3" fmla="*/ 0 h 18"/>
                    <a:gd name="T4" fmla="*/ 0 w 46"/>
                    <a:gd name="T5" fmla="*/ 0 h 18"/>
                    <a:gd name="T6" fmla="*/ 0 w 46"/>
                    <a:gd name="T7" fmla="*/ 0 h 18"/>
                    <a:gd name="T8" fmla="*/ 0 w 46"/>
                    <a:gd name="T9" fmla="*/ 0 h 18"/>
                    <a:gd name="T10" fmla="*/ 0 w 46"/>
                    <a:gd name="T11" fmla="*/ 0 h 18"/>
                    <a:gd name="T12" fmla="*/ 0 w 46"/>
                    <a:gd name="T13" fmla="*/ 0 h 18"/>
                    <a:gd name="T14" fmla="*/ 0 w 46"/>
                    <a:gd name="T15" fmla="*/ 0 h 18"/>
                    <a:gd name="T16" fmla="*/ 0 w 46"/>
                    <a:gd name="T17" fmla="*/ 0 h 18"/>
                    <a:gd name="T18" fmla="*/ 0 w 46"/>
                    <a:gd name="T19" fmla="*/ 0 h 18"/>
                    <a:gd name="T20" fmla="*/ 0 w 46"/>
                    <a:gd name="T21" fmla="*/ 0 h 18"/>
                    <a:gd name="T22" fmla="*/ 0 w 46"/>
                    <a:gd name="T23" fmla="*/ 0 h 18"/>
                    <a:gd name="T24" fmla="*/ 0 w 46"/>
                    <a:gd name="T25" fmla="*/ 0 h 18"/>
                    <a:gd name="T26" fmla="*/ 0 w 46"/>
                    <a:gd name="T27" fmla="*/ 0 h 18"/>
                    <a:gd name="T28" fmla="*/ 0 w 46"/>
                    <a:gd name="T29" fmla="*/ 0 h 18"/>
                    <a:gd name="T30" fmla="*/ 0 w 46"/>
                    <a:gd name="T31" fmla="*/ 0 h 18"/>
                    <a:gd name="T32" fmla="*/ 0 w 46"/>
                    <a:gd name="T33" fmla="*/ 0 h 18"/>
                    <a:gd name="T34" fmla="*/ 0 w 46"/>
                    <a:gd name="T35" fmla="*/ 0 h 18"/>
                    <a:gd name="T36" fmla="*/ 0 w 46"/>
                    <a:gd name="T37" fmla="*/ 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8"/>
                    <a:gd name="T59" fmla="*/ 46 w 46"/>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8">
                      <a:moveTo>
                        <a:pt x="7" y="6"/>
                      </a:moveTo>
                      <a:lnTo>
                        <a:pt x="0" y="8"/>
                      </a:lnTo>
                      <a:lnTo>
                        <a:pt x="1" y="3"/>
                      </a:lnTo>
                      <a:lnTo>
                        <a:pt x="16" y="0"/>
                      </a:lnTo>
                      <a:lnTo>
                        <a:pt x="28" y="0"/>
                      </a:lnTo>
                      <a:lnTo>
                        <a:pt x="33" y="3"/>
                      </a:lnTo>
                      <a:lnTo>
                        <a:pt x="42" y="6"/>
                      </a:lnTo>
                      <a:lnTo>
                        <a:pt x="46" y="14"/>
                      </a:lnTo>
                      <a:lnTo>
                        <a:pt x="46" y="17"/>
                      </a:lnTo>
                      <a:lnTo>
                        <a:pt x="43" y="18"/>
                      </a:lnTo>
                      <a:lnTo>
                        <a:pt x="39" y="14"/>
                      </a:lnTo>
                      <a:lnTo>
                        <a:pt x="34" y="6"/>
                      </a:lnTo>
                      <a:lnTo>
                        <a:pt x="27" y="5"/>
                      </a:lnTo>
                      <a:lnTo>
                        <a:pt x="22" y="5"/>
                      </a:lnTo>
                      <a:lnTo>
                        <a:pt x="24" y="8"/>
                      </a:lnTo>
                      <a:lnTo>
                        <a:pt x="22" y="18"/>
                      </a:lnTo>
                      <a:lnTo>
                        <a:pt x="16" y="18"/>
                      </a:lnTo>
                      <a:lnTo>
                        <a:pt x="10" y="17"/>
                      </a:lnTo>
                      <a:lnTo>
                        <a:pt x="7" y="6"/>
                      </a:lnTo>
                      <a:close/>
                    </a:path>
                  </a:pathLst>
                </a:custGeom>
                <a:solidFill>
                  <a:srgbClr val="402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4" name="Freeform 52"/>
                <p:cNvSpPr>
                  <a:spLocks/>
                </p:cNvSpPr>
                <p:nvPr/>
              </p:nvSpPr>
              <p:spPr bwMode="auto">
                <a:xfrm>
                  <a:off x="5365" y="83"/>
                  <a:ext cx="22" cy="5"/>
                </a:xfrm>
                <a:custGeom>
                  <a:avLst/>
                  <a:gdLst>
                    <a:gd name="T0" fmla="*/ 0 w 68"/>
                    <a:gd name="T1" fmla="*/ 0 h 15"/>
                    <a:gd name="T2" fmla="*/ 0 w 68"/>
                    <a:gd name="T3" fmla="*/ 0 h 15"/>
                    <a:gd name="T4" fmla="*/ 0 w 68"/>
                    <a:gd name="T5" fmla="*/ 0 h 15"/>
                    <a:gd name="T6" fmla="*/ 0 w 68"/>
                    <a:gd name="T7" fmla="*/ 0 h 15"/>
                    <a:gd name="T8" fmla="*/ 0 w 68"/>
                    <a:gd name="T9" fmla="*/ 0 h 15"/>
                    <a:gd name="T10" fmla="*/ 0 w 68"/>
                    <a:gd name="T11" fmla="*/ 0 h 15"/>
                    <a:gd name="T12" fmla="*/ 0 w 68"/>
                    <a:gd name="T13" fmla="*/ 0 h 15"/>
                    <a:gd name="T14" fmla="*/ 0 w 68"/>
                    <a:gd name="T15" fmla="*/ 0 h 15"/>
                    <a:gd name="T16" fmla="*/ 0 w 68"/>
                    <a:gd name="T17" fmla="*/ 0 h 15"/>
                    <a:gd name="T18" fmla="*/ 0 w 68"/>
                    <a:gd name="T19" fmla="*/ 0 h 15"/>
                    <a:gd name="T20" fmla="*/ 0 w 68"/>
                    <a:gd name="T21" fmla="*/ 0 h 15"/>
                    <a:gd name="T22" fmla="*/ 0 w 68"/>
                    <a:gd name="T23" fmla="*/ 0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
                    <a:gd name="T37" fmla="*/ 0 h 15"/>
                    <a:gd name="T38" fmla="*/ 68 w 68"/>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 h="15">
                      <a:moveTo>
                        <a:pt x="0" y="8"/>
                      </a:moveTo>
                      <a:lnTo>
                        <a:pt x="8" y="3"/>
                      </a:lnTo>
                      <a:lnTo>
                        <a:pt x="20" y="2"/>
                      </a:lnTo>
                      <a:lnTo>
                        <a:pt x="32" y="0"/>
                      </a:lnTo>
                      <a:lnTo>
                        <a:pt x="51" y="6"/>
                      </a:lnTo>
                      <a:lnTo>
                        <a:pt x="68" y="15"/>
                      </a:lnTo>
                      <a:lnTo>
                        <a:pt x="60" y="12"/>
                      </a:lnTo>
                      <a:lnTo>
                        <a:pt x="48" y="9"/>
                      </a:lnTo>
                      <a:lnTo>
                        <a:pt x="38" y="11"/>
                      </a:lnTo>
                      <a:lnTo>
                        <a:pt x="12" y="11"/>
                      </a:lnTo>
                      <a:lnTo>
                        <a:pt x="8" y="8"/>
                      </a:lnTo>
                      <a:lnTo>
                        <a:pt x="0" y="8"/>
                      </a:lnTo>
                      <a:close/>
                    </a:path>
                  </a:pathLst>
                </a:custGeom>
                <a:solidFill>
                  <a:srgbClr val="402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5" name="Freeform 53"/>
                <p:cNvSpPr>
                  <a:spLocks/>
                </p:cNvSpPr>
                <p:nvPr/>
              </p:nvSpPr>
              <p:spPr bwMode="auto">
                <a:xfrm>
                  <a:off x="5377" y="93"/>
                  <a:ext cx="32" cy="21"/>
                </a:xfrm>
                <a:custGeom>
                  <a:avLst/>
                  <a:gdLst>
                    <a:gd name="T0" fmla="*/ 0 w 102"/>
                    <a:gd name="T1" fmla="*/ 0 h 63"/>
                    <a:gd name="T2" fmla="*/ 0 w 102"/>
                    <a:gd name="T3" fmla="*/ 0 h 63"/>
                    <a:gd name="T4" fmla="*/ 0 w 102"/>
                    <a:gd name="T5" fmla="*/ 0 h 63"/>
                    <a:gd name="T6" fmla="*/ 0 w 102"/>
                    <a:gd name="T7" fmla="*/ 0 h 63"/>
                    <a:gd name="T8" fmla="*/ 0 w 102"/>
                    <a:gd name="T9" fmla="*/ 0 h 63"/>
                    <a:gd name="T10" fmla="*/ 0 w 102"/>
                    <a:gd name="T11" fmla="*/ 0 h 63"/>
                    <a:gd name="T12" fmla="*/ 0 w 102"/>
                    <a:gd name="T13" fmla="*/ 0 h 63"/>
                    <a:gd name="T14" fmla="*/ 0 w 102"/>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02"/>
                    <a:gd name="T25" fmla="*/ 0 h 63"/>
                    <a:gd name="T26" fmla="*/ 102 w 102"/>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2" h="63">
                      <a:moveTo>
                        <a:pt x="102" y="0"/>
                      </a:moveTo>
                      <a:lnTo>
                        <a:pt x="99" y="21"/>
                      </a:lnTo>
                      <a:lnTo>
                        <a:pt x="99" y="39"/>
                      </a:lnTo>
                      <a:lnTo>
                        <a:pt x="94" y="51"/>
                      </a:lnTo>
                      <a:lnTo>
                        <a:pt x="76" y="63"/>
                      </a:lnTo>
                      <a:lnTo>
                        <a:pt x="0" y="41"/>
                      </a:lnTo>
                      <a:lnTo>
                        <a:pt x="73" y="27"/>
                      </a:lnTo>
                      <a:lnTo>
                        <a:pt x="102" y="0"/>
                      </a:lnTo>
                      <a:close/>
                    </a:path>
                  </a:pathLst>
                </a:custGeom>
                <a:solidFill>
                  <a:srgbClr val="804000"/>
                </a:solidFill>
                <a:ln w="1588">
                  <a:solidFill>
                    <a:srgbClr val="402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6" name="Freeform 54"/>
                <p:cNvSpPr>
                  <a:spLocks/>
                </p:cNvSpPr>
                <p:nvPr/>
              </p:nvSpPr>
              <p:spPr bwMode="auto">
                <a:xfrm>
                  <a:off x="5364" y="72"/>
                  <a:ext cx="6" cy="2"/>
                </a:xfrm>
                <a:custGeom>
                  <a:avLst/>
                  <a:gdLst>
                    <a:gd name="T0" fmla="*/ 0 w 17"/>
                    <a:gd name="T1" fmla="*/ 0 h 6"/>
                    <a:gd name="T2" fmla="*/ 0 w 17"/>
                    <a:gd name="T3" fmla="*/ 0 h 6"/>
                    <a:gd name="T4" fmla="*/ 0 w 17"/>
                    <a:gd name="T5" fmla="*/ 0 h 6"/>
                    <a:gd name="T6" fmla="*/ 0 w 17"/>
                    <a:gd name="T7" fmla="*/ 0 h 6"/>
                    <a:gd name="T8" fmla="*/ 0 w 17"/>
                    <a:gd name="T9" fmla="*/ 0 h 6"/>
                    <a:gd name="T10" fmla="*/ 0 w 17"/>
                    <a:gd name="T11" fmla="*/ 0 h 6"/>
                    <a:gd name="T12" fmla="*/ 0 60000 65536"/>
                    <a:gd name="T13" fmla="*/ 0 60000 65536"/>
                    <a:gd name="T14" fmla="*/ 0 60000 65536"/>
                    <a:gd name="T15" fmla="*/ 0 60000 65536"/>
                    <a:gd name="T16" fmla="*/ 0 60000 65536"/>
                    <a:gd name="T17" fmla="*/ 0 60000 65536"/>
                    <a:gd name="T18" fmla="*/ 0 w 17"/>
                    <a:gd name="T19" fmla="*/ 0 h 6"/>
                    <a:gd name="T20" fmla="*/ 17 w 17"/>
                    <a:gd name="T21" fmla="*/ 6 h 6"/>
                  </a:gdLst>
                  <a:ahLst/>
                  <a:cxnLst>
                    <a:cxn ang="T12">
                      <a:pos x="T0" y="T1"/>
                    </a:cxn>
                    <a:cxn ang="T13">
                      <a:pos x="T2" y="T3"/>
                    </a:cxn>
                    <a:cxn ang="T14">
                      <a:pos x="T4" y="T5"/>
                    </a:cxn>
                    <a:cxn ang="T15">
                      <a:pos x="T6" y="T7"/>
                    </a:cxn>
                    <a:cxn ang="T16">
                      <a:pos x="T8" y="T9"/>
                    </a:cxn>
                    <a:cxn ang="T17">
                      <a:pos x="T10" y="T11"/>
                    </a:cxn>
                  </a:cxnLst>
                  <a:rect l="T18" t="T19" r="T20" b="T21"/>
                  <a:pathLst>
                    <a:path w="17" h="6">
                      <a:moveTo>
                        <a:pt x="0" y="0"/>
                      </a:moveTo>
                      <a:lnTo>
                        <a:pt x="6" y="0"/>
                      </a:lnTo>
                      <a:lnTo>
                        <a:pt x="12" y="3"/>
                      </a:lnTo>
                      <a:lnTo>
                        <a:pt x="17" y="4"/>
                      </a:lnTo>
                      <a:lnTo>
                        <a:pt x="9" y="6"/>
                      </a:lnTo>
                      <a:lnTo>
                        <a:pt x="0" y="0"/>
                      </a:lnTo>
                      <a:close/>
                    </a:path>
                  </a:pathLst>
                </a:custGeom>
                <a:solidFill>
                  <a:srgbClr val="A05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7" name="Freeform 55"/>
                <p:cNvSpPr>
                  <a:spLocks/>
                </p:cNvSpPr>
                <p:nvPr/>
              </p:nvSpPr>
              <p:spPr bwMode="auto">
                <a:xfrm>
                  <a:off x="5371" y="77"/>
                  <a:ext cx="1" cy="4"/>
                </a:xfrm>
                <a:custGeom>
                  <a:avLst/>
                  <a:gdLst>
                    <a:gd name="T0" fmla="*/ 0 w 3"/>
                    <a:gd name="T1" fmla="*/ 0 h 12"/>
                    <a:gd name="T2" fmla="*/ 0 w 3"/>
                    <a:gd name="T3" fmla="*/ 0 h 12"/>
                    <a:gd name="T4" fmla="*/ 0 w 3"/>
                    <a:gd name="T5" fmla="*/ 0 h 12"/>
                    <a:gd name="T6" fmla="*/ 0 w 3"/>
                    <a:gd name="T7" fmla="*/ 0 h 12"/>
                    <a:gd name="T8" fmla="*/ 0 60000 65536"/>
                    <a:gd name="T9" fmla="*/ 0 60000 65536"/>
                    <a:gd name="T10" fmla="*/ 0 60000 65536"/>
                    <a:gd name="T11" fmla="*/ 0 60000 65536"/>
                    <a:gd name="T12" fmla="*/ 0 w 3"/>
                    <a:gd name="T13" fmla="*/ 0 h 12"/>
                    <a:gd name="T14" fmla="*/ 3 w 3"/>
                    <a:gd name="T15" fmla="*/ 12 h 12"/>
                  </a:gdLst>
                  <a:ahLst/>
                  <a:cxnLst>
                    <a:cxn ang="T8">
                      <a:pos x="T0" y="T1"/>
                    </a:cxn>
                    <a:cxn ang="T9">
                      <a:pos x="T2" y="T3"/>
                    </a:cxn>
                    <a:cxn ang="T10">
                      <a:pos x="T4" y="T5"/>
                    </a:cxn>
                    <a:cxn ang="T11">
                      <a:pos x="T6" y="T7"/>
                    </a:cxn>
                  </a:cxnLst>
                  <a:rect l="T12" t="T13" r="T14" b="T15"/>
                  <a:pathLst>
                    <a:path w="3" h="12">
                      <a:moveTo>
                        <a:pt x="3" y="0"/>
                      </a:moveTo>
                      <a:lnTo>
                        <a:pt x="0" y="5"/>
                      </a:lnTo>
                      <a:lnTo>
                        <a:pt x="3" y="12"/>
                      </a:lnTo>
                      <a:lnTo>
                        <a:pt x="3" y="0"/>
                      </a:lnTo>
                      <a:close/>
                    </a:path>
                  </a:pathLst>
                </a:custGeom>
                <a:solidFill>
                  <a:srgbClr val="A05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8" name="Freeform 56"/>
                <p:cNvSpPr>
                  <a:spLocks/>
                </p:cNvSpPr>
                <p:nvPr/>
              </p:nvSpPr>
              <p:spPr bwMode="auto">
                <a:xfrm>
                  <a:off x="5274" y="63"/>
                  <a:ext cx="185" cy="131"/>
                </a:xfrm>
                <a:custGeom>
                  <a:avLst/>
                  <a:gdLst>
                    <a:gd name="T0" fmla="*/ 0 w 598"/>
                    <a:gd name="T1" fmla="*/ 0 h 384"/>
                    <a:gd name="T2" fmla="*/ 0 w 598"/>
                    <a:gd name="T3" fmla="*/ 0 h 384"/>
                    <a:gd name="T4" fmla="*/ 0 w 598"/>
                    <a:gd name="T5" fmla="*/ 0 h 384"/>
                    <a:gd name="T6" fmla="*/ 0 w 598"/>
                    <a:gd name="T7" fmla="*/ 0 h 384"/>
                    <a:gd name="T8" fmla="*/ 0 w 598"/>
                    <a:gd name="T9" fmla="*/ 0 h 384"/>
                    <a:gd name="T10" fmla="*/ 0 w 598"/>
                    <a:gd name="T11" fmla="*/ 0 h 384"/>
                    <a:gd name="T12" fmla="*/ 0 w 598"/>
                    <a:gd name="T13" fmla="*/ 0 h 384"/>
                    <a:gd name="T14" fmla="*/ 0 w 598"/>
                    <a:gd name="T15" fmla="*/ 0 h 384"/>
                    <a:gd name="T16" fmla="*/ 0 w 598"/>
                    <a:gd name="T17" fmla="*/ 0 h 384"/>
                    <a:gd name="T18" fmla="*/ 0 w 598"/>
                    <a:gd name="T19" fmla="*/ 0 h 384"/>
                    <a:gd name="T20" fmla="*/ 0 w 598"/>
                    <a:gd name="T21" fmla="*/ 0 h 384"/>
                    <a:gd name="T22" fmla="*/ 0 w 598"/>
                    <a:gd name="T23" fmla="*/ 0 h 384"/>
                    <a:gd name="T24" fmla="*/ 0 w 598"/>
                    <a:gd name="T25" fmla="*/ 0 h 384"/>
                    <a:gd name="T26" fmla="*/ 0 w 598"/>
                    <a:gd name="T27" fmla="*/ 0 h 384"/>
                    <a:gd name="T28" fmla="*/ 0 w 598"/>
                    <a:gd name="T29" fmla="*/ 0 h 384"/>
                    <a:gd name="T30" fmla="*/ 0 w 598"/>
                    <a:gd name="T31" fmla="*/ 0 h 384"/>
                    <a:gd name="T32" fmla="*/ 0 w 598"/>
                    <a:gd name="T33" fmla="*/ 0 h 384"/>
                    <a:gd name="T34" fmla="*/ 0 w 598"/>
                    <a:gd name="T35" fmla="*/ 0 h 384"/>
                    <a:gd name="T36" fmla="*/ 0 w 598"/>
                    <a:gd name="T37" fmla="*/ 0 h 384"/>
                    <a:gd name="T38" fmla="*/ 0 w 598"/>
                    <a:gd name="T39" fmla="*/ 0 h 384"/>
                    <a:gd name="T40" fmla="*/ 0 w 598"/>
                    <a:gd name="T41" fmla="*/ 0 h 384"/>
                    <a:gd name="T42" fmla="*/ 0 w 598"/>
                    <a:gd name="T43" fmla="*/ 0 h 384"/>
                    <a:gd name="T44" fmla="*/ 0 w 598"/>
                    <a:gd name="T45" fmla="*/ 0 h 384"/>
                    <a:gd name="T46" fmla="*/ 0 w 598"/>
                    <a:gd name="T47" fmla="*/ 0 h 384"/>
                    <a:gd name="T48" fmla="*/ 0 w 598"/>
                    <a:gd name="T49" fmla="*/ 0 h 384"/>
                    <a:gd name="T50" fmla="*/ 0 w 598"/>
                    <a:gd name="T51" fmla="*/ 0 h 384"/>
                    <a:gd name="T52" fmla="*/ 0 w 598"/>
                    <a:gd name="T53" fmla="*/ 0 h 384"/>
                    <a:gd name="T54" fmla="*/ 0 w 598"/>
                    <a:gd name="T55" fmla="*/ 0 h 384"/>
                    <a:gd name="T56" fmla="*/ 0 w 598"/>
                    <a:gd name="T57" fmla="*/ 0 h 384"/>
                    <a:gd name="T58" fmla="*/ 0 w 598"/>
                    <a:gd name="T59" fmla="*/ 0 h 384"/>
                    <a:gd name="T60" fmla="*/ 0 w 598"/>
                    <a:gd name="T61" fmla="*/ 0 h 384"/>
                    <a:gd name="T62" fmla="*/ 0 w 598"/>
                    <a:gd name="T63" fmla="*/ 0 h 384"/>
                    <a:gd name="T64" fmla="*/ 0 w 598"/>
                    <a:gd name="T65" fmla="*/ 0 h 384"/>
                    <a:gd name="T66" fmla="*/ 0 w 598"/>
                    <a:gd name="T67" fmla="*/ 0 h 384"/>
                    <a:gd name="T68" fmla="*/ 0 w 598"/>
                    <a:gd name="T69" fmla="*/ 0 h 384"/>
                    <a:gd name="T70" fmla="*/ 0 w 598"/>
                    <a:gd name="T71" fmla="*/ 0 h 3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98"/>
                    <a:gd name="T109" fmla="*/ 0 h 384"/>
                    <a:gd name="T110" fmla="*/ 598 w 598"/>
                    <a:gd name="T111" fmla="*/ 384 h 3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98" h="384">
                      <a:moveTo>
                        <a:pt x="31" y="30"/>
                      </a:moveTo>
                      <a:lnTo>
                        <a:pt x="13" y="26"/>
                      </a:lnTo>
                      <a:lnTo>
                        <a:pt x="1" y="20"/>
                      </a:lnTo>
                      <a:lnTo>
                        <a:pt x="0" y="12"/>
                      </a:lnTo>
                      <a:lnTo>
                        <a:pt x="1" y="5"/>
                      </a:lnTo>
                      <a:lnTo>
                        <a:pt x="4" y="2"/>
                      </a:lnTo>
                      <a:lnTo>
                        <a:pt x="27" y="0"/>
                      </a:lnTo>
                      <a:lnTo>
                        <a:pt x="55" y="0"/>
                      </a:lnTo>
                      <a:lnTo>
                        <a:pt x="67" y="5"/>
                      </a:lnTo>
                      <a:lnTo>
                        <a:pt x="84" y="11"/>
                      </a:lnTo>
                      <a:lnTo>
                        <a:pt x="100" y="15"/>
                      </a:lnTo>
                      <a:lnTo>
                        <a:pt x="121" y="20"/>
                      </a:lnTo>
                      <a:lnTo>
                        <a:pt x="124" y="24"/>
                      </a:lnTo>
                      <a:lnTo>
                        <a:pt x="132" y="26"/>
                      </a:lnTo>
                      <a:lnTo>
                        <a:pt x="141" y="27"/>
                      </a:lnTo>
                      <a:lnTo>
                        <a:pt x="151" y="32"/>
                      </a:lnTo>
                      <a:lnTo>
                        <a:pt x="154" y="36"/>
                      </a:lnTo>
                      <a:lnTo>
                        <a:pt x="172" y="57"/>
                      </a:lnTo>
                      <a:lnTo>
                        <a:pt x="186" y="69"/>
                      </a:lnTo>
                      <a:lnTo>
                        <a:pt x="216" y="87"/>
                      </a:lnTo>
                      <a:lnTo>
                        <a:pt x="246" y="104"/>
                      </a:lnTo>
                      <a:lnTo>
                        <a:pt x="262" y="107"/>
                      </a:lnTo>
                      <a:lnTo>
                        <a:pt x="282" y="108"/>
                      </a:lnTo>
                      <a:lnTo>
                        <a:pt x="300" y="119"/>
                      </a:lnTo>
                      <a:lnTo>
                        <a:pt x="324" y="129"/>
                      </a:lnTo>
                      <a:lnTo>
                        <a:pt x="355" y="132"/>
                      </a:lnTo>
                      <a:lnTo>
                        <a:pt x="405" y="144"/>
                      </a:lnTo>
                      <a:lnTo>
                        <a:pt x="447" y="156"/>
                      </a:lnTo>
                      <a:lnTo>
                        <a:pt x="493" y="176"/>
                      </a:lnTo>
                      <a:lnTo>
                        <a:pt x="537" y="207"/>
                      </a:lnTo>
                      <a:lnTo>
                        <a:pt x="570" y="245"/>
                      </a:lnTo>
                      <a:lnTo>
                        <a:pt x="583" y="285"/>
                      </a:lnTo>
                      <a:lnTo>
                        <a:pt x="597" y="330"/>
                      </a:lnTo>
                      <a:lnTo>
                        <a:pt x="598" y="360"/>
                      </a:lnTo>
                      <a:lnTo>
                        <a:pt x="591" y="384"/>
                      </a:lnTo>
                      <a:lnTo>
                        <a:pt x="544" y="363"/>
                      </a:lnTo>
                      <a:lnTo>
                        <a:pt x="459" y="329"/>
                      </a:lnTo>
                      <a:lnTo>
                        <a:pt x="384" y="297"/>
                      </a:lnTo>
                      <a:lnTo>
                        <a:pt x="298" y="216"/>
                      </a:lnTo>
                      <a:lnTo>
                        <a:pt x="241" y="183"/>
                      </a:lnTo>
                      <a:lnTo>
                        <a:pt x="199" y="162"/>
                      </a:lnTo>
                      <a:lnTo>
                        <a:pt x="169" y="164"/>
                      </a:lnTo>
                      <a:lnTo>
                        <a:pt x="136" y="153"/>
                      </a:lnTo>
                      <a:lnTo>
                        <a:pt x="117" y="162"/>
                      </a:lnTo>
                      <a:lnTo>
                        <a:pt x="118" y="180"/>
                      </a:lnTo>
                      <a:lnTo>
                        <a:pt x="105" y="191"/>
                      </a:lnTo>
                      <a:lnTo>
                        <a:pt x="96" y="186"/>
                      </a:lnTo>
                      <a:lnTo>
                        <a:pt x="93" y="161"/>
                      </a:lnTo>
                      <a:lnTo>
                        <a:pt x="99" y="147"/>
                      </a:lnTo>
                      <a:lnTo>
                        <a:pt x="90" y="155"/>
                      </a:lnTo>
                      <a:lnTo>
                        <a:pt x="82" y="153"/>
                      </a:lnTo>
                      <a:lnTo>
                        <a:pt x="82" y="149"/>
                      </a:lnTo>
                      <a:lnTo>
                        <a:pt x="82" y="141"/>
                      </a:lnTo>
                      <a:lnTo>
                        <a:pt x="82" y="122"/>
                      </a:lnTo>
                      <a:lnTo>
                        <a:pt x="69" y="125"/>
                      </a:lnTo>
                      <a:lnTo>
                        <a:pt x="60" y="122"/>
                      </a:lnTo>
                      <a:lnTo>
                        <a:pt x="54" y="113"/>
                      </a:lnTo>
                      <a:lnTo>
                        <a:pt x="52" y="107"/>
                      </a:lnTo>
                      <a:lnTo>
                        <a:pt x="58" y="95"/>
                      </a:lnTo>
                      <a:lnTo>
                        <a:pt x="72" y="84"/>
                      </a:lnTo>
                      <a:lnTo>
                        <a:pt x="94" y="71"/>
                      </a:lnTo>
                      <a:lnTo>
                        <a:pt x="94" y="63"/>
                      </a:lnTo>
                      <a:lnTo>
                        <a:pt x="76" y="54"/>
                      </a:lnTo>
                      <a:lnTo>
                        <a:pt x="61" y="54"/>
                      </a:lnTo>
                      <a:lnTo>
                        <a:pt x="43" y="56"/>
                      </a:lnTo>
                      <a:lnTo>
                        <a:pt x="24" y="57"/>
                      </a:lnTo>
                      <a:lnTo>
                        <a:pt x="4" y="56"/>
                      </a:lnTo>
                      <a:lnTo>
                        <a:pt x="0" y="53"/>
                      </a:lnTo>
                      <a:lnTo>
                        <a:pt x="0" y="39"/>
                      </a:lnTo>
                      <a:lnTo>
                        <a:pt x="4" y="32"/>
                      </a:lnTo>
                      <a:lnTo>
                        <a:pt x="10" y="30"/>
                      </a:lnTo>
                      <a:lnTo>
                        <a:pt x="31" y="30"/>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59" name="Freeform 57"/>
                <p:cNvSpPr>
                  <a:spLocks/>
                </p:cNvSpPr>
                <p:nvPr/>
              </p:nvSpPr>
              <p:spPr bwMode="auto">
                <a:xfrm>
                  <a:off x="5274" y="69"/>
                  <a:ext cx="44" cy="10"/>
                </a:xfrm>
                <a:custGeom>
                  <a:avLst/>
                  <a:gdLst>
                    <a:gd name="T0" fmla="*/ 0 w 141"/>
                    <a:gd name="T1" fmla="*/ 0 h 31"/>
                    <a:gd name="T2" fmla="*/ 0 w 141"/>
                    <a:gd name="T3" fmla="*/ 0 h 31"/>
                    <a:gd name="T4" fmla="*/ 0 w 141"/>
                    <a:gd name="T5" fmla="*/ 0 h 31"/>
                    <a:gd name="T6" fmla="*/ 0 w 141"/>
                    <a:gd name="T7" fmla="*/ 0 h 31"/>
                    <a:gd name="T8" fmla="*/ 0 w 141"/>
                    <a:gd name="T9" fmla="*/ 0 h 31"/>
                    <a:gd name="T10" fmla="*/ 0 w 141"/>
                    <a:gd name="T11" fmla="*/ 0 h 31"/>
                    <a:gd name="T12" fmla="*/ 0 w 141"/>
                    <a:gd name="T13" fmla="*/ 0 h 31"/>
                    <a:gd name="T14" fmla="*/ 0 w 141"/>
                    <a:gd name="T15" fmla="*/ 0 h 31"/>
                    <a:gd name="T16" fmla="*/ 0 w 141"/>
                    <a:gd name="T17" fmla="*/ 0 h 31"/>
                    <a:gd name="T18" fmla="*/ 0 w 141"/>
                    <a:gd name="T19" fmla="*/ 0 h 31"/>
                    <a:gd name="T20" fmla="*/ 0 w 141"/>
                    <a:gd name="T21" fmla="*/ 0 h 31"/>
                    <a:gd name="T22" fmla="*/ 0 w 141"/>
                    <a:gd name="T23" fmla="*/ 0 h 31"/>
                    <a:gd name="T24" fmla="*/ 0 w 141"/>
                    <a:gd name="T25" fmla="*/ 0 h 31"/>
                    <a:gd name="T26" fmla="*/ 0 w 141"/>
                    <a:gd name="T27" fmla="*/ 0 h 31"/>
                    <a:gd name="T28" fmla="*/ 0 w 141"/>
                    <a:gd name="T29" fmla="*/ 0 h 31"/>
                    <a:gd name="T30" fmla="*/ 0 w 141"/>
                    <a:gd name="T31" fmla="*/ 0 h 31"/>
                    <a:gd name="T32" fmla="*/ 0 w 141"/>
                    <a:gd name="T33" fmla="*/ 0 h 31"/>
                    <a:gd name="T34" fmla="*/ 0 w 141"/>
                    <a:gd name="T35" fmla="*/ 0 h 31"/>
                    <a:gd name="T36" fmla="*/ 0 w 141"/>
                    <a:gd name="T37" fmla="*/ 0 h 31"/>
                    <a:gd name="T38" fmla="*/ 0 w 141"/>
                    <a:gd name="T39" fmla="*/ 0 h 31"/>
                    <a:gd name="T40" fmla="*/ 0 w 141"/>
                    <a:gd name="T41" fmla="*/ 0 h 31"/>
                    <a:gd name="T42" fmla="*/ 0 w 141"/>
                    <a:gd name="T43" fmla="*/ 0 h 31"/>
                    <a:gd name="T44" fmla="*/ 0 w 141"/>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1"/>
                    <a:gd name="T70" fmla="*/ 0 h 31"/>
                    <a:gd name="T71" fmla="*/ 141 w 141"/>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1" h="31">
                      <a:moveTo>
                        <a:pt x="2" y="28"/>
                      </a:moveTo>
                      <a:lnTo>
                        <a:pt x="11" y="31"/>
                      </a:lnTo>
                      <a:lnTo>
                        <a:pt x="15" y="22"/>
                      </a:lnTo>
                      <a:lnTo>
                        <a:pt x="27" y="24"/>
                      </a:lnTo>
                      <a:lnTo>
                        <a:pt x="33" y="18"/>
                      </a:lnTo>
                      <a:lnTo>
                        <a:pt x="66" y="15"/>
                      </a:lnTo>
                      <a:lnTo>
                        <a:pt x="86" y="10"/>
                      </a:lnTo>
                      <a:lnTo>
                        <a:pt x="102" y="10"/>
                      </a:lnTo>
                      <a:lnTo>
                        <a:pt x="122" y="13"/>
                      </a:lnTo>
                      <a:lnTo>
                        <a:pt x="132" y="16"/>
                      </a:lnTo>
                      <a:lnTo>
                        <a:pt x="137" y="22"/>
                      </a:lnTo>
                      <a:lnTo>
                        <a:pt x="141" y="15"/>
                      </a:lnTo>
                      <a:lnTo>
                        <a:pt x="125" y="10"/>
                      </a:lnTo>
                      <a:lnTo>
                        <a:pt x="119" y="4"/>
                      </a:lnTo>
                      <a:lnTo>
                        <a:pt x="80" y="3"/>
                      </a:lnTo>
                      <a:lnTo>
                        <a:pt x="75" y="0"/>
                      </a:lnTo>
                      <a:lnTo>
                        <a:pt x="56" y="4"/>
                      </a:lnTo>
                      <a:lnTo>
                        <a:pt x="38" y="12"/>
                      </a:lnTo>
                      <a:lnTo>
                        <a:pt x="30" y="12"/>
                      </a:lnTo>
                      <a:lnTo>
                        <a:pt x="17" y="13"/>
                      </a:lnTo>
                      <a:lnTo>
                        <a:pt x="8" y="15"/>
                      </a:lnTo>
                      <a:lnTo>
                        <a:pt x="0" y="22"/>
                      </a:lnTo>
                      <a:lnTo>
                        <a:pt x="2" y="28"/>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0" name="Freeform 58"/>
                <p:cNvSpPr>
                  <a:spLocks/>
                </p:cNvSpPr>
                <p:nvPr/>
              </p:nvSpPr>
              <p:spPr bwMode="auto">
                <a:xfrm>
                  <a:off x="5274" y="63"/>
                  <a:ext cx="20" cy="6"/>
                </a:xfrm>
                <a:custGeom>
                  <a:avLst/>
                  <a:gdLst>
                    <a:gd name="T0" fmla="*/ 0 w 63"/>
                    <a:gd name="T1" fmla="*/ 0 h 17"/>
                    <a:gd name="T2" fmla="*/ 0 w 63"/>
                    <a:gd name="T3" fmla="*/ 0 h 17"/>
                    <a:gd name="T4" fmla="*/ 0 w 63"/>
                    <a:gd name="T5" fmla="*/ 0 h 17"/>
                    <a:gd name="T6" fmla="*/ 0 w 63"/>
                    <a:gd name="T7" fmla="*/ 0 h 17"/>
                    <a:gd name="T8" fmla="*/ 0 w 63"/>
                    <a:gd name="T9" fmla="*/ 0 h 17"/>
                    <a:gd name="T10" fmla="*/ 0 w 63"/>
                    <a:gd name="T11" fmla="*/ 0 h 17"/>
                    <a:gd name="T12" fmla="*/ 0 w 63"/>
                    <a:gd name="T13" fmla="*/ 0 h 17"/>
                    <a:gd name="T14" fmla="*/ 0 w 63"/>
                    <a:gd name="T15" fmla="*/ 0 h 17"/>
                    <a:gd name="T16" fmla="*/ 0 w 63"/>
                    <a:gd name="T17" fmla="*/ 0 h 17"/>
                    <a:gd name="T18" fmla="*/ 0 w 63"/>
                    <a:gd name="T19" fmla="*/ 0 h 17"/>
                    <a:gd name="T20" fmla="*/ 0 w 63"/>
                    <a:gd name="T21" fmla="*/ 0 h 17"/>
                    <a:gd name="T22" fmla="*/ 0 w 63"/>
                    <a:gd name="T23" fmla="*/ 0 h 17"/>
                    <a:gd name="T24" fmla="*/ 0 w 63"/>
                    <a:gd name="T25" fmla="*/ 0 h 17"/>
                    <a:gd name="T26" fmla="*/ 0 w 63"/>
                    <a:gd name="T27" fmla="*/ 0 h 17"/>
                    <a:gd name="T28" fmla="*/ 0 w 63"/>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3"/>
                    <a:gd name="T46" fmla="*/ 0 h 17"/>
                    <a:gd name="T47" fmla="*/ 63 w 63"/>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3" h="17">
                      <a:moveTo>
                        <a:pt x="3" y="17"/>
                      </a:moveTo>
                      <a:lnTo>
                        <a:pt x="8" y="14"/>
                      </a:lnTo>
                      <a:lnTo>
                        <a:pt x="11" y="14"/>
                      </a:lnTo>
                      <a:lnTo>
                        <a:pt x="14" y="6"/>
                      </a:lnTo>
                      <a:lnTo>
                        <a:pt x="18" y="6"/>
                      </a:lnTo>
                      <a:lnTo>
                        <a:pt x="26" y="12"/>
                      </a:lnTo>
                      <a:lnTo>
                        <a:pt x="29" y="5"/>
                      </a:lnTo>
                      <a:lnTo>
                        <a:pt x="42" y="9"/>
                      </a:lnTo>
                      <a:lnTo>
                        <a:pt x="63" y="9"/>
                      </a:lnTo>
                      <a:lnTo>
                        <a:pt x="57" y="2"/>
                      </a:lnTo>
                      <a:lnTo>
                        <a:pt x="30" y="0"/>
                      </a:lnTo>
                      <a:lnTo>
                        <a:pt x="12" y="2"/>
                      </a:lnTo>
                      <a:lnTo>
                        <a:pt x="2" y="3"/>
                      </a:lnTo>
                      <a:lnTo>
                        <a:pt x="0" y="9"/>
                      </a:lnTo>
                      <a:lnTo>
                        <a:pt x="3" y="17"/>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1" name="Freeform 59"/>
                <p:cNvSpPr>
                  <a:spLocks/>
                </p:cNvSpPr>
                <p:nvPr/>
              </p:nvSpPr>
              <p:spPr bwMode="auto">
                <a:xfrm>
                  <a:off x="5291" y="92"/>
                  <a:ext cx="8" cy="10"/>
                </a:xfrm>
                <a:custGeom>
                  <a:avLst/>
                  <a:gdLst>
                    <a:gd name="T0" fmla="*/ 0 w 28"/>
                    <a:gd name="T1" fmla="*/ 0 h 31"/>
                    <a:gd name="T2" fmla="*/ 0 w 28"/>
                    <a:gd name="T3" fmla="*/ 0 h 31"/>
                    <a:gd name="T4" fmla="*/ 0 w 28"/>
                    <a:gd name="T5" fmla="*/ 0 h 31"/>
                    <a:gd name="T6" fmla="*/ 0 w 28"/>
                    <a:gd name="T7" fmla="*/ 0 h 31"/>
                    <a:gd name="T8" fmla="*/ 0 w 28"/>
                    <a:gd name="T9" fmla="*/ 0 h 31"/>
                    <a:gd name="T10" fmla="*/ 0 w 28"/>
                    <a:gd name="T11" fmla="*/ 0 h 31"/>
                    <a:gd name="T12" fmla="*/ 0 w 28"/>
                    <a:gd name="T13" fmla="*/ 0 h 31"/>
                    <a:gd name="T14" fmla="*/ 0 w 28"/>
                    <a:gd name="T15" fmla="*/ 0 h 31"/>
                    <a:gd name="T16" fmla="*/ 0 w 28"/>
                    <a:gd name="T17" fmla="*/ 0 h 31"/>
                    <a:gd name="T18" fmla="*/ 0 w 28"/>
                    <a:gd name="T19" fmla="*/ 0 h 31"/>
                    <a:gd name="T20" fmla="*/ 0 w 28"/>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1"/>
                    <a:gd name="T35" fmla="*/ 28 w 2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1">
                      <a:moveTo>
                        <a:pt x="27" y="0"/>
                      </a:moveTo>
                      <a:lnTo>
                        <a:pt x="28" y="10"/>
                      </a:lnTo>
                      <a:lnTo>
                        <a:pt x="18" y="10"/>
                      </a:lnTo>
                      <a:lnTo>
                        <a:pt x="24" y="18"/>
                      </a:lnTo>
                      <a:lnTo>
                        <a:pt x="21" y="27"/>
                      </a:lnTo>
                      <a:lnTo>
                        <a:pt x="13" y="30"/>
                      </a:lnTo>
                      <a:lnTo>
                        <a:pt x="4" y="31"/>
                      </a:lnTo>
                      <a:lnTo>
                        <a:pt x="0" y="24"/>
                      </a:lnTo>
                      <a:lnTo>
                        <a:pt x="6" y="12"/>
                      </a:lnTo>
                      <a:lnTo>
                        <a:pt x="15" y="4"/>
                      </a:lnTo>
                      <a:lnTo>
                        <a:pt x="27" y="0"/>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2" name="Freeform 60"/>
                <p:cNvSpPr>
                  <a:spLocks/>
                </p:cNvSpPr>
                <p:nvPr/>
              </p:nvSpPr>
              <p:spPr bwMode="auto">
                <a:xfrm>
                  <a:off x="5300" y="91"/>
                  <a:ext cx="8" cy="24"/>
                </a:xfrm>
                <a:custGeom>
                  <a:avLst/>
                  <a:gdLst>
                    <a:gd name="T0" fmla="*/ 0 w 24"/>
                    <a:gd name="T1" fmla="*/ 0 h 71"/>
                    <a:gd name="T2" fmla="*/ 0 w 24"/>
                    <a:gd name="T3" fmla="*/ 0 h 71"/>
                    <a:gd name="T4" fmla="*/ 0 w 24"/>
                    <a:gd name="T5" fmla="*/ 0 h 71"/>
                    <a:gd name="T6" fmla="*/ 0 w 24"/>
                    <a:gd name="T7" fmla="*/ 0 h 71"/>
                    <a:gd name="T8" fmla="*/ 0 w 24"/>
                    <a:gd name="T9" fmla="*/ 0 h 71"/>
                    <a:gd name="T10" fmla="*/ 0 w 24"/>
                    <a:gd name="T11" fmla="*/ 0 h 71"/>
                    <a:gd name="T12" fmla="*/ 0 w 24"/>
                    <a:gd name="T13" fmla="*/ 0 h 71"/>
                    <a:gd name="T14" fmla="*/ 0 w 24"/>
                    <a:gd name="T15" fmla="*/ 0 h 71"/>
                    <a:gd name="T16" fmla="*/ 0 w 24"/>
                    <a:gd name="T17" fmla="*/ 0 h 71"/>
                    <a:gd name="T18" fmla="*/ 0 w 24"/>
                    <a:gd name="T19" fmla="*/ 0 h 71"/>
                    <a:gd name="T20" fmla="*/ 0 w 24"/>
                    <a:gd name="T21" fmla="*/ 0 h 71"/>
                    <a:gd name="T22" fmla="*/ 0 w 24"/>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71"/>
                    <a:gd name="T38" fmla="*/ 24 w 24"/>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71">
                      <a:moveTo>
                        <a:pt x="10" y="0"/>
                      </a:moveTo>
                      <a:lnTo>
                        <a:pt x="16" y="12"/>
                      </a:lnTo>
                      <a:lnTo>
                        <a:pt x="24" y="18"/>
                      </a:lnTo>
                      <a:lnTo>
                        <a:pt x="15" y="32"/>
                      </a:lnTo>
                      <a:lnTo>
                        <a:pt x="15" y="44"/>
                      </a:lnTo>
                      <a:lnTo>
                        <a:pt x="6" y="54"/>
                      </a:lnTo>
                      <a:lnTo>
                        <a:pt x="4" y="71"/>
                      </a:lnTo>
                      <a:lnTo>
                        <a:pt x="0" y="68"/>
                      </a:lnTo>
                      <a:lnTo>
                        <a:pt x="0" y="48"/>
                      </a:lnTo>
                      <a:lnTo>
                        <a:pt x="1" y="30"/>
                      </a:lnTo>
                      <a:lnTo>
                        <a:pt x="4" y="14"/>
                      </a:lnTo>
                      <a:lnTo>
                        <a:pt x="10" y="0"/>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3" name="Freeform 61"/>
                <p:cNvSpPr>
                  <a:spLocks/>
                </p:cNvSpPr>
                <p:nvPr/>
              </p:nvSpPr>
              <p:spPr bwMode="auto">
                <a:xfrm>
                  <a:off x="5304" y="102"/>
                  <a:ext cx="10" cy="25"/>
                </a:xfrm>
                <a:custGeom>
                  <a:avLst/>
                  <a:gdLst>
                    <a:gd name="T0" fmla="*/ 0 w 30"/>
                    <a:gd name="T1" fmla="*/ 0 h 74"/>
                    <a:gd name="T2" fmla="*/ 0 w 30"/>
                    <a:gd name="T3" fmla="*/ 0 h 74"/>
                    <a:gd name="T4" fmla="*/ 0 w 30"/>
                    <a:gd name="T5" fmla="*/ 0 h 74"/>
                    <a:gd name="T6" fmla="*/ 0 w 30"/>
                    <a:gd name="T7" fmla="*/ 0 h 74"/>
                    <a:gd name="T8" fmla="*/ 0 w 30"/>
                    <a:gd name="T9" fmla="*/ 0 h 74"/>
                    <a:gd name="T10" fmla="*/ 0 w 30"/>
                    <a:gd name="T11" fmla="*/ 0 h 74"/>
                    <a:gd name="T12" fmla="*/ 0 w 30"/>
                    <a:gd name="T13" fmla="*/ 0 h 74"/>
                    <a:gd name="T14" fmla="*/ 0 w 30"/>
                    <a:gd name="T15" fmla="*/ 0 h 74"/>
                    <a:gd name="T16" fmla="*/ 0 w 30"/>
                    <a:gd name="T17" fmla="*/ 0 h 74"/>
                    <a:gd name="T18" fmla="*/ 0 w 30"/>
                    <a:gd name="T19" fmla="*/ 0 h 74"/>
                    <a:gd name="T20" fmla="*/ 0 w 30"/>
                    <a:gd name="T21" fmla="*/ 0 h 74"/>
                    <a:gd name="T22" fmla="*/ 0 w 30"/>
                    <a:gd name="T23" fmla="*/ 0 h 74"/>
                    <a:gd name="T24" fmla="*/ 0 w 30"/>
                    <a:gd name="T25" fmla="*/ 0 h 74"/>
                    <a:gd name="T26" fmla="*/ 0 w 30"/>
                    <a:gd name="T27" fmla="*/ 0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74"/>
                    <a:gd name="T44" fmla="*/ 30 w 30"/>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74">
                      <a:moveTo>
                        <a:pt x="30" y="0"/>
                      </a:moveTo>
                      <a:lnTo>
                        <a:pt x="27" y="6"/>
                      </a:lnTo>
                      <a:lnTo>
                        <a:pt x="30" y="20"/>
                      </a:lnTo>
                      <a:lnTo>
                        <a:pt x="16" y="29"/>
                      </a:lnTo>
                      <a:lnTo>
                        <a:pt x="12" y="38"/>
                      </a:lnTo>
                      <a:lnTo>
                        <a:pt x="9" y="57"/>
                      </a:lnTo>
                      <a:lnTo>
                        <a:pt x="9" y="74"/>
                      </a:lnTo>
                      <a:lnTo>
                        <a:pt x="1" y="69"/>
                      </a:lnTo>
                      <a:lnTo>
                        <a:pt x="0" y="60"/>
                      </a:lnTo>
                      <a:lnTo>
                        <a:pt x="0" y="42"/>
                      </a:lnTo>
                      <a:lnTo>
                        <a:pt x="3" y="36"/>
                      </a:lnTo>
                      <a:lnTo>
                        <a:pt x="7" y="26"/>
                      </a:lnTo>
                      <a:lnTo>
                        <a:pt x="15" y="12"/>
                      </a:lnTo>
                      <a:lnTo>
                        <a:pt x="30" y="0"/>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4" name="Freeform 62"/>
                <p:cNvSpPr>
                  <a:spLocks/>
                </p:cNvSpPr>
                <p:nvPr/>
              </p:nvSpPr>
              <p:spPr bwMode="auto">
                <a:xfrm>
                  <a:off x="5347" y="100"/>
                  <a:ext cx="5" cy="9"/>
                </a:xfrm>
                <a:custGeom>
                  <a:avLst/>
                  <a:gdLst>
                    <a:gd name="T0" fmla="*/ 0 w 17"/>
                    <a:gd name="T1" fmla="*/ 0 h 26"/>
                    <a:gd name="T2" fmla="*/ 0 w 17"/>
                    <a:gd name="T3" fmla="*/ 0 h 26"/>
                    <a:gd name="T4" fmla="*/ 0 w 17"/>
                    <a:gd name="T5" fmla="*/ 0 h 26"/>
                    <a:gd name="T6" fmla="*/ 0 w 17"/>
                    <a:gd name="T7" fmla="*/ 0 h 26"/>
                    <a:gd name="T8" fmla="*/ 0 w 17"/>
                    <a:gd name="T9" fmla="*/ 0 h 26"/>
                    <a:gd name="T10" fmla="*/ 0 w 17"/>
                    <a:gd name="T11" fmla="*/ 0 h 26"/>
                    <a:gd name="T12" fmla="*/ 0 60000 65536"/>
                    <a:gd name="T13" fmla="*/ 0 60000 65536"/>
                    <a:gd name="T14" fmla="*/ 0 60000 65536"/>
                    <a:gd name="T15" fmla="*/ 0 60000 65536"/>
                    <a:gd name="T16" fmla="*/ 0 60000 65536"/>
                    <a:gd name="T17" fmla="*/ 0 60000 65536"/>
                    <a:gd name="T18" fmla="*/ 0 w 17"/>
                    <a:gd name="T19" fmla="*/ 0 h 26"/>
                    <a:gd name="T20" fmla="*/ 17 w 1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7" h="26">
                      <a:moveTo>
                        <a:pt x="0" y="0"/>
                      </a:moveTo>
                      <a:lnTo>
                        <a:pt x="2" y="14"/>
                      </a:lnTo>
                      <a:lnTo>
                        <a:pt x="2" y="26"/>
                      </a:lnTo>
                      <a:lnTo>
                        <a:pt x="17" y="14"/>
                      </a:lnTo>
                      <a:lnTo>
                        <a:pt x="17" y="6"/>
                      </a:lnTo>
                      <a:lnTo>
                        <a:pt x="0" y="0"/>
                      </a:lnTo>
                      <a:close/>
                    </a:path>
                  </a:pathLst>
                </a:custGeom>
                <a:solidFill>
                  <a:srgbClr val="FFA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5" name="Freeform 63"/>
                <p:cNvSpPr>
                  <a:spLocks/>
                </p:cNvSpPr>
                <p:nvPr/>
              </p:nvSpPr>
              <p:spPr bwMode="auto">
                <a:xfrm>
                  <a:off x="5382" y="110"/>
                  <a:ext cx="48" cy="19"/>
                </a:xfrm>
                <a:custGeom>
                  <a:avLst/>
                  <a:gdLst>
                    <a:gd name="T0" fmla="*/ 0 w 156"/>
                    <a:gd name="T1" fmla="*/ 0 h 57"/>
                    <a:gd name="T2" fmla="*/ 0 w 156"/>
                    <a:gd name="T3" fmla="*/ 0 h 57"/>
                    <a:gd name="T4" fmla="*/ 0 w 156"/>
                    <a:gd name="T5" fmla="*/ 0 h 57"/>
                    <a:gd name="T6" fmla="*/ 0 w 156"/>
                    <a:gd name="T7" fmla="*/ 0 h 57"/>
                    <a:gd name="T8" fmla="*/ 0 w 156"/>
                    <a:gd name="T9" fmla="*/ 0 h 57"/>
                    <a:gd name="T10" fmla="*/ 0 w 156"/>
                    <a:gd name="T11" fmla="*/ 0 h 57"/>
                    <a:gd name="T12" fmla="*/ 0 w 156"/>
                    <a:gd name="T13" fmla="*/ 0 h 57"/>
                    <a:gd name="T14" fmla="*/ 0 w 156"/>
                    <a:gd name="T15" fmla="*/ 0 h 57"/>
                    <a:gd name="T16" fmla="*/ 0 w 156"/>
                    <a:gd name="T17" fmla="*/ 0 h 57"/>
                    <a:gd name="T18" fmla="*/ 0 w 156"/>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57"/>
                    <a:gd name="T32" fmla="*/ 156 w 156"/>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57">
                      <a:moveTo>
                        <a:pt x="0" y="0"/>
                      </a:moveTo>
                      <a:lnTo>
                        <a:pt x="36" y="22"/>
                      </a:lnTo>
                      <a:lnTo>
                        <a:pt x="77" y="25"/>
                      </a:lnTo>
                      <a:lnTo>
                        <a:pt x="128" y="42"/>
                      </a:lnTo>
                      <a:lnTo>
                        <a:pt x="156" y="57"/>
                      </a:lnTo>
                      <a:lnTo>
                        <a:pt x="122" y="33"/>
                      </a:lnTo>
                      <a:lnTo>
                        <a:pt x="89" y="18"/>
                      </a:lnTo>
                      <a:lnTo>
                        <a:pt x="51" y="9"/>
                      </a:lnTo>
                      <a:lnTo>
                        <a:pt x="30" y="6"/>
                      </a:lnTo>
                      <a:lnTo>
                        <a:pt x="0" y="0"/>
                      </a:lnTo>
                      <a:close/>
                    </a:path>
                  </a:pathLst>
                </a:custGeom>
                <a:solidFill>
                  <a:srgbClr val="FFA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6" name="Freeform 64"/>
                <p:cNvSpPr>
                  <a:spLocks/>
                </p:cNvSpPr>
                <p:nvPr/>
              </p:nvSpPr>
              <p:spPr bwMode="auto">
                <a:xfrm>
                  <a:off x="5232" y="116"/>
                  <a:ext cx="288" cy="268"/>
                </a:xfrm>
                <a:custGeom>
                  <a:avLst/>
                  <a:gdLst>
                    <a:gd name="T0" fmla="*/ 0 w 934"/>
                    <a:gd name="T1" fmla="*/ 0 h 783"/>
                    <a:gd name="T2" fmla="*/ 0 w 934"/>
                    <a:gd name="T3" fmla="*/ 0 h 783"/>
                    <a:gd name="T4" fmla="*/ 0 w 934"/>
                    <a:gd name="T5" fmla="*/ 0 h 783"/>
                    <a:gd name="T6" fmla="*/ 0 w 934"/>
                    <a:gd name="T7" fmla="*/ 0 h 783"/>
                    <a:gd name="T8" fmla="*/ 0 w 934"/>
                    <a:gd name="T9" fmla="*/ 0 h 783"/>
                    <a:gd name="T10" fmla="*/ 0 w 934"/>
                    <a:gd name="T11" fmla="*/ 0 h 783"/>
                    <a:gd name="T12" fmla="*/ 0 w 934"/>
                    <a:gd name="T13" fmla="*/ 0 h 783"/>
                    <a:gd name="T14" fmla="*/ 0 w 934"/>
                    <a:gd name="T15" fmla="*/ 0 h 783"/>
                    <a:gd name="T16" fmla="*/ 0 w 934"/>
                    <a:gd name="T17" fmla="*/ 0 h 783"/>
                    <a:gd name="T18" fmla="*/ 0 w 934"/>
                    <a:gd name="T19" fmla="*/ 0 h 783"/>
                    <a:gd name="T20" fmla="*/ 0 w 934"/>
                    <a:gd name="T21" fmla="*/ 0 h 783"/>
                    <a:gd name="T22" fmla="*/ 0 w 934"/>
                    <a:gd name="T23" fmla="*/ 0 h 783"/>
                    <a:gd name="T24" fmla="*/ 0 w 934"/>
                    <a:gd name="T25" fmla="*/ 0 h 783"/>
                    <a:gd name="T26" fmla="*/ 0 w 934"/>
                    <a:gd name="T27" fmla="*/ 0 h 783"/>
                    <a:gd name="T28" fmla="*/ 0 w 934"/>
                    <a:gd name="T29" fmla="*/ 0 h 783"/>
                    <a:gd name="T30" fmla="*/ 0 w 934"/>
                    <a:gd name="T31" fmla="*/ 0 h 783"/>
                    <a:gd name="T32" fmla="*/ 0 w 934"/>
                    <a:gd name="T33" fmla="*/ 0 h 783"/>
                    <a:gd name="T34" fmla="*/ 0 w 934"/>
                    <a:gd name="T35" fmla="*/ 0 h 783"/>
                    <a:gd name="T36" fmla="*/ 0 w 934"/>
                    <a:gd name="T37" fmla="*/ 0 h 783"/>
                    <a:gd name="T38" fmla="*/ 0 w 934"/>
                    <a:gd name="T39" fmla="*/ 0 h 783"/>
                    <a:gd name="T40" fmla="*/ 0 w 934"/>
                    <a:gd name="T41" fmla="*/ 0 h 783"/>
                    <a:gd name="T42" fmla="*/ 0 w 934"/>
                    <a:gd name="T43" fmla="*/ 0 h 783"/>
                    <a:gd name="T44" fmla="*/ 0 w 934"/>
                    <a:gd name="T45" fmla="*/ 0 h 783"/>
                    <a:gd name="T46" fmla="*/ 0 w 934"/>
                    <a:gd name="T47" fmla="*/ 0 h 783"/>
                    <a:gd name="T48" fmla="*/ 0 w 934"/>
                    <a:gd name="T49" fmla="*/ 0 h 783"/>
                    <a:gd name="T50" fmla="*/ 0 w 934"/>
                    <a:gd name="T51" fmla="*/ 0 h 783"/>
                    <a:gd name="T52" fmla="*/ 0 w 934"/>
                    <a:gd name="T53" fmla="*/ 0 h 783"/>
                    <a:gd name="T54" fmla="*/ 0 w 934"/>
                    <a:gd name="T55" fmla="*/ 0 h 783"/>
                    <a:gd name="T56" fmla="*/ 0 w 934"/>
                    <a:gd name="T57" fmla="*/ 0 h 783"/>
                    <a:gd name="T58" fmla="*/ 0 w 934"/>
                    <a:gd name="T59" fmla="*/ 0 h 783"/>
                    <a:gd name="T60" fmla="*/ 0 w 934"/>
                    <a:gd name="T61" fmla="*/ 0 h 783"/>
                    <a:gd name="T62" fmla="*/ 0 w 934"/>
                    <a:gd name="T63" fmla="*/ 0 h 783"/>
                    <a:gd name="T64" fmla="*/ 0 w 934"/>
                    <a:gd name="T65" fmla="*/ 0 h 783"/>
                    <a:gd name="T66" fmla="*/ 0 w 934"/>
                    <a:gd name="T67" fmla="*/ 0 h 7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4"/>
                    <a:gd name="T103" fmla="*/ 0 h 783"/>
                    <a:gd name="T104" fmla="*/ 934 w 934"/>
                    <a:gd name="T105" fmla="*/ 783 h 7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4" h="783">
                      <a:moveTo>
                        <a:pt x="24" y="0"/>
                      </a:moveTo>
                      <a:lnTo>
                        <a:pt x="10" y="22"/>
                      </a:lnTo>
                      <a:lnTo>
                        <a:pt x="6" y="37"/>
                      </a:lnTo>
                      <a:lnTo>
                        <a:pt x="16" y="57"/>
                      </a:lnTo>
                      <a:lnTo>
                        <a:pt x="30" y="76"/>
                      </a:lnTo>
                      <a:lnTo>
                        <a:pt x="49" y="90"/>
                      </a:lnTo>
                      <a:lnTo>
                        <a:pt x="127" y="109"/>
                      </a:lnTo>
                      <a:lnTo>
                        <a:pt x="244" y="78"/>
                      </a:lnTo>
                      <a:lnTo>
                        <a:pt x="346" y="40"/>
                      </a:lnTo>
                      <a:lnTo>
                        <a:pt x="424" y="16"/>
                      </a:lnTo>
                      <a:lnTo>
                        <a:pt x="934" y="729"/>
                      </a:lnTo>
                      <a:lnTo>
                        <a:pt x="868" y="714"/>
                      </a:lnTo>
                      <a:lnTo>
                        <a:pt x="835" y="711"/>
                      </a:lnTo>
                      <a:lnTo>
                        <a:pt x="802" y="712"/>
                      </a:lnTo>
                      <a:lnTo>
                        <a:pt x="754" y="712"/>
                      </a:lnTo>
                      <a:lnTo>
                        <a:pt x="721" y="709"/>
                      </a:lnTo>
                      <a:lnTo>
                        <a:pt x="684" y="703"/>
                      </a:lnTo>
                      <a:lnTo>
                        <a:pt x="636" y="693"/>
                      </a:lnTo>
                      <a:lnTo>
                        <a:pt x="607" y="693"/>
                      </a:lnTo>
                      <a:lnTo>
                        <a:pt x="580" y="700"/>
                      </a:lnTo>
                      <a:lnTo>
                        <a:pt x="567" y="717"/>
                      </a:lnTo>
                      <a:lnTo>
                        <a:pt x="553" y="735"/>
                      </a:lnTo>
                      <a:lnTo>
                        <a:pt x="534" y="754"/>
                      </a:lnTo>
                      <a:lnTo>
                        <a:pt x="516" y="768"/>
                      </a:lnTo>
                      <a:lnTo>
                        <a:pt x="492" y="778"/>
                      </a:lnTo>
                      <a:lnTo>
                        <a:pt x="463" y="783"/>
                      </a:lnTo>
                      <a:lnTo>
                        <a:pt x="436" y="772"/>
                      </a:lnTo>
                      <a:lnTo>
                        <a:pt x="418" y="760"/>
                      </a:lnTo>
                      <a:lnTo>
                        <a:pt x="405" y="750"/>
                      </a:lnTo>
                      <a:lnTo>
                        <a:pt x="7" y="58"/>
                      </a:lnTo>
                      <a:lnTo>
                        <a:pt x="0" y="40"/>
                      </a:lnTo>
                      <a:lnTo>
                        <a:pt x="3" y="25"/>
                      </a:lnTo>
                      <a:lnTo>
                        <a:pt x="9" y="13"/>
                      </a:lnTo>
                      <a:lnTo>
                        <a:pt x="24" y="0"/>
                      </a:lnTo>
                      <a:close/>
                    </a:path>
                  </a:pathLst>
                </a:custGeom>
                <a:solidFill>
                  <a:srgbClr val="E0E0E0"/>
                </a:solidFill>
                <a:ln w="1588">
                  <a:solidFill>
                    <a:srgbClr val="000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7" name="Freeform 65"/>
                <p:cNvSpPr>
                  <a:spLocks/>
                </p:cNvSpPr>
                <p:nvPr/>
              </p:nvSpPr>
              <p:spPr bwMode="auto">
                <a:xfrm>
                  <a:off x="5234" y="116"/>
                  <a:ext cx="36" cy="37"/>
                </a:xfrm>
                <a:custGeom>
                  <a:avLst/>
                  <a:gdLst>
                    <a:gd name="T0" fmla="*/ 0 w 118"/>
                    <a:gd name="T1" fmla="*/ 0 h 108"/>
                    <a:gd name="T2" fmla="*/ 0 w 118"/>
                    <a:gd name="T3" fmla="*/ 0 h 108"/>
                    <a:gd name="T4" fmla="*/ 0 w 118"/>
                    <a:gd name="T5" fmla="*/ 0 h 108"/>
                    <a:gd name="T6" fmla="*/ 0 w 118"/>
                    <a:gd name="T7" fmla="*/ 0 h 108"/>
                    <a:gd name="T8" fmla="*/ 0 w 118"/>
                    <a:gd name="T9" fmla="*/ 0 h 108"/>
                    <a:gd name="T10" fmla="*/ 0 w 118"/>
                    <a:gd name="T11" fmla="*/ 0 h 108"/>
                    <a:gd name="T12" fmla="*/ 0 w 118"/>
                    <a:gd name="T13" fmla="*/ 0 h 108"/>
                    <a:gd name="T14" fmla="*/ 0 w 118"/>
                    <a:gd name="T15" fmla="*/ 0 h 108"/>
                    <a:gd name="T16" fmla="*/ 0 w 118"/>
                    <a:gd name="T17" fmla="*/ 0 h 108"/>
                    <a:gd name="T18" fmla="*/ 0 w 118"/>
                    <a:gd name="T19" fmla="*/ 0 h 108"/>
                    <a:gd name="T20" fmla="*/ 0 w 118"/>
                    <a:gd name="T21" fmla="*/ 0 h 108"/>
                    <a:gd name="T22" fmla="*/ 0 w 118"/>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8"/>
                    <a:gd name="T37" fmla="*/ 0 h 108"/>
                    <a:gd name="T38" fmla="*/ 118 w 118"/>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8" h="108">
                      <a:moveTo>
                        <a:pt x="18" y="0"/>
                      </a:moveTo>
                      <a:lnTo>
                        <a:pt x="27" y="29"/>
                      </a:lnTo>
                      <a:lnTo>
                        <a:pt x="46" y="53"/>
                      </a:lnTo>
                      <a:lnTo>
                        <a:pt x="75" y="81"/>
                      </a:lnTo>
                      <a:lnTo>
                        <a:pt x="103" y="101"/>
                      </a:lnTo>
                      <a:lnTo>
                        <a:pt x="118" y="108"/>
                      </a:lnTo>
                      <a:lnTo>
                        <a:pt x="42" y="87"/>
                      </a:lnTo>
                      <a:lnTo>
                        <a:pt x="24" y="77"/>
                      </a:lnTo>
                      <a:lnTo>
                        <a:pt x="12" y="56"/>
                      </a:lnTo>
                      <a:lnTo>
                        <a:pt x="0" y="36"/>
                      </a:lnTo>
                      <a:lnTo>
                        <a:pt x="7" y="17"/>
                      </a:lnTo>
                      <a:lnTo>
                        <a:pt x="18" y="0"/>
                      </a:lnTo>
                      <a:close/>
                    </a:path>
                  </a:pathLst>
                </a:custGeom>
                <a:solidFill>
                  <a:srgbClr val="C0C0C0"/>
                </a:solidFill>
                <a:ln w="1588">
                  <a:solidFill>
                    <a:srgbClr val="000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8" name="Freeform 66"/>
                <p:cNvSpPr>
                  <a:spLocks/>
                </p:cNvSpPr>
                <p:nvPr/>
              </p:nvSpPr>
              <p:spPr bwMode="auto">
                <a:xfrm>
                  <a:off x="5236" y="225"/>
                  <a:ext cx="48" cy="79"/>
                </a:xfrm>
                <a:custGeom>
                  <a:avLst/>
                  <a:gdLst>
                    <a:gd name="T0" fmla="*/ 0 w 156"/>
                    <a:gd name="T1" fmla="*/ 0 h 231"/>
                    <a:gd name="T2" fmla="*/ 0 w 156"/>
                    <a:gd name="T3" fmla="*/ 0 h 231"/>
                    <a:gd name="T4" fmla="*/ 0 w 156"/>
                    <a:gd name="T5" fmla="*/ 0 h 231"/>
                    <a:gd name="T6" fmla="*/ 0 w 156"/>
                    <a:gd name="T7" fmla="*/ 0 h 231"/>
                    <a:gd name="T8" fmla="*/ 0 w 156"/>
                    <a:gd name="T9" fmla="*/ 0 h 231"/>
                    <a:gd name="T10" fmla="*/ 0 w 156"/>
                    <a:gd name="T11" fmla="*/ 0 h 231"/>
                    <a:gd name="T12" fmla="*/ 0 w 156"/>
                    <a:gd name="T13" fmla="*/ 0 h 231"/>
                    <a:gd name="T14" fmla="*/ 0 w 156"/>
                    <a:gd name="T15" fmla="*/ 0 h 231"/>
                    <a:gd name="T16" fmla="*/ 0 w 156"/>
                    <a:gd name="T17" fmla="*/ 0 h 231"/>
                    <a:gd name="T18" fmla="*/ 0 w 156"/>
                    <a:gd name="T19" fmla="*/ 0 h 231"/>
                    <a:gd name="T20" fmla="*/ 0 w 156"/>
                    <a:gd name="T21" fmla="*/ 0 h 231"/>
                    <a:gd name="T22" fmla="*/ 0 w 156"/>
                    <a:gd name="T23" fmla="*/ 0 h 231"/>
                    <a:gd name="T24" fmla="*/ 0 w 156"/>
                    <a:gd name="T25" fmla="*/ 0 h 231"/>
                    <a:gd name="T26" fmla="*/ 0 w 156"/>
                    <a:gd name="T27" fmla="*/ 0 h 231"/>
                    <a:gd name="T28" fmla="*/ 0 w 156"/>
                    <a:gd name="T29" fmla="*/ 0 h 231"/>
                    <a:gd name="T30" fmla="*/ 0 w 156"/>
                    <a:gd name="T31" fmla="*/ 0 h 231"/>
                    <a:gd name="T32" fmla="*/ 0 w 156"/>
                    <a:gd name="T33" fmla="*/ 0 h 231"/>
                    <a:gd name="T34" fmla="*/ 0 w 156"/>
                    <a:gd name="T35" fmla="*/ 0 h 231"/>
                    <a:gd name="T36" fmla="*/ 0 w 156"/>
                    <a:gd name="T37" fmla="*/ 0 h 231"/>
                    <a:gd name="T38" fmla="*/ 0 w 156"/>
                    <a:gd name="T39" fmla="*/ 0 h 231"/>
                    <a:gd name="T40" fmla="*/ 0 w 156"/>
                    <a:gd name="T41" fmla="*/ 0 h 231"/>
                    <a:gd name="T42" fmla="*/ 0 w 156"/>
                    <a:gd name="T43" fmla="*/ 0 h 231"/>
                    <a:gd name="T44" fmla="*/ 0 w 156"/>
                    <a:gd name="T45" fmla="*/ 0 h 231"/>
                    <a:gd name="T46" fmla="*/ 0 w 156"/>
                    <a:gd name="T47" fmla="*/ 0 h 231"/>
                    <a:gd name="T48" fmla="*/ 0 w 156"/>
                    <a:gd name="T49" fmla="*/ 0 h 231"/>
                    <a:gd name="T50" fmla="*/ 0 w 156"/>
                    <a:gd name="T51" fmla="*/ 0 h 231"/>
                    <a:gd name="T52" fmla="*/ 0 w 156"/>
                    <a:gd name="T53" fmla="*/ 0 h 231"/>
                    <a:gd name="T54" fmla="*/ 0 w 156"/>
                    <a:gd name="T55" fmla="*/ 0 h 231"/>
                    <a:gd name="T56" fmla="*/ 0 w 156"/>
                    <a:gd name="T57" fmla="*/ 0 h 231"/>
                    <a:gd name="T58" fmla="*/ 0 w 156"/>
                    <a:gd name="T59" fmla="*/ 0 h 23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231"/>
                    <a:gd name="T92" fmla="*/ 156 w 156"/>
                    <a:gd name="T93" fmla="*/ 231 h 23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231">
                      <a:moveTo>
                        <a:pt x="45" y="3"/>
                      </a:moveTo>
                      <a:lnTo>
                        <a:pt x="23" y="56"/>
                      </a:lnTo>
                      <a:lnTo>
                        <a:pt x="5" y="89"/>
                      </a:lnTo>
                      <a:lnTo>
                        <a:pt x="0" y="104"/>
                      </a:lnTo>
                      <a:lnTo>
                        <a:pt x="3" y="123"/>
                      </a:lnTo>
                      <a:lnTo>
                        <a:pt x="8" y="146"/>
                      </a:lnTo>
                      <a:lnTo>
                        <a:pt x="9" y="162"/>
                      </a:lnTo>
                      <a:lnTo>
                        <a:pt x="17" y="182"/>
                      </a:lnTo>
                      <a:lnTo>
                        <a:pt x="27" y="197"/>
                      </a:lnTo>
                      <a:lnTo>
                        <a:pt x="36" y="207"/>
                      </a:lnTo>
                      <a:lnTo>
                        <a:pt x="41" y="213"/>
                      </a:lnTo>
                      <a:lnTo>
                        <a:pt x="48" y="225"/>
                      </a:lnTo>
                      <a:lnTo>
                        <a:pt x="57" y="231"/>
                      </a:lnTo>
                      <a:lnTo>
                        <a:pt x="72" y="228"/>
                      </a:lnTo>
                      <a:lnTo>
                        <a:pt x="81" y="224"/>
                      </a:lnTo>
                      <a:lnTo>
                        <a:pt x="90" y="224"/>
                      </a:lnTo>
                      <a:lnTo>
                        <a:pt x="107" y="212"/>
                      </a:lnTo>
                      <a:lnTo>
                        <a:pt x="132" y="191"/>
                      </a:lnTo>
                      <a:lnTo>
                        <a:pt x="146" y="176"/>
                      </a:lnTo>
                      <a:lnTo>
                        <a:pt x="152" y="164"/>
                      </a:lnTo>
                      <a:lnTo>
                        <a:pt x="156" y="150"/>
                      </a:lnTo>
                      <a:lnTo>
                        <a:pt x="152" y="122"/>
                      </a:lnTo>
                      <a:lnTo>
                        <a:pt x="146" y="102"/>
                      </a:lnTo>
                      <a:lnTo>
                        <a:pt x="140" y="87"/>
                      </a:lnTo>
                      <a:lnTo>
                        <a:pt x="135" y="75"/>
                      </a:lnTo>
                      <a:lnTo>
                        <a:pt x="132" y="62"/>
                      </a:lnTo>
                      <a:lnTo>
                        <a:pt x="132" y="32"/>
                      </a:lnTo>
                      <a:lnTo>
                        <a:pt x="131" y="6"/>
                      </a:lnTo>
                      <a:lnTo>
                        <a:pt x="131" y="0"/>
                      </a:lnTo>
                      <a:lnTo>
                        <a:pt x="45" y="3"/>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69" name="Freeform 67"/>
                <p:cNvSpPr>
                  <a:spLocks/>
                </p:cNvSpPr>
                <p:nvPr/>
              </p:nvSpPr>
              <p:spPr bwMode="auto">
                <a:xfrm>
                  <a:off x="5237" y="228"/>
                  <a:ext cx="24" cy="61"/>
                </a:xfrm>
                <a:custGeom>
                  <a:avLst/>
                  <a:gdLst>
                    <a:gd name="T0" fmla="*/ 0 w 78"/>
                    <a:gd name="T1" fmla="*/ 0 h 178"/>
                    <a:gd name="T2" fmla="*/ 0 w 78"/>
                    <a:gd name="T3" fmla="*/ 0 h 178"/>
                    <a:gd name="T4" fmla="*/ 0 w 78"/>
                    <a:gd name="T5" fmla="*/ 0 h 178"/>
                    <a:gd name="T6" fmla="*/ 0 w 78"/>
                    <a:gd name="T7" fmla="*/ 0 h 178"/>
                    <a:gd name="T8" fmla="*/ 0 w 78"/>
                    <a:gd name="T9" fmla="*/ 0 h 178"/>
                    <a:gd name="T10" fmla="*/ 0 w 78"/>
                    <a:gd name="T11" fmla="*/ 0 h 178"/>
                    <a:gd name="T12" fmla="*/ 0 w 78"/>
                    <a:gd name="T13" fmla="*/ 0 h 178"/>
                    <a:gd name="T14" fmla="*/ 0 w 78"/>
                    <a:gd name="T15" fmla="*/ 0 h 178"/>
                    <a:gd name="T16" fmla="*/ 0 w 78"/>
                    <a:gd name="T17" fmla="*/ 0 h 178"/>
                    <a:gd name="T18" fmla="*/ 0 w 78"/>
                    <a:gd name="T19" fmla="*/ 0 h 178"/>
                    <a:gd name="T20" fmla="*/ 0 w 78"/>
                    <a:gd name="T21" fmla="*/ 0 h 178"/>
                    <a:gd name="T22" fmla="*/ 0 w 78"/>
                    <a:gd name="T23" fmla="*/ 0 h 178"/>
                    <a:gd name="T24" fmla="*/ 0 w 78"/>
                    <a:gd name="T25" fmla="*/ 0 h 178"/>
                    <a:gd name="T26" fmla="*/ 0 w 78"/>
                    <a:gd name="T27" fmla="*/ 0 h 178"/>
                    <a:gd name="T28" fmla="*/ 0 w 78"/>
                    <a:gd name="T29" fmla="*/ 0 h 178"/>
                    <a:gd name="T30" fmla="*/ 0 w 78"/>
                    <a:gd name="T31" fmla="*/ 0 h 178"/>
                    <a:gd name="T32" fmla="*/ 0 w 78"/>
                    <a:gd name="T33" fmla="*/ 0 h 178"/>
                    <a:gd name="T34" fmla="*/ 0 w 78"/>
                    <a:gd name="T35" fmla="*/ 0 h 178"/>
                    <a:gd name="T36" fmla="*/ 0 w 78"/>
                    <a:gd name="T37" fmla="*/ 0 h 178"/>
                    <a:gd name="T38" fmla="*/ 0 w 78"/>
                    <a:gd name="T39" fmla="*/ 0 h 178"/>
                    <a:gd name="T40" fmla="*/ 0 w 78"/>
                    <a:gd name="T41" fmla="*/ 0 h 178"/>
                    <a:gd name="T42" fmla="*/ 0 w 78"/>
                    <a:gd name="T43" fmla="*/ 0 h 178"/>
                    <a:gd name="T44" fmla="*/ 0 w 78"/>
                    <a:gd name="T45" fmla="*/ 0 h 178"/>
                    <a:gd name="T46" fmla="*/ 0 w 78"/>
                    <a:gd name="T47" fmla="*/ 0 h 178"/>
                    <a:gd name="T48" fmla="*/ 0 w 78"/>
                    <a:gd name="T49" fmla="*/ 0 h 178"/>
                    <a:gd name="T50" fmla="*/ 0 w 78"/>
                    <a:gd name="T51" fmla="*/ 0 h 178"/>
                    <a:gd name="T52" fmla="*/ 0 w 78"/>
                    <a:gd name="T53" fmla="*/ 0 h 178"/>
                    <a:gd name="T54" fmla="*/ 0 w 78"/>
                    <a:gd name="T55" fmla="*/ 0 h 178"/>
                    <a:gd name="T56" fmla="*/ 0 w 78"/>
                    <a:gd name="T57" fmla="*/ 0 h 1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178"/>
                    <a:gd name="T89" fmla="*/ 78 w 78"/>
                    <a:gd name="T90" fmla="*/ 178 h 1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178">
                      <a:moveTo>
                        <a:pt x="74" y="10"/>
                      </a:moveTo>
                      <a:lnTo>
                        <a:pt x="72" y="21"/>
                      </a:lnTo>
                      <a:lnTo>
                        <a:pt x="75" y="46"/>
                      </a:lnTo>
                      <a:lnTo>
                        <a:pt x="78" y="82"/>
                      </a:lnTo>
                      <a:lnTo>
                        <a:pt x="75" y="114"/>
                      </a:lnTo>
                      <a:lnTo>
                        <a:pt x="68" y="135"/>
                      </a:lnTo>
                      <a:lnTo>
                        <a:pt x="56" y="148"/>
                      </a:lnTo>
                      <a:lnTo>
                        <a:pt x="50" y="150"/>
                      </a:lnTo>
                      <a:lnTo>
                        <a:pt x="44" y="148"/>
                      </a:lnTo>
                      <a:lnTo>
                        <a:pt x="42" y="138"/>
                      </a:lnTo>
                      <a:lnTo>
                        <a:pt x="42" y="120"/>
                      </a:lnTo>
                      <a:lnTo>
                        <a:pt x="45" y="94"/>
                      </a:lnTo>
                      <a:lnTo>
                        <a:pt x="51" y="75"/>
                      </a:lnTo>
                      <a:lnTo>
                        <a:pt x="59" y="61"/>
                      </a:lnTo>
                      <a:lnTo>
                        <a:pt x="65" y="48"/>
                      </a:lnTo>
                      <a:lnTo>
                        <a:pt x="47" y="73"/>
                      </a:lnTo>
                      <a:lnTo>
                        <a:pt x="36" y="99"/>
                      </a:lnTo>
                      <a:lnTo>
                        <a:pt x="24" y="127"/>
                      </a:lnTo>
                      <a:lnTo>
                        <a:pt x="24" y="150"/>
                      </a:lnTo>
                      <a:lnTo>
                        <a:pt x="23" y="175"/>
                      </a:lnTo>
                      <a:lnTo>
                        <a:pt x="20" y="178"/>
                      </a:lnTo>
                      <a:lnTo>
                        <a:pt x="12" y="157"/>
                      </a:lnTo>
                      <a:lnTo>
                        <a:pt x="2" y="117"/>
                      </a:lnTo>
                      <a:lnTo>
                        <a:pt x="0" y="94"/>
                      </a:lnTo>
                      <a:lnTo>
                        <a:pt x="11" y="69"/>
                      </a:lnTo>
                      <a:lnTo>
                        <a:pt x="24" y="42"/>
                      </a:lnTo>
                      <a:lnTo>
                        <a:pt x="32" y="21"/>
                      </a:lnTo>
                      <a:lnTo>
                        <a:pt x="44" y="0"/>
                      </a:lnTo>
                      <a:lnTo>
                        <a:pt x="74" y="10"/>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0" name="Freeform 68"/>
                <p:cNvSpPr>
                  <a:spLocks/>
                </p:cNvSpPr>
                <p:nvPr/>
              </p:nvSpPr>
              <p:spPr bwMode="auto">
                <a:xfrm>
                  <a:off x="5245" y="172"/>
                  <a:ext cx="42" cy="58"/>
                </a:xfrm>
                <a:custGeom>
                  <a:avLst/>
                  <a:gdLst>
                    <a:gd name="T0" fmla="*/ 0 w 138"/>
                    <a:gd name="T1" fmla="*/ 0 h 171"/>
                    <a:gd name="T2" fmla="*/ 0 w 138"/>
                    <a:gd name="T3" fmla="*/ 0 h 171"/>
                    <a:gd name="T4" fmla="*/ 0 w 138"/>
                    <a:gd name="T5" fmla="*/ 0 h 171"/>
                    <a:gd name="T6" fmla="*/ 0 w 138"/>
                    <a:gd name="T7" fmla="*/ 0 h 171"/>
                    <a:gd name="T8" fmla="*/ 0 w 138"/>
                    <a:gd name="T9" fmla="*/ 0 h 171"/>
                    <a:gd name="T10" fmla="*/ 0 w 138"/>
                    <a:gd name="T11" fmla="*/ 0 h 171"/>
                    <a:gd name="T12" fmla="*/ 0 w 138"/>
                    <a:gd name="T13" fmla="*/ 0 h 171"/>
                    <a:gd name="T14" fmla="*/ 0 w 138"/>
                    <a:gd name="T15" fmla="*/ 0 h 171"/>
                    <a:gd name="T16" fmla="*/ 0 w 138"/>
                    <a:gd name="T17" fmla="*/ 0 h 171"/>
                    <a:gd name="T18" fmla="*/ 0 w 138"/>
                    <a:gd name="T19" fmla="*/ 0 h 171"/>
                    <a:gd name="T20" fmla="*/ 0 w 138"/>
                    <a:gd name="T21" fmla="*/ 0 h 171"/>
                    <a:gd name="T22" fmla="*/ 0 w 138"/>
                    <a:gd name="T23" fmla="*/ 0 h 171"/>
                    <a:gd name="T24" fmla="*/ 0 w 138"/>
                    <a:gd name="T25" fmla="*/ 0 h 171"/>
                    <a:gd name="T26" fmla="*/ 0 w 138"/>
                    <a:gd name="T27" fmla="*/ 0 h 171"/>
                    <a:gd name="T28" fmla="*/ 0 w 138"/>
                    <a:gd name="T29" fmla="*/ 0 h 171"/>
                    <a:gd name="T30" fmla="*/ 0 w 138"/>
                    <a:gd name="T31" fmla="*/ 0 h 171"/>
                    <a:gd name="T32" fmla="*/ 0 w 138"/>
                    <a:gd name="T33" fmla="*/ 0 h 171"/>
                    <a:gd name="T34" fmla="*/ 0 w 138"/>
                    <a:gd name="T35" fmla="*/ 0 h 171"/>
                    <a:gd name="T36" fmla="*/ 0 w 138"/>
                    <a:gd name="T37" fmla="*/ 0 h 171"/>
                    <a:gd name="T38" fmla="*/ 0 w 138"/>
                    <a:gd name="T39" fmla="*/ 0 h 171"/>
                    <a:gd name="T40" fmla="*/ 0 w 138"/>
                    <a:gd name="T41" fmla="*/ 0 h 171"/>
                    <a:gd name="T42" fmla="*/ 0 w 138"/>
                    <a:gd name="T43" fmla="*/ 0 h 171"/>
                    <a:gd name="T44" fmla="*/ 0 w 138"/>
                    <a:gd name="T45" fmla="*/ 0 h 171"/>
                    <a:gd name="T46" fmla="*/ 0 w 138"/>
                    <a:gd name="T47" fmla="*/ 0 h 171"/>
                    <a:gd name="T48" fmla="*/ 0 w 138"/>
                    <a:gd name="T49" fmla="*/ 0 h 171"/>
                    <a:gd name="T50" fmla="*/ 0 w 138"/>
                    <a:gd name="T51" fmla="*/ 0 h 171"/>
                    <a:gd name="T52" fmla="*/ 0 w 138"/>
                    <a:gd name="T53" fmla="*/ 0 h 171"/>
                    <a:gd name="T54" fmla="*/ 0 w 138"/>
                    <a:gd name="T55" fmla="*/ 0 h 171"/>
                    <a:gd name="T56" fmla="*/ 0 w 138"/>
                    <a:gd name="T57" fmla="*/ 0 h 171"/>
                    <a:gd name="T58" fmla="*/ 0 w 138"/>
                    <a:gd name="T59" fmla="*/ 0 h 171"/>
                    <a:gd name="T60" fmla="*/ 0 w 138"/>
                    <a:gd name="T61" fmla="*/ 0 h 171"/>
                    <a:gd name="T62" fmla="*/ 0 w 138"/>
                    <a:gd name="T63" fmla="*/ 0 h 171"/>
                    <a:gd name="T64" fmla="*/ 0 w 138"/>
                    <a:gd name="T65" fmla="*/ 0 h 171"/>
                    <a:gd name="T66" fmla="*/ 0 w 138"/>
                    <a:gd name="T67" fmla="*/ 0 h 171"/>
                    <a:gd name="T68" fmla="*/ 0 w 138"/>
                    <a:gd name="T69" fmla="*/ 0 h 171"/>
                    <a:gd name="T70" fmla="*/ 0 w 138"/>
                    <a:gd name="T71" fmla="*/ 0 h 171"/>
                    <a:gd name="T72" fmla="*/ 0 w 138"/>
                    <a:gd name="T73" fmla="*/ 0 h 171"/>
                    <a:gd name="T74" fmla="*/ 0 w 138"/>
                    <a:gd name="T75" fmla="*/ 0 h 171"/>
                    <a:gd name="T76" fmla="*/ 0 w 138"/>
                    <a:gd name="T77" fmla="*/ 0 h 171"/>
                    <a:gd name="T78" fmla="*/ 0 w 138"/>
                    <a:gd name="T79" fmla="*/ 0 h 171"/>
                    <a:gd name="T80" fmla="*/ 0 w 138"/>
                    <a:gd name="T81" fmla="*/ 0 h 171"/>
                    <a:gd name="T82" fmla="*/ 0 w 138"/>
                    <a:gd name="T83" fmla="*/ 0 h 171"/>
                    <a:gd name="T84" fmla="*/ 0 w 138"/>
                    <a:gd name="T85" fmla="*/ 0 h 171"/>
                    <a:gd name="T86" fmla="*/ 0 w 138"/>
                    <a:gd name="T87" fmla="*/ 0 h 171"/>
                    <a:gd name="T88" fmla="*/ 0 w 138"/>
                    <a:gd name="T89" fmla="*/ 0 h 171"/>
                    <a:gd name="T90" fmla="*/ 0 w 138"/>
                    <a:gd name="T91" fmla="*/ 0 h 171"/>
                    <a:gd name="T92" fmla="*/ 0 w 138"/>
                    <a:gd name="T93" fmla="*/ 0 h 171"/>
                    <a:gd name="T94" fmla="*/ 0 w 138"/>
                    <a:gd name="T95" fmla="*/ 0 h 171"/>
                    <a:gd name="T96" fmla="*/ 0 w 138"/>
                    <a:gd name="T97" fmla="*/ 0 h 1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8"/>
                    <a:gd name="T148" fmla="*/ 0 h 171"/>
                    <a:gd name="T149" fmla="*/ 138 w 138"/>
                    <a:gd name="T150" fmla="*/ 171 h 1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8" h="171">
                      <a:moveTo>
                        <a:pt x="93" y="51"/>
                      </a:moveTo>
                      <a:lnTo>
                        <a:pt x="92" y="37"/>
                      </a:lnTo>
                      <a:lnTo>
                        <a:pt x="86" y="30"/>
                      </a:lnTo>
                      <a:lnTo>
                        <a:pt x="72" y="16"/>
                      </a:lnTo>
                      <a:lnTo>
                        <a:pt x="56" y="4"/>
                      </a:lnTo>
                      <a:lnTo>
                        <a:pt x="44" y="0"/>
                      </a:lnTo>
                      <a:lnTo>
                        <a:pt x="38" y="0"/>
                      </a:lnTo>
                      <a:lnTo>
                        <a:pt x="26" y="9"/>
                      </a:lnTo>
                      <a:lnTo>
                        <a:pt x="23" y="15"/>
                      </a:lnTo>
                      <a:lnTo>
                        <a:pt x="23" y="28"/>
                      </a:lnTo>
                      <a:lnTo>
                        <a:pt x="27" y="39"/>
                      </a:lnTo>
                      <a:lnTo>
                        <a:pt x="33" y="46"/>
                      </a:lnTo>
                      <a:lnTo>
                        <a:pt x="18" y="49"/>
                      </a:lnTo>
                      <a:lnTo>
                        <a:pt x="8" y="54"/>
                      </a:lnTo>
                      <a:lnTo>
                        <a:pt x="2" y="67"/>
                      </a:lnTo>
                      <a:lnTo>
                        <a:pt x="3" y="72"/>
                      </a:lnTo>
                      <a:lnTo>
                        <a:pt x="9" y="79"/>
                      </a:lnTo>
                      <a:lnTo>
                        <a:pt x="17" y="84"/>
                      </a:lnTo>
                      <a:lnTo>
                        <a:pt x="9" y="90"/>
                      </a:lnTo>
                      <a:lnTo>
                        <a:pt x="2" y="94"/>
                      </a:lnTo>
                      <a:lnTo>
                        <a:pt x="0" y="102"/>
                      </a:lnTo>
                      <a:lnTo>
                        <a:pt x="0" y="109"/>
                      </a:lnTo>
                      <a:lnTo>
                        <a:pt x="2" y="115"/>
                      </a:lnTo>
                      <a:lnTo>
                        <a:pt x="6" y="121"/>
                      </a:lnTo>
                      <a:lnTo>
                        <a:pt x="2" y="129"/>
                      </a:lnTo>
                      <a:lnTo>
                        <a:pt x="2" y="135"/>
                      </a:lnTo>
                      <a:lnTo>
                        <a:pt x="6" y="144"/>
                      </a:lnTo>
                      <a:lnTo>
                        <a:pt x="12" y="145"/>
                      </a:lnTo>
                      <a:lnTo>
                        <a:pt x="12" y="157"/>
                      </a:lnTo>
                      <a:lnTo>
                        <a:pt x="24" y="168"/>
                      </a:lnTo>
                      <a:lnTo>
                        <a:pt x="53" y="171"/>
                      </a:lnTo>
                      <a:lnTo>
                        <a:pt x="71" y="165"/>
                      </a:lnTo>
                      <a:lnTo>
                        <a:pt x="93" y="160"/>
                      </a:lnTo>
                      <a:lnTo>
                        <a:pt x="104" y="154"/>
                      </a:lnTo>
                      <a:lnTo>
                        <a:pt x="119" y="145"/>
                      </a:lnTo>
                      <a:lnTo>
                        <a:pt x="122" y="138"/>
                      </a:lnTo>
                      <a:lnTo>
                        <a:pt x="129" y="136"/>
                      </a:lnTo>
                      <a:lnTo>
                        <a:pt x="137" y="132"/>
                      </a:lnTo>
                      <a:lnTo>
                        <a:pt x="138" y="124"/>
                      </a:lnTo>
                      <a:lnTo>
                        <a:pt x="138" y="118"/>
                      </a:lnTo>
                      <a:lnTo>
                        <a:pt x="134" y="112"/>
                      </a:lnTo>
                      <a:lnTo>
                        <a:pt x="132" y="108"/>
                      </a:lnTo>
                      <a:lnTo>
                        <a:pt x="134" y="100"/>
                      </a:lnTo>
                      <a:lnTo>
                        <a:pt x="134" y="93"/>
                      </a:lnTo>
                      <a:lnTo>
                        <a:pt x="128" y="85"/>
                      </a:lnTo>
                      <a:lnTo>
                        <a:pt x="117" y="78"/>
                      </a:lnTo>
                      <a:lnTo>
                        <a:pt x="111" y="69"/>
                      </a:lnTo>
                      <a:lnTo>
                        <a:pt x="102" y="61"/>
                      </a:lnTo>
                      <a:lnTo>
                        <a:pt x="93" y="51"/>
                      </a:lnTo>
                      <a:close/>
                    </a:path>
                  </a:pathLst>
                </a:custGeom>
                <a:solidFill>
                  <a:srgbClr val="A05000"/>
                </a:solidFill>
                <a:ln w="1588">
                  <a:solidFill>
                    <a:srgbClr val="402000"/>
                  </a:solid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1" name="Freeform 69"/>
                <p:cNvSpPr>
                  <a:spLocks/>
                </p:cNvSpPr>
                <p:nvPr/>
              </p:nvSpPr>
              <p:spPr bwMode="auto">
                <a:xfrm>
                  <a:off x="5253" y="172"/>
                  <a:ext cx="15" cy="12"/>
                </a:xfrm>
                <a:custGeom>
                  <a:avLst/>
                  <a:gdLst>
                    <a:gd name="T0" fmla="*/ 0 w 49"/>
                    <a:gd name="T1" fmla="*/ 0 h 37"/>
                    <a:gd name="T2" fmla="*/ 0 w 49"/>
                    <a:gd name="T3" fmla="*/ 0 h 37"/>
                    <a:gd name="T4" fmla="*/ 0 w 49"/>
                    <a:gd name="T5" fmla="*/ 0 h 37"/>
                    <a:gd name="T6" fmla="*/ 0 w 49"/>
                    <a:gd name="T7" fmla="*/ 0 h 37"/>
                    <a:gd name="T8" fmla="*/ 0 w 49"/>
                    <a:gd name="T9" fmla="*/ 0 h 37"/>
                    <a:gd name="T10" fmla="*/ 0 w 49"/>
                    <a:gd name="T11" fmla="*/ 0 h 37"/>
                    <a:gd name="T12" fmla="*/ 0 w 49"/>
                    <a:gd name="T13" fmla="*/ 0 h 37"/>
                    <a:gd name="T14" fmla="*/ 0 w 49"/>
                    <a:gd name="T15" fmla="*/ 0 h 37"/>
                    <a:gd name="T16" fmla="*/ 0 w 49"/>
                    <a:gd name="T17" fmla="*/ 0 h 37"/>
                    <a:gd name="T18" fmla="*/ 0 w 49"/>
                    <a:gd name="T19" fmla="*/ 0 h 37"/>
                    <a:gd name="T20" fmla="*/ 0 w 49"/>
                    <a:gd name="T21" fmla="*/ 0 h 37"/>
                    <a:gd name="T22" fmla="*/ 0 w 49"/>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
                    <a:gd name="T37" fmla="*/ 0 h 37"/>
                    <a:gd name="T38" fmla="*/ 49 w 49"/>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 h="37">
                      <a:moveTo>
                        <a:pt x="0" y="19"/>
                      </a:moveTo>
                      <a:lnTo>
                        <a:pt x="10" y="31"/>
                      </a:lnTo>
                      <a:lnTo>
                        <a:pt x="27" y="37"/>
                      </a:lnTo>
                      <a:lnTo>
                        <a:pt x="37" y="36"/>
                      </a:lnTo>
                      <a:lnTo>
                        <a:pt x="46" y="33"/>
                      </a:lnTo>
                      <a:lnTo>
                        <a:pt x="49" y="22"/>
                      </a:lnTo>
                      <a:lnTo>
                        <a:pt x="49" y="16"/>
                      </a:lnTo>
                      <a:lnTo>
                        <a:pt x="33" y="7"/>
                      </a:lnTo>
                      <a:lnTo>
                        <a:pt x="21" y="0"/>
                      </a:lnTo>
                      <a:lnTo>
                        <a:pt x="12" y="0"/>
                      </a:lnTo>
                      <a:lnTo>
                        <a:pt x="1" y="10"/>
                      </a:lnTo>
                      <a:lnTo>
                        <a:pt x="0" y="19"/>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2" name="Freeform 70"/>
                <p:cNvSpPr>
                  <a:spLocks/>
                </p:cNvSpPr>
                <p:nvPr/>
              </p:nvSpPr>
              <p:spPr bwMode="auto">
                <a:xfrm>
                  <a:off x="5246" y="188"/>
                  <a:ext cx="17" cy="13"/>
                </a:xfrm>
                <a:custGeom>
                  <a:avLst/>
                  <a:gdLst>
                    <a:gd name="T0" fmla="*/ 0 w 57"/>
                    <a:gd name="T1" fmla="*/ 0 h 40"/>
                    <a:gd name="T2" fmla="*/ 0 w 57"/>
                    <a:gd name="T3" fmla="*/ 0 h 40"/>
                    <a:gd name="T4" fmla="*/ 0 w 57"/>
                    <a:gd name="T5" fmla="*/ 0 h 40"/>
                    <a:gd name="T6" fmla="*/ 0 w 57"/>
                    <a:gd name="T7" fmla="*/ 0 h 40"/>
                    <a:gd name="T8" fmla="*/ 0 w 57"/>
                    <a:gd name="T9" fmla="*/ 0 h 40"/>
                    <a:gd name="T10" fmla="*/ 0 w 57"/>
                    <a:gd name="T11" fmla="*/ 0 h 40"/>
                    <a:gd name="T12" fmla="*/ 0 w 57"/>
                    <a:gd name="T13" fmla="*/ 0 h 40"/>
                    <a:gd name="T14" fmla="*/ 0 w 57"/>
                    <a:gd name="T15" fmla="*/ 0 h 40"/>
                    <a:gd name="T16" fmla="*/ 0 w 57"/>
                    <a:gd name="T17" fmla="*/ 0 h 40"/>
                    <a:gd name="T18" fmla="*/ 0 w 57"/>
                    <a:gd name="T19" fmla="*/ 0 h 40"/>
                    <a:gd name="T20" fmla="*/ 0 w 57"/>
                    <a:gd name="T21" fmla="*/ 0 h 40"/>
                    <a:gd name="T22" fmla="*/ 0 w 57"/>
                    <a:gd name="T23" fmla="*/ 0 h 40"/>
                    <a:gd name="T24" fmla="*/ 0 w 57"/>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
                    <a:gd name="T40" fmla="*/ 0 h 40"/>
                    <a:gd name="T41" fmla="*/ 57 w 57"/>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 h="40">
                      <a:moveTo>
                        <a:pt x="29" y="0"/>
                      </a:moveTo>
                      <a:lnTo>
                        <a:pt x="57" y="4"/>
                      </a:lnTo>
                      <a:lnTo>
                        <a:pt x="48" y="19"/>
                      </a:lnTo>
                      <a:lnTo>
                        <a:pt x="48" y="25"/>
                      </a:lnTo>
                      <a:lnTo>
                        <a:pt x="48" y="40"/>
                      </a:lnTo>
                      <a:lnTo>
                        <a:pt x="21" y="37"/>
                      </a:lnTo>
                      <a:lnTo>
                        <a:pt x="9" y="33"/>
                      </a:lnTo>
                      <a:lnTo>
                        <a:pt x="3" y="27"/>
                      </a:lnTo>
                      <a:lnTo>
                        <a:pt x="0" y="24"/>
                      </a:lnTo>
                      <a:lnTo>
                        <a:pt x="2" y="16"/>
                      </a:lnTo>
                      <a:lnTo>
                        <a:pt x="6" y="9"/>
                      </a:lnTo>
                      <a:lnTo>
                        <a:pt x="15" y="4"/>
                      </a:lnTo>
                      <a:lnTo>
                        <a:pt x="29" y="0"/>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3" name="Freeform 71"/>
                <p:cNvSpPr>
                  <a:spLocks/>
                </p:cNvSpPr>
                <p:nvPr/>
              </p:nvSpPr>
              <p:spPr bwMode="auto">
                <a:xfrm>
                  <a:off x="5246" y="201"/>
                  <a:ext cx="19" cy="22"/>
                </a:xfrm>
                <a:custGeom>
                  <a:avLst/>
                  <a:gdLst>
                    <a:gd name="T0" fmla="*/ 0 w 63"/>
                    <a:gd name="T1" fmla="*/ 0 h 64"/>
                    <a:gd name="T2" fmla="*/ 0 w 63"/>
                    <a:gd name="T3" fmla="*/ 0 h 64"/>
                    <a:gd name="T4" fmla="*/ 0 w 63"/>
                    <a:gd name="T5" fmla="*/ 0 h 64"/>
                    <a:gd name="T6" fmla="*/ 0 w 63"/>
                    <a:gd name="T7" fmla="*/ 0 h 64"/>
                    <a:gd name="T8" fmla="*/ 0 w 63"/>
                    <a:gd name="T9" fmla="*/ 0 h 64"/>
                    <a:gd name="T10" fmla="*/ 0 w 63"/>
                    <a:gd name="T11" fmla="*/ 0 h 64"/>
                    <a:gd name="T12" fmla="*/ 0 w 63"/>
                    <a:gd name="T13" fmla="*/ 0 h 64"/>
                    <a:gd name="T14" fmla="*/ 0 w 63"/>
                    <a:gd name="T15" fmla="*/ 0 h 64"/>
                    <a:gd name="T16" fmla="*/ 0 w 63"/>
                    <a:gd name="T17" fmla="*/ 0 h 64"/>
                    <a:gd name="T18" fmla="*/ 0 w 63"/>
                    <a:gd name="T19" fmla="*/ 0 h 64"/>
                    <a:gd name="T20" fmla="*/ 0 w 63"/>
                    <a:gd name="T21" fmla="*/ 0 h 64"/>
                    <a:gd name="T22" fmla="*/ 0 w 63"/>
                    <a:gd name="T23" fmla="*/ 0 h 64"/>
                    <a:gd name="T24" fmla="*/ 0 w 63"/>
                    <a:gd name="T25" fmla="*/ 0 h 64"/>
                    <a:gd name="T26" fmla="*/ 0 w 63"/>
                    <a:gd name="T27" fmla="*/ 0 h 64"/>
                    <a:gd name="T28" fmla="*/ 0 w 63"/>
                    <a:gd name="T29" fmla="*/ 0 h 64"/>
                    <a:gd name="T30" fmla="*/ 0 w 63"/>
                    <a:gd name="T31" fmla="*/ 0 h 64"/>
                    <a:gd name="T32" fmla="*/ 0 w 63"/>
                    <a:gd name="T33" fmla="*/ 0 h 64"/>
                    <a:gd name="T34" fmla="*/ 0 w 63"/>
                    <a:gd name="T35" fmla="*/ 0 h 64"/>
                    <a:gd name="T36" fmla="*/ 0 w 63"/>
                    <a:gd name="T37" fmla="*/ 0 h 64"/>
                    <a:gd name="T38" fmla="*/ 0 w 63"/>
                    <a:gd name="T39" fmla="*/ 0 h 64"/>
                    <a:gd name="T40" fmla="*/ 0 w 63"/>
                    <a:gd name="T41" fmla="*/ 0 h 64"/>
                    <a:gd name="T42" fmla="*/ 0 w 63"/>
                    <a:gd name="T43" fmla="*/ 0 h 64"/>
                    <a:gd name="T44" fmla="*/ 0 w 63"/>
                    <a:gd name="T45" fmla="*/ 0 h 64"/>
                    <a:gd name="T46" fmla="*/ 0 w 63"/>
                    <a:gd name="T47" fmla="*/ 0 h 64"/>
                    <a:gd name="T48" fmla="*/ 0 w 63"/>
                    <a:gd name="T49" fmla="*/ 0 h 64"/>
                    <a:gd name="T50" fmla="*/ 0 w 63"/>
                    <a:gd name="T51" fmla="*/ 0 h 64"/>
                    <a:gd name="T52" fmla="*/ 0 w 63"/>
                    <a:gd name="T53" fmla="*/ 0 h 64"/>
                    <a:gd name="T54" fmla="*/ 0 w 63"/>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3"/>
                    <a:gd name="T85" fmla="*/ 0 h 64"/>
                    <a:gd name="T86" fmla="*/ 63 w 63"/>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3" h="64">
                      <a:moveTo>
                        <a:pt x="18" y="0"/>
                      </a:moveTo>
                      <a:lnTo>
                        <a:pt x="36" y="3"/>
                      </a:lnTo>
                      <a:lnTo>
                        <a:pt x="60" y="7"/>
                      </a:lnTo>
                      <a:lnTo>
                        <a:pt x="55" y="16"/>
                      </a:lnTo>
                      <a:lnTo>
                        <a:pt x="55" y="24"/>
                      </a:lnTo>
                      <a:lnTo>
                        <a:pt x="61" y="36"/>
                      </a:lnTo>
                      <a:lnTo>
                        <a:pt x="63" y="40"/>
                      </a:lnTo>
                      <a:lnTo>
                        <a:pt x="39" y="34"/>
                      </a:lnTo>
                      <a:lnTo>
                        <a:pt x="30" y="31"/>
                      </a:lnTo>
                      <a:lnTo>
                        <a:pt x="12" y="33"/>
                      </a:lnTo>
                      <a:lnTo>
                        <a:pt x="30" y="40"/>
                      </a:lnTo>
                      <a:lnTo>
                        <a:pt x="51" y="45"/>
                      </a:lnTo>
                      <a:lnTo>
                        <a:pt x="63" y="45"/>
                      </a:lnTo>
                      <a:lnTo>
                        <a:pt x="63" y="57"/>
                      </a:lnTo>
                      <a:lnTo>
                        <a:pt x="63" y="63"/>
                      </a:lnTo>
                      <a:lnTo>
                        <a:pt x="48" y="64"/>
                      </a:lnTo>
                      <a:lnTo>
                        <a:pt x="27" y="64"/>
                      </a:lnTo>
                      <a:lnTo>
                        <a:pt x="16" y="61"/>
                      </a:lnTo>
                      <a:lnTo>
                        <a:pt x="10" y="57"/>
                      </a:lnTo>
                      <a:lnTo>
                        <a:pt x="4" y="54"/>
                      </a:lnTo>
                      <a:lnTo>
                        <a:pt x="3" y="48"/>
                      </a:lnTo>
                      <a:lnTo>
                        <a:pt x="4" y="43"/>
                      </a:lnTo>
                      <a:lnTo>
                        <a:pt x="7" y="33"/>
                      </a:lnTo>
                      <a:lnTo>
                        <a:pt x="1" y="28"/>
                      </a:lnTo>
                      <a:lnTo>
                        <a:pt x="0" y="21"/>
                      </a:lnTo>
                      <a:lnTo>
                        <a:pt x="1" y="15"/>
                      </a:lnTo>
                      <a:lnTo>
                        <a:pt x="6" y="7"/>
                      </a:lnTo>
                      <a:lnTo>
                        <a:pt x="18" y="0"/>
                      </a:lnTo>
                      <a:close/>
                    </a:path>
                  </a:pathLst>
                </a:custGeom>
                <a:solidFill>
                  <a:srgbClr val="FFC08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4" name="Freeform 72"/>
                <p:cNvSpPr>
                  <a:spLocks/>
                </p:cNvSpPr>
                <p:nvPr/>
              </p:nvSpPr>
              <p:spPr bwMode="auto">
                <a:xfrm>
                  <a:off x="5262" y="190"/>
                  <a:ext cx="24" cy="33"/>
                </a:xfrm>
                <a:custGeom>
                  <a:avLst/>
                  <a:gdLst>
                    <a:gd name="T0" fmla="*/ 0 w 80"/>
                    <a:gd name="T1" fmla="*/ 0 h 95"/>
                    <a:gd name="T2" fmla="*/ 0 w 80"/>
                    <a:gd name="T3" fmla="*/ 0 h 95"/>
                    <a:gd name="T4" fmla="*/ 0 w 80"/>
                    <a:gd name="T5" fmla="*/ 0 h 95"/>
                    <a:gd name="T6" fmla="*/ 0 w 80"/>
                    <a:gd name="T7" fmla="*/ 0 h 95"/>
                    <a:gd name="T8" fmla="*/ 0 w 80"/>
                    <a:gd name="T9" fmla="*/ 0 h 95"/>
                    <a:gd name="T10" fmla="*/ 0 w 80"/>
                    <a:gd name="T11" fmla="*/ 0 h 95"/>
                    <a:gd name="T12" fmla="*/ 0 w 80"/>
                    <a:gd name="T13" fmla="*/ 0 h 95"/>
                    <a:gd name="T14" fmla="*/ 0 w 80"/>
                    <a:gd name="T15" fmla="*/ 0 h 95"/>
                    <a:gd name="T16" fmla="*/ 0 w 80"/>
                    <a:gd name="T17" fmla="*/ 0 h 95"/>
                    <a:gd name="T18" fmla="*/ 0 w 80"/>
                    <a:gd name="T19" fmla="*/ 0 h 95"/>
                    <a:gd name="T20" fmla="*/ 0 w 80"/>
                    <a:gd name="T21" fmla="*/ 0 h 95"/>
                    <a:gd name="T22" fmla="*/ 0 w 80"/>
                    <a:gd name="T23" fmla="*/ 0 h 95"/>
                    <a:gd name="T24" fmla="*/ 0 w 80"/>
                    <a:gd name="T25" fmla="*/ 0 h 95"/>
                    <a:gd name="T26" fmla="*/ 0 w 80"/>
                    <a:gd name="T27" fmla="*/ 0 h 95"/>
                    <a:gd name="T28" fmla="*/ 0 w 80"/>
                    <a:gd name="T29" fmla="*/ 0 h 95"/>
                    <a:gd name="T30" fmla="*/ 0 w 80"/>
                    <a:gd name="T31" fmla="*/ 0 h 95"/>
                    <a:gd name="T32" fmla="*/ 0 w 80"/>
                    <a:gd name="T33" fmla="*/ 0 h 95"/>
                    <a:gd name="T34" fmla="*/ 0 w 80"/>
                    <a:gd name="T35" fmla="*/ 0 h 95"/>
                    <a:gd name="T36" fmla="*/ 0 w 80"/>
                    <a:gd name="T37" fmla="*/ 0 h 95"/>
                    <a:gd name="T38" fmla="*/ 0 w 80"/>
                    <a:gd name="T39" fmla="*/ 0 h 95"/>
                    <a:gd name="T40" fmla="*/ 0 w 80"/>
                    <a:gd name="T41" fmla="*/ 0 h 95"/>
                    <a:gd name="T42" fmla="*/ 0 w 80"/>
                    <a:gd name="T43" fmla="*/ 0 h 95"/>
                    <a:gd name="T44" fmla="*/ 0 w 80"/>
                    <a:gd name="T45" fmla="*/ 0 h 95"/>
                    <a:gd name="T46" fmla="*/ 0 w 80"/>
                    <a:gd name="T47" fmla="*/ 0 h 95"/>
                    <a:gd name="T48" fmla="*/ 0 w 80"/>
                    <a:gd name="T49" fmla="*/ 0 h 95"/>
                    <a:gd name="T50" fmla="*/ 0 w 80"/>
                    <a:gd name="T51" fmla="*/ 0 h 95"/>
                    <a:gd name="T52" fmla="*/ 0 w 80"/>
                    <a:gd name="T53" fmla="*/ 0 h 95"/>
                    <a:gd name="T54" fmla="*/ 0 w 80"/>
                    <a:gd name="T55" fmla="*/ 0 h 95"/>
                    <a:gd name="T56" fmla="*/ 0 w 80"/>
                    <a:gd name="T57" fmla="*/ 0 h 95"/>
                    <a:gd name="T58" fmla="*/ 0 w 80"/>
                    <a:gd name="T59" fmla="*/ 0 h 95"/>
                    <a:gd name="T60" fmla="*/ 0 w 80"/>
                    <a:gd name="T61" fmla="*/ 0 h 9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0"/>
                    <a:gd name="T94" fmla="*/ 0 h 95"/>
                    <a:gd name="T95" fmla="*/ 80 w 80"/>
                    <a:gd name="T96" fmla="*/ 95 h 9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0" h="95">
                      <a:moveTo>
                        <a:pt x="12" y="0"/>
                      </a:moveTo>
                      <a:lnTo>
                        <a:pt x="42" y="12"/>
                      </a:lnTo>
                      <a:lnTo>
                        <a:pt x="54" y="21"/>
                      </a:lnTo>
                      <a:lnTo>
                        <a:pt x="57" y="24"/>
                      </a:lnTo>
                      <a:lnTo>
                        <a:pt x="62" y="29"/>
                      </a:lnTo>
                      <a:lnTo>
                        <a:pt x="74" y="36"/>
                      </a:lnTo>
                      <a:lnTo>
                        <a:pt x="74" y="48"/>
                      </a:lnTo>
                      <a:lnTo>
                        <a:pt x="71" y="56"/>
                      </a:lnTo>
                      <a:lnTo>
                        <a:pt x="74" y="57"/>
                      </a:lnTo>
                      <a:lnTo>
                        <a:pt x="80" y="68"/>
                      </a:lnTo>
                      <a:lnTo>
                        <a:pt x="80" y="72"/>
                      </a:lnTo>
                      <a:lnTo>
                        <a:pt x="74" y="75"/>
                      </a:lnTo>
                      <a:lnTo>
                        <a:pt x="60" y="77"/>
                      </a:lnTo>
                      <a:lnTo>
                        <a:pt x="59" y="83"/>
                      </a:lnTo>
                      <a:lnTo>
                        <a:pt x="50" y="92"/>
                      </a:lnTo>
                      <a:lnTo>
                        <a:pt x="29" y="95"/>
                      </a:lnTo>
                      <a:lnTo>
                        <a:pt x="18" y="95"/>
                      </a:lnTo>
                      <a:lnTo>
                        <a:pt x="17" y="78"/>
                      </a:lnTo>
                      <a:lnTo>
                        <a:pt x="38" y="75"/>
                      </a:lnTo>
                      <a:lnTo>
                        <a:pt x="24" y="69"/>
                      </a:lnTo>
                      <a:lnTo>
                        <a:pt x="14" y="68"/>
                      </a:lnTo>
                      <a:lnTo>
                        <a:pt x="8" y="56"/>
                      </a:lnTo>
                      <a:lnTo>
                        <a:pt x="9" y="45"/>
                      </a:lnTo>
                      <a:lnTo>
                        <a:pt x="11" y="42"/>
                      </a:lnTo>
                      <a:lnTo>
                        <a:pt x="23" y="41"/>
                      </a:lnTo>
                      <a:lnTo>
                        <a:pt x="47" y="44"/>
                      </a:lnTo>
                      <a:lnTo>
                        <a:pt x="29" y="38"/>
                      </a:lnTo>
                      <a:lnTo>
                        <a:pt x="3" y="33"/>
                      </a:lnTo>
                      <a:lnTo>
                        <a:pt x="0" y="21"/>
                      </a:lnTo>
                      <a:lnTo>
                        <a:pt x="2" y="11"/>
                      </a:lnTo>
                      <a:lnTo>
                        <a:pt x="12" y="0"/>
                      </a:lnTo>
                      <a:close/>
                    </a:path>
                  </a:pathLst>
                </a:custGeom>
                <a:solidFill>
                  <a:srgbClr val="FF8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5" name="Freeform 73"/>
                <p:cNvSpPr>
                  <a:spLocks/>
                </p:cNvSpPr>
                <p:nvPr/>
              </p:nvSpPr>
              <p:spPr bwMode="auto">
                <a:xfrm>
                  <a:off x="5261" y="179"/>
                  <a:ext cx="12" cy="11"/>
                </a:xfrm>
                <a:custGeom>
                  <a:avLst/>
                  <a:gdLst>
                    <a:gd name="T0" fmla="*/ 0 w 40"/>
                    <a:gd name="T1" fmla="*/ 0 h 34"/>
                    <a:gd name="T2" fmla="*/ 0 w 40"/>
                    <a:gd name="T3" fmla="*/ 0 h 34"/>
                    <a:gd name="T4" fmla="*/ 0 w 40"/>
                    <a:gd name="T5" fmla="*/ 0 h 34"/>
                    <a:gd name="T6" fmla="*/ 0 w 40"/>
                    <a:gd name="T7" fmla="*/ 0 h 34"/>
                    <a:gd name="T8" fmla="*/ 0 w 40"/>
                    <a:gd name="T9" fmla="*/ 0 h 34"/>
                    <a:gd name="T10" fmla="*/ 0 w 40"/>
                    <a:gd name="T11" fmla="*/ 0 h 34"/>
                    <a:gd name="T12" fmla="*/ 0 w 40"/>
                    <a:gd name="T13" fmla="*/ 0 h 34"/>
                    <a:gd name="T14" fmla="*/ 0 w 40"/>
                    <a:gd name="T15" fmla="*/ 0 h 34"/>
                    <a:gd name="T16" fmla="*/ 0 w 40"/>
                    <a:gd name="T17" fmla="*/ 0 h 34"/>
                    <a:gd name="T18" fmla="*/ 0 w 4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34"/>
                    <a:gd name="T32" fmla="*/ 40 w 4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34">
                      <a:moveTo>
                        <a:pt x="28" y="0"/>
                      </a:moveTo>
                      <a:lnTo>
                        <a:pt x="27" y="12"/>
                      </a:lnTo>
                      <a:lnTo>
                        <a:pt x="19" y="18"/>
                      </a:lnTo>
                      <a:lnTo>
                        <a:pt x="0" y="18"/>
                      </a:lnTo>
                      <a:lnTo>
                        <a:pt x="6" y="24"/>
                      </a:lnTo>
                      <a:lnTo>
                        <a:pt x="18" y="31"/>
                      </a:lnTo>
                      <a:lnTo>
                        <a:pt x="34" y="34"/>
                      </a:lnTo>
                      <a:lnTo>
                        <a:pt x="39" y="25"/>
                      </a:lnTo>
                      <a:lnTo>
                        <a:pt x="40" y="19"/>
                      </a:lnTo>
                      <a:lnTo>
                        <a:pt x="28" y="0"/>
                      </a:lnTo>
                      <a:close/>
                    </a:path>
                  </a:pathLst>
                </a:custGeom>
                <a:solidFill>
                  <a:srgbClr val="FF8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6" name="Freeform 74"/>
                <p:cNvSpPr>
                  <a:spLocks/>
                </p:cNvSpPr>
                <p:nvPr/>
              </p:nvSpPr>
              <p:spPr bwMode="auto">
                <a:xfrm flipH="1">
                  <a:off x="5380" y="37"/>
                  <a:ext cx="9" cy="5"/>
                </a:xfrm>
                <a:custGeom>
                  <a:avLst/>
                  <a:gdLst>
                    <a:gd name="T0" fmla="*/ 0 w 31"/>
                    <a:gd name="T1" fmla="*/ 0 h 14"/>
                    <a:gd name="T2" fmla="*/ 0 w 31"/>
                    <a:gd name="T3" fmla="*/ 0 h 14"/>
                    <a:gd name="T4" fmla="*/ 0 w 31"/>
                    <a:gd name="T5" fmla="*/ 0 h 14"/>
                    <a:gd name="T6" fmla="*/ 0 w 31"/>
                    <a:gd name="T7" fmla="*/ 0 h 14"/>
                    <a:gd name="T8" fmla="*/ 0 w 31"/>
                    <a:gd name="T9" fmla="*/ 0 h 14"/>
                    <a:gd name="T10" fmla="*/ 0 w 31"/>
                    <a:gd name="T11" fmla="*/ 0 h 14"/>
                    <a:gd name="T12" fmla="*/ 0 w 31"/>
                    <a:gd name="T13" fmla="*/ 0 h 14"/>
                    <a:gd name="T14" fmla="*/ 0 w 31"/>
                    <a:gd name="T15" fmla="*/ 0 h 14"/>
                    <a:gd name="T16" fmla="*/ 0 w 31"/>
                    <a:gd name="T17" fmla="*/ 0 h 14"/>
                    <a:gd name="T18" fmla="*/ 0 w 31"/>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4"/>
                    <a:gd name="T32" fmla="*/ 31 w 31"/>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4">
                      <a:moveTo>
                        <a:pt x="0" y="5"/>
                      </a:moveTo>
                      <a:lnTo>
                        <a:pt x="10" y="5"/>
                      </a:lnTo>
                      <a:lnTo>
                        <a:pt x="16" y="9"/>
                      </a:lnTo>
                      <a:lnTo>
                        <a:pt x="12" y="11"/>
                      </a:lnTo>
                      <a:lnTo>
                        <a:pt x="24" y="14"/>
                      </a:lnTo>
                      <a:lnTo>
                        <a:pt x="31" y="6"/>
                      </a:lnTo>
                      <a:lnTo>
                        <a:pt x="24" y="5"/>
                      </a:lnTo>
                      <a:lnTo>
                        <a:pt x="19" y="5"/>
                      </a:lnTo>
                      <a:lnTo>
                        <a:pt x="15" y="0"/>
                      </a:lnTo>
                      <a:lnTo>
                        <a:pt x="0" y="5"/>
                      </a:lnTo>
                      <a:close/>
                    </a:path>
                  </a:pathLst>
                </a:custGeom>
                <a:solidFill>
                  <a:srgbClr val="40200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sp>
              <p:nvSpPr>
                <p:cNvPr id="177" name="Freeform 75"/>
                <p:cNvSpPr>
                  <a:spLocks/>
                </p:cNvSpPr>
                <p:nvPr/>
              </p:nvSpPr>
              <p:spPr bwMode="auto">
                <a:xfrm>
                  <a:off x="5416" y="47"/>
                  <a:ext cx="7" cy="20"/>
                </a:xfrm>
                <a:custGeom>
                  <a:avLst/>
                  <a:gdLst>
                    <a:gd name="T0" fmla="*/ 0 w 15"/>
                    <a:gd name="T1" fmla="*/ 0 h 40"/>
                    <a:gd name="T2" fmla="*/ 0 w 15"/>
                    <a:gd name="T3" fmla="*/ 1 h 40"/>
                    <a:gd name="T4" fmla="*/ 0 w 15"/>
                    <a:gd name="T5" fmla="*/ 1 h 40"/>
                    <a:gd name="T6" fmla="*/ 0 w 15"/>
                    <a:gd name="T7" fmla="*/ 1 h 40"/>
                    <a:gd name="T8" fmla="*/ 0 w 15"/>
                    <a:gd name="T9" fmla="*/ 1 h 40"/>
                    <a:gd name="T10" fmla="*/ 0 w 15"/>
                    <a:gd name="T11" fmla="*/ 0 h 40"/>
                    <a:gd name="T12" fmla="*/ 0 60000 65536"/>
                    <a:gd name="T13" fmla="*/ 0 60000 65536"/>
                    <a:gd name="T14" fmla="*/ 0 60000 65536"/>
                    <a:gd name="T15" fmla="*/ 0 60000 65536"/>
                    <a:gd name="T16" fmla="*/ 0 60000 65536"/>
                    <a:gd name="T17" fmla="*/ 0 60000 65536"/>
                    <a:gd name="T18" fmla="*/ 0 w 15"/>
                    <a:gd name="T19" fmla="*/ 0 h 40"/>
                    <a:gd name="T20" fmla="*/ 15 w 15"/>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15" h="40">
                      <a:moveTo>
                        <a:pt x="3" y="0"/>
                      </a:moveTo>
                      <a:lnTo>
                        <a:pt x="4" y="10"/>
                      </a:lnTo>
                      <a:lnTo>
                        <a:pt x="0" y="40"/>
                      </a:lnTo>
                      <a:lnTo>
                        <a:pt x="15" y="10"/>
                      </a:lnTo>
                      <a:lnTo>
                        <a:pt x="15" y="4"/>
                      </a:lnTo>
                      <a:lnTo>
                        <a:pt x="3" y="0"/>
                      </a:lnTo>
                      <a:close/>
                    </a:path>
                  </a:pathLst>
                </a:custGeom>
                <a:solidFill>
                  <a:srgbClr val="FFA040"/>
                </a:solidFill>
                <a:ln w="9525">
                  <a:noFill/>
                  <a:round/>
                  <a:headEnd/>
                  <a:tailEnd/>
                </a:ln>
              </p:spPr>
              <p:txBody>
                <a:bodyPr/>
                <a:lstStyle/>
                <a:p>
                  <a:pPr fontAlgn="base">
                    <a:spcBef>
                      <a:spcPct val="0"/>
                    </a:spcBef>
                    <a:spcAft>
                      <a:spcPct val="0"/>
                    </a:spcAft>
                  </a:pPr>
                  <a:endParaRPr lang="en-US" sz="2400" b="1">
                    <a:solidFill>
                      <a:srgbClr val="FFFFFF"/>
                    </a:solidFill>
                    <a:latin typeface="Verdana" pitchFamily="34" charset="0"/>
                  </a:endParaRPr>
                </a:p>
              </p:txBody>
            </p:sp>
          </p:grpSp>
        </p:grpSp>
      </p:grpSp>
      <p:sp>
        <p:nvSpPr>
          <p:cNvPr id="83970" name="Title 3"/>
          <p:cNvSpPr>
            <a:spLocks noGrp="1"/>
          </p:cNvSpPr>
          <p:nvPr>
            <p:ph type="title"/>
          </p:nvPr>
        </p:nvSpPr>
        <p:spPr>
          <a:xfrm>
            <a:off x="158700" y="138769"/>
            <a:ext cx="8780512" cy="1016000"/>
          </a:xfrm>
        </p:spPr>
        <p:txBody>
          <a:bodyPr>
            <a:scene3d>
              <a:camera prst="orthographicFront"/>
              <a:lightRig rig="threePt" dir="t"/>
            </a:scene3d>
            <a:sp3d extrusionH="57150">
              <a:bevelT w="38100" h="38100" prst="angle"/>
            </a:sp3d>
          </a:bodyPr>
          <a:lstStyle/>
          <a:p>
            <a:pPr eaLnBrk="1" fontAlgn="auto" hangingPunct="1">
              <a:lnSpc>
                <a:spcPts val="5600"/>
              </a:lnSpc>
              <a:spcBef>
                <a:spcPts val="0"/>
              </a:spcBef>
              <a:spcAft>
                <a:spcPts val="0"/>
              </a:spcAft>
              <a:defRPr/>
            </a:pPr>
            <a:r>
              <a:rPr lang="en-US" sz="3400" kern="1200" cap="small" dirty="0">
                <a:ln w="18415" cmpd="sng">
                  <a:noFill/>
                  <a:prstDash val="solid"/>
                </a:ln>
                <a:solidFill>
                  <a:srgbClr val="FFE389"/>
                </a:solidFill>
                <a:effectLst>
                  <a:glow rad="63500">
                    <a:schemeClr val="tx1">
                      <a:lumMod val="50000"/>
                      <a:alpha val="40000"/>
                    </a:schemeClr>
                  </a:glow>
                  <a:outerShdw blurRad="50800" dist="38100" algn="l" rotWithShape="0">
                    <a:prstClr val="black">
                      <a:alpha val="40000"/>
                    </a:prstClr>
                  </a:outerShdw>
                </a:effectLst>
                <a:latin typeface="Engravers MT" panose="02090707080505020304" pitchFamily="18" charset="0"/>
                <a:ea typeface="+mn-ea"/>
                <a:cs typeface="+mn-cs"/>
              </a:rPr>
              <a:t>EIGHT </a:t>
            </a:r>
            <a:r>
              <a:rPr lang="en-US" sz="3400" kern="1200" cap="small" dirty="0" smtClean="0">
                <a:ln w="18415" cmpd="sng">
                  <a:noFill/>
                  <a:prstDash val="solid"/>
                </a:ln>
                <a:solidFill>
                  <a:srgbClr val="FFE389"/>
                </a:solidFill>
                <a:effectLst>
                  <a:glow rad="63500">
                    <a:schemeClr val="tx1">
                      <a:lumMod val="50000"/>
                      <a:alpha val="40000"/>
                    </a:schemeClr>
                  </a:glow>
                  <a:outerShdw blurRad="50800" dist="38100" algn="l" rotWithShape="0">
                    <a:prstClr val="black">
                      <a:alpha val="40000"/>
                    </a:prstClr>
                  </a:outerShdw>
                </a:effectLst>
                <a:latin typeface="Engravers MT" panose="02090707080505020304" pitchFamily="18" charset="0"/>
                <a:ea typeface="+mn-ea"/>
                <a:cs typeface="+mn-cs"/>
              </a:rPr>
              <a:t>TRUST  PRINCIPLES</a:t>
            </a:r>
            <a:endParaRPr lang="en-US" sz="3400" kern="1200" cap="small" dirty="0">
              <a:ln w="18415" cmpd="sng">
                <a:noFill/>
                <a:prstDash val="solid"/>
              </a:ln>
              <a:solidFill>
                <a:srgbClr val="FFE389"/>
              </a:solidFill>
              <a:effectLst>
                <a:glow rad="63500">
                  <a:schemeClr val="tx1">
                    <a:lumMod val="50000"/>
                    <a:alpha val="40000"/>
                  </a:schemeClr>
                </a:glow>
                <a:outerShdw blurRad="50800" dist="38100" algn="l" rotWithShape="0">
                  <a:prstClr val="black">
                    <a:alpha val="40000"/>
                  </a:prstClr>
                </a:outerShdw>
              </a:effectLst>
              <a:latin typeface="Engravers MT" panose="02090707080505020304" pitchFamily="18" charset="0"/>
              <a:ea typeface="+mn-ea"/>
              <a:cs typeface="+mn-cs"/>
            </a:endParaRPr>
          </a:p>
        </p:txBody>
      </p:sp>
      <p:sp>
        <p:nvSpPr>
          <p:cNvPr id="5" name="Content Placeholder 4"/>
          <p:cNvSpPr>
            <a:spLocks noGrp="1"/>
          </p:cNvSpPr>
          <p:nvPr>
            <p:ph idx="1"/>
          </p:nvPr>
        </p:nvSpPr>
        <p:spPr>
          <a:xfrm>
            <a:off x="1769806" y="1149241"/>
            <a:ext cx="6489291" cy="5030333"/>
          </a:xfrm>
        </p:spPr>
        <p:txBody>
          <a:bodyPr>
            <a:normAutofit lnSpcReduction="10000"/>
            <a:scene3d>
              <a:camera prst="orthographicFront"/>
              <a:lightRig rig="threePt" dir="t"/>
            </a:scene3d>
            <a:sp3d extrusionH="57150">
              <a:bevelT w="38100" h="38100" prst="angle"/>
            </a:sp3d>
          </a:bodyPr>
          <a:lstStyle/>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F</a:t>
            </a:r>
            <a:r>
              <a:rPr lang="en-US" sz="2800" b="1" spc="100" dirty="0" smtClean="0">
                <a:solidFill>
                  <a:srgbClr val="595959"/>
                </a:solidFill>
                <a:effectLst>
                  <a:glow rad="101600">
                    <a:schemeClr val="bg1">
                      <a:alpha val="60000"/>
                    </a:schemeClr>
                  </a:glow>
                </a:effectLst>
              </a:rPr>
              <a:t>airness &amp; Reciprocity</a:t>
            </a: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A</a:t>
            </a:r>
            <a:r>
              <a:rPr lang="en-US" sz="2800" b="1" spc="100" dirty="0" smtClean="0">
                <a:solidFill>
                  <a:srgbClr val="595959"/>
                </a:solidFill>
                <a:effectLst>
                  <a:glow rad="101600">
                    <a:schemeClr val="bg1">
                      <a:alpha val="60000"/>
                    </a:schemeClr>
                  </a:glow>
                </a:effectLst>
              </a:rPr>
              <a:t>ccountability &amp; Integrity </a:t>
            </a: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R</a:t>
            </a:r>
            <a:r>
              <a:rPr lang="en-US" sz="2800" b="1" spc="100" dirty="0" smtClean="0">
                <a:solidFill>
                  <a:srgbClr val="595959"/>
                </a:solidFill>
                <a:effectLst>
                  <a:glow rad="101600">
                    <a:schemeClr val="bg1">
                      <a:alpha val="60000"/>
                    </a:schemeClr>
                  </a:glow>
                </a:effectLst>
              </a:rPr>
              <a:t>espect &amp; Empathy</a:t>
            </a: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T</a:t>
            </a:r>
            <a:r>
              <a:rPr lang="en-US" sz="2800" b="1" spc="100" dirty="0" smtClean="0">
                <a:solidFill>
                  <a:srgbClr val="595959"/>
                </a:solidFill>
                <a:effectLst>
                  <a:glow rad="101600">
                    <a:schemeClr val="bg1">
                      <a:alpha val="60000"/>
                    </a:schemeClr>
                  </a:glow>
                </a:effectLst>
              </a:rPr>
              <a:t>ruthfulness, Courage</a:t>
            </a: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H</a:t>
            </a:r>
            <a:r>
              <a:rPr lang="en-US" sz="2800" b="1" spc="100" dirty="0" smtClean="0">
                <a:solidFill>
                  <a:srgbClr val="595959"/>
                </a:solidFill>
                <a:effectLst>
                  <a:glow rad="101600">
                    <a:schemeClr val="bg1">
                      <a:alpha val="60000"/>
                    </a:schemeClr>
                  </a:glow>
                </a:effectLst>
              </a:rPr>
              <a:t>onourable Purpose </a:t>
            </a: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E</a:t>
            </a:r>
            <a:r>
              <a:rPr lang="en-US" sz="2800" b="1" spc="100" dirty="0" smtClean="0">
                <a:solidFill>
                  <a:srgbClr val="595959"/>
                </a:solidFill>
                <a:effectLst>
                  <a:glow rad="101600">
                    <a:schemeClr val="bg1">
                      <a:alpha val="60000"/>
                    </a:schemeClr>
                  </a:glow>
                </a:effectLst>
              </a:rPr>
              <a:t>thics &amp; Excellence </a:t>
            </a:r>
            <a:endParaRPr lang="en-US" sz="2800" b="1" i="1" spc="100" dirty="0" smtClean="0">
              <a:solidFill>
                <a:srgbClr val="595959"/>
              </a:solidFill>
              <a:effectLst>
                <a:glow rad="101600">
                  <a:schemeClr val="bg1">
                    <a:alpha val="60000"/>
                  </a:schemeClr>
                </a:glow>
              </a:effectLst>
            </a:endParaRP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S</a:t>
            </a:r>
            <a:r>
              <a:rPr lang="en-US" sz="2800" b="1" spc="100" dirty="0" smtClean="0">
                <a:solidFill>
                  <a:srgbClr val="595959"/>
                </a:solidFill>
                <a:effectLst>
                  <a:glow rad="101600">
                    <a:schemeClr val="bg1">
                      <a:alpha val="60000"/>
                    </a:schemeClr>
                  </a:glow>
                </a:effectLst>
              </a:rPr>
              <a:t>afety </a:t>
            </a:r>
            <a:r>
              <a:rPr lang="en-US" b="1" i="1" spc="100" dirty="0" smtClean="0">
                <a:solidFill>
                  <a:srgbClr val="595959"/>
                </a:solidFill>
                <a:effectLst>
                  <a:glow rad="101600">
                    <a:schemeClr val="bg1">
                      <a:alpha val="60000"/>
                    </a:schemeClr>
                  </a:glow>
                </a:effectLst>
              </a:rPr>
              <a:t> </a:t>
            </a:r>
            <a:r>
              <a:rPr lang="en-US" sz="2800" b="1" spc="100" dirty="0" smtClean="0">
                <a:solidFill>
                  <a:srgbClr val="595959"/>
                </a:solidFill>
                <a:effectLst>
                  <a:glow rad="101600">
                    <a:schemeClr val="bg1">
                      <a:alpha val="60000"/>
                    </a:schemeClr>
                  </a:glow>
                </a:effectLst>
              </a:rPr>
              <a:t>&amp; Security </a:t>
            </a:r>
            <a:endParaRPr lang="en-US" sz="2800" b="1" i="1" spc="100" dirty="0" smtClean="0">
              <a:solidFill>
                <a:srgbClr val="595959"/>
              </a:solidFill>
              <a:effectLst>
                <a:glow rad="101600">
                  <a:schemeClr val="bg1">
                    <a:alpha val="60000"/>
                  </a:schemeClr>
                </a:glow>
              </a:effectLst>
            </a:endParaRPr>
          </a:p>
          <a:p>
            <a:pPr marL="514350" indent="-514350">
              <a:spcBef>
                <a:spcPts val="1200"/>
              </a:spcBef>
              <a:buFontTx/>
              <a:buAutoNum type="arabicPeriod"/>
            </a:pPr>
            <a:r>
              <a:rPr lang="en-US" sz="3200" b="1" spc="100" dirty="0" smtClean="0">
                <a:solidFill>
                  <a:srgbClr val="C00000"/>
                </a:solidFill>
                <a:effectLst>
                  <a:glow rad="101600">
                    <a:schemeClr val="bg1">
                      <a:alpha val="60000"/>
                    </a:schemeClr>
                  </a:glow>
                </a:effectLst>
                <a:latin typeface="Arial Black" pitchFamily="34" charset="0"/>
              </a:rPr>
              <a:t>T</a:t>
            </a:r>
            <a:r>
              <a:rPr lang="en-US" sz="2800" b="1" spc="100" dirty="0" smtClean="0">
                <a:solidFill>
                  <a:srgbClr val="595959"/>
                </a:solidFill>
                <a:effectLst>
                  <a:glow rad="101600">
                    <a:schemeClr val="bg1">
                      <a:alpha val="60000"/>
                    </a:schemeClr>
                  </a:glow>
                </a:effectLst>
              </a:rPr>
              <a:t>ransparency &amp; Openness</a:t>
            </a:r>
          </a:p>
          <a:p>
            <a:pPr marL="514350" indent="-514350">
              <a:spcBef>
                <a:spcPts val="1200"/>
              </a:spcBef>
              <a:buFontTx/>
              <a:buAutoNum type="arabicPeriod"/>
            </a:pPr>
            <a:endParaRPr lang="en-US" sz="2800" spc="100" dirty="0" smtClean="0">
              <a:solidFill>
                <a:srgbClr val="595959"/>
              </a:solidFill>
              <a:effectLst>
                <a:glow rad="101600">
                  <a:schemeClr val="bg1">
                    <a:alpha val="60000"/>
                  </a:schemeClr>
                </a:glow>
              </a:effectLst>
            </a:endParaRPr>
          </a:p>
          <a:p>
            <a:pPr marL="514350" indent="-514350">
              <a:spcBef>
                <a:spcPts val="1200"/>
              </a:spcBef>
            </a:pPr>
            <a:endParaRPr lang="en-US" sz="2800" spc="100" dirty="0" smtClean="0">
              <a:effectLst>
                <a:glow rad="101600">
                  <a:schemeClr val="bg1">
                    <a:alpha val="60000"/>
                  </a:schemeClr>
                </a:glow>
              </a:effectLst>
            </a:endParaRPr>
          </a:p>
        </p:txBody>
      </p:sp>
      <p:sp>
        <p:nvSpPr>
          <p:cNvPr id="65" name="Slide Number Placeholder 1"/>
          <p:cNvSpPr>
            <a:spLocks noGrp="1"/>
          </p:cNvSpPr>
          <p:nvPr>
            <p:ph type="sldNum" sz="quarter" idx="10"/>
          </p:nvPr>
        </p:nvSpPr>
        <p:spPr>
          <a:xfrm>
            <a:off x="8229600" y="6553200"/>
            <a:ext cx="914400" cy="304800"/>
          </a:xfrm>
          <a:noFill/>
        </p:spPr>
        <p:txBody>
          <a:bodyPr/>
          <a:lstStyle/>
          <a:p>
            <a:fld id="{582AC5C2-CFC9-424F-8B78-C1B5CC3D3922}" type="slidenum">
              <a:rPr lang="en-US" sz="1400" smtClean="0"/>
              <a:pPr/>
              <a:t>31</a:t>
            </a:fld>
            <a:endParaRPr lang="en-US" sz="1400" dirty="0" smtClean="0"/>
          </a:p>
        </p:txBody>
      </p:sp>
      <p:sp>
        <p:nvSpPr>
          <p:cNvPr id="75" name="TextBox 74"/>
          <p:cNvSpPr txBox="1"/>
          <p:nvPr/>
        </p:nvSpPr>
        <p:spPr>
          <a:xfrm>
            <a:off x="158700" y="6542367"/>
            <a:ext cx="603050" cy="276999"/>
          </a:xfrm>
          <a:prstGeom prst="rect">
            <a:avLst/>
          </a:prstGeom>
          <a:solidFill>
            <a:schemeClr val="tx1"/>
          </a:solidFill>
        </p:spPr>
        <p:txBody>
          <a:bodyPr wrap="none" rtlCol="0">
            <a:spAutoFit/>
          </a:bodyPr>
          <a:lstStyle/>
          <a:p>
            <a:r>
              <a:rPr lang="en-US" sz="1200" dirty="0" smtClean="0">
                <a:solidFill>
                  <a:schemeClr val="bg2"/>
                </a:solidFill>
              </a:rPr>
              <a:t>2  min</a:t>
            </a:r>
            <a:endParaRPr lang="en-US" sz="1200" dirty="0">
              <a:solidFill>
                <a:schemeClr val="bg2"/>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blinds(horizontal)">
                                      <p:cBhvr>
                                        <p:cTn id="11" dur="500"/>
                                        <p:tgtEl>
                                          <p:spTgt spid="5">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blinds(horizontal)">
                                      <p:cBhvr>
                                        <p:cTn id="19" dur="500"/>
                                        <p:tgtEl>
                                          <p:spTgt spid="5">
                                            <p:txEl>
                                              <p:pRg st="3" end="3"/>
                                            </p:txEl>
                                          </p:spTgt>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blinds(horizontal)">
                                      <p:cBhvr>
                                        <p:cTn id="27" dur="500"/>
                                        <p:tgtEl>
                                          <p:spTgt spid="5">
                                            <p:txEl>
                                              <p:pRg st="5" end="5"/>
                                            </p:txEl>
                                          </p:spTgt>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blinds(horizontal)">
                                      <p:cBhvr>
                                        <p:cTn id="31" dur="500"/>
                                        <p:tgtEl>
                                          <p:spTgt spid="5">
                                            <p:txEl>
                                              <p:pRg st="6" end="6"/>
                                            </p:txEl>
                                          </p:spTgt>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blinds(horizontal)">
                                      <p:cBhvr>
                                        <p:cTn id="35"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92220" y="181406"/>
            <a:ext cx="1209993" cy="1127760"/>
            <a:chOff x="3744" y="1123"/>
            <a:chExt cx="1823" cy="1343"/>
          </a:xfrm>
        </p:grpSpPr>
        <p:sp>
          <p:nvSpPr>
            <p:cNvPr id="109576" name="Freeform 5"/>
            <p:cNvSpPr>
              <a:spLocks/>
            </p:cNvSpPr>
            <p:nvPr/>
          </p:nvSpPr>
          <p:spPr bwMode="auto">
            <a:xfrm>
              <a:off x="3744" y="1138"/>
              <a:ext cx="1812" cy="1299"/>
            </a:xfrm>
            <a:custGeom>
              <a:avLst/>
              <a:gdLst>
                <a:gd name="T0" fmla="*/ 1 w 3623"/>
                <a:gd name="T1" fmla="*/ 0 h 2599"/>
                <a:gd name="T2" fmla="*/ 1 w 3623"/>
                <a:gd name="T3" fmla="*/ 0 h 2599"/>
                <a:gd name="T4" fmla="*/ 1 w 3623"/>
                <a:gd name="T5" fmla="*/ 0 h 2599"/>
                <a:gd name="T6" fmla="*/ 1 w 3623"/>
                <a:gd name="T7" fmla="*/ 0 h 2599"/>
                <a:gd name="T8" fmla="*/ 1 w 3623"/>
                <a:gd name="T9" fmla="*/ 0 h 2599"/>
                <a:gd name="T10" fmla="*/ 1 w 3623"/>
                <a:gd name="T11" fmla="*/ 0 h 2599"/>
                <a:gd name="T12" fmla="*/ 1 w 3623"/>
                <a:gd name="T13" fmla="*/ 0 h 2599"/>
                <a:gd name="T14" fmla="*/ 1 w 3623"/>
                <a:gd name="T15" fmla="*/ 0 h 2599"/>
                <a:gd name="T16" fmla="*/ 1 w 3623"/>
                <a:gd name="T17" fmla="*/ 0 h 2599"/>
                <a:gd name="T18" fmla="*/ 1 w 3623"/>
                <a:gd name="T19" fmla="*/ 0 h 2599"/>
                <a:gd name="T20" fmla="*/ 1 w 3623"/>
                <a:gd name="T21" fmla="*/ 0 h 2599"/>
                <a:gd name="T22" fmla="*/ 1 w 3623"/>
                <a:gd name="T23" fmla="*/ 0 h 2599"/>
                <a:gd name="T24" fmla="*/ 1 w 3623"/>
                <a:gd name="T25" fmla="*/ 0 h 2599"/>
                <a:gd name="T26" fmla="*/ 0 w 3623"/>
                <a:gd name="T27" fmla="*/ 0 h 2599"/>
                <a:gd name="T28" fmla="*/ 0 w 3623"/>
                <a:gd name="T29" fmla="*/ 0 h 2599"/>
                <a:gd name="T30" fmla="*/ 0 w 3623"/>
                <a:gd name="T31" fmla="*/ 0 h 2599"/>
                <a:gd name="T32" fmla="*/ 0 w 3623"/>
                <a:gd name="T33" fmla="*/ 0 h 2599"/>
                <a:gd name="T34" fmla="*/ 1 w 3623"/>
                <a:gd name="T35" fmla="*/ 0 h 2599"/>
                <a:gd name="T36" fmla="*/ 1 w 3623"/>
                <a:gd name="T37" fmla="*/ 0 h 2599"/>
                <a:gd name="T38" fmla="*/ 1 w 3623"/>
                <a:gd name="T39" fmla="*/ 0 h 2599"/>
                <a:gd name="T40" fmla="*/ 1 w 3623"/>
                <a:gd name="T41" fmla="*/ 0 h 2599"/>
                <a:gd name="T42" fmla="*/ 1 w 3623"/>
                <a:gd name="T43" fmla="*/ 0 h 2599"/>
                <a:gd name="T44" fmla="*/ 1 w 3623"/>
                <a:gd name="T45" fmla="*/ 0 h 2599"/>
                <a:gd name="T46" fmla="*/ 1 w 3623"/>
                <a:gd name="T47" fmla="*/ 0 h 2599"/>
                <a:gd name="T48" fmla="*/ 1 w 3623"/>
                <a:gd name="T49" fmla="*/ 0 h 2599"/>
                <a:gd name="T50" fmla="*/ 1 w 3623"/>
                <a:gd name="T51" fmla="*/ 0 h 2599"/>
                <a:gd name="T52" fmla="*/ 1 w 3623"/>
                <a:gd name="T53" fmla="*/ 0 h 2599"/>
                <a:gd name="T54" fmla="*/ 1 w 3623"/>
                <a:gd name="T55" fmla="*/ 0 h 2599"/>
                <a:gd name="T56" fmla="*/ 1 w 3623"/>
                <a:gd name="T57" fmla="*/ 0 h 2599"/>
                <a:gd name="T58" fmla="*/ 1 w 3623"/>
                <a:gd name="T59" fmla="*/ 0 h 2599"/>
                <a:gd name="T60" fmla="*/ 1 w 3623"/>
                <a:gd name="T61" fmla="*/ 0 h 2599"/>
                <a:gd name="T62" fmla="*/ 1 w 3623"/>
                <a:gd name="T63" fmla="*/ 0 h 2599"/>
                <a:gd name="T64" fmla="*/ 1 w 3623"/>
                <a:gd name="T65" fmla="*/ 0 h 2599"/>
                <a:gd name="T66" fmla="*/ 1 w 3623"/>
                <a:gd name="T67" fmla="*/ 0 h 2599"/>
                <a:gd name="T68" fmla="*/ 1 w 3623"/>
                <a:gd name="T69" fmla="*/ 0 h 2599"/>
                <a:gd name="T70" fmla="*/ 1 w 3623"/>
                <a:gd name="T71" fmla="*/ 0 h 2599"/>
                <a:gd name="T72" fmla="*/ 1 w 3623"/>
                <a:gd name="T73" fmla="*/ 0 h 2599"/>
                <a:gd name="T74" fmla="*/ 1 w 3623"/>
                <a:gd name="T75" fmla="*/ 0 h 2599"/>
                <a:gd name="T76" fmla="*/ 1 w 3623"/>
                <a:gd name="T77" fmla="*/ 0 h 2599"/>
                <a:gd name="T78" fmla="*/ 1 w 3623"/>
                <a:gd name="T79" fmla="*/ 0 h 2599"/>
                <a:gd name="T80" fmla="*/ 1 w 3623"/>
                <a:gd name="T81" fmla="*/ 0 h 2599"/>
                <a:gd name="T82" fmla="*/ 1 w 3623"/>
                <a:gd name="T83" fmla="*/ 0 h 2599"/>
                <a:gd name="T84" fmla="*/ 1 w 3623"/>
                <a:gd name="T85" fmla="*/ 0 h 2599"/>
                <a:gd name="T86" fmla="*/ 1 w 3623"/>
                <a:gd name="T87" fmla="*/ 0 h 2599"/>
                <a:gd name="T88" fmla="*/ 1 w 3623"/>
                <a:gd name="T89" fmla="*/ 0 h 2599"/>
                <a:gd name="T90" fmla="*/ 1 w 3623"/>
                <a:gd name="T91" fmla="*/ 0 h 2599"/>
                <a:gd name="T92" fmla="*/ 1 w 3623"/>
                <a:gd name="T93" fmla="*/ 0 h 2599"/>
                <a:gd name="T94" fmla="*/ 1 w 3623"/>
                <a:gd name="T95" fmla="*/ 0 h 2599"/>
                <a:gd name="T96" fmla="*/ 1 w 3623"/>
                <a:gd name="T97" fmla="*/ 0 h 2599"/>
                <a:gd name="T98" fmla="*/ 1 w 3623"/>
                <a:gd name="T99" fmla="*/ 0 h 2599"/>
                <a:gd name="T100" fmla="*/ 1 w 3623"/>
                <a:gd name="T101" fmla="*/ 0 h 259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23"/>
                <a:gd name="T154" fmla="*/ 0 h 2599"/>
                <a:gd name="T155" fmla="*/ 3623 w 3623"/>
                <a:gd name="T156" fmla="*/ 2599 h 259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23" h="2599">
                  <a:moveTo>
                    <a:pt x="116" y="2599"/>
                  </a:moveTo>
                  <a:lnTo>
                    <a:pt x="89" y="2428"/>
                  </a:lnTo>
                  <a:lnTo>
                    <a:pt x="70" y="2262"/>
                  </a:lnTo>
                  <a:lnTo>
                    <a:pt x="53" y="2095"/>
                  </a:lnTo>
                  <a:lnTo>
                    <a:pt x="40" y="1934"/>
                  </a:lnTo>
                  <a:lnTo>
                    <a:pt x="30" y="1770"/>
                  </a:lnTo>
                  <a:lnTo>
                    <a:pt x="23" y="1610"/>
                  </a:lnTo>
                  <a:lnTo>
                    <a:pt x="17" y="1449"/>
                  </a:lnTo>
                  <a:lnTo>
                    <a:pt x="13" y="1291"/>
                  </a:lnTo>
                  <a:lnTo>
                    <a:pt x="10" y="1130"/>
                  </a:lnTo>
                  <a:lnTo>
                    <a:pt x="8" y="970"/>
                  </a:lnTo>
                  <a:lnTo>
                    <a:pt x="4" y="810"/>
                  </a:lnTo>
                  <a:lnTo>
                    <a:pt x="2" y="651"/>
                  </a:lnTo>
                  <a:lnTo>
                    <a:pt x="0" y="489"/>
                  </a:lnTo>
                  <a:lnTo>
                    <a:pt x="0" y="327"/>
                  </a:lnTo>
                  <a:lnTo>
                    <a:pt x="0" y="166"/>
                  </a:lnTo>
                  <a:lnTo>
                    <a:pt x="0" y="0"/>
                  </a:lnTo>
                  <a:lnTo>
                    <a:pt x="230" y="31"/>
                  </a:lnTo>
                  <a:lnTo>
                    <a:pt x="471" y="54"/>
                  </a:lnTo>
                  <a:lnTo>
                    <a:pt x="709" y="69"/>
                  </a:lnTo>
                  <a:lnTo>
                    <a:pt x="941" y="78"/>
                  </a:lnTo>
                  <a:lnTo>
                    <a:pt x="1169" y="82"/>
                  </a:lnTo>
                  <a:lnTo>
                    <a:pt x="1393" y="84"/>
                  </a:lnTo>
                  <a:lnTo>
                    <a:pt x="1616" y="82"/>
                  </a:lnTo>
                  <a:lnTo>
                    <a:pt x="1838" y="80"/>
                  </a:lnTo>
                  <a:lnTo>
                    <a:pt x="2055" y="76"/>
                  </a:lnTo>
                  <a:lnTo>
                    <a:pt x="2275" y="75"/>
                  </a:lnTo>
                  <a:lnTo>
                    <a:pt x="2494" y="73"/>
                  </a:lnTo>
                  <a:lnTo>
                    <a:pt x="2716" y="75"/>
                  </a:lnTo>
                  <a:lnTo>
                    <a:pt x="2937" y="80"/>
                  </a:lnTo>
                  <a:lnTo>
                    <a:pt x="3163" y="92"/>
                  </a:lnTo>
                  <a:lnTo>
                    <a:pt x="3391" y="107"/>
                  </a:lnTo>
                  <a:lnTo>
                    <a:pt x="3623" y="133"/>
                  </a:lnTo>
                  <a:lnTo>
                    <a:pt x="3598" y="284"/>
                  </a:lnTo>
                  <a:lnTo>
                    <a:pt x="3581" y="434"/>
                  </a:lnTo>
                  <a:lnTo>
                    <a:pt x="3568" y="588"/>
                  </a:lnTo>
                  <a:lnTo>
                    <a:pt x="3559" y="740"/>
                  </a:lnTo>
                  <a:lnTo>
                    <a:pt x="3551" y="894"/>
                  </a:lnTo>
                  <a:lnTo>
                    <a:pt x="3545" y="1046"/>
                  </a:lnTo>
                  <a:lnTo>
                    <a:pt x="3540" y="1202"/>
                  </a:lnTo>
                  <a:lnTo>
                    <a:pt x="3534" y="1356"/>
                  </a:lnTo>
                  <a:lnTo>
                    <a:pt x="3524" y="1510"/>
                  </a:lnTo>
                  <a:lnTo>
                    <a:pt x="3513" y="1666"/>
                  </a:lnTo>
                  <a:lnTo>
                    <a:pt x="3498" y="1820"/>
                  </a:lnTo>
                  <a:lnTo>
                    <a:pt x="3481" y="1974"/>
                  </a:lnTo>
                  <a:lnTo>
                    <a:pt x="3454" y="2128"/>
                  </a:lnTo>
                  <a:lnTo>
                    <a:pt x="3422" y="2282"/>
                  </a:lnTo>
                  <a:lnTo>
                    <a:pt x="3384" y="2435"/>
                  </a:lnTo>
                  <a:lnTo>
                    <a:pt x="3336" y="2591"/>
                  </a:lnTo>
                  <a:lnTo>
                    <a:pt x="116" y="2599"/>
                  </a:lnTo>
                  <a:close/>
                </a:path>
              </a:pathLst>
            </a:custGeom>
            <a:solidFill>
              <a:srgbClr val="F8F9FA"/>
            </a:solidFill>
            <a:ln w="9525">
              <a:noFill/>
              <a:round/>
              <a:headEnd/>
              <a:tailEnd/>
            </a:ln>
          </p:spPr>
          <p:txBody>
            <a:bodyPr/>
            <a:lstStyle/>
            <a:p>
              <a:endParaRPr lang="en-US"/>
            </a:p>
          </p:txBody>
        </p:sp>
        <p:sp>
          <p:nvSpPr>
            <p:cNvPr id="109577" name="Freeform 6"/>
            <p:cNvSpPr>
              <a:spLocks/>
            </p:cNvSpPr>
            <p:nvPr/>
          </p:nvSpPr>
          <p:spPr bwMode="auto">
            <a:xfrm>
              <a:off x="3744" y="1294"/>
              <a:ext cx="1823" cy="107"/>
            </a:xfrm>
            <a:custGeom>
              <a:avLst/>
              <a:gdLst>
                <a:gd name="T0" fmla="*/ 1 w 3646"/>
                <a:gd name="T1" fmla="*/ 1 h 213"/>
                <a:gd name="T2" fmla="*/ 0 w 3646"/>
                <a:gd name="T3" fmla="*/ 0 h 213"/>
                <a:gd name="T4" fmla="*/ 1 w 3646"/>
                <a:gd name="T5" fmla="*/ 1 h 213"/>
                <a:gd name="T6" fmla="*/ 1 w 3646"/>
                <a:gd name="T7" fmla="*/ 1 h 213"/>
                <a:gd name="T8" fmla="*/ 1 w 3646"/>
                <a:gd name="T9" fmla="*/ 1 h 213"/>
                <a:gd name="T10" fmla="*/ 1 w 3646"/>
                <a:gd name="T11" fmla="*/ 1 h 213"/>
                <a:gd name="T12" fmla="*/ 0 60000 65536"/>
                <a:gd name="T13" fmla="*/ 0 60000 65536"/>
                <a:gd name="T14" fmla="*/ 0 60000 65536"/>
                <a:gd name="T15" fmla="*/ 0 60000 65536"/>
                <a:gd name="T16" fmla="*/ 0 60000 65536"/>
                <a:gd name="T17" fmla="*/ 0 60000 65536"/>
                <a:gd name="T18" fmla="*/ 0 w 3646"/>
                <a:gd name="T19" fmla="*/ 0 h 213"/>
                <a:gd name="T20" fmla="*/ 3646 w 3646"/>
                <a:gd name="T21" fmla="*/ 213 h 213"/>
              </a:gdLst>
              <a:ahLst/>
              <a:cxnLst>
                <a:cxn ang="T12">
                  <a:pos x="T0" y="T1"/>
                </a:cxn>
                <a:cxn ang="T13">
                  <a:pos x="T2" y="T3"/>
                </a:cxn>
                <a:cxn ang="T14">
                  <a:pos x="T4" y="T5"/>
                </a:cxn>
                <a:cxn ang="T15">
                  <a:pos x="T6" y="T7"/>
                </a:cxn>
                <a:cxn ang="T16">
                  <a:pos x="T8" y="T9"/>
                </a:cxn>
                <a:cxn ang="T17">
                  <a:pos x="T10" y="T11"/>
                </a:cxn>
              </a:cxnLst>
              <a:rect l="T18" t="T19" r="T20" b="T21"/>
              <a:pathLst>
                <a:path w="3646" h="213">
                  <a:moveTo>
                    <a:pt x="3646" y="166"/>
                  </a:moveTo>
                  <a:lnTo>
                    <a:pt x="0" y="0"/>
                  </a:lnTo>
                  <a:lnTo>
                    <a:pt x="6" y="76"/>
                  </a:lnTo>
                  <a:lnTo>
                    <a:pt x="3633" y="213"/>
                  </a:lnTo>
                  <a:lnTo>
                    <a:pt x="3646" y="166"/>
                  </a:lnTo>
                  <a:close/>
                </a:path>
              </a:pathLst>
            </a:custGeom>
            <a:solidFill>
              <a:srgbClr val="666100"/>
            </a:solidFill>
            <a:ln w="9525">
              <a:noFill/>
              <a:round/>
              <a:headEnd/>
              <a:tailEnd/>
            </a:ln>
          </p:spPr>
          <p:txBody>
            <a:bodyPr/>
            <a:lstStyle/>
            <a:p>
              <a:endParaRPr lang="en-US"/>
            </a:p>
          </p:txBody>
        </p:sp>
        <p:sp>
          <p:nvSpPr>
            <p:cNvPr id="109578" name="Freeform 7"/>
            <p:cNvSpPr>
              <a:spLocks/>
            </p:cNvSpPr>
            <p:nvPr/>
          </p:nvSpPr>
          <p:spPr bwMode="auto">
            <a:xfrm>
              <a:off x="3744" y="1294"/>
              <a:ext cx="1823" cy="107"/>
            </a:xfrm>
            <a:custGeom>
              <a:avLst/>
              <a:gdLst>
                <a:gd name="T0" fmla="*/ 0 w 3646"/>
                <a:gd name="T1" fmla="*/ 0 h 213"/>
                <a:gd name="T2" fmla="*/ 1 w 3646"/>
                <a:gd name="T3" fmla="*/ 1 h 213"/>
                <a:gd name="T4" fmla="*/ 1 w 3646"/>
                <a:gd name="T5" fmla="*/ 1 h 213"/>
                <a:gd name="T6" fmla="*/ 1 w 3646"/>
                <a:gd name="T7" fmla="*/ 1 h 213"/>
                <a:gd name="T8" fmla="*/ 0 w 3646"/>
                <a:gd name="T9" fmla="*/ 0 h 213"/>
                <a:gd name="T10" fmla="*/ 0 w 3646"/>
                <a:gd name="T11" fmla="*/ 0 h 213"/>
                <a:gd name="T12" fmla="*/ 0 60000 65536"/>
                <a:gd name="T13" fmla="*/ 0 60000 65536"/>
                <a:gd name="T14" fmla="*/ 0 60000 65536"/>
                <a:gd name="T15" fmla="*/ 0 60000 65536"/>
                <a:gd name="T16" fmla="*/ 0 60000 65536"/>
                <a:gd name="T17" fmla="*/ 0 60000 65536"/>
                <a:gd name="T18" fmla="*/ 0 w 3646"/>
                <a:gd name="T19" fmla="*/ 0 h 213"/>
                <a:gd name="T20" fmla="*/ 3646 w 3646"/>
                <a:gd name="T21" fmla="*/ 213 h 213"/>
              </a:gdLst>
              <a:ahLst/>
              <a:cxnLst>
                <a:cxn ang="T12">
                  <a:pos x="T0" y="T1"/>
                </a:cxn>
                <a:cxn ang="T13">
                  <a:pos x="T2" y="T3"/>
                </a:cxn>
                <a:cxn ang="T14">
                  <a:pos x="T4" y="T5"/>
                </a:cxn>
                <a:cxn ang="T15">
                  <a:pos x="T6" y="T7"/>
                </a:cxn>
                <a:cxn ang="T16">
                  <a:pos x="T8" y="T9"/>
                </a:cxn>
                <a:cxn ang="T17">
                  <a:pos x="T10" y="T11"/>
                </a:cxn>
              </a:cxnLst>
              <a:rect l="T18" t="T19" r="T20" b="T21"/>
              <a:pathLst>
                <a:path w="3646" h="213">
                  <a:moveTo>
                    <a:pt x="0" y="0"/>
                  </a:moveTo>
                  <a:lnTo>
                    <a:pt x="3646" y="166"/>
                  </a:lnTo>
                  <a:lnTo>
                    <a:pt x="3633" y="213"/>
                  </a:lnTo>
                  <a:lnTo>
                    <a:pt x="6" y="76"/>
                  </a:lnTo>
                  <a:lnTo>
                    <a:pt x="0" y="0"/>
                  </a:lnTo>
                  <a:close/>
                </a:path>
              </a:pathLst>
            </a:custGeom>
            <a:solidFill>
              <a:srgbClr val="E6E6FF"/>
            </a:solidFill>
            <a:ln w="9525">
              <a:noFill/>
              <a:round/>
              <a:headEnd/>
              <a:tailEnd/>
            </a:ln>
          </p:spPr>
          <p:txBody>
            <a:bodyPr/>
            <a:lstStyle/>
            <a:p>
              <a:endParaRPr lang="en-US"/>
            </a:p>
          </p:txBody>
        </p:sp>
        <p:sp>
          <p:nvSpPr>
            <p:cNvPr id="109579" name="Freeform 8"/>
            <p:cNvSpPr>
              <a:spLocks/>
            </p:cNvSpPr>
            <p:nvPr/>
          </p:nvSpPr>
          <p:spPr bwMode="auto">
            <a:xfrm>
              <a:off x="3751" y="1451"/>
              <a:ext cx="1788" cy="106"/>
            </a:xfrm>
            <a:custGeom>
              <a:avLst/>
              <a:gdLst>
                <a:gd name="T0" fmla="*/ 0 w 3578"/>
                <a:gd name="T1" fmla="*/ 0 h 213"/>
                <a:gd name="T2" fmla="*/ 0 w 3578"/>
                <a:gd name="T3" fmla="*/ 0 h 213"/>
                <a:gd name="T4" fmla="*/ 0 w 3578"/>
                <a:gd name="T5" fmla="*/ 0 h 213"/>
                <a:gd name="T6" fmla="*/ 0 w 3578"/>
                <a:gd name="T7" fmla="*/ 0 h 213"/>
                <a:gd name="T8" fmla="*/ 0 w 3578"/>
                <a:gd name="T9" fmla="*/ 0 h 213"/>
                <a:gd name="T10" fmla="*/ 0 w 3578"/>
                <a:gd name="T11" fmla="*/ 0 h 213"/>
                <a:gd name="T12" fmla="*/ 0 60000 65536"/>
                <a:gd name="T13" fmla="*/ 0 60000 65536"/>
                <a:gd name="T14" fmla="*/ 0 60000 65536"/>
                <a:gd name="T15" fmla="*/ 0 60000 65536"/>
                <a:gd name="T16" fmla="*/ 0 60000 65536"/>
                <a:gd name="T17" fmla="*/ 0 60000 65536"/>
                <a:gd name="T18" fmla="*/ 0 w 3578"/>
                <a:gd name="T19" fmla="*/ 0 h 213"/>
                <a:gd name="T20" fmla="*/ 3578 w 3578"/>
                <a:gd name="T21" fmla="*/ 213 h 213"/>
              </a:gdLst>
              <a:ahLst/>
              <a:cxnLst>
                <a:cxn ang="T12">
                  <a:pos x="T0" y="T1"/>
                </a:cxn>
                <a:cxn ang="T13">
                  <a:pos x="T2" y="T3"/>
                </a:cxn>
                <a:cxn ang="T14">
                  <a:pos x="T4" y="T5"/>
                </a:cxn>
                <a:cxn ang="T15">
                  <a:pos x="T6" y="T7"/>
                </a:cxn>
                <a:cxn ang="T16">
                  <a:pos x="T8" y="T9"/>
                </a:cxn>
                <a:cxn ang="T17">
                  <a:pos x="T10" y="T11"/>
                </a:cxn>
              </a:cxnLst>
              <a:rect l="T18" t="T19" r="T20" b="T21"/>
              <a:pathLst>
                <a:path w="3578" h="213">
                  <a:moveTo>
                    <a:pt x="0" y="0"/>
                  </a:moveTo>
                  <a:lnTo>
                    <a:pt x="3578" y="167"/>
                  </a:lnTo>
                  <a:lnTo>
                    <a:pt x="3565" y="213"/>
                  </a:lnTo>
                  <a:lnTo>
                    <a:pt x="10" y="74"/>
                  </a:lnTo>
                  <a:lnTo>
                    <a:pt x="0" y="0"/>
                  </a:lnTo>
                  <a:close/>
                </a:path>
              </a:pathLst>
            </a:custGeom>
            <a:solidFill>
              <a:srgbClr val="E6E6FF"/>
            </a:solidFill>
            <a:ln w="9525">
              <a:noFill/>
              <a:round/>
              <a:headEnd/>
              <a:tailEnd/>
            </a:ln>
          </p:spPr>
          <p:txBody>
            <a:bodyPr/>
            <a:lstStyle/>
            <a:p>
              <a:endParaRPr lang="en-US"/>
            </a:p>
          </p:txBody>
        </p:sp>
        <p:sp>
          <p:nvSpPr>
            <p:cNvPr id="109580" name="Freeform 9"/>
            <p:cNvSpPr>
              <a:spLocks/>
            </p:cNvSpPr>
            <p:nvPr/>
          </p:nvSpPr>
          <p:spPr bwMode="auto">
            <a:xfrm>
              <a:off x="3757" y="1609"/>
              <a:ext cx="1755" cy="104"/>
            </a:xfrm>
            <a:custGeom>
              <a:avLst/>
              <a:gdLst>
                <a:gd name="T0" fmla="*/ 0 w 3509"/>
                <a:gd name="T1" fmla="*/ 0 h 209"/>
                <a:gd name="T2" fmla="*/ 1 w 3509"/>
                <a:gd name="T3" fmla="*/ 0 h 209"/>
                <a:gd name="T4" fmla="*/ 1 w 3509"/>
                <a:gd name="T5" fmla="*/ 0 h 209"/>
                <a:gd name="T6" fmla="*/ 1 w 3509"/>
                <a:gd name="T7" fmla="*/ 0 h 209"/>
                <a:gd name="T8" fmla="*/ 0 w 3509"/>
                <a:gd name="T9" fmla="*/ 0 h 209"/>
                <a:gd name="T10" fmla="*/ 0 w 3509"/>
                <a:gd name="T11" fmla="*/ 0 h 209"/>
                <a:gd name="T12" fmla="*/ 0 60000 65536"/>
                <a:gd name="T13" fmla="*/ 0 60000 65536"/>
                <a:gd name="T14" fmla="*/ 0 60000 65536"/>
                <a:gd name="T15" fmla="*/ 0 60000 65536"/>
                <a:gd name="T16" fmla="*/ 0 60000 65536"/>
                <a:gd name="T17" fmla="*/ 0 60000 65536"/>
                <a:gd name="T18" fmla="*/ 0 w 3509"/>
                <a:gd name="T19" fmla="*/ 0 h 209"/>
                <a:gd name="T20" fmla="*/ 3509 w 3509"/>
                <a:gd name="T21" fmla="*/ 209 h 209"/>
              </a:gdLst>
              <a:ahLst/>
              <a:cxnLst>
                <a:cxn ang="T12">
                  <a:pos x="T0" y="T1"/>
                </a:cxn>
                <a:cxn ang="T13">
                  <a:pos x="T2" y="T3"/>
                </a:cxn>
                <a:cxn ang="T14">
                  <a:pos x="T4" y="T5"/>
                </a:cxn>
                <a:cxn ang="T15">
                  <a:pos x="T6" y="T7"/>
                </a:cxn>
                <a:cxn ang="T16">
                  <a:pos x="T8" y="T9"/>
                </a:cxn>
                <a:cxn ang="T17">
                  <a:pos x="T10" y="T11"/>
                </a:cxn>
              </a:cxnLst>
              <a:rect l="T18" t="T19" r="T20" b="T21"/>
              <a:pathLst>
                <a:path w="3509" h="209">
                  <a:moveTo>
                    <a:pt x="0" y="0"/>
                  </a:moveTo>
                  <a:lnTo>
                    <a:pt x="3509" y="164"/>
                  </a:lnTo>
                  <a:lnTo>
                    <a:pt x="3497" y="209"/>
                  </a:lnTo>
                  <a:lnTo>
                    <a:pt x="9" y="71"/>
                  </a:lnTo>
                  <a:lnTo>
                    <a:pt x="0" y="0"/>
                  </a:lnTo>
                  <a:close/>
                </a:path>
              </a:pathLst>
            </a:custGeom>
            <a:solidFill>
              <a:srgbClr val="E6E6FF"/>
            </a:solidFill>
            <a:ln w="9525">
              <a:noFill/>
              <a:round/>
              <a:headEnd/>
              <a:tailEnd/>
            </a:ln>
          </p:spPr>
          <p:txBody>
            <a:bodyPr/>
            <a:lstStyle/>
            <a:p>
              <a:endParaRPr lang="en-US"/>
            </a:p>
          </p:txBody>
        </p:sp>
        <p:sp>
          <p:nvSpPr>
            <p:cNvPr id="109581" name="Freeform 10"/>
            <p:cNvSpPr>
              <a:spLocks/>
            </p:cNvSpPr>
            <p:nvPr/>
          </p:nvSpPr>
          <p:spPr bwMode="auto">
            <a:xfrm>
              <a:off x="3766" y="1766"/>
              <a:ext cx="1718" cy="102"/>
            </a:xfrm>
            <a:custGeom>
              <a:avLst/>
              <a:gdLst>
                <a:gd name="T0" fmla="*/ 0 w 3437"/>
                <a:gd name="T1" fmla="*/ 0 h 205"/>
                <a:gd name="T2" fmla="*/ 0 w 3437"/>
                <a:gd name="T3" fmla="*/ 0 h 205"/>
                <a:gd name="T4" fmla="*/ 0 w 3437"/>
                <a:gd name="T5" fmla="*/ 0 h 205"/>
                <a:gd name="T6" fmla="*/ 0 w 3437"/>
                <a:gd name="T7" fmla="*/ 0 h 205"/>
                <a:gd name="T8" fmla="*/ 0 w 3437"/>
                <a:gd name="T9" fmla="*/ 0 h 205"/>
                <a:gd name="T10" fmla="*/ 0 w 3437"/>
                <a:gd name="T11" fmla="*/ 0 h 205"/>
                <a:gd name="T12" fmla="*/ 0 60000 65536"/>
                <a:gd name="T13" fmla="*/ 0 60000 65536"/>
                <a:gd name="T14" fmla="*/ 0 60000 65536"/>
                <a:gd name="T15" fmla="*/ 0 60000 65536"/>
                <a:gd name="T16" fmla="*/ 0 60000 65536"/>
                <a:gd name="T17" fmla="*/ 0 60000 65536"/>
                <a:gd name="T18" fmla="*/ 0 w 3437"/>
                <a:gd name="T19" fmla="*/ 0 h 205"/>
                <a:gd name="T20" fmla="*/ 3437 w 3437"/>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437" h="205">
                  <a:moveTo>
                    <a:pt x="0" y="0"/>
                  </a:moveTo>
                  <a:lnTo>
                    <a:pt x="3437" y="163"/>
                  </a:lnTo>
                  <a:lnTo>
                    <a:pt x="3425" y="205"/>
                  </a:lnTo>
                  <a:lnTo>
                    <a:pt x="11" y="68"/>
                  </a:lnTo>
                  <a:lnTo>
                    <a:pt x="0" y="0"/>
                  </a:lnTo>
                  <a:close/>
                </a:path>
              </a:pathLst>
            </a:custGeom>
            <a:solidFill>
              <a:srgbClr val="E6E6FF"/>
            </a:solidFill>
            <a:ln w="9525">
              <a:noFill/>
              <a:round/>
              <a:headEnd/>
              <a:tailEnd/>
            </a:ln>
          </p:spPr>
          <p:txBody>
            <a:bodyPr/>
            <a:lstStyle/>
            <a:p>
              <a:endParaRPr lang="en-US"/>
            </a:p>
          </p:txBody>
        </p:sp>
        <p:sp>
          <p:nvSpPr>
            <p:cNvPr id="109582" name="Freeform 11"/>
            <p:cNvSpPr>
              <a:spLocks/>
            </p:cNvSpPr>
            <p:nvPr/>
          </p:nvSpPr>
          <p:spPr bwMode="auto">
            <a:xfrm>
              <a:off x="3774" y="1922"/>
              <a:ext cx="1683" cy="103"/>
            </a:xfrm>
            <a:custGeom>
              <a:avLst/>
              <a:gdLst>
                <a:gd name="T0" fmla="*/ 0 w 3364"/>
                <a:gd name="T1" fmla="*/ 0 h 205"/>
                <a:gd name="T2" fmla="*/ 1 w 3364"/>
                <a:gd name="T3" fmla="*/ 1 h 205"/>
                <a:gd name="T4" fmla="*/ 1 w 3364"/>
                <a:gd name="T5" fmla="*/ 1 h 205"/>
                <a:gd name="T6" fmla="*/ 1 w 3364"/>
                <a:gd name="T7" fmla="*/ 1 h 205"/>
                <a:gd name="T8" fmla="*/ 0 w 3364"/>
                <a:gd name="T9" fmla="*/ 0 h 205"/>
                <a:gd name="T10" fmla="*/ 0 w 3364"/>
                <a:gd name="T11" fmla="*/ 0 h 205"/>
                <a:gd name="T12" fmla="*/ 0 60000 65536"/>
                <a:gd name="T13" fmla="*/ 0 60000 65536"/>
                <a:gd name="T14" fmla="*/ 0 60000 65536"/>
                <a:gd name="T15" fmla="*/ 0 60000 65536"/>
                <a:gd name="T16" fmla="*/ 0 60000 65536"/>
                <a:gd name="T17" fmla="*/ 0 60000 65536"/>
                <a:gd name="T18" fmla="*/ 0 w 3364"/>
                <a:gd name="T19" fmla="*/ 0 h 205"/>
                <a:gd name="T20" fmla="*/ 3364 w 3364"/>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364" h="205">
                  <a:moveTo>
                    <a:pt x="0" y="0"/>
                  </a:moveTo>
                  <a:lnTo>
                    <a:pt x="3364" y="161"/>
                  </a:lnTo>
                  <a:lnTo>
                    <a:pt x="3355" y="205"/>
                  </a:lnTo>
                  <a:lnTo>
                    <a:pt x="9" y="66"/>
                  </a:lnTo>
                  <a:lnTo>
                    <a:pt x="0" y="0"/>
                  </a:lnTo>
                  <a:close/>
                </a:path>
              </a:pathLst>
            </a:custGeom>
            <a:solidFill>
              <a:srgbClr val="E6E6FF"/>
            </a:solidFill>
            <a:ln w="9525">
              <a:noFill/>
              <a:round/>
              <a:headEnd/>
              <a:tailEnd/>
            </a:ln>
          </p:spPr>
          <p:txBody>
            <a:bodyPr/>
            <a:lstStyle/>
            <a:p>
              <a:endParaRPr lang="en-US"/>
            </a:p>
          </p:txBody>
        </p:sp>
        <p:sp>
          <p:nvSpPr>
            <p:cNvPr id="109583" name="Freeform 12"/>
            <p:cNvSpPr>
              <a:spLocks/>
            </p:cNvSpPr>
            <p:nvPr/>
          </p:nvSpPr>
          <p:spPr bwMode="auto">
            <a:xfrm>
              <a:off x="3783" y="2080"/>
              <a:ext cx="1646" cy="101"/>
            </a:xfrm>
            <a:custGeom>
              <a:avLst/>
              <a:gdLst>
                <a:gd name="T0" fmla="*/ 0 w 3292"/>
                <a:gd name="T1" fmla="*/ 0 h 202"/>
                <a:gd name="T2" fmla="*/ 1 w 3292"/>
                <a:gd name="T3" fmla="*/ 1 h 202"/>
                <a:gd name="T4" fmla="*/ 1 w 3292"/>
                <a:gd name="T5" fmla="*/ 1 h 202"/>
                <a:gd name="T6" fmla="*/ 1 w 3292"/>
                <a:gd name="T7" fmla="*/ 1 h 202"/>
                <a:gd name="T8" fmla="*/ 0 w 3292"/>
                <a:gd name="T9" fmla="*/ 0 h 202"/>
                <a:gd name="T10" fmla="*/ 0 w 3292"/>
                <a:gd name="T11" fmla="*/ 0 h 202"/>
                <a:gd name="T12" fmla="*/ 0 60000 65536"/>
                <a:gd name="T13" fmla="*/ 0 60000 65536"/>
                <a:gd name="T14" fmla="*/ 0 60000 65536"/>
                <a:gd name="T15" fmla="*/ 0 60000 65536"/>
                <a:gd name="T16" fmla="*/ 0 60000 65536"/>
                <a:gd name="T17" fmla="*/ 0 60000 65536"/>
                <a:gd name="T18" fmla="*/ 0 w 3292"/>
                <a:gd name="T19" fmla="*/ 0 h 202"/>
                <a:gd name="T20" fmla="*/ 3292 w 3292"/>
                <a:gd name="T21" fmla="*/ 202 h 202"/>
              </a:gdLst>
              <a:ahLst/>
              <a:cxnLst>
                <a:cxn ang="T12">
                  <a:pos x="T0" y="T1"/>
                </a:cxn>
                <a:cxn ang="T13">
                  <a:pos x="T2" y="T3"/>
                </a:cxn>
                <a:cxn ang="T14">
                  <a:pos x="T4" y="T5"/>
                </a:cxn>
                <a:cxn ang="T15">
                  <a:pos x="T6" y="T7"/>
                </a:cxn>
                <a:cxn ang="T16">
                  <a:pos x="T8" y="T9"/>
                </a:cxn>
                <a:cxn ang="T17">
                  <a:pos x="T10" y="T11"/>
                </a:cxn>
              </a:cxnLst>
              <a:rect l="T18" t="T19" r="T20" b="T21"/>
              <a:pathLst>
                <a:path w="3292" h="202">
                  <a:moveTo>
                    <a:pt x="0" y="0"/>
                  </a:moveTo>
                  <a:lnTo>
                    <a:pt x="3292" y="158"/>
                  </a:lnTo>
                  <a:lnTo>
                    <a:pt x="3283" y="202"/>
                  </a:lnTo>
                  <a:lnTo>
                    <a:pt x="9" y="63"/>
                  </a:lnTo>
                  <a:lnTo>
                    <a:pt x="0" y="0"/>
                  </a:lnTo>
                  <a:close/>
                </a:path>
              </a:pathLst>
            </a:custGeom>
            <a:solidFill>
              <a:srgbClr val="E6E6FF"/>
            </a:solidFill>
            <a:ln w="9525">
              <a:noFill/>
              <a:round/>
              <a:headEnd/>
              <a:tailEnd/>
            </a:ln>
          </p:spPr>
          <p:txBody>
            <a:bodyPr/>
            <a:lstStyle/>
            <a:p>
              <a:endParaRPr lang="en-US"/>
            </a:p>
          </p:txBody>
        </p:sp>
        <p:sp>
          <p:nvSpPr>
            <p:cNvPr id="109584" name="Freeform 13"/>
            <p:cNvSpPr>
              <a:spLocks/>
            </p:cNvSpPr>
            <p:nvPr/>
          </p:nvSpPr>
          <p:spPr bwMode="auto">
            <a:xfrm>
              <a:off x="3790" y="2237"/>
              <a:ext cx="1612" cy="100"/>
            </a:xfrm>
            <a:custGeom>
              <a:avLst/>
              <a:gdLst>
                <a:gd name="T0" fmla="*/ 0 w 3224"/>
                <a:gd name="T1" fmla="*/ 0 h 199"/>
                <a:gd name="T2" fmla="*/ 1 w 3224"/>
                <a:gd name="T3" fmla="*/ 1 h 199"/>
                <a:gd name="T4" fmla="*/ 1 w 3224"/>
                <a:gd name="T5" fmla="*/ 1 h 199"/>
                <a:gd name="T6" fmla="*/ 1 w 3224"/>
                <a:gd name="T7" fmla="*/ 1 h 199"/>
                <a:gd name="T8" fmla="*/ 0 w 3224"/>
                <a:gd name="T9" fmla="*/ 0 h 199"/>
                <a:gd name="T10" fmla="*/ 0 w 3224"/>
                <a:gd name="T11" fmla="*/ 0 h 199"/>
                <a:gd name="T12" fmla="*/ 0 60000 65536"/>
                <a:gd name="T13" fmla="*/ 0 60000 65536"/>
                <a:gd name="T14" fmla="*/ 0 60000 65536"/>
                <a:gd name="T15" fmla="*/ 0 60000 65536"/>
                <a:gd name="T16" fmla="*/ 0 60000 65536"/>
                <a:gd name="T17" fmla="*/ 0 60000 65536"/>
                <a:gd name="T18" fmla="*/ 0 w 3224"/>
                <a:gd name="T19" fmla="*/ 0 h 199"/>
                <a:gd name="T20" fmla="*/ 3224 w 3224"/>
                <a:gd name="T21" fmla="*/ 199 h 199"/>
              </a:gdLst>
              <a:ahLst/>
              <a:cxnLst>
                <a:cxn ang="T12">
                  <a:pos x="T0" y="T1"/>
                </a:cxn>
                <a:cxn ang="T13">
                  <a:pos x="T2" y="T3"/>
                </a:cxn>
                <a:cxn ang="T14">
                  <a:pos x="T4" y="T5"/>
                </a:cxn>
                <a:cxn ang="T15">
                  <a:pos x="T6" y="T7"/>
                </a:cxn>
                <a:cxn ang="T16">
                  <a:pos x="T8" y="T9"/>
                </a:cxn>
                <a:cxn ang="T17">
                  <a:pos x="T10" y="T11"/>
                </a:cxn>
              </a:cxnLst>
              <a:rect l="T18" t="T19" r="T20" b="T21"/>
              <a:pathLst>
                <a:path w="3224" h="199">
                  <a:moveTo>
                    <a:pt x="0" y="0"/>
                  </a:moveTo>
                  <a:lnTo>
                    <a:pt x="3224" y="158"/>
                  </a:lnTo>
                  <a:lnTo>
                    <a:pt x="3215" y="199"/>
                  </a:lnTo>
                  <a:lnTo>
                    <a:pt x="12" y="61"/>
                  </a:lnTo>
                  <a:lnTo>
                    <a:pt x="0" y="0"/>
                  </a:lnTo>
                  <a:close/>
                </a:path>
              </a:pathLst>
            </a:custGeom>
            <a:solidFill>
              <a:srgbClr val="E6E6FF"/>
            </a:solidFill>
            <a:ln w="9525">
              <a:noFill/>
              <a:round/>
              <a:headEnd/>
              <a:tailEnd/>
            </a:ln>
          </p:spPr>
          <p:txBody>
            <a:bodyPr/>
            <a:lstStyle/>
            <a:p>
              <a:endParaRPr lang="en-US"/>
            </a:p>
          </p:txBody>
        </p:sp>
        <p:sp>
          <p:nvSpPr>
            <p:cNvPr id="109585" name="Freeform 14"/>
            <p:cNvSpPr>
              <a:spLocks/>
            </p:cNvSpPr>
            <p:nvPr/>
          </p:nvSpPr>
          <p:spPr bwMode="auto">
            <a:xfrm>
              <a:off x="3902" y="1123"/>
              <a:ext cx="78" cy="1300"/>
            </a:xfrm>
            <a:custGeom>
              <a:avLst/>
              <a:gdLst>
                <a:gd name="T0" fmla="*/ 0 w 155"/>
                <a:gd name="T1" fmla="*/ 0 h 2600"/>
                <a:gd name="T2" fmla="*/ 1 w 155"/>
                <a:gd name="T3" fmla="*/ 1 h 2600"/>
                <a:gd name="T4" fmla="*/ 1 w 155"/>
                <a:gd name="T5" fmla="*/ 1 h 2600"/>
                <a:gd name="T6" fmla="*/ 1 w 155"/>
                <a:gd name="T7" fmla="*/ 1 h 2600"/>
                <a:gd name="T8" fmla="*/ 0 w 155"/>
                <a:gd name="T9" fmla="*/ 0 h 2600"/>
                <a:gd name="T10" fmla="*/ 0 w 155"/>
                <a:gd name="T11" fmla="*/ 0 h 2600"/>
                <a:gd name="T12" fmla="*/ 0 60000 65536"/>
                <a:gd name="T13" fmla="*/ 0 60000 65536"/>
                <a:gd name="T14" fmla="*/ 0 60000 65536"/>
                <a:gd name="T15" fmla="*/ 0 60000 65536"/>
                <a:gd name="T16" fmla="*/ 0 60000 65536"/>
                <a:gd name="T17" fmla="*/ 0 60000 65536"/>
                <a:gd name="T18" fmla="*/ 0 w 155"/>
                <a:gd name="T19" fmla="*/ 0 h 2600"/>
                <a:gd name="T20" fmla="*/ 155 w 155"/>
                <a:gd name="T21" fmla="*/ 2600 h 2600"/>
              </a:gdLst>
              <a:ahLst/>
              <a:cxnLst>
                <a:cxn ang="T12">
                  <a:pos x="T0" y="T1"/>
                </a:cxn>
                <a:cxn ang="T13">
                  <a:pos x="T2" y="T3"/>
                </a:cxn>
                <a:cxn ang="T14">
                  <a:pos x="T4" y="T5"/>
                </a:cxn>
                <a:cxn ang="T15">
                  <a:pos x="T6" y="T7"/>
                </a:cxn>
                <a:cxn ang="T16">
                  <a:pos x="T8" y="T9"/>
                </a:cxn>
                <a:cxn ang="T17">
                  <a:pos x="T10" y="T11"/>
                </a:cxn>
              </a:cxnLst>
              <a:rect l="T18" t="T19" r="T20" b="T21"/>
              <a:pathLst>
                <a:path w="155" h="2600">
                  <a:moveTo>
                    <a:pt x="0" y="0"/>
                  </a:moveTo>
                  <a:lnTo>
                    <a:pt x="58" y="6"/>
                  </a:lnTo>
                  <a:lnTo>
                    <a:pt x="155" y="2600"/>
                  </a:lnTo>
                  <a:lnTo>
                    <a:pt x="114" y="2591"/>
                  </a:lnTo>
                  <a:lnTo>
                    <a:pt x="0" y="0"/>
                  </a:lnTo>
                  <a:close/>
                </a:path>
              </a:pathLst>
            </a:custGeom>
            <a:solidFill>
              <a:srgbClr val="E6E6FF"/>
            </a:solidFill>
            <a:ln w="9525">
              <a:noFill/>
              <a:round/>
              <a:headEnd/>
              <a:tailEnd/>
            </a:ln>
          </p:spPr>
          <p:txBody>
            <a:bodyPr/>
            <a:lstStyle/>
            <a:p>
              <a:endParaRPr lang="en-US"/>
            </a:p>
          </p:txBody>
        </p:sp>
        <p:sp>
          <p:nvSpPr>
            <p:cNvPr id="109586" name="Freeform 15"/>
            <p:cNvSpPr>
              <a:spLocks/>
            </p:cNvSpPr>
            <p:nvPr/>
          </p:nvSpPr>
          <p:spPr bwMode="auto">
            <a:xfrm>
              <a:off x="4076" y="1134"/>
              <a:ext cx="50" cy="1291"/>
            </a:xfrm>
            <a:custGeom>
              <a:avLst/>
              <a:gdLst>
                <a:gd name="T0" fmla="*/ 0 w 101"/>
                <a:gd name="T1" fmla="*/ 0 h 2581"/>
                <a:gd name="T2" fmla="*/ 0 w 101"/>
                <a:gd name="T3" fmla="*/ 1 h 2581"/>
                <a:gd name="T4" fmla="*/ 0 w 101"/>
                <a:gd name="T5" fmla="*/ 1 h 2581"/>
                <a:gd name="T6" fmla="*/ 0 w 101"/>
                <a:gd name="T7" fmla="*/ 1 h 2581"/>
                <a:gd name="T8" fmla="*/ 0 w 101"/>
                <a:gd name="T9" fmla="*/ 0 h 2581"/>
                <a:gd name="T10" fmla="*/ 0 w 101"/>
                <a:gd name="T11" fmla="*/ 0 h 2581"/>
                <a:gd name="T12" fmla="*/ 0 60000 65536"/>
                <a:gd name="T13" fmla="*/ 0 60000 65536"/>
                <a:gd name="T14" fmla="*/ 0 60000 65536"/>
                <a:gd name="T15" fmla="*/ 0 60000 65536"/>
                <a:gd name="T16" fmla="*/ 0 60000 65536"/>
                <a:gd name="T17" fmla="*/ 0 60000 65536"/>
                <a:gd name="T18" fmla="*/ 0 w 101"/>
                <a:gd name="T19" fmla="*/ 0 h 2581"/>
                <a:gd name="T20" fmla="*/ 101 w 101"/>
                <a:gd name="T21" fmla="*/ 2581 h 2581"/>
              </a:gdLst>
              <a:ahLst/>
              <a:cxnLst>
                <a:cxn ang="T12">
                  <a:pos x="T0" y="T1"/>
                </a:cxn>
                <a:cxn ang="T13">
                  <a:pos x="T2" y="T3"/>
                </a:cxn>
                <a:cxn ang="T14">
                  <a:pos x="T4" y="T5"/>
                </a:cxn>
                <a:cxn ang="T15">
                  <a:pos x="T6" y="T7"/>
                </a:cxn>
                <a:cxn ang="T16">
                  <a:pos x="T8" y="T9"/>
                </a:cxn>
                <a:cxn ang="T17">
                  <a:pos x="T10" y="T11"/>
                </a:cxn>
              </a:cxnLst>
              <a:rect l="T18" t="T19" r="T20" b="T21"/>
              <a:pathLst>
                <a:path w="101" h="2581">
                  <a:moveTo>
                    <a:pt x="0" y="0"/>
                  </a:moveTo>
                  <a:lnTo>
                    <a:pt x="52" y="4"/>
                  </a:lnTo>
                  <a:lnTo>
                    <a:pt x="101" y="2581"/>
                  </a:lnTo>
                  <a:lnTo>
                    <a:pt x="57" y="2572"/>
                  </a:lnTo>
                  <a:lnTo>
                    <a:pt x="0" y="0"/>
                  </a:lnTo>
                  <a:close/>
                </a:path>
              </a:pathLst>
            </a:custGeom>
            <a:solidFill>
              <a:srgbClr val="E6E6FF"/>
            </a:solidFill>
            <a:ln w="9525">
              <a:noFill/>
              <a:round/>
              <a:headEnd/>
              <a:tailEnd/>
            </a:ln>
          </p:spPr>
          <p:txBody>
            <a:bodyPr/>
            <a:lstStyle/>
            <a:p>
              <a:endParaRPr lang="en-US"/>
            </a:p>
          </p:txBody>
        </p:sp>
        <p:sp>
          <p:nvSpPr>
            <p:cNvPr id="109587" name="Freeform 16"/>
            <p:cNvSpPr>
              <a:spLocks/>
            </p:cNvSpPr>
            <p:nvPr/>
          </p:nvSpPr>
          <p:spPr bwMode="auto">
            <a:xfrm>
              <a:off x="4252" y="1146"/>
              <a:ext cx="27" cy="1280"/>
            </a:xfrm>
            <a:custGeom>
              <a:avLst/>
              <a:gdLst>
                <a:gd name="T0" fmla="*/ 0 w 55"/>
                <a:gd name="T1" fmla="*/ 0 h 2560"/>
                <a:gd name="T2" fmla="*/ 0 w 55"/>
                <a:gd name="T3" fmla="*/ 0 h 2560"/>
                <a:gd name="T4" fmla="*/ 0 w 55"/>
                <a:gd name="T5" fmla="*/ 1 h 2560"/>
                <a:gd name="T6" fmla="*/ 0 w 55"/>
                <a:gd name="T7" fmla="*/ 1 h 2560"/>
                <a:gd name="T8" fmla="*/ 0 w 55"/>
                <a:gd name="T9" fmla="*/ 0 h 2560"/>
                <a:gd name="T10" fmla="*/ 0 w 55"/>
                <a:gd name="T11" fmla="*/ 0 h 2560"/>
                <a:gd name="T12" fmla="*/ 0 60000 65536"/>
                <a:gd name="T13" fmla="*/ 0 60000 65536"/>
                <a:gd name="T14" fmla="*/ 0 60000 65536"/>
                <a:gd name="T15" fmla="*/ 0 60000 65536"/>
                <a:gd name="T16" fmla="*/ 0 60000 65536"/>
                <a:gd name="T17" fmla="*/ 0 60000 65536"/>
                <a:gd name="T18" fmla="*/ 0 w 55"/>
                <a:gd name="T19" fmla="*/ 0 h 2560"/>
                <a:gd name="T20" fmla="*/ 55 w 55"/>
                <a:gd name="T21" fmla="*/ 2560 h 2560"/>
              </a:gdLst>
              <a:ahLst/>
              <a:cxnLst>
                <a:cxn ang="T12">
                  <a:pos x="T0" y="T1"/>
                </a:cxn>
                <a:cxn ang="T13">
                  <a:pos x="T2" y="T3"/>
                </a:cxn>
                <a:cxn ang="T14">
                  <a:pos x="T4" y="T5"/>
                </a:cxn>
                <a:cxn ang="T15">
                  <a:pos x="T6" y="T7"/>
                </a:cxn>
                <a:cxn ang="T16">
                  <a:pos x="T8" y="T9"/>
                </a:cxn>
                <a:cxn ang="T17">
                  <a:pos x="T10" y="T11"/>
                </a:cxn>
              </a:cxnLst>
              <a:rect l="T18" t="T19" r="T20" b="T21"/>
              <a:pathLst>
                <a:path w="55" h="2560">
                  <a:moveTo>
                    <a:pt x="0" y="0"/>
                  </a:moveTo>
                  <a:lnTo>
                    <a:pt x="55" y="0"/>
                  </a:lnTo>
                  <a:lnTo>
                    <a:pt x="50" y="2560"/>
                  </a:lnTo>
                  <a:lnTo>
                    <a:pt x="10" y="2553"/>
                  </a:lnTo>
                  <a:lnTo>
                    <a:pt x="0" y="0"/>
                  </a:lnTo>
                  <a:close/>
                </a:path>
              </a:pathLst>
            </a:custGeom>
            <a:solidFill>
              <a:srgbClr val="E6E6FF"/>
            </a:solidFill>
            <a:ln w="9525">
              <a:noFill/>
              <a:round/>
              <a:headEnd/>
              <a:tailEnd/>
            </a:ln>
          </p:spPr>
          <p:txBody>
            <a:bodyPr/>
            <a:lstStyle/>
            <a:p>
              <a:endParaRPr lang="en-US"/>
            </a:p>
          </p:txBody>
        </p:sp>
        <p:sp>
          <p:nvSpPr>
            <p:cNvPr id="109588" name="Freeform 17"/>
            <p:cNvSpPr>
              <a:spLocks/>
            </p:cNvSpPr>
            <p:nvPr/>
          </p:nvSpPr>
          <p:spPr bwMode="auto">
            <a:xfrm>
              <a:off x="4397" y="1152"/>
              <a:ext cx="47" cy="1274"/>
            </a:xfrm>
            <a:custGeom>
              <a:avLst/>
              <a:gdLst>
                <a:gd name="T0" fmla="*/ 0 w 95"/>
                <a:gd name="T1" fmla="*/ 0 h 2549"/>
                <a:gd name="T2" fmla="*/ 0 w 95"/>
                <a:gd name="T3" fmla="*/ 0 h 2549"/>
                <a:gd name="T4" fmla="*/ 0 w 95"/>
                <a:gd name="T5" fmla="*/ 0 h 2549"/>
                <a:gd name="T6" fmla="*/ 0 w 95"/>
                <a:gd name="T7" fmla="*/ 0 h 2549"/>
                <a:gd name="T8" fmla="*/ 0 w 95"/>
                <a:gd name="T9" fmla="*/ 0 h 2549"/>
                <a:gd name="T10" fmla="*/ 0 w 95"/>
                <a:gd name="T11" fmla="*/ 0 h 2549"/>
                <a:gd name="T12" fmla="*/ 0 60000 65536"/>
                <a:gd name="T13" fmla="*/ 0 60000 65536"/>
                <a:gd name="T14" fmla="*/ 0 60000 65536"/>
                <a:gd name="T15" fmla="*/ 0 60000 65536"/>
                <a:gd name="T16" fmla="*/ 0 60000 65536"/>
                <a:gd name="T17" fmla="*/ 0 60000 65536"/>
                <a:gd name="T18" fmla="*/ 0 w 95"/>
                <a:gd name="T19" fmla="*/ 0 h 2549"/>
                <a:gd name="T20" fmla="*/ 95 w 95"/>
                <a:gd name="T21" fmla="*/ 2549 h 2549"/>
              </a:gdLst>
              <a:ahLst/>
              <a:cxnLst>
                <a:cxn ang="T12">
                  <a:pos x="T0" y="T1"/>
                </a:cxn>
                <a:cxn ang="T13">
                  <a:pos x="T2" y="T3"/>
                </a:cxn>
                <a:cxn ang="T14">
                  <a:pos x="T4" y="T5"/>
                </a:cxn>
                <a:cxn ang="T15">
                  <a:pos x="T6" y="T7"/>
                </a:cxn>
                <a:cxn ang="T16">
                  <a:pos x="T8" y="T9"/>
                </a:cxn>
                <a:cxn ang="T17">
                  <a:pos x="T10" y="T11"/>
                </a:cxn>
              </a:cxnLst>
              <a:rect l="T18" t="T19" r="T20" b="T21"/>
              <a:pathLst>
                <a:path w="95" h="2549">
                  <a:moveTo>
                    <a:pt x="44" y="0"/>
                  </a:moveTo>
                  <a:lnTo>
                    <a:pt x="95" y="11"/>
                  </a:lnTo>
                  <a:lnTo>
                    <a:pt x="40" y="2549"/>
                  </a:lnTo>
                  <a:lnTo>
                    <a:pt x="0" y="2543"/>
                  </a:lnTo>
                  <a:lnTo>
                    <a:pt x="44" y="0"/>
                  </a:lnTo>
                  <a:close/>
                </a:path>
              </a:pathLst>
            </a:custGeom>
            <a:solidFill>
              <a:srgbClr val="E6E6FF"/>
            </a:solidFill>
            <a:ln w="9525">
              <a:noFill/>
              <a:round/>
              <a:headEnd/>
              <a:tailEnd/>
            </a:ln>
          </p:spPr>
          <p:txBody>
            <a:bodyPr/>
            <a:lstStyle/>
            <a:p>
              <a:endParaRPr lang="en-US"/>
            </a:p>
          </p:txBody>
        </p:sp>
        <p:sp>
          <p:nvSpPr>
            <p:cNvPr id="109589" name="Freeform 18"/>
            <p:cNvSpPr>
              <a:spLocks/>
            </p:cNvSpPr>
            <p:nvPr/>
          </p:nvSpPr>
          <p:spPr bwMode="auto">
            <a:xfrm>
              <a:off x="4537" y="1165"/>
              <a:ext cx="74" cy="1262"/>
            </a:xfrm>
            <a:custGeom>
              <a:avLst/>
              <a:gdLst>
                <a:gd name="T0" fmla="*/ 0 w 149"/>
                <a:gd name="T1" fmla="*/ 0 h 2524"/>
                <a:gd name="T2" fmla="*/ 0 w 149"/>
                <a:gd name="T3" fmla="*/ 1 h 2524"/>
                <a:gd name="T4" fmla="*/ 0 w 149"/>
                <a:gd name="T5" fmla="*/ 1 h 2524"/>
                <a:gd name="T6" fmla="*/ 0 w 149"/>
                <a:gd name="T7" fmla="*/ 1 h 2524"/>
                <a:gd name="T8" fmla="*/ 0 w 149"/>
                <a:gd name="T9" fmla="*/ 0 h 2524"/>
                <a:gd name="T10" fmla="*/ 0 w 149"/>
                <a:gd name="T11" fmla="*/ 0 h 2524"/>
                <a:gd name="T12" fmla="*/ 0 60000 65536"/>
                <a:gd name="T13" fmla="*/ 0 60000 65536"/>
                <a:gd name="T14" fmla="*/ 0 60000 65536"/>
                <a:gd name="T15" fmla="*/ 0 60000 65536"/>
                <a:gd name="T16" fmla="*/ 0 60000 65536"/>
                <a:gd name="T17" fmla="*/ 0 60000 65536"/>
                <a:gd name="T18" fmla="*/ 0 w 149"/>
                <a:gd name="T19" fmla="*/ 0 h 2524"/>
                <a:gd name="T20" fmla="*/ 149 w 149"/>
                <a:gd name="T21" fmla="*/ 2524 h 2524"/>
              </a:gdLst>
              <a:ahLst/>
              <a:cxnLst>
                <a:cxn ang="T12">
                  <a:pos x="T0" y="T1"/>
                </a:cxn>
                <a:cxn ang="T13">
                  <a:pos x="T2" y="T3"/>
                </a:cxn>
                <a:cxn ang="T14">
                  <a:pos x="T4" y="T5"/>
                </a:cxn>
                <a:cxn ang="T15">
                  <a:pos x="T6" y="T7"/>
                </a:cxn>
                <a:cxn ang="T16">
                  <a:pos x="T8" y="T9"/>
                </a:cxn>
                <a:cxn ang="T17">
                  <a:pos x="T10" y="T11"/>
                </a:cxn>
              </a:cxnLst>
              <a:rect l="T18" t="T19" r="T20" b="T21"/>
              <a:pathLst>
                <a:path w="149" h="2524">
                  <a:moveTo>
                    <a:pt x="95" y="0"/>
                  </a:moveTo>
                  <a:lnTo>
                    <a:pt x="149" y="3"/>
                  </a:lnTo>
                  <a:lnTo>
                    <a:pt x="40" y="2524"/>
                  </a:lnTo>
                  <a:lnTo>
                    <a:pt x="0" y="2522"/>
                  </a:lnTo>
                  <a:lnTo>
                    <a:pt x="95" y="0"/>
                  </a:lnTo>
                  <a:close/>
                </a:path>
              </a:pathLst>
            </a:custGeom>
            <a:solidFill>
              <a:srgbClr val="E6E6FF"/>
            </a:solidFill>
            <a:ln w="9525">
              <a:noFill/>
              <a:round/>
              <a:headEnd/>
              <a:tailEnd/>
            </a:ln>
          </p:spPr>
          <p:txBody>
            <a:bodyPr/>
            <a:lstStyle/>
            <a:p>
              <a:endParaRPr lang="en-US"/>
            </a:p>
          </p:txBody>
        </p:sp>
        <p:sp>
          <p:nvSpPr>
            <p:cNvPr id="109590" name="Freeform 19"/>
            <p:cNvSpPr>
              <a:spLocks/>
            </p:cNvSpPr>
            <p:nvPr/>
          </p:nvSpPr>
          <p:spPr bwMode="auto">
            <a:xfrm>
              <a:off x="4676" y="1175"/>
              <a:ext cx="100" cy="1254"/>
            </a:xfrm>
            <a:custGeom>
              <a:avLst/>
              <a:gdLst>
                <a:gd name="T0" fmla="*/ 1 w 199"/>
                <a:gd name="T1" fmla="*/ 0 h 2507"/>
                <a:gd name="T2" fmla="*/ 1 w 199"/>
                <a:gd name="T3" fmla="*/ 1 h 2507"/>
                <a:gd name="T4" fmla="*/ 1 w 199"/>
                <a:gd name="T5" fmla="*/ 1 h 2507"/>
                <a:gd name="T6" fmla="*/ 0 w 199"/>
                <a:gd name="T7" fmla="*/ 1 h 2507"/>
                <a:gd name="T8" fmla="*/ 1 w 199"/>
                <a:gd name="T9" fmla="*/ 0 h 2507"/>
                <a:gd name="T10" fmla="*/ 1 w 199"/>
                <a:gd name="T11" fmla="*/ 0 h 2507"/>
                <a:gd name="T12" fmla="*/ 0 60000 65536"/>
                <a:gd name="T13" fmla="*/ 0 60000 65536"/>
                <a:gd name="T14" fmla="*/ 0 60000 65536"/>
                <a:gd name="T15" fmla="*/ 0 60000 65536"/>
                <a:gd name="T16" fmla="*/ 0 60000 65536"/>
                <a:gd name="T17" fmla="*/ 0 60000 65536"/>
                <a:gd name="T18" fmla="*/ 0 w 199"/>
                <a:gd name="T19" fmla="*/ 0 h 2507"/>
                <a:gd name="T20" fmla="*/ 199 w 199"/>
                <a:gd name="T21" fmla="*/ 2507 h 2507"/>
              </a:gdLst>
              <a:ahLst/>
              <a:cxnLst>
                <a:cxn ang="T12">
                  <a:pos x="T0" y="T1"/>
                </a:cxn>
                <a:cxn ang="T13">
                  <a:pos x="T2" y="T3"/>
                </a:cxn>
                <a:cxn ang="T14">
                  <a:pos x="T4" y="T5"/>
                </a:cxn>
                <a:cxn ang="T15">
                  <a:pos x="T6" y="T7"/>
                </a:cxn>
                <a:cxn ang="T16">
                  <a:pos x="T8" y="T9"/>
                </a:cxn>
                <a:cxn ang="T17">
                  <a:pos x="T10" y="T11"/>
                </a:cxn>
              </a:cxnLst>
              <a:rect l="T18" t="T19" r="T20" b="T21"/>
              <a:pathLst>
                <a:path w="199" h="2507">
                  <a:moveTo>
                    <a:pt x="148" y="0"/>
                  </a:moveTo>
                  <a:lnTo>
                    <a:pt x="199" y="3"/>
                  </a:lnTo>
                  <a:lnTo>
                    <a:pt x="42" y="2507"/>
                  </a:lnTo>
                  <a:lnTo>
                    <a:pt x="0" y="2507"/>
                  </a:lnTo>
                  <a:lnTo>
                    <a:pt x="148" y="0"/>
                  </a:lnTo>
                  <a:close/>
                </a:path>
              </a:pathLst>
            </a:custGeom>
            <a:solidFill>
              <a:srgbClr val="E6E6FF"/>
            </a:solidFill>
            <a:ln w="9525">
              <a:noFill/>
              <a:round/>
              <a:headEnd/>
              <a:tailEnd/>
            </a:ln>
          </p:spPr>
          <p:txBody>
            <a:bodyPr/>
            <a:lstStyle/>
            <a:p>
              <a:endParaRPr lang="en-US"/>
            </a:p>
          </p:txBody>
        </p:sp>
        <p:sp>
          <p:nvSpPr>
            <p:cNvPr id="109591" name="Freeform 20"/>
            <p:cNvSpPr>
              <a:spLocks/>
            </p:cNvSpPr>
            <p:nvPr/>
          </p:nvSpPr>
          <p:spPr bwMode="auto">
            <a:xfrm>
              <a:off x="4816" y="1188"/>
              <a:ext cx="125" cy="1242"/>
            </a:xfrm>
            <a:custGeom>
              <a:avLst/>
              <a:gdLst>
                <a:gd name="T0" fmla="*/ 1 w 249"/>
                <a:gd name="T1" fmla="*/ 0 h 2485"/>
                <a:gd name="T2" fmla="*/ 1 w 249"/>
                <a:gd name="T3" fmla="*/ 0 h 2485"/>
                <a:gd name="T4" fmla="*/ 1 w 249"/>
                <a:gd name="T5" fmla="*/ 0 h 2485"/>
                <a:gd name="T6" fmla="*/ 0 w 249"/>
                <a:gd name="T7" fmla="*/ 0 h 2485"/>
                <a:gd name="T8" fmla="*/ 1 w 249"/>
                <a:gd name="T9" fmla="*/ 0 h 2485"/>
                <a:gd name="T10" fmla="*/ 1 w 249"/>
                <a:gd name="T11" fmla="*/ 0 h 2485"/>
                <a:gd name="T12" fmla="*/ 0 60000 65536"/>
                <a:gd name="T13" fmla="*/ 0 60000 65536"/>
                <a:gd name="T14" fmla="*/ 0 60000 65536"/>
                <a:gd name="T15" fmla="*/ 0 60000 65536"/>
                <a:gd name="T16" fmla="*/ 0 60000 65536"/>
                <a:gd name="T17" fmla="*/ 0 60000 65536"/>
                <a:gd name="T18" fmla="*/ 0 w 249"/>
                <a:gd name="T19" fmla="*/ 0 h 2485"/>
                <a:gd name="T20" fmla="*/ 249 w 249"/>
                <a:gd name="T21" fmla="*/ 2485 h 2485"/>
              </a:gdLst>
              <a:ahLst/>
              <a:cxnLst>
                <a:cxn ang="T12">
                  <a:pos x="T0" y="T1"/>
                </a:cxn>
                <a:cxn ang="T13">
                  <a:pos x="T2" y="T3"/>
                </a:cxn>
                <a:cxn ang="T14">
                  <a:pos x="T4" y="T5"/>
                </a:cxn>
                <a:cxn ang="T15">
                  <a:pos x="T6" y="T7"/>
                </a:cxn>
                <a:cxn ang="T16">
                  <a:pos x="T8" y="T9"/>
                </a:cxn>
                <a:cxn ang="T17">
                  <a:pos x="T10" y="T11"/>
                </a:cxn>
              </a:cxnLst>
              <a:rect l="T18" t="T19" r="T20" b="T21"/>
              <a:pathLst>
                <a:path w="249" h="2485">
                  <a:moveTo>
                    <a:pt x="202" y="0"/>
                  </a:moveTo>
                  <a:lnTo>
                    <a:pt x="249" y="2"/>
                  </a:lnTo>
                  <a:lnTo>
                    <a:pt x="42" y="2485"/>
                  </a:lnTo>
                  <a:lnTo>
                    <a:pt x="0" y="2485"/>
                  </a:lnTo>
                  <a:lnTo>
                    <a:pt x="202" y="0"/>
                  </a:lnTo>
                  <a:close/>
                </a:path>
              </a:pathLst>
            </a:custGeom>
            <a:solidFill>
              <a:srgbClr val="E6E6FF"/>
            </a:solidFill>
            <a:ln w="9525">
              <a:noFill/>
              <a:round/>
              <a:headEnd/>
              <a:tailEnd/>
            </a:ln>
          </p:spPr>
          <p:txBody>
            <a:bodyPr/>
            <a:lstStyle/>
            <a:p>
              <a:endParaRPr lang="en-US"/>
            </a:p>
          </p:txBody>
        </p:sp>
        <p:sp>
          <p:nvSpPr>
            <p:cNvPr id="109592" name="Freeform 21"/>
            <p:cNvSpPr>
              <a:spLocks/>
            </p:cNvSpPr>
            <p:nvPr/>
          </p:nvSpPr>
          <p:spPr bwMode="auto">
            <a:xfrm>
              <a:off x="4958" y="1198"/>
              <a:ext cx="149" cy="1234"/>
            </a:xfrm>
            <a:custGeom>
              <a:avLst/>
              <a:gdLst>
                <a:gd name="T0" fmla="*/ 0 w 299"/>
                <a:gd name="T1" fmla="*/ 0 h 2468"/>
                <a:gd name="T2" fmla="*/ 0 w 299"/>
                <a:gd name="T3" fmla="*/ 0 h 2468"/>
                <a:gd name="T4" fmla="*/ 0 w 299"/>
                <a:gd name="T5" fmla="*/ 1 h 2468"/>
                <a:gd name="T6" fmla="*/ 0 w 299"/>
                <a:gd name="T7" fmla="*/ 1 h 2468"/>
                <a:gd name="T8" fmla="*/ 0 w 299"/>
                <a:gd name="T9" fmla="*/ 0 h 2468"/>
                <a:gd name="T10" fmla="*/ 0 w 299"/>
                <a:gd name="T11" fmla="*/ 0 h 2468"/>
                <a:gd name="T12" fmla="*/ 0 60000 65536"/>
                <a:gd name="T13" fmla="*/ 0 60000 65536"/>
                <a:gd name="T14" fmla="*/ 0 60000 65536"/>
                <a:gd name="T15" fmla="*/ 0 60000 65536"/>
                <a:gd name="T16" fmla="*/ 0 60000 65536"/>
                <a:gd name="T17" fmla="*/ 0 60000 65536"/>
                <a:gd name="T18" fmla="*/ 0 w 299"/>
                <a:gd name="T19" fmla="*/ 0 h 2468"/>
                <a:gd name="T20" fmla="*/ 299 w 299"/>
                <a:gd name="T21" fmla="*/ 2468 h 2468"/>
              </a:gdLst>
              <a:ahLst/>
              <a:cxnLst>
                <a:cxn ang="T12">
                  <a:pos x="T0" y="T1"/>
                </a:cxn>
                <a:cxn ang="T13">
                  <a:pos x="T2" y="T3"/>
                </a:cxn>
                <a:cxn ang="T14">
                  <a:pos x="T4" y="T5"/>
                </a:cxn>
                <a:cxn ang="T15">
                  <a:pos x="T6" y="T7"/>
                </a:cxn>
                <a:cxn ang="T16">
                  <a:pos x="T8" y="T9"/>
                </a:cxn>
                <a:cxn ang="T17">
                  <a:pos x="T10" y="T11"/>
                </a:cxn>
              </a:cxnLst>
              <a:rect l="T18" t="T19" r="T20" b="T21"/>
              <a:pathLst>
                <a:path w="299" h="2468">
                  <a:moveTo>
                    <a:pt x="251" y="0"/>
                  </a:moveTo>
                  <a:lnTo>
                    <a:pt x="299" y="0"/>
                  </a:lnTo>
                  <a:lnTo>
                    <a:pt x="39" y="2466"/>
                  </a:lnTo>
                  <a:lnTo>
                    <a:pt x="0" y="2468"/>
                  </a:lnTo>
                  <a:lnTo>
                    <a:pt x="251" y="0"/>
                  </a:lnTo>
                  <a:close/>
                </a:path>
              </a:pathLst>
            </a:custGeom>
            <a:solidFill>
              <a:srgbClr val="E6E6FF"/>
            </a:solidFill>
            <a:ln w="9525">
              <a:noFill/>
              <a:round/>
              <a:headEnd/>
              <a:tailEnd/>
            </a:ln>
          </p:spPr>
          <p:txBody>
            <a:bodyPr/>
            <a:lstStyle/>
            <a:p>
              <a:endParaRPr lang="en-US"/>
            </a:p>
          </p:txBody>
        </p:sp>
        <p:sp>
          <p:nvSpPr>
            <p:cNvPr id="109593" name="Freeform 22"/>
            <p:cNvSpPr>
              <a:spLocks/>
            </p:cNvSpPr>
            <p:nvPr/>
          </p:nvSpPr>
          <p:spPr bwMode="auto">
            <a:xfrm>
              <a:off x="5097" y="1209"/>
              <a:ext cx="175" cy="1225"/>
            </a:xfrm>
            <a:custGeom>
              <a:avLst/>
              <a:gdLst>
                <a:gd name="T0" fmla="*/ 0 w 352"/>
                <a:gd name="T1" fmla="*/ 1 h 2450"/>
                <a:gd name="T2" fmla="*/ 0 w 352"/>
                <a:gd name="T3" fmla="*/ 0 h 2450"/>
                <a:gd name="T4" fmla="*/ 0 w 352"/>
                <a:gd name="T5" fmla="*/ 1 h 2450"/>
                <a:gd name="T6" fmla="*/ 0 w 352"/>
                <a:gd name="T7" fmla="*/ 1 h 2450"/>
                <a:gd name="T8" fmla="*/ 0 w 352"/>
                <a:gd name="T9" fmla="*/ 1 h 2450"/>
                <a:gd name="T10" fmla="*/ 0 w 352"/>
                <a:gd name="T11" fmla="*/ 1 h 2450"/>
                <a:gd name="T12" fmla="*/ 0 60000 65536"/>
                <a:gd name="T13" fmla="*/ 0 60000 65536"/>
                <a:gd name="T14" fmla="*/ 0 60000 65536"/>
                <a:gd name="T15" fmla="*/ 0 60000 65536"/>
                <a:gd name="T16" fmla="*/ 0 60000 65536"/>
                <a:gd name="T17" fmla="*/ 0 60000 65536"/>
                <a:gd name="T18" fmla="*/ 0 w 352"/>
                <a:gd name="T19" fmla="*/ 0 h 2450"/>
                <a:gd name="T20" fmla="*/ 352 w 352"/>
                <a:gd name="T21" fmla="*/ 2450 h 2450"/>
              </a:gdLst>
              <a:ahLst/>
              <a:cxnLst>
                <a:cxn ang="T12">
                  <a:pos x="T0" y="T1"/>
                </a:cxn>
                <a:cxn ang="T13">
                  <a:pos x="T2" y="T3"/>
                </a:cxn>
                <a:cxn ang="T14">
                  <a:pos x="T4" y="T5"/>
                </a:cxn>
                <a:cxn ang="T15">
                  <a:pos x="T6" y="T7"/>
                </a:cxn>
                <a:cxn ang="T16">
                  <a:pos x="T8" y="T9"/>
                </a:cxn>
                <a:cxn ang="T17">
                  <a:pos x="T10" y="T11"/>
                </a:cxn>
              </a:cxnLst>
              <a:rect l="T18" t="T19" r="T20" b="T21"/>
              <a:pathLst>
                <a:path w="352" h="2450">
                  <a:moveTo>
                    <a:pt x="304" y="6"/>
                  </a:moveTo>
                  <a:lnTo>
                    <a:pt x="352" y="0"/>
                  </a:lnTo>
                  <a:lnTo>
                    <a:pt x="40" y="2447"/>
                  </a:lnTo>
                  <a:lnTo>
                    <a:pt x="0" y="2450"/>
                  </a:lnTo>
                  <a:lnTo>
                    <a:pt x="304" y="6"/>
                  </a:lnTo>
                  <a:close/>
                </a:path>
              </a:pathLst>
            </a:custGeom>
            <a:solidFill>
              <a:srgbClr val="E6E6FF"/>
            </a:solidFill>
            <a:ln w="9525">
              <a:noFill/>
              <a:round/>
              <a:headEnd/>
              <a:tailEnd/>
            </a:ln>
          </p:spPr>
          <p:txBody>
            <a:bodyPr/>
            <a:lstStyle/>
            <a:p>
              <a:endParaRPr lang="en-US"/>
            </a:p>
          </p:txBody>
        </p:sp>
        <p:sp>
          <p:nvSpPr>
            <p:cNvPr id="109594" name="Freeform 23"/>
            <p:cNvSpPr>
              <a:spLocks/>
            </p:cNvSpPr>
            <p:nvPr/>
          </p:nvSpPr>
          <p:spPr bwMode="auto">
            <a:xfrm>
              <a:off x="5237" y="1220"/>
              <a:ext cx="202" cy="1216"/>
            </a:xfrm>
            <a:custGeom>
              <a:avLst/>
              <a:gdLst>
                <a:gd name="T0" fmla="*/ 1 w 403"/>
                <a:gd name="T1" fmla="*/ 1 h 2431"/>
                <a:gd name="T2" fmla="*/ 1 w 403"/>
                <a:gd name="T3" fmla="*/ 0 h 2431"/>
                <a:gd name="T4" fmla="*/ 1 w 403"/>
                <a:gd name="T5" fmla="*/ 1 h 2431"/>
                <a:gd name="T6" fmla="*/ 0 w 403"/>
                <a:gd name="T7" fmla="*/ 1 h 2431"/>
                <a:gd name="T8" fmla="*/ 1 w 403"/>
                <a:gd name="T9" fmla="*/ 1 h 2431"/>
                <a:gd name="T10" fmla="*/ 1 w 403"/>
                <a:gd name="T11" fmla="*/ 1 h 2431"/>
                <a:gd name="T12" fmla="*/ 0 60000 65536"/>
                <a:gd name="T13" fmla="*/ 0 60000 65536"/>
                <a:gd name="T14" fmla="*/ 0 60000 65536"/>
                <a:gd name="T15" fmla="*/ 0 60000 65536"/>
                <a:gd name="T16" fmla="*/ 0 60000 65536"/>
                <a:gd name="T17" fmla="*/ 0 60000 65536"/>
                <a:gd name="T18" fmla="*/ 0 w 403"/>
                <a:gd name="T19" fmla="*/ 0 h 2431"/>
                <a:gd name="T20" fmla="*/ 403 w 403"/>
                <a:gd name="T21" fmla="*/ 2431 h 2431"/>
              </a:gdLst>
              <a:ahLst/>
              <a:cxnLst>
                <a:cxn ang="T12">
                  <a:pos x="T0" y="T1"/>
                </a:cxn>
                <a:cxn ang="T13">
                  <a:pos x="T2" y="T3"/>
                </a:cxn>
                <a:cxn ang="T14">
                  <a:pos x="T4" y="T5"/>
                </a:cxn>
                <a:cxn ang="T15">
                  <a:pos x="T6" y="T7"/>
                </a:cxn>
                <a:cxn ang="T16">
                  <a:pos x="T8" y="T9"/>
                </a:cxn>
                <a:cxn ang="T17">
                  <a:pos x="T10" y="T11"/>
                </a:cxn>
              </a:cxnLst>
              <a:rect l="T18" t="T19" r="T20" b="T21"/>
              <a:pathLst>
                <a:path w="403" h="2431">
                  <a:moveTo>
                    <a:pt x="358" y="6"/>
                  </a:moveTo>
                  <a:lnTo>
                    <a:pt x="403" y="0"/>
                  </a:lnTo>
                  <a:lnTo>
                    <a:pt x="40" y="2427"/>
                  </a:lnTo>
                  <a:lnTo>
                    <a:pt x="0" y="2431"/>
                  </a:lnTo>
                  <a:lnTo>
                    <a:pt x="358" y="6"/>
                  </a:lnTo>
                  <a:close/>
                </a:path>
              </a:pathLst>
            </a:custGeom>
            <a:solidFill>
              <a:srgbClr val="E6E6FF"/>
            </a:solidFill>
            <a:ln w="9525">
              <a:noFill/>
              <a:round/>
              <a:headEnd/>
              <a:tailEnd/>
            </a:ln>
          </p:spPr>
          <p:txBody>
            <a:bodyPr/>
            <a:lstStyle/>
            <a:p>
              <a:endParaRPr lang="en-US"/>
            </a:p>
          </p:txBody>
        </p:sp>
        <p:sp>
          <p:nvSpPr>
            <p:cNvPr id="109595" name="Freeform 24"/>
            <p:cNvSpPr>
              <a:spLocks/>
            </p:cNvSpPr>
            <p:nvPr/>
          </p:nvSpPr>
          <p:spPr bwMode="auto">
            <a:xfrm>
              <a:off x="4088" y="2403"/>
              <a:ext cx="1295" cy="60"/>
            </a:xfrm>
            <a:custGeom>
              <a:avLst/>
              <a:gdLst>
                <a:gd name="T0" fmla="*/ 1 w 2589"/>
                <a:gd name="T1" fmla="*/ 0 h 119"/>
                <a:gd name="T2" fmla="*/ 1 w 2589"/>
                <a:gd name="T3" fmla="*/ 1 h 119"/>
                <a:gd name="T4" fmla="*/ 1 w 2589"/>
                <a:gd name="T5" fmla="*/ 1 h 119"/>
                <a:gd name="T6" fmla="*/ 0 w 2589"/>
                <a:gd name="T7" fmla="*/ 1 h 119"/>
                <a:gd name="T8" fmla="*/ 1 w 2589"/>
                <a:gd name="T9" fmla="*/ 0 h 119"/>
                <a:gd name="T10" fmla="*/ 1 w 2589"/>
                <a:gd name="T11" fmla="*/ 0 h 119"/>
                <a:gd name="T12" fmla="*/ 0 60000 65536"/>
                <a:gd name="T13" fmla="*/ 0 60000 65536"/>
                <a:gd name="T14" fmla="*/ 0 60000 65536"/>
                <a:gd name="T15" fmla="*/ 0 60000 65536"/>
                <a:gd name="T16" fmla="*/ 0 60000 65536"/>
                <a:gd name="T17" fmla="*/ 0 60000 65536"/>
                <a:gd name="T18" fmla="*/ 0 w 2589"/>
                <a:gd name="T19" fmla="*/ 0 h 119"/>
                <a:gd name="T20" fmla="*/ 2589 w 2589"/>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2589" h="119">
                  <a:moveTo>
                    <a:pt x="257" y="0"/>
                  </a:moveTo>
                  <a:lnTo>
                    <a:pt x="2589" y="70"/>
                  </a:lnTo>
                  <a:lnTo>
                    <a:pt x="692" y="119"/>
                  </a:lnTo>
                  <a:lnTo>
                    <a:pt x="0" y="110"/>
                  </a:lnTo>
                  <a:lnTo>
                    <a:pt x="257" y="0"/>
                  </a:lnTo>
                  <a:close/>
                </a:path>
              </a:pathLst>
            </a:custGeom>
            <a:solidFill>
              <a:srgbClr val="638091"/>
            </a:solidFill>
            <a:ln w="9525">
              <a:noFill/>
              <a:round/>
              <a:headEnd/>
              <a:tailEnd/>
            </a:ln>
          </p:spPr>
          <p:txBody>
            <a:bodyPr/>
            <a:lstStyle/>
            <a:p>
              <a:endParaRPr lang="en-US"/>
            </a:p>
          </p:txBody>
        </p:sp>
        <p:sp>
          <p:nvSpPr>
            <p:cNvPr id="109596" name="Freeform 25"/>
            <p:cNvSpPr>
              <a:spLocks/>
            </p:cNvSpPr>
            <p:nvPr/>
          </p:nvSpPr>
          <p:spPr bwMode="auto">
            <a:xfrm>
              <a:off x="3765" y="2393"/>
              <a:ext cx="60" cy="42"/>
            </a:xfrm>
            <a:custGeom>
              <a:avLst/>
              <a:gdLst>
                <a:gd name="T0" fmla="*/ 1 w 120"/>
                <a:gd name="T1" fmla="*/ 0 h 83"/>
                <a:gd name="T2" fmla="*/ 1 w 120"/>
                <a:gd name="T3" fmla="*/ 1 h 83"/>
                <a:gd name="T4" fmla="*/ 0 w 120"/>
                <a:gd name="T5" fmla="*/ 1 h 83"/>
                <a:gd name="T6" fmla="*/ 1 w 120"/>
                <a:gd name="T7" fmla="*/ 1 h 83"/>
                <a:gd name="T8" fmla="*/ 1 w 120"/>
                <a:gd name="T9" fmla="*/ 1 h 83"/>
                <a:gd name="T10" fmla="*/ 1 w 120"/>
                <a:gd name="T11" fmla="*/ 0 h 83"/>
                <a:gd name="T12" fmla="*/ 1 w 120"/>
                <a:gd name="T13" fmla="*/ 0 h 83"/>
                <a:gd name="T14" fmla="*/ 0 60000 65536"/>
                <a:gd name="T15" fmla="*/ 0 60000 65536"/>
                <a:gd name="T16" fmla="*/ 0 60000 65536"/>
                <a:gd name="T17" fmla="*/ 0 60000 65536"/>
                <a:gd name="T18" fmla="*/ 0 60000 65536"/>
                <a:gd name="T19" fmla="*/ 0 60000 65536"/>
                <a:gd name="T20" fmla="*/ 0 60000 65536"/>
                <a:gd name="T21" fmla="*/ 0 w 120"/>
                <a:gd name="T22" fmla="*/ 0 h 83"/>
                <a:gd name="T23" fmla="*/ 120 w 12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83">
                  <a:moveTo>
                    <a:pt x="66" y="0"/>
                  </a:moveTo>
                  <a:lnTo>
                    <a:pt x="30" y="21"/>
                  </a:lnTo>
                  <a:lnTo>
                    <a:pt x="0" y="60"/>
                  </a:lnTo>
                  <a:lnTo>
                    <a:pt x="49" y="81"/>
                  </a:lnTo>
                  <a:lnTo>
                    <a:pt x="120" y="83"/>
                  </a:lnTo>
                  <a:lnTo>
                    <a:pt x="66" y="0"/>
                  </a:lnTo>
                  <a:close/>
                </a:path>
              </a:pathLst>
            </a:custGeom>
            <a:solidFill>
              <a:srgbClr val="E68033"/>
            </a:solidFill>
            <a:ln w="9525">
              <a:noFill/>
              <a:round/>
              <a:headEnd/>
              <a:tailEnd/>
            </a:ln>
          </p:spPr>
          <p:txBody>
            <a:bodyPr/>
            <a:lstStyle/>
            <a:p>
              <a:endParaRPr lang="en-US"/>
            </a:p>
          </p:txBody>
        </p:sp>
        <p:sp>
          <p:nvSpPr>
            <p:cNvPr id="109597" name="Freeform 26"/>
            <p:cNvSpPr>
              <a:spLocks/>
            </p:cNvSpPr>
            <p:nvPr/>
          </p:nvSpPr>
          <p:spPr bwMode="auto">
            <a:xfrm>
              <a:off x="3859" y="1300"/>
              <a:ext cx="1417" cy="1156"/>
            </a:xfrm>
            <a:custGeom>
              <a:avLst/>
              <a:gdLst>
                <a:gd name="T0" fmla="*/ 1 w 2834"/>
                <a:gd name="T1" fmla="*/ 0 h 2313"/>
                <a:gd name="T2" fmla="*/ 1 w 2834"/>
                <a:gd name="T3" fmla="*/ 0 h 2313"/>
                <a:gd name="T4" fmla="*/ 1 w 2834"/>
                <a:gd name="T5" fmla="*/ 0 h 2313"/>
                <a:gd name="T6" fmla="*/ 1 w 2834"/>
                <a:gd name="T7" fmla="*/ 0 h 2313"/>
                <a:gd name="T8" fmla="*/ 1 w 2834"/>
                <a:gd name="T9" fmla="*/ 0 h 2313"/>
                <a:gd name="T10" fmla="*/ 1 w 2834"/>
                <a:gd name="T11" fmla="*/ 0 h 2313"/>
                <a:gd name="T12" fmla="*/ 1 w 2834"/>
                <a:gd name="T13" fmla="*/ 0 h 2313"/>
                <a:gd name="T14" fmla="*/ 1 w 2834"/>
                <a:gd name="T15" fmla="*/ 0 h 2313"/>
                <a:gd name="T16" fmla="*/ 1 w 2834"/>
                <a:gd name="T17" fmla="*/ 0 h 2313"/>
                <a:gd name="T18" fmla="*/ 1 w 2834"/>
                <a:gd name="T19" fmla="*/ 0 h 2313"/>
                <a:gd name="T20" fmla="*/ 1 w 2834"/>
                <a:gd name="T21" fmla="*/ 0 h 2313"/>
                <a:gd name="T22" fmla="*/ 1 w 2834"/>
                <a:gd name="T23" fmla="*/ 0 h 2313"/>
                <a:gd name="T24" fmla="*/ 1 w 2834"/>
                <a:gd name="T25" fmla="*/ 0 h 2313"/>
                <a:gd name="T26" fmla="*/ 1 w 2834"/>
                <a:gd name="T27" fmla="*/ 0 h 2313"/>
                <a:gd name="T28" fmla="*/ 1 w 2834"/>
                <a:gd name="T29" fmla="*/ 0 h 2313"/>
                <a:gd name="T30" fmla="*/ 1 w 2834"/>
                <a:gd name="T31" fmla="*/ 0 h 2313"/>
                <a:gd name="T32" fmla="*/ 1 w 2834"/>
                <a:gd name="T33" fmla="*/ 0 h 2313"/>
                <a:gd name="T34" fmla="*/ 1 w 2834"/>
                <a:gd name="T35" fmla="*/ 0 h 2313"/>
                <a:gd name="T36" fmla="*/ 1 w 2834"/>
                <a:gd name="T37" fmla="*/ 0 h 2313"/>
                <a:gd name="T38" fmla="*/ 1 w 2834"/>
                <a:gd name="T39" fmla="*/ 0 h 2313"/>
                <a:gd name="T40" fmla="*/ 1 w 2834"/>
                <a:gd name="T41" fmla="*/ 0 h 2313"/>
                <a:gd name="T42" fmla="*/ 1 w 2834"/>
                <a:gd name="T43" fmla="*/ 0 h 2313"/>
                <a:gd name="T44" fmla="*/ 1 w 2834"/>
                <a:gd name="T45" fmla="*/ 0 h 2313"/>
                <a:gd name="T46" fmla="*/ 1 w 2834"/>
                <a:gd name="T47" fmla="*/ 0 h 2313"/>
                <a:gd name="T48" fmla="*/ 1 w 2834"/>
                <a:gd name="T49" fmla="*/ 0 h 2313"/>
                <a:gd name="T50" fmla="*/ 1 w 2834"/>
                <a:gd name="T51" fmla="*/ 0 h 2313"/>
                <a:gd name="T52" fmla="*/ 1 w 2834"/>
                <a:gd name="T53" fmla="*/ 0 h 2313"/>
                <a:gd name="T54" fmla="*/ 1 w 2834"/>
                <a:gd name="T55" fmla="*/ 0 h 2313"/>
                <a:gd name="T56" fmla="*/ 1 w 2834"/>
                <a:gd name="T57" fmla="*/ 0 h 2313"/>
                <a:gd name="T58" fmla="*/ 1 w 2834"/>
                <a:gd name="T59" fmla="*/ 0 h 2313"/>
                <a:gd name="T60" fmla="*/ 1 w 2834"/>
                <a:gd name="T61" fmla="*/ 0 h 2313"/>
                <a:gd name="T62" fmla="*/ 1 w 2834"/>
                <a:gd name="T63" fmla="*/ 0 h 2313"/>
                <a:gd name="T64" fmla="*/ 1 w 2834"/>
                <a:gd name="T65" fmla="*/ 0 h 2313"/>
                <a:gd name="T66" fmla="*/ 1 w 2834"/>
                <a:gd name="T67" fmla="*/ 0 h 2313"/>
                <a:gd name="T68" fmla="*/ 1 w 2834"/>
                <a:gd name="T69" fmla="*/ 0 h 2313"/>
                <a:gd name="T70" fmla="*/ 1 w 2834"/>
                <a:gd name="T71" fmla="*/ 0 h 2313"/>
                <a:gd name="T72" fmla="*/ 1 w 2834"/>
                <a:gd name="T73" fmla="*/ 0 h 2313"/>
                <a:gd name="T74" fmla="*/ 1 w 2834"/>
                <a:gd name="T75" fmla="*/ 0 h 2313"/>
                <a:gd name="T76" fmla="*/ 1 w 2834"/>
                <a:gd name="T77" fmla="*/ 0 h 2313"/>
                <a:gd name="T78" fmla="*/ 1 w 2834"/>
                <a:gd name="T79" fmla="*/ 0 h 2313"/>
                <a:gd name="T80" fmla="*/ 1 w 2834"/>
                <a:gd name="T81" fmla="*/ 0 h 2313"/>
                <a:gd name="T82" fmla="*/ 1 w 2834"/>
                <a:gd name="T83" fmla="*/ 0 h 2313"/>
                <a:gd name="T84" fmla="*/ 1 w 2834"/>
                <a:gd name="T85" fmla="*/ 0 h 2313"/>
                <a:gd name="T86" fmla="*/ 1 w 2834"/>
                <a:gd name="T87" fmla="*/ 0 h 2313"/>
                <a:gd name="T88" fmla="*/ 1 w 2834"/>
                <a:gd name="T89" fmla="*/ 0 h 2313"/>
                <a:gd name="T90" fmla="*/ 1 w 2834"/>
                <a:gd name="T91" fmla="*/ 0 h 2313"/>
                <a:gd name="T92" fmla="*/ 1 w 2834"/>
                <a:gd name="T93" fmla="*/ 0 h 2313"/>
                <a:gd name="T94" fmla="*/ 1 w 2834"/>
                <a:gd name="T95" fmla="*/ 0 h 2313"/>
                <a:gd name="T96" fmla="*/ 1 w 2834"/>
                <a:gd name="T97" fmla="*/ 0 h 2313"/>
                <a:gd name="T98" fmla="*/ 1 w 2834"/>
                <a:gd name="T99" fmla="*/ 0 h 2313"/>
                <a:gd name="T100" fmla="*/ 1 w 2834"/>
                <a:gd name="T101" fmla="*/ 0 h 2313"/>
                <a:gd name="T102" fmla="*/ 1 w 2834"/>
                <a:gd name="T103" fmla="*/ 0 h 2313"/>
                <a:gd name="T104" fmla="*/ 1 w 2834"/>
                <a:gd name="T105" fmla="*/ 0 h 2313"/>
                <a:gd name="T106" fmla="*/ 1 w 2834"/>
                <a:gd name="T107" fmla="*/ 0 h 2313"/>
                <a:gd name="T108" fmla="*/ 1 w 2834"/>
                <a:gd name="T109" fmla="*/ 0 h 2313"/>
                <a:gd name="T110" fmla="*/ 1 w 2834"/>
                <a:gd name="T111" fmla="*/ 0 h 2313"/>
                <a:gd name="T112" fmla="*/ 1 w 2834"/>
                <a:gd name="T113" fmla="*/ 0 h 2313"/>
                <a:gd name="T114" fmla="*/ 1 w 2834"/>
                <a:gd name="T115" fmla="*/ 0 h 2313"/>
                <a:gd name="T116" fmla="*/ 1 w 2834"/>
                <a:gd name="T117" fmla="*/ 0 h 2313"/>
                <a:gd name="T118" fmla="*/ 1 w 2834"/>
                <a:gd name="T119" fmla="*/ 0 h 2313"/>
                <a:gd name="T120" fmla="*/ 1 w 2834"/>
                <a:gd name="T121" fmla="*/ 0 h 2313"/>
                <a:gd name="T122" fmla="*/ 1 w 2834"/>
                <a:gd name="T123" fmla="*/ 0 h 2313"/>
                <a:gd name="T124" fmla="*/ 0 w 2834"/>
                <a:gd name="T125" fmla="*/ 0 h 23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34"/>
                <a:gd name="T190" fmla="*/ 0 h 2313"/>
                <a:gd name="T191" fmla="*/ 2834 w 2834"/>
                <a:gd name="T192" fmla="*/ 2313 h 231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34" h="2313">
                  <a:moveTo>
                    <a:pt x="0" y="2307"/>
                  </a:moveTo>
                  <a:lnTo>
                    <a:pt x="179" y="2030"/>
                  </a:lnTo>
                  <a:lnTo>
                    <a:pt x="179" y="2028"/>
                  </a:lnTo>
                  <a:lnTo>
                    <a:pt x="184" y="2026"/>
                  </a:lnTo>
                  <a:lnTo>
                    <a:pt x="190" y="2022"/>
                  </a:lnTo>
                  <a:lnTo>
                    <a:pt x="202" y="2018"/>
                  </a:lnTo>
                  <a:lnTo>
                    <a:pt x="205" y="2015"/>
                  </a:lnTo>
                  <a:lnTo>
                    <a:pt x="213" y="2013"/>
                  </a:lnTo>
                  <a:lnTo>
                    <a:pt x="221" y="2009"/>
                  </a:lnTo>
                  <a:lnTo>
                    <a:pt x="226" y="2009"/>
                  </a:lnTo>
                  <a:lnTo>
                    <a:pt x="234" y="2005"/>
                  </a:lnTo>
                  <a:lnTo>
                    <a:pt x="243" y="2003"/>
                  </a:lnTo>
                  <a:lnTo>
                    <a:pt x="253" y="2001"/>
                  </a:lnTo>
                  <a:lnTo>
                    <a:pt x="264" y="2001"/>
                  </a:lnTo>
                  <a:lnTo>
                    <a:pt x="274" y="1999"/>
                  </a:lnTo>
                  <a:lnTo>
                    <a:pt x="287" y="1997"/>
                  </a:lnTo>
                  <a:lnTo>
                    <a:pt x="302" y="1997"/>
                  </a:lnTo>
                  <a:lnTo>
                    <a:pt x="323" y="1997"/>
                  </a:lnTo>
                  <a:lnTo>
                    <a:pt x="340" y="1997"/>
                  </a:lnTo>
                  <a:lnTo>
                    <a:pt x="361" y="1997"/>
                  </a:lnTo>
                  <a:lnTo>
                    <a:pt x="382" y="1997"/>
                  </a:lnTo>
                  <a:lnTo>
                    <a:pt x="403" y="1997"/>
                  </a:lnTo>
                  <a:lnTo>
                    <a:pt x="422" y="1997"/>
                  </a:lnTo>
                  <a:lnTo>
                    <a:pt x="441" y="1997"/>
                  </a:lnTo>
                  <a:lnTo>
                    <a:pt x="458" y="1997"/>
                  </a:lnTo>
                  <a:lnTo>
                    <a:pt x="475" y="1997"/>
                  </a:lnTo>
                  <a:lnTo>
                    <a:pt x="489" y="1997"/>
                  </a:lnTo>
                  <a:lnTo>
                    <a:pt x="500" y="1997"/>
                  </a:lnTo>
                  <a:lnTo>
                    <a:pt x="506" y="1997"/>
                  </a:lnTo>
                  <a:lnTo>
                    <a:pt x="508" y="1997"/>
                  </a:lnTo>
                  <a:lnTo>
                    <a:pt x="696" y="1623"/>
                  </a:lnTo>
                  <a:lnTo>
                    <a:pt x="812" y="1568"/>
                  </a:lnTo>
                  <a:lnTo>
                    <a:pt x="1066" y="1568"/>
                  </a:lnTo>
                  <a:lnTo>
                    <a:pt x="1319" y="1115"/>
                  </a:lnTo>
                  <a:lnTo>
                    <a:pt x="1321" y="1114"/>
                  </a:lnTo>
                  <a:lnTo>
                    <a:pt x="1329" y="1110"/>
                  </a:lnTo>
                  <a:lnTo>
                    <a:pt x="1333" y="1106"/>
                  </a:lnTo>
                  <a:lnTo>
                    <a:pt x="1338" y="1102"/>
                  </a:lnTo>
                  <a:lnTo>
                    <a:pt x="1344" y="1100"/>
                  </a:lnTo>
                  <a:lnTo>
                    <a:pt x="1352" y="1098"/>
                  </a:lnTo>
                  <a:lnTo>
                    <a:pt x="1357" y="1093"/>
                  </a:lnTo>
                  <a:lnTo>
                    <a:pt x="1365" y="1089"/>
                  </a:lnTo>
                  <a:lnTo>
                    <a:pt x="1372" y="1085"/>
                  </a:lnTo>
                  <a:lnTo>
                    <a:pt x="1380" y="1081"/>
                  </a:lnTo>
                  <a:lnTo>
                    <a:pt x="1388" y="1079"/>
                  </a:lnTo>
                  <a:lnTo>
                    <a:pt x="1395" y="1075"/>
                  </a:lnTo>
                  <a:lnTo>
                    <a:pt x="1403" y="1072"/>
                  </a:lnTo>
                  <a:lnTo>
                    <a:pt x="1411" y="1070"/>
                  </a:lnTo>
                  <a:lnTo>
                    <a:pt x="1422" y="1062"/>
                  </a:lnTo>
                  <a:lnTo>
                    <a:pt x="1433" y="1058"/>
                  </a:lnTo>
                  <a:lnTo>
                    <a:pt x="1443" y="1055"/>
                  </a:lnTo>
                  <a:lnTo>
                    <a:pt x="1450" y="1053"/>
                  </a:lnTo>
                  <a:lnTo>
                    <a:pt x="1460" y="1051"/>
                  </a:lnTo>
                  <a:lnTo>
                    <a:pt x="1466" y="1051"/>
                  </a:lnTo>
                  <a:lnTo>
                    <a:pt x="1623" y="1125"/>
                  </a:lnTo>
                  <a:lnTo>
                    <a:pt x="1625" y="1121"/>
                  </a:lnTo>
                  <a:lnTo>
                    <a:pt x="1631" y="1114"/>
                  </a:lnTo>
                  <a:lnTo>
                    <a:pt x="1639" y="1102"/>
                  </a:lnTo>
                  <a:lnTo>
                    <a:pt x="1652" y="1085"/>
                  </a:lnTo>
                  <a:lnTo>
                    <a:pt x="1665" y="1066"/>
                  </a:lnTo>
                  <a:lnTo>
                    <a:pt x="1682" y="1045"/>
                  </a:lnTo>
                  <a:lnTo>
                    <a:pt x="1701" y="1018"/>
                  </a:lnTo>
                  <a:lnTo>
                    <a:pt x="1722" y="992"/>
                  </a:lnTo>
                  <a:lnTo>
                    <a:pt x="1741" y="963"/>
                  </a:lnTo>
                  <a:lnTo>
                    <a:pt x="1764" y="935"/>
                  </a:lnTo>
                  <a:lnTo>
                    <a:pt x="1783" y="906"/>
                  </a:lnTo>
                  <a:lnTo>
                    <a:pt x="1806" y="878"/>
                  </a:lnTo>
                  <a:lnTo>
                    <a:pt x="1825" y="849"/>
                  </a:lnTo>
                  <a:lnTo>
                    <a:pt x="1846" y="823"/>
                  </a:lnTo>
                  <a:lnTo>
                    <a:pt x="1863" y="798"/>
                  </a:lnTo>
                  <a:lnTo>
                    <a:pt x="1882" y="775"/>
                  </a:lnTo>
                  <a:lnTo>
                    <a:pt x="1895" y="754"/>
                  </a:lnTo>
                  <a:lnTo>
                    <a:pt x="1909" y="735"/>
                  </a:lnTo>
                  <a:lnTo>
                    <a:pt x="1920" y="720"/>
                  </a:lnTo>
                  <a:lnTo>
                    <a:pt x="1929" y="707"/>
                  </a:lnTo>
                  <a:lnTo>
                    <a:pt x="1935" y="695"/>
                  </a:lnTo>
                  <a:lnTo>
                    <a:pt x="1943" y="684"/>
                  </a:lnTo>
                  <a:lnTo>
                    <a:pt x="1947" y="676"/>
                  </a:lnTo>
                  <a:lnTo>
                    <a:pt x="1952" y="671"/>
                  </a:lnTo>
                  <a:lnTo>
                    <a:pt x="1956" y="661"/>
                  </a:lnTo>
                  <a:lnTo>
                    <a:pt x="1958" y="657"/>
                  </a:lnTo>
                  <a:lnTo>
                    <a:pt x="1958" y="655"/>
                  </a:lnTo>
                  <a:lnTo>
                    <a:pt x="2118" y="595"/>
                  </a:lnTo>
                  <a:lnTo>
                    <a:pt x="2262" y="684"/>
                  </a:lnTo>
                  <a:lnTo>
                    <a:pt x="2262" y="682"/>
                  </a:lnTo>
                  <a:lnTo>
                    <a:pt x="2266" y="678"/>
                  </a:lnTo>
                  <a:lnTo>
                    <a:pt x="2272" y="671"/>
                  </a:lnTo>
                  <a:lnTo>
                    <a:pt x="2279" y="663"/>
                  </a:lnTo>
                  <a:lnTo>
                    <a:pt x="2291" y="650"/>
                  </a:lnTo>
                  <a:lnTo>
                    <a:pt x="2300" y="636"/>
                  </a:lnTo>
                  <a:lnTo>
                    <a:pt x="2313" y="621"/>
                  </a:lnTo>
                  <a:lnTo>
                    <a:pt x="2331" y="604"/>
                  </a:lnTo>
                  <a:lnTo>
                    <a:pt x="2346" y="583"/>
                  </a:lnTo>
                  <a:lnTo>
                    <a:pt x="2363" y="560"/>
                  </a:lnTo>
                  <a:lnTo>
                    <a:pt x="2382" y="536"/>
                  </a:lnTo>
                  <a:lnTo>
                    <a:pt x="2403" y="511"/>
                  </a:lnTo>
                  <a:lnTo>
                    <a:pt x="2422" y="484"/>
                  </a:lnTo>
                  <a:lnTo>
                    <a:pt x="2445" y="456"/>
                  </a:lnTo>
                  <a:lnTo>
                    <a:pt x="2466" y="425"/>
                  </a:lnTo>
                  <a:lnTo>
                    <a:pt x="2490" y="395"/>
                  </a:lnTo>
                  <a:lnTo>
                    <a:pt x="2511" y="361"/>
                  </a:lnTo>
                  <a:lnTo>
                    <a:pt x="2534" y="328"/>
                  </a:lnTo>
                  <a:lnTo>
                    <a:pt x="2559" y="294"/>
                  </a:lnTo>
                  <a:lnTo>
                    <a:pt x="2581" y="260"/>
                  </a:lnTo>
                  <a:lnTo>
                    <a:pt x="2604" y="228"/>
                  </a:lnTo>
                  <a:lnTo>
                    <a:pt x="2625" y="193"/>
                  </a:lnTo>
                  <a:lnTo>
                    <a:pt x="2646" y="163"/>
                  </a:lnTo>
                  <a:lnTo>
                    <a:pt x="2665" y="133"/>
                  </a:lnTo>
                  <a:lnTo>
                    <a:pt x="2682" y="104"/>
                  </a:lnTo>
                  <a:lnTo>
                    <a:pt x="2699" y="79"/>
                  </a:lnTo>
                  <a:lnTo>
                    <a:pt x="2715" y="55"/>
                  </a:lnTo>
                  <a:lnTo>
                    <a:pt x="2728" y="38"/>
                  </a:lnTo>
                  <a:lnTo>
                    <a:pt x="2737" y="20"/>
                  </a:lnTo>
                  <a:lnTo>
                    <a:pt x="2745" y="9"/>
                  </a:lnTo>
                  <a:lnTo>
                    <a:pt x="2749" y="1"/>
                  </a:lnTo>
                  <a:lnTo>
                    <a:pt x="2753" y="0"/>
                  </a:lnTo>
                  <a:lnTo>
                    <a:pt x="2834" y="228"/>
                  </a:lnTo>
                  <a:lnTo>
                    <a:pt x="2475" y="874"/>
                  </a:lnTo>
                  <a:lnTo>
                    <a:pt x="2133" y="859"/>
                  </a:lnTo>
                  <a:lnTo>
                    <a:pt x="1998" y="1518"/>
                  </a:lnTo>
                  <a:lnTo>
                    <a:pt x="1371" y="1477"/>
                  </a:lnTo>
                  <a:lnTo>
                    <a:pt x="1374" y="1853"/>
                  </a:lnTo>
                  <a:lnTo>
                    <a:pt x="888" y="1826"/>
                  </a:lnTo>
                  <a:lnTo>
                    <a:pt x="848" y="2161"/>
                  </a:lnTo>
                  <a:lnTo>
                    <a:pt x="213" y="2313"/>
                  </a:lnTo>
                  <a:lnTo>
                    <a:pt x="0" y="2307"/>
                  </a:lnTo>
                  <a:close/>
                </a:path>
              </a:pathLst>
            </a:custGeom>
            <a:solidFill>
              <a:srgbClr val="FFC266"/>
            </a:solidFill>
            <a:ln w="9525">
              <a:noFill/>
              <a:round/>
              <a:headEnd/>
              <a:tailEnd/>
            </a:ln>
          </p:spPr>
          <p:txBody>
            <a:bodyPr/>
            <a:lstStyle/>
            <a:p>
              <a:endParaRPr lang="en-US"/>
            </a:p>
          </p:txBody>
        </p:sp>
        <p:sp>
          <p:nvSpPr>
            <p:cNvPr id="109598" name="Freeform 27"/>
            <p:cNvSpPr>
              <a:spLocks/>
            </p:cNvSpPr>
            <p:nvPr/>
          </p:nvSpPr>
          <p:spPr bwMode="auto">
            <a:xfrm>
              <a:off x="5022" y="1494"/>
              <a:ext cx="177" cy="217"/>
            </a:xfrm>
            <a:custGeom>
              <a:avLst/>
              <a:gdLst>
                <a:gd name="T0" fmla="*/ 0 w 353"/>
                <a:gd name="T1" fmla="*/ 0 h 436"/>
                <a:gd name="T2" fmla="*/ 1 w 353"/>
                <a:gd name="T3" fmla="*/ 0 h 436"/>
                <a:gd name="T4" fmla="*/ 1 w 353"/>
                <a:gd name="T5" fmla="*/ 0 h 436"/>
                <a:gd name="T6" fmla="*/ 1 w 353"/>
                <a:gd name="T7" fmla="*/ 0 h 436"/>
                <a:gd name="T8" fmla="*/ 1 w 353"/>
                <a:gd name="T9" fmla="*/ 0 h 436"/>
                <a:gd name="T10" fmla="*/ 1 w 353"/>
                <a:gd name="T11" fmla="*/ 0 h 436"/>
                <a:gd name="T12" fmla="*/ 1 w 353"/>
                <a:gd name="T13" fmla="*/ 0 h 436"/>
                <a:gd name="T14" fmla="*/ 1 w 353"/>
                <a:gd name="T15" fmla="*/ 0 h 436"/>
                <a:gd name="T16" fmla="*/ 1 w 353"/>
                <a:gd name="T17" fmla="*/ 0 h 436"/>
                <a:gd name="T18" fmla="*/ 1 w 353"/>
                <a:gd name="T19" fmla="*/ 0 h 436"/>
                <a:gd name="T20" fmla="*/ 1 w 353"/>
                <a:gd name="T21" fmla="*/ 0 h 436"/>
                <a:gd name="T22" fmla="*/ 1 w 353"/>
                <a:gd name="T23" fmla="*/ 0 h 436"/>
                <a:gd name="T24" fmla="*/ 1 w 353"/>
                <a:gd name="T25" fmla="*/ 0 h 436"/>
                <a:gd name="T26" fmla="*/ 1 w 353"/>
                <a:gd name="T27" fmla="*/ 0 h 436"/>
                <a:gd name="T28" fmla="*/ 1 w 353"/>
                <a:gd name="T29" fmla="*/ 0 h 436"/>
                <a:gd name="T30" fmla="*/ 1 w 353"/>
                <a:gd name="T31" fmla="*/ 0 h 436"/>
                <a:gd name="T32" fmla="*/ 1 w 353"/>
                <a:gd name="T33" fmla="*/ 0 h 436"/>
                <a:gd name="T34" fmla="*/ 1 w 353"/>
                <a:gd name="T35" fmla="*/ 0 h 436"/>
                <a:gd name="T36" fmla="*/ 1 w 353"/>
                <a:gd name="T37" fmla="*/ 0 h 436"/>
                <a:gd name="T38" fmla="*/ 1 w 353"/>
                <a:gd name="T39" fmla="*/ 0 h 436"/>
                <a:gd name="T40" fmla="*/ 1 w 353"/>
                <a:gd name="T41" fmla="*/ 0 h 436"/>
                <a:gd name="T42" fmla="*/ 1 w 353"/>
                <a:gd name="T43" fmla="*/ 0 h 436"/>
                <a:gd name="T44" fmla="*/ 1 w 353"/>
                <a:gd name="T45" fmla="*/ 0 h 436"/>
                <a:gd name="T46" fmla="*/ 1 w 353"/>
                <a:gd name="T47" fmla="*/ 0 h 436"/>
                <a:gd name="T48" fmla="*/ 1 w 353"/>
                <a:gd name="T49" fmla="*/ 0 h 436"/>
                <a:gd name="T50" fmla="*/ 1 w 353"/>
                <a:gd name="T51" fmla="*/ 0 h 436"/>
                <a:gd name="T52" fmla="*/ 1 w 353"/>
                <a:gd name="T53" fmla="*/ 0 h 436"/>
                <a:gd name="T54" fmla="*/ 1 w 353"/>
                <a:gd name="T55" fmla="*/ 0 h 436"/>
                <a:gd name="T56" fmla="*/ 1 w 353"/>
                <a:gd name="T57" fmla="*/ 0 h 436"/>
                <a:gd name="T58" fmla="*/ 1 w 353"/>
                <a:gd name="T59" fmla="*/ 0 h 436"/>
                <a:gd name="T60" fmla="*/ 1 w 353"/>
                <a:gd name="T61" fmla="*/ 0 h 436"/>
                <a:gd name="T62" fmla="*/ 1 w 353"/>
                <a:gd name="T63" fmla="*/ 0 h 436"/>
                <a:gd name="T64" fmla="*/ 1 w 353"/>
                <a:gd name="T65" fmla="*/ 0 h 436"/>
                <a:gd name="T66" fmla="*/ 1 w 353"/>
                <a:gd name="T67" fmla="*/ 0 h 436"/>
                <a:gd name="T68" fmla="*/ 0 w 353"/>
                <a:gd name="T69" fmla="*/ 0 h 436"/>
                <a:gd name="T70" fmla="*/ 0 w 353"/>
                <a:gd name="T71" fmla="*/ 0 h 4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436"/>
                <a:gd name="T110" fmla="*/ 353 w 353"/>
                <a:gd name="T111" fmla="*/ 436 h 4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436">
                  <a:moveTo>
                    <a:pt x="0" y="259"/>
                  </a:moveTo>
                  <a:lnTo>
                    <a:pt x="70" y="240"/>
                  </a:lnTo>
                  <a:lnTo>
                    <a:pt x="68" y="208"/>
                  </a:lnTo>
                  <a:lnTo>
                    <a:pt x="68" y="204"/>
                  </a:lnTo>
                  <a:lnTo>
                    <a:pt x="74" y="196"/>
                  </a:lnTo>
                  <a:lnTo>
                    <a:pt x="76" y="190"/>
                  </a:lnTo>
                  <a:lnTo>
                    <a:pt x="80" y="183"/>
                  </a:lnTo>
                  <a:lnTo>
                    <a:pt x="83" y="177"/>
                  </a:lnTo>
                  <a:lnTo>
                    <a:pt x="91" y="170"/>
                  </a:lnTo>
                  <a:lnTo>
                    <a:pt x="97" y="160"/>
                  </a:lnTo>
                  <a:lnTo>
                    <a:pt x="104" y="152"/>
                  </a:lnTo>
                  <a:lnTo>
                    <a:pt x="112" y="143"/>
                  </a:lnTo>
                  <a:lnTo>
                    <a:pt x="123" y="133"/>
                  </a:lnTo>
                  <a:lnTo>
                    <a:pt x="133" y="122"/>
                  </a:lnTo>
                  <a:lnTo>
                    <a:pt x="146" y="113"/>
                  </a:lnTo>
                  <a:lnTo>
                    <a:pt x="156" y="103"/>
                  </a:lnTo>
                  <a:lnTo>
                    <a:pt x="171" y="94"/>
                  </a:lnTo>
                  <a:lnTo>
                    <a:pt x="184" y="84"/>
                  </a:lnTo>
                  <a:lnTo>
                    <a:pt x="197" y="75"/>
                  </a:lnTo>
                  <a:lnTo>
                    <a:pt x="213" y="65"/>
                  </a:lnTo>
                  <a:lnTo>
                    <a:pt x="228" y="57"/>
                  </a:lnTo>
                  <a:lnTo>
                    <a:pt x="241" y="48"/>
                  </a:lnTo>
                  <a:lnTo>
                    <a:pt x="258" y="42"/>
                  </a:lnTo>
                  <a:lnTo>
                    <a:pt x="273" y="35"/>
                  </a:lnTo>
                  <a:lnTo>
                    <a:pt x="287" y="29"/>
                  </a:lnTo>
                  <a:lnTo>
                    <a:pt x="300" y="21"/>
                  </a:lnTo>
                  <a:lnTo>
                    <a:pt x="313" y="16"/>
                  </a:lnTo>
                  <a:lnTo>
                    <a:pt x="323" y="10"/>
                  </a:lnTo>
                  <a:lnTo>
                    <a:pt x="334" y="8"/>
                  </a:lnTo>
                  <a:lnTo>
                    <a:pt x="342" y="4"/>
                  </a:lnTo>
                  <a:lnTo>
                    <a:pt x="348" y="2"/>
                  </a:lnTo>
                  <a:lnTo>
                    <a:pt x="351" y="0"/>
                  </a:lnTo>
                  <a:lnTo>
                    <a:pt x="353" y="0"/>
                  </a:lnTo>
                  <a:lnTo>
                    <a:pt x="116" y="436"/>
                  </a:lnTo>
                  <a:lnTo>
                    <a:pt x="0" y="259"/>
                  </a:lnTo>
                  <a:close/>
                </a:path>
              </a:pathLst>
            </a:custGeom>
            <a:solidFill>
              <a:srgbClr val="C24D4D"/>
            </a:solidFill>
            <a:ln w="9525">
              <a:noFill/>
              <a:round/>
              <a:headEnd/>
              <a:tailEnd/>
            </a:ln>
          </p:spPr>
          <p:txBody>
            <a:bodyPr/>
            <a:lstStyle/>
            <a:p>
              <a:endParaRPr lang="en-US"/>
            </a:p>
          </p:txBody>
        </p:sp>
        <p:sp>
          <p:nvSpPr>
            <p:cNvPr id="109599" name="Freeform 28"/>
            <p:cNvSpPr>
              <a:spLocks/>
            </p:cNvSpPr>
            <p:nvPr/>
          </p:nvSpPr>
          <p:spPr bwMode="auto">
            <a:xfrm>
              <a:off x="4123" y="2103"/>
              <a:ext cx="163" cy="203"/>
            </a:xfrm>
            <a:custGeom>
              <a:avLst/>
              <a:gdLst>
                <a:gd name="T0" fmla="*/ 0 w 326"/>
                <a:gd name="T1" fmla="*/ 0 h 407"/>
                <a:gd name="T2" fmla="*/ 1 w 326"/>
                <a:gd name="T3" fmla="*/ 0 h 407"/>
                <a:gd name="T4" fmla="*/ 1 w 326"/>
                <a:gd name="T5" fmla="*/ 0 h 407"/>
                <a:gd name="T6" fmla="*/ 1 w 326"/>
                <a:gd name="T7" fmla="*/ 0 h 407"/>
                <a:gd name="T8" fmla="*/ 1 w 326"/>
                <a:gd name="T9" fmla="*/ 0 h 407"/>
                <a:gd name="T10" fmla="*/ 1 w 326"/>
                <a:gd name="T11" fmla="*/ 0 h 407"/>
                <a:gd name="T12" fmla="*/ 1 w 326"/>
                <a:gd name="T13" fmla="*/ 0 h 407"/>
                <a:gd name="T14" fmla="*/ 1 w 326"/>
                <a:gd name="T15" fmla="*/ 0 h 407"/>
                <a:gd name="T16" fmla="*/ 1 w 326"/>
                <a:gd name="T17" fmla="*/ 0 h 407"/>
                <a:gd name="T18" fmla="*/ 1 w 326"/>
                <a:gd name="T19" fmla="*/ 0 h 407"/>
                <a:gd name="T20" fmla="*/ 1 w 326"/>
                <a:gd name="T21" fmla="*/ 0 h 407"/>
                <a:gd name="T22" fmla="*/ 1 w 326"/>
                <a:gd name="T23" fmla="*/ 0 h 407"/>
                <a:gd name="T24" fmla="*/ 1 w 326"/>
                <a:gd name="T25" fmla="*/ 0 h 407"/>
                <a:gd name="T26" fmla="*/ 1 w 326"/>
                <a:gd name="T27" fmla="*/ 0 h 407"/>
                <a:gd name="T28" fmla="*/ 1 w 326"/>
                <a:gd name="T29" fmla="*/ 0 h 407"/>
                <a:gd name="T30" fmla="*/ 1 w 326"/>
                <a:gd name="T31" fmla="*/ 0 h 407"/>
                <a:gd name="T32" fmla="*/ 1 w 326"/>
                <a:gd name="T33" fmla="*/ 0 h 407"/>
                <a:gd name="T34" fmla="*/ 1 w 326"/>
                <a:gd name="T35" fmla="*/ 0 h 407"/>
                <a:gd name="T36" fmla="*/ 1 w 326"/>
                <a:gd name="T37" fmla="*/ 0 h 407"/>
                <a:gd name="T38" fmla="*/ 1 w 326"/>
                <a:gd name="T39" fmla="*/ 0 h 407"/>
                <a:gd name="T40" fmla="*/ 1 w 326"/>
                <a:gd name="T41" fmla="*/ 0 h 407"/>
                <a:gd name="T42" fmla="*/ 1 w 326"/>
                <a:gd name="T43" fmla="*/ 0 h 407"/>
                <a:gd name="T44" fmla="*/ 1 w 326"/>
                <a:gd name="T45" fmla="*/ 0 h 407"/>
                <a:gd name="T46" fmla="*/ 1 w 326"/>
                <a:gd name="T47" fmla="*/ 0 h 407"/>
                <a:gd name="T48" fmla="*/ 1 w 326"/>
                <a:gd name="T49" fmla="*/ 0 h 407"/>
                <a:gd name="T50" fmla="*/ 1 w 326"/>
                <a:gd name="T51" fmla="*/ 0 h 407"/>
                <a:gd name="T52" fmla="*/ 1 w 326"/>
                <a:gd name="T53" fmla="*/ 0 h 407"/>
                <a:gd name="T54" fmla="*/ 1 w 326"/>
                <a:gd name="T55" fmla="*/ 0 h 407"/>
                <a:gd name="T56" fmla="*/ 1 w 326"/>
                <a:gd name="T57" fmla="*/ 0 h 407"/>
                <a:gd name="T58" fmla="*/ 1 w 326"/>
                <a:gd name="T59" fmla="*/ 0 h 407"/>
                <a:gd name="T60" fmla="*/ 1 w 326"/>
                <a:gd name="T61" fmla="*/ 0 h 407"/>
                <a:gd name="T62" fmla="*/ 1 w 326"/>
                <a:gd name="T63" fmla="*/ 0 h 407"/>
                <a:gd name="T64" fmla="*/ 1 w 326"/>
                <a:gd name="T65" fmla="*/ 0 h 407"/>
                <a:gd name="T66" fmla="*/ 1 w 326"/>
                <a:gd name="T67" fmla="*/ 0 h 407"/>
                <a:gd name="T68" fmla="*/ 0 w 326"/>
                <a:gd name="T69" fmla="*/ 0 h 407"/>
                <a:gd name="T70" fmla="*/ 0 w 326"/>
                <a:gd name="T71" fmla="*/ 0 h 40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6"/>
                <a:gd name="T109" fmla="*/ 0 h 407"/>
                <a:gd name="T110" fmla="*/ 326 w 326"/>
                <a:gd name="T111" fmla="*/ 407 h 40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6" h="407">
                  <a:moveTo>
                    <a:pt x="0" y="382"/>
                  </a:moveTo>
                  <a:lnTo>
                    <a:pt x="111" y="327"/>
                  </a:lnTo>
                  <a:lnTo>
                    <a:pt x="94" y="304"/>
                  </a:lnTo>
                  <a:lnTo>
                    <a:pt x="94" y="302"/>
                  </a:lnTo>
                  <a:lnTo>
                    <a:pt x="96" y="298"/>
                  </a:lnTo>
                  <a:lnTo>
                    <a:pt x="96" y="293"/>
                  </a:lnTo>
                  <a:lnTo>
                    <a:pt x="99" y="287"/>
                  </a:lnTo>
                  <a:lnTo>
                    <a:pt x="103" y="277"/>
                  </a:lnTo>
                  <a:lnTo>
                    <a:pt x="109" y="268"/>
                  </a:lnTo>
                  <a:lnTo>
                    <a:pt x="113" y="256"/>
                  </a:lnTo>
                  <a:lnTo>
                    <a:pt x="120" y="245"/>
                  </a:lnTo>
                  <a:lnTo>
                    <a:pt x="126" y="230"/>
                  </a:lnTo>
                  <a:lnTo>
                    <a:pt x="134" y="217"/>
                  </a:lnTo>
                  <a:lnTo>
                    <a:pt x="143" y="201"/>
                  </a:lnTo>
                  <a:lnTo>
                    <a:pt x="153" y="188"/>
                  </a:lnTo>
                  <a:lnTo>
                    <a:pt x="160" y="173"/>
                  </a:lnTo>
                  <a:lnTo>
                    <a:pt x="172" y="158"/>
                  </a:lnTo>
                  <a:lnTo>
                    <a:pt x="181" y="142"/>
                  </a:lnTo>
                  <a:lnTo>
                    <a:pt x="194" y="129"/>
                  </a:lnTo>
                  <a:lnTo>
                    <a:pt x="204" y="116"/>
                  </a:lnTo>
                  <a:lnTo>
                    <a:pt x="215" y="101"/>
                  </a:lnTo>
                  <a:lnTo>
                    <a:pt x="227" y="87"/>
                  </a:lnTo>
                  <a:lnTo>
                    <a:pt x="238" y="76"/>
                  </a:lnTo>
                  <a:lnTo>
                    <a:pt x="248" y="64"/>
                  </a:lnTo>
                  <a:lnTo>
                    <a:pt x="259" y="53"/>
                  </a:lnTo>
                  <a:lnTo>
                    <a:pt x="270" y="44"/>
                  </a:lnTo>
                  <a:lnTo>
                    <a:pt x="282" y="36"/>
                  </a:lnTo>
                  <a:lnTo>
                    <a:pt x="289" y="26"/>
                  </a:lnTo>
                  <a:lnTo>
                    <a:pt x="299" y="19"/>
                  </a:lnTo>
                  <a:lnTo>
                    <a:pt x="305" y="11"/>
                  </a:lnTo>
                  <a:lnTo>
                    <a:pt x="312" y="9"/>
                  </a:lnTo>
                  <a:lnTo>
                    <a:pt x="322" y="2"/>
                  </a:lnTo>
                  <a:lnTo>
                    <a:pt x="326" y="0"/>
                  </a:lnTo>
                  <a:lnTo>
                    <a:pt x="219" y="407"/>
                  </a:lnTo>
                  <a:lnTo>
                    <a:pt x="0" y="382"/>
                  </a:lnTo>
                  <a:close/>
                </a:path>
              </a:pathLst>
            </a:custGeom>
            <a:solidFill>
              <a:srgbClr val="C24D4D"/>
            </a:solidFill>
            <a:ln w="9525">
              <a:noFill/>
              <a:round/>
              <a:headEnd/>
              <a:tailEnd/>
            </a:ln>
          </p:spPr>
          <p:txBody>
            <a:bodyPr/>
            <a:lstStyle/>
            <a:p>
              <a:endParaRPr lang="en-US"/>
            </a:p>
          </p:txBody>
        </p:sp>
        <p:sp>
          <p:nvSpPr>
            <p:cNvPr id="109600" name="Freeform 29"/>
            <p:cNvSpPr>
              <a:spLocks/>
            </p:cNvSpPr>
            <p:nvPr/>
          </p:nvSpPr>
          <p:spPr bwMode="auto">
            <a:xfrm>
              <a:off x="3887" y="2294"/>
              <a:ext cx="178" cy="162"/>
            </a:xfrm>
            <a:custGeom>
              <a:avLst/>
              <a:gdLst>
                <a:gd name="T0" fmla="*/ 0 w 358"/>
                <a:gd name="T1" fmla="*/ 0 h 325"/>
                <a:gd name="T2" fmla="*/ 0 w 358"/>
                <a:gd name="T3" fmla="*/ 0 h 325"/>
                <a:gd name="T4" fmla="*/ 0 w 358"/>
                <a:gd name="T5" fmla="*/ 0 h 325"/>
                <a:gd name="T6" fmla="*/ 0 w 358"/>
                <a:gd name="T7" fmla="*/ 0 h 325"/>
                <a:gd name="T8" fmla="*/ 0 w 358"/>
                <a:gd name="T9" fmla="*/ 0 h 325"/>
                <a:gd name="T10" fmla="*/ 0 w 358"/>
                <a:gd name="T11" fmla="*/ 0 h 325"/>
                <a:gd name="T12" fmla="*/ 0 w 358"/>
                <a:gd name="T13" fmla="*/ 0 h 325"/>
                <a:gd name="T14" fmla="*/ 0 w 358"/>
                <a:gd name="T15" fmla="*/ 0 h 325"/>
                <a:gd name="T16" fmla="*/ 0 w 358"/>
                <a:gd name="T17" fmla="*/ 0 h 325"/>
                <a:gd name="T18" fmla="*/ 0 w 358"/>
                <a:gd name="T19" fmla="*/ 0 h 325"/>
                <a:gd name="T20" fmla="*/ 0 w 358"/>
                <a:gd name="T21" fmla="*/ 0 h 325"/>
                <a:gd name="T22" fmla="*/ 0 w 358"/>
                <a:gd name="T23" fmla="*/ 0 h 325"/>
                <a:gd name="T24" fmla="*/ 0 w 358"/>
                <a:gd name="T25" fmla="*/ 0 h 325"/>
                <a:gd name="T26" fmla="*/ 0 w 358"/>
                <a:gd name="T27" fmla="*/ 0 h 325"/>
                <a:gd name="T28" fmla="*/ 0 w 358"/>
                <a:gd name="T29" fmla="*/ 0 h 325"/>
                <a:gd name="T30" fmla="*/ 0 w 358"/>
                <a:gd name="T31" fmla="*/ 0 h 325"/>
                <a:gd name="T32" fmla="*/ 0 w 358"/>
                <a:gd name="T33" fmla="*/ 0 h 325"/>
                <a:gd name="T34" fmla="*/ 0 w 358"/>
                <a:gd name="T35" fmla="*/ 0 h 325"/>
                <a:gd name="T36" fmla="*/ 0 w 358"/>
                <a:gd name="T37" fmla="*/ 0 h 325"/>
                <a:gd name="T38" fmla="*/ 0 w 358"/>
                <a:gd name="T39" fmla="*/ 0 h 325"/>
                <a:gd name="T40" fmla="*/ 0 w 358"/>
                <a:gd name="T41" fmla="*/ 0 h 325"/>
                <a:gd name="T42" fmla="*/ 0 w 358"/>
                <a:gd name="T43" fmla="*/ 0 h 3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8"/>
                <a:gd name="T67" fmla="*/ 0 h 325"/>
                <a:gd name="T68" fmla="*/ 358 w 358"/>
                <a:gd name="T69" fmla="*/ 325 h 3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8" h="325">
                  <a:moveTo>
                    <a:pt x="358" y="6"/>
                  </a:moveTo>
                  <a:lnTo>
                    <a:pt x="352" y="2"/>
                  </a:lnTo>
                  <a:lnTo>
                    <a:pt x="344" y="0"/>
                  </a:lnTo>
                  <a:lnTo>
                    <a:pt x="335" y="0"/>
                  </a:lnTo>
                  <a:lnTo>
                    <a:pt x="325" y="0"/>
                  </a:lnTo>
                  <a:lnTo>
                    <a:pt x="314" y="0"/>
                  </a:lnTo>
                  <a:lnTo>
                    <a:pt x="300" y="2"/>
                  </a:lnTo>
                  <a:lnTo>
                    <a:pt x="289" y="4"/>
                  </a:lnTo>
                  <a:lnTo>
                    <a:pt x="276" y="4"/>
                  </a:lnTo>
                  <a:lnTo>
                    <a:pt x="261" y="4"/>
                  </a:lnTo>
                  <a:lnTo>
                    <a:pt x="249" y="6"/>
                  </a:lnTo>
                  <a:lnTo>
                    <a:pt x="238" y="6"/>
                  </a:lnTo>
                  <a:lnTo>
                    <a:pt x="228" y="9"/>
                  </a:lnTo>
                  <a:lnTo>
                    <a:pt x="221" y="9"/>
                  </a:lnTo>
                  <a:lnTo>
                    <a:pt x="213" y="11"/>
                  </a:lnTo>
                  <a:lnTo>
                    <a:pt x="209" y="11"/>
                  </a:lnTo>
                  <a:lnTo>
                    <a:pt x="209" y="13"/>
                  </a:lnTo>
                  <a:lnTo>
                    <a:pt x="194" y="106"/>
                  </a:lnTo>
                  <a:lnTo>
                    <a:pt x="0" y="317"/>
                  </a:lnTo>
                  <a:lnTo>
                    <a:pt x="238" y="325"/>
                  </a:lnTo>
                  <a:lnTo>
                    <a:pt x="358" y="6"/>
                  </a:lnTo>
                  <a:close/>
                </a:path>
              </a:pathLst>
            </a:custGeom>
            <a:solidFill>
              <a:srgbClr val="C24D4D"/>
            </a:solidFill>
            <a:ln w="9525">
              <a:noFill/>
              <a:round/>
              <a:headEnd/>
              <a:tailEnd/>
            </a:ln>
          </p:spPr>
          <p:txBody>
            <a:bodyPr/>
            <a:lstStyle/>
            <a:p>
              <a:endParaRPr lang="en-US"/>
            </a:p>
          </p:txBody>
        </p:sp>
        <p:sp>
          <p:nvSpPr>
            <p:cNvPr id="109601" name="Freeform 30"/>
            <p:cNvSpPr>
              <a:spLocks/>
            </p:cNvSpPr>
            <p:nvPr/>
          </p:nvSpPr>
          <p:spPr bwMode="auto">
            <a:xfrm>
              <a:off x="4707" y="1642"/>
              <a:ext cx="192" cy="283"/>
            </a:xfrm>
            <a:custGeom>
              <a:avLst/>
              <a:gdLst>
                <a:gd name="T0" fmla="*/ 0 w 384"/>
                <a:gd name="T1" fmla="*/ 1 h 566"/>
                <a:gd name="T2" fmla="*/ 1 w 384"/>
                <a:gd name="T3" fmla="*/ 1 h 566"/>
                <a:gd name="T4" fmla="*/ 1 w 384"/>
                <a:gd name="T5" fmla="*/ 1 h 566"/>
                <a:gd name="T6" fmla="*/ 1 w 384"/>
                <a:gd name="T7" fmla="*/ 1 h 566"/>
                <a:gd name="T8" fmla="*/ 1 w 384"/>
                <a:gd name="T9" fmla="*/ 1 h 566"/>
                <a:gd name="T10" fmla="*/ 1 w 384"/>
                <a:gd name="T11" fmla="*/ 1 h 566"/>
                <a:gd name="T12" fmla="*/ 1 w 384"/>
                <a:gd name="T13" fmla="*/ 1 h 566"/>
                <a:gd name="T14" fmla="*/ 1 w 384"/>
                <a:gd name="T15" fmla="*/ 1 h 566"/>
                <a:gd name="T16" fmla="*/ 1 w 384"/>
                <a:gd name="T17" fmla="*/ 1 h 566"/>
                <a:gd name="T18" fmla="*/ 1 w 384"/>
                <a:gd name="T19" fmla="*/ 1 h 566"/>
                <a:gd name="T20" fmla="*/ 1 w 384"/>
                <a:gd name="T21" fmla="*/ 1 h 566"/>
                <a:gd name="T22" fmla="*/ 1 w 384"/>
                <a:gd name="T23" fmla="*/ 1 h 566"/>
                <a:gd name="T24" fmla="*/ 1 w 384"/>
                <a:gd name="T25" fmla="*/ 1 h 566"/>
                <a:gd name="T26" fmla="*/ 1 w 384"/>
                <a:gd name="T27" fmla="*/ 1 h 566"/>
                <a:gd name="T28" fmla="*/ 1 w 384"/>
                <a:gd name="T29" fmla="*/ 1 h 566"/>
                <a:gd name="T30" fmla="*/ 1 w 384"/>
                <a:gd name="T31" fmla="*/ 1 h 566"/>
                <a:gd name="T32" fmla="*/ 1 w 384"/>
                <a:gd name="T33" fmla="*/ 1 h 566"/>
                <a:gd name="T34" fmla="*/ 1 w 384"/>
                <a:gd name="T35" fmla="*/ 1 h 566"/>
                <a:gd name="T36" fmla="*/ 1 w 384"/>
                <a:gd name="T37" fmla="*/ 1 h 566"/>
                <a:gd name="T38" fmla="*/ 1 w 384"/>
                <a:gd name="T39" fmla="*/ 1 h 566"/>
                <a:gd name="T40" fmla="*/ 1 w 384"/>
                <a:gd name="T41" fmla="*/ 1 h 566"/>
                <a:gd name="T42" fmla="*/ 1 w 384"/>
                <a:gd name="T43" fmla="*/ 1 h 566"/>
                <a:gd name="T44" fmla="*/ 1 w 384"/>
                <a:gd name="T45" fmla="*/ 1 h 566"/>
                <a:gd name="T46" fmla="*/ 1 w 384"/>
                <a:gd name="T47" fmla="*/ 1 h 566"/>
                <a:gd name="T48" fmla="*/ 1 w 384"/>
                <a:gd name="T49" fmla="*/ 1 h 566"/>
                <a:gd name="T50" fmla="*/ 1 w 384"/>
                <a:gd name="T51" fmla="*/ 1 h 566"/>
                <a:gd name="T52" fmla="*/ 1 w 384"/>
                <a:gd name="T53" fmla="*/ 1 h 566"/>
                <a:gd name="T54" fmla="*/ 1 w 384"/>
                <a:gd name="T55" fmla="*/ 1 h 566"/>
                <a:gd name="T56" fmla="*/ 1 w 384"/>
                <a:gd name="T57" fmla="*/ 1 h 566"/>
                <a:gd name="T58" fmla="*/ 1 w 384"/>
                <a:gd name="T59" fmla="*/ 0 h 566"/>
                <a:gd name="T60" fmla="*/ 1 w 384"/>
                <a:gd name="T61" fmla="*/ 0 h 566"/>
                <a:gd name="T62" fmla="*/ 1 w 384"/>
                <a:gd name="T63" fmla="*/ 1 h 566"/>
                <a:gd name="T64" fmla="*/ 0 w 384"/>
                <a:gd name="T65" fmla="*/ 1 h 566"/>
                <a:gd name="T66" fmla="*/ 0 w 384"/>
                <a:gd name="T67" fmla="*/ 1 h 5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4"/>
                <a:gd name="T103" fmla="*/ 0 h 566"/>
                <a:gd name="T104" fmla="*/ 384 w 384"/>
                <a:gd name="T105" fmla="*/ 566 h 56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4" h="566">
                  <a:moveTo>
                    <a:pt x="0" y="401"/>
                  </a:moveTo>
                  <a:lnTo>
                    <a:pt x="98" y="342"/>
                  </a:lnTo>
                  <a:lnTo>
                    <a:pt x="78" y="304"/>
                  </a:lnTo>
                  <a:lnTo>
                    <a:pt x="78" y="302"/>
                  </a:lnTo>
                  <a:lnTo>
                    <a:pt x="78" y="298"/>
                  </a:lnTo>
                  <a:lnTo>
                    <a:pt x="79" y="291"/>
                  </a:lnTo>
                  <a:lnTo>
                    <a:pt x="85" y="281"/>
                  </a:lnTo>
                  <a:lnTo>
                    <a:pt x="87" y="274"/>
                  </a:lnTo>
                  <a:lnTo>
                    <a:pt x="91" y="266"/>
                  </a:lnTo>
                  <a:lnTo>
                    <a:pt x="98" y="258"/>
                  </a:lnTo>
                  <a:lnTo>
                    <a:pt x="104" y="249"/>
                  </a:lnTo>
                  <a:lnTo>
                    <a:pt x="112" y="239"/>
                  </a:lnTo>
                  <a:lnTo>
                    <a:pt x="123" y="228"/>
                  </a:lnTo>
                  <a:lnTo>
                    <a:pt x="137" y="215"/>
                  </a:lnTo>
                  <a:lnTo>
                    <a:pt x="150" y="201"/>
                  </a:lnTo>
                  <a:lnTo>
                    <a:pt x="163" y="186"/>
                  </a:lnTo>
                  <a:lnTo>
                    <a:pt x="180" y="169"/>
                  </a:lnTo>
                  <a:lnTo>
                    <a:pt x="199" y="154"/>
                  </a:lnTo>
                  <a:lnTo>
                    <a:pt x="218" y="139"/>
                  </a:lnTo>
                  <a:lnTo>
                    <a:pt x="235" y="122"/>
                  </a:lnTo>
                  <a:lnTo>
                    <a:pt x="256" y="104"/>
                  </a:lnTo>
                  <a:lnTo>
                    <a:pt x="275" y="87"/>
                  </a:lnTo>
                  <a:lnTo>
                    <a:pt x="294" y="74"/>
                  </a:lnTo>
                  <a:lnTo>
                    <a:pt x="311" y="57"/>
                  </a:lnTo>
                  <a:lnTo>
                    <a:pt x="329" y="44"/>
                  </a:lnTo>
                  <a:lnTo>
                    <a:pt x="344" y="30"/>
                  </a:lnTo>
                  <a:lnTo>
                    <a:pt x="357" y="21"/>
                  </a:lnTo>
                  <a:lnTo>
                    <a:pt x="367" y="11"/>
                  </a:lnTo>
                  <a:lnTo>
                    <a:pt x="376" y="6"/>
                  </a:lnTo>
                  <a:lnTo>
                    <a:pt x="382" y="0"/>
                  </a:lnTo>
                  <a:lnTo>
                    <a:pt x="384" y="0"/>
                  </a:lnTo>
                  <a:lnTo>
                    <a:pt x="239" y="566"/>
                  </a:lnTo>
                  <a:lnTo>
                    <a:pt x="0" y="401"/>
                  </a:lnTo>
                  <a:close/>
                </a:path>
              </a:pathLst>
            </a:custGeom>
            <a:solidFill>
              <a:srgbClr val="C24D4D"/>
            </a:solidFill>
            <a:ln w="9525">
              <a:noFill/>
              <a:round/>
              <a:headEnd/>
              <a:tailEnd/>
            </a:ln>
          </p:spPr>
          <p:txBody>
            <a:bodyPr/>
            <a:lstStyle/>
            <a:p>
              <a:endParaRPr lang="en-US"/>
            </a:p>
          </p:txBody>
        </p:sp>
        <p:sp>
          <p:nvSpPr>
            <p:cNvPr id="109602" name="Freeform 31"/>
            <p:cNvSpPr>
              <a:spLocks/>
            </p:cNvSpPr>
            <p:nvPr/>
          </p:nvSpPr>
          <p:spPr bwMode="auto">
            <a:xfrm>
              <a:off x="3765" y="2393"/>
              <a:ext cx="121" cy="73"/>
            </a:xfrm>
            <a:custGeom>
              <a:avLst/>
              <a:gdLst>
                <a:gd name="T0" fmla="*/ 1 w 241"/>
                <a:gd name="T1" fmla="*/ 0 h 146"/>
                <a:gd name="T2" fmla="*/ 1 w 241"/>
                <a:gd name="T3" fmla="*/ 0 h 146"/>
                <a:gd name="T4" fmla="*/ 1 w 241"/>
                <a:gd name="T5" fmla="*/ 1 h 146"/>
                <a:gd name="T6" fmla="*/ 1 w 241"/>
                <a:gd name="T7" fmla="*/ 1 h 146"/>
                <a:gd name="T8" fmla="*/ 1 w 241"/>
                <a:gd name="T9" fmla="*/ 1 h 146"/>
                <a:gd name="T10" fmla="*/ 1 w 241"/>
                <a:gd name="T11" fmla="*/ 1 h 146"/>
                <a:gd name="T12" fmla="*/ 1 w 241"/>
                <a:gd name="T13" fmla="*/ 1 h 146"/>
                <a:gd name="T14" fmla="*/ 1 w 241"/>
                <a:gd name="T15" fmla="*/ 1 h 146"/>
                <a:gd name="T16" fmla="*/ 1 w 241"/>
                <a:gd name="T17" fmla="*/ 1 h 146"/>
                <a:gd name="T18" fmla="*/ 1 w 241"/>
                <a:gd name="T19" fmla="*/ 1 h 146"/>
                <a:gd name="T20" fmla="*/ 1 w 241"/>
                <a:gd name="T21" fmla="*/ 1 h 146"/>
                <a:gd name="T22" fmla="*/ 0 w 241"/>
                <a:gd name="T23" fmla="*/ 1 h 146"/>
                <a:gd name="T24" fmla="*/ 1 w 241"/>
                <a:gd name="T25" fmla="*/ 1 h 146"/>
                <a:gd name="T26" fmla="*/ 1 w 241"/>
                <a:gd name="T27" fmla="*/ 1 h 146"/>
                <a:gd name="T28" fmla="*/ 1 w 241"/>
                <a:gd name="T29" fmla="*/ 1 h 146"/>
                <a:gd name="T30" fmla="*/ 1 w 241"/>
                <a:gd name="T31" fmla="*/ 1 h 146"/>
                <a:gd name="T32" fmla="*/ 1 w 241"/>
                <a:gd name="T33" fmla="*/ 1 h 146"/>
                <a:gd name="T34" fmla="*/ 1 w 241"/>
                <a:gd name="T35" fmla="*/ 1 h 146"/>
                <a:gd name="T36" fmla="*/ 1 w 241"/>
                <a:gd name="T37" fmla="*/ 1 h 146"/>
                <a:gd name="T38" fmla="*/ 1 w 241"/>
                <a:gd name="T39" fmla="*/ 1 h 146"/>
                <a:gd name="T40" fmla="*/ 1 w 241"/>
                <a:gd name="T41" fmla="*/ 1 h 146"/>
                <a:gd name="T42" fmla="*/ 1 w 241"/>
                <a:gd name="T43" fmla="*/ 1 h 146"/>
                <a:gd name="T44" fmla="*/ 1 w 241"/>
                <a:gd name="T45" fmla="*/ 1 h 146"/>
                <a:gd name="T46" fmla="*/ 1 w 241"/>
                <a:gd name="T47" fmla="*/ 1 h 146"/>
                <a:gd name="T48" fmla="*/ 1 w 241"/>
                <a:gd name="T49" fmla="*/ 1 h 146"/>
                <a:gd name="T50" fmla="*/ 1 w 241"/>
                <a:gd name="T51" fmla="*/ 1 h 146"/>
                <a:gd name="T52" fmla="*/ 1 w 241"/>
                <a:gd name="T53" fmla="*/ 1 h 146"/>
                <a:gd name="T54" fmla="*/ 1 w 241"/>
                <a:gd name="T55" fmla="*/ 1 h 146"/>
                <a:gd name="T56" fmla="*/ 1 w 241"/>
                <a:gd name="T57" fmla="*/ 1 h 146"/>
                <a:gd name="T58" fmla="*/ 1 w 241"/>
                <a:gd name="T59" fmla="*/ 1 h 146"/>
                <a:gd name="T60" fmla="*/ 1 w 241"/>
                <a:gd name="T61" fmla="*/ 1 h 146"/>
                <a:gd name="T62" fmla="*/ 1 w 241"/>
                <a:gd name="T63" fmla="*/ 1 h 146"/>
                <a:gd name="T64" fmla="*/ 1 w 241"/>
                <a:gd name="T65" fmla="*/ 1 h 146"/>
                <a:gd name="T66" fmla="*/ 1 w 241"/>
                <a:gd name="T67" fmla="*/ 1 h 146"/>
                <a:gd name="T68" fmla="*/ 1 w 241"/>
                <a:gd name="T69" fmla="*/ 1 h 146"/>
                <a:gd name="T70" fmla="*/ 1 w 241"/>
                <a:gd name="T71" fmla="*/ 1 h 146"/>
                <a:gd name="T72" fmla="*/ 1 w 241"/>
                <a:gd name="T73" fmla="*/ 1 h 146"/>
                <a:gd name="T74" fmla="*/ 1 w 241"/>
                <a:gd name="T75" fmla="*/ 1 h 146"/>
                <a:gd name="T76" fmla="*/ 1 w 241"/>
                <a:gd name="T77" fmla="*/ 1 h 146"/>
                <a:gd name="T78" fmla="*/ 1 w 241"/>
                <a:gd name="T79" fmla="*/ 1 h 146"/>
                <a:gd name="T80" fmla="*/ 1 w 241"/>
                <a:gd name="T81" fmla="*/ 1 h 146"/>
                <a:gd name="T82" fmla="*/ 1 w 241"/>
                <a:gd name="T83" fmla="*/ 1 h 146"/>
                <a:gd name="T84" fmla="*/ 1 w 241"/>
                <a:gd name="T85" fmla="*/ 1 h 146"/>
                <a:gd name="T86" fmla="*/ 1 w 241"/>
                <a:gd name="T87" fmla="*/ 0 h 146"/>
                <a:gd name="T88" fmla="*/ 1 w 241"/>
                <a:gd name="T89" fmla="*/ 0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1"/>
                <a:gd name="T136" fmla="*/ 0 h 146"/>
                <a:gd name="T137" fmla="*/ 241 w 241"/>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1" h="146">
                  <a:moveTo>
                    <a:pt x="82" y="0"/>
                  </a:moveTo>
                  <a:lnTo>
                    <a:pt x="78" y="0"/>
                  </a:lnTo>
                  <a:lnTo>
                    <a:pt x="74" y="2"/>
                  </a:lnTo>
                  <a:lnTo>
                    <a:pt x="64" y="5"/>
                  </a:lnTo>
                  <a:lnTo>
                    <a:pt x="55" y="11"/>
                  </a:lnTo>
                  <a:lnTo>
                    <a:pt x="45" y="19"/>
                  </a:lnTo>
                  <a:lnTo>
                    <a:pt x="36" y="26"/>
                  </a:lnTo>
                  <a:lnTo>
                    <a:pt x="28" y="34"/>
                  </a:lnTo>
                  <a:lnTo>
                    <a:pt x="26" y="36"/>
                  </a:lnTo>
                  <a:lnTo>
                    <a:pt x="59" y="60"/>
                  </a:lnTo>
                  <a:lnTo>
                    <a:pt x="15" y="45"/>
                  </a:lnTo>
                  <a:lnTo>
                    <a:pt x="0" y="60"/>
                  </a:lnTo>
                  <a:lnTo>
                    <a:pt x="55" y="93"/>
                  </a:lnTo>
                  <a:lnTo>
                    <a:pt x="76" y="89"/>
                  </a:lnTo>
                  <a:lnTo>
                    <a:pt x="78" y="89"/>
                  </a:lnTo>
                  <a:lnTo>
                    <a:pt x="83" y="95"/>
                  </a:lnTo>
                  <a:lnTo>
                    <a:pt x="89" y="104"/>
                  </a:lnTo>
                  <a:lnTo>
                    <a:pt x="99" y="116"/>
                  </a:lnTo>
                  <a:lnTo>
                    <a:pt x="106" y="125"/>
                  </a:lnTo>
                  <a:lnTo>
                    <a:pt x="116" y="133"/>
                  </a:lnTo>
                  <a:lnTo>
                    <a:pt x="121" y="138"/>
                  </a:lnTo>
                  <a:lnTo>
                    <a:pt x="123" y="140"/>
                  </a:lnTo>
                  <a:lnTo>
                    <a:pt x="175" y="146"/>
                  </a:lnTo>
                  <a:lnTo>
                    <a:pt x="241" y="146"/>
                  </a:lnTo>
                  <a:lnTo>
                    <a:pt x="241" y="144"/>
                  </a:lnTo>
                  <a:lnTo>
                    <a:pt x="241" y="136"/>
                  </a:lnTo>
                  <a:lnTo>
                    <a:pt x="239" y="129"/>
                  </a:lnTo>
                  <a:lnTo>
                    <a:pt x="234" y="121"/>
                  </a:lnTo>
                  <a:lnTo>
                    <a:pt x="226" y="117"/>
                  </a:lnTo>
                  <a:lnTo>
                    <a:pt x="218" y="114"/>
                  </a:lnTo>
                  <a:lnTo>
                    <a:pt x="211" y="110"/>
                  </a:lnTo>
                  <a:lnTo>
                    <a:pt x="201" y="106"/>
                  </a:lnTo>
                  <a:lnTo>
                    <a:pt x="192" y="102"/>
                  </a:lnTo>
                  <a:lnTo>
                    <a:pt x="182" y="97"/>
                  </a:lnTo>
                  <a:lnTo>
                    <a:pt x="175" y="89"/>
                  </a:lnTo>
                  <a:lnTo>
                    <a:pt x="167" y="83"/>
                  </a:lnTo>
                  <a:lnTo>
                    <a:pt x="159" y="74"/>
                  </a:lnTo>
                  <a:lnTo>
                    <a:pt x="154" y="64"/>
                  </a:lnTo>
                  <a:lnTo>
                    <a:pt x="150" y="55"/>
                  </a:lnTo>
                  <a:lnTo>
                    <a:pt x="148" y="47"/>
                  </a:lnTo>
                  <a:lnTo>
                    <a:pt x="146" y="40"/>
                  </a:lnTo>
                  <a:lnTo>
                    <a:pt x="146" y="34"/>
                  </a:lnTo>
                  <a:lnTo>
                    <a:pt x="146" y="28"/>
                  </a:lnTo>
                  <a:lnTo>
                    <a:pt x="82" y="0"/>
                  </a:lnTo>
                  <a:close/>
                </a:path>
              </a:pathLst>
            </a:custGeom>
            <a:solidFill>
              <a:srgbClr val="913E33"/>
            </a:solidFill>
            <a:ln w="9525">
              <a:noFill/>
              <a:round/>
              <a:headEnd/>
              <a:tailEnd/>
            </a:ln>
          </p:spPr>
          <p:txBody>
            <a:bodyPr/>
            <a:lstStyle/>
            <a:p>
              <a:endParaRPr lang="en-US"/>
            </a:p>
          </p:txBody>
        </p:sp>
        <p:sp>
          <p:nvSpPr>
            <p:cNvPr id="109603" name="Freeform 32"/>
            <p:cNvSpPr>
              <a:spLocks/>
            </p:cNvSpPr>
            <p:nvPr/>
          </p:nvSpPr>
          <p:spPr bwMode="auto">
            <a:xfrm>
              <a:off x="3776" y="2015"/>
              <a:ext cx="425" cy="409"/>
            </a:xfrm>
            <a:custGeom>
              <a:avLst/>
              <a:gdLst>
                <a:gd name="T0" fmla="*/ 1 w 849"/>
                <a:gd name="T1" fmla="*/ 0 h 819"/>
                <a:gd name="T2" fmla="*/ 1 w 849"/>
                <a:gd name="T3" fmla="*/ 0 h 819"/>
                <a:gd name="T4" fmla="*/ 1 w 849"/>
                <a:gd name="T5" fmla="*/ 0 h 819"/>
                <a:gd name="T6" fmla="*/ 1 w 849"/>
                <a:gd name="T7" fmla="*/ 0 h 819"/>
                <a:gd name="T8" fmla="*/ 1 w 849"/>
                <a:gd name="T9" fmla="*/ 0 h 819"/>
                <a:gd name="T10" fmla="*/ 1 w 849"/>
                <a:gd name="T11" fmla="*/ 0 h 819"/>
                <a:gd name="T12" fmla="*/ 1 w 849"/>
                <a:gd name="T13" fmla="*/ 0 h 819"/>
                <a:gd name="T14" fmla="*/ 1 w 849"/>
                <a:gd name="T15" fmla="*/ 0 h 819"/>
                <a:gd name="T16" fmla="*/ 1 w 849"/>
                <a:gd name="T17" fmla="*/ 0 h 819"/>
                <a:gd name="T18" fmla="*/ 1 w 849"/>
                <a:gd name="T19" fmla="*/ 0 h 819"/>
                <a:gd name="T20" fmla="*/ 1 w 849"/>
                <a:gd name="T21" fmla="*/ 0 h 819"/>
                <a:gd name="T22" fmla="*/ 1 w 849"/>
                <a:gd name="T23" fmla="*/ 0 h 819"/>
                <a:gd name="T24" fmla="*/ 1 w 849"/>
                <a:gd name="T25" fmla="*/ 0 h 819"/>
                <a:gd name="T26" fmla="*/ 1 w 849"/>
                <a:gd name="T27" fmla="*/ 0 h 819"/>
                <a:gd name="T28" fmla="*/ 1 w 849"/>
                <a:gd name="T29" fmla="*/ 0 h 819"/>
                <a:gd name="T30" fmla="*/ 1 w 849"/>
                <a:gd name="T31" fmla="*/ 0 h 819"/>
                <a:gd name="T32" fmla="*/ 1 w 849"/>
                <a:gd name="T33" fmla="*/ 0 h 819"/>
                <a:gd name="T34" fmla="*/ 1 w 849"/>
                <a:gd name="T35" fmla="*/ 0 h 819"/>
                <a:gd name="T36" fmla="*/ 1 w 849"/>
                <a:gd name="T37" fmla="*/ 0 h 819"/>
                <a:gd name="T38" fmla="*/ 1 w 849"/>
                <a:gd name="T39" fmla="*/ 0 h 819"/>
                <a:gd name="T40" fmla="*/ 1 w 849"/>
                <a:gd name="T41" fmla="*/ 0 h 819"/>
                <a:gd name="T42" fmla="*/ 1 w 849"/>
                <a:gd name="T43" fmla="*/ 0 h 819"/>
                <a:gd name="T44" fmla="*/ 1 w 849"/>
                <a:gd name="T45" fmla="*/ 0 h 819"/>
                <a:gd name="T46" fmla="*/ 1 w 849"/>
                <a:gd name="T47" fmla="*/ 0 h 819"/>
                <a:gd name="T48" fmla="*/ 1 w 849"/>
                <a:gd name="T49" fmla="*/ 0 h 819"/>
                <a:gd name="T50" fmla="*/ 1 w 849"/>
                <a:gd name="T51" fmla="*/ 0 h 819"/>
                <a:gd name="T52" fmla="*/ 1 w 849"/>
                <a:gd name="T53" fmla="*/ 0 h 819"/>
                <a:gd name="T54" fmla="*/ 1 w 849"/>
                <a:gd name="T55" fmla="*/ 0 h 819"/>
                <a:gd name="T56" fmla="*/ 1 w 849"/>
                <a:gd name="T57" fmla="*/ 0 h 819"/>
                <a:gd name="T58" fmla="*/ 1 w 849"/>
                <a:gd name="T59" fmla="*/ 0 h 819"/>
                <a:gd name="T60" fmla="*/ 1 w 849"/>
                <a:gd name="T61" fmla="*/ 0 h 819"/>
                <a:gd name="T62" fmla="*/ 1 w 849"/>
                <a:gd name="T63" fmla="*/ 0 h 819"/>
                <a:gd name="T64" fmla="*/ 1 w 849"/>
                <a:gd name="T65" fmla="*/ 0 h 819"/>
                <a:gd name="T66" fmla="*/ 1 w 849"/>
                <a:gd name="T67" fmla="*/ 0 h 819"/>
                <a:gd name="T68" fmla="*/ 1 w 849"/>
                <a:gd name="T69" fmla="*/ 0 h 819"/>
                <a:gd name="T70" fmla="*/ 1 w 849"/>
                <a:gd name="T71" fmla="*/ 0 h 819"/>
                <a:gd name="T72" fmla="*/ 1 w 849"/>
                <a:gd name="T73" fmla="*/ 0 h 819"/>
                <a:gd name="T74" fmla="*/ 1 w 849"/>
                <a:gd name="T75" fmla="*/ 0 h 819"/>
                <a:gd name="T76" fmla="*/ 1 w 849"/>
                <a:gd name="T77" fmla="*/ 0 h 819"/>
                <a:gd name="T78" fmla="*/ 1 w 849"/>
                <a:gd name="T79" fmla="*/ 0 h 819"/>
                <a:gd name="T80" fmla="*/ 1 w 849"/>
                <a:gd name="T81" fmla="*/ 0 h 819"/>
                <a:gd name="T82" fmla="*/ 1 w 849"/>
                <a:gd name="T83" fmla="*/ 0 h 819"/>
                <a:gd name="T84" fmla="*/ 1 w 849"/>
                <a:gd name="T85" fmla="*/ 0 h 819"/>
                <a:gd name="T86" fmla="*/ 1 w 849"/>
                <a:gd name="T87" fmla="*/ 0 h 819"/>
                <a:gd name="T88" fmla="*/ 1 w 849"/>
                <a:gd name="T89" fmla="*/ 0 h 819"/>
                <a:gd name="T90" fmla="*/ 1 w 849"/>
                <a:gd name="T91" fmla="*/ 0 h 819"/>
                <a:gd name="T92" fmla="*/ 1 w 849"/>
                <a:gd name="T93" fmla="*/ 0 h 819"/>
                <a:gd name="T94" fmla="*/ 1 w 849"/>
                <a:gd name="T95" fmla="*/ 0 h 819"/>
                <a:gd name="T96" fmla="*/ 1 w 849"/>
                <a:gd name="T97" fmla="*/ 0 h 819"/>
                <a:gd name="T98" fmla="*/ 1 w 849"/>
                <a:gd name="T99" fmla="*/ 0 h 819"/>
                <a:gd name="T100" fmla="*/ 1 w 849"/>
                <a:gd name="T101" fmla="*/ 0 h 819"/>
                <a:gd name="T102" fmla="*/ 1 w 849"/>
                <a:gd name="T103" fmla="*/ 0 h 819"/>
                <a:gd name="T104" fmla="*/ 1 w 849"/>
                <a:gd name="T105" fmla="*/ 0 h 8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9"/>
                <a:gd name="T160" fmla="*/ 0 h 819"/>
                <a:gd name="T161" fmla="*/ 849 w 849"/>
                <a:gd name="T162" fmla="*/ 819 h 8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9" h="819">
                  <a:moveTo>
                    <a:pt x="357" y="44"/>
                  </a:moveTo>
                  <a:lnTo>
                    <a:pt x="359" y="44"/>
                  </a:lnTo>
                  <a:lnTo>
                    <a:pt x="368" y="48"/>
                  </a:lnTo>
                  <a:lnTo>
                    <a:pt x="372" y="48"/>
                  </a:lnTo>
                  <a:lnTo>
                    <a:pt x="380" y="49"/>
                  </a:lnTo>
                  <a:lnTo>
                    <a:pt x="387" y="51"/>
                  </a:lnTo>
                  <a:lnTo>
                    <a:pt x="397" y="53"/>
                  </a:lnTo>
                  <a:lnTo>
                    <a:pt x="406" y="55"/>
                  </a:lnTo>
                  <a:lnTo>
                    <a:pt x="416" y="57"/>
                  </a:lnTo>
                  <a:lnTo>
                    <a:pt x="427" y="59"/>
                  </a:lnTo>
                  <a:lnTo>
                    <a:pt x="441" y="61"/>
                  </a:lnTo>
                  <a:lnTo>
                    <a:pt x="450" y="61"/>
                  </a:lnTo>
                  <a:lnTo>
                    <a:pt x="463" y="63"/>
                  </a:lnTo>
                  <a:lnTo>
                    <a:pt x="477" y="63"/>
                  </a:lnTo>
                  <a:lnTo>
                    <a:pt x="490" y="63"/>
                  </a:lnTo>
                  <a:lnTo>
                    <a:pt x="501" y="61"/>
                  </a:lnTo>
                  <a:lnTo>
                    <a:pt x="513" y="59"/>
                  </a:lnTo>
                  <a:lnTo>
                    <a:pt x="524" y="57"/>
                  </a:lnTo>
                  <a:lnTo>
                    <a:pt x="536" y="53"/>
                  </a:lnTo>
                  <a:lnTo>
                    <a:pt x="547" y="49"/>
                  </a:lnTo>
                  <a:lnTo>
                    <a:pt x="559" y="48"/>
                  </a:lnTo>
                  <a:lnTo>
                    <a:pt x="568" y="44"/>
                  </a:lnTo>
                  <a:lnTo>
                    <a:pt x="579" y="40"/>
                  </a:lnTo>
                  <a:lnTo>
                    <a:pt x="589" y="36"/>
                  </a:lnTo>
                  <a:lnTo>
                    <a:pt x="597" y="32"/>
                  </a:lnTo>
                  <a:lnTo>
                    <a:pt x="602" y="30"/>
                  </a:lnTo>
                  <a:lnTo>
                    <a:pt x="610" y="29"/>
                  </a:lnTo>
                  <a:lnTo>
                    <a:pt x="619" y="23"/>
                  </a:lnTo>
                  <a:lnTo>
                    <a:pt x="623" y="23"/>
                  </a:lnTo>
                  <a:lnTo>
                    <a:pt x="625" y="25"/>
                  </a:lnTo>
                  <a:lnTo>
                    <a:pt x="636" y="32"/>
                  </a:lnTo>
                  <a:lnTo>
                    <a:pt x="642" y="36"/>
                  </a:lnTo>
                  <a:lnTo>
                    <a:pt x="650" y="44"/>
                  </a:lnTo>
                  <a:lnTo>
                    <a:pt x="659" y="49"/>
                  </a:lnTo>
                  <a:lnTo>
                    <a:pt x="671" y="57"/>
                  </a:lnTo>
                  <a:lnTo>
                    <a:pt x="680" y="65"/>
                  </a:lnTo>
                  <a:lnTo>
                    <a:pt x="692" y="74"/>
                  </a:lnTo>
                  <a:lnTo>
                    <a:pt x="703" y="84"/>
                  </a:lnTo>
                  <a:lnTo>
                    <a:pt x="716" y="95"/>
                  </a:lnTo>
                  <a:lnTo>
                    <a:pt x="726" y="105"/>
                  </a:lnTo>
                  <a:lnTo>
                    <a:pt x="739" y="116"/>
                  </a:lnTo>
                  <a:lnTo>
                    <a:pt x="750" y="127"/>
                  </a:lnTo>
                  <a:lnTo>
                    <a:pt x="764" y="139"/>
                  </a:lnTo>
                  <a:lnTo>
                    <a:pt x="771" y="148"/>
                  </a:lnTo>
                  <a:lnTo>
                    <a:pt x="781" y="160"/>
                  </a:lnTo>
                  <a:lnTo>
                    <a:pt x="790" y="171"/>
                  </a:lnTo>
                  <a:lnTo>
                    <a:pt x="798" y="183"/>
                  </a:lnTo>
                  <a:lnTo>
                    <a:pt x="806" y="192"/>
                  </a:lnTo>
                  <a:lnTo>
                    <a:pt x="813" y="203"/>
                  </a:lnTo>
                  <a:lnTo>
                    <a:pt x="819" y="213"/>
                  </a:lnTo>
                  <a:lnTo>
                    <a:pt x="827" y="222"/>
                  </a:lnTo>
                  <a:lnTo>
                    <a:pt x="828" y="230"/>
                  </a:lnTo>
                  <a:lnTo>
                    <a:pt x="834" y="238"/>
                  </a:lnTo>
                  <a:lnTo>
                    <a:pt x="838" y="243"/>
                  </a:lnTo>
                  <a:lnTo>
                    <a:pt x="844" y="251"/>
                  </a:lnTo>
                  <a:lnTo>
                    <a:pt x="846" y="259"/>
                  </a:lnTo>
                  <a:lnTo>
                    <a:pt x="849" y="260"/>
                  </a:lnTo>
                  <a:lnTo>
                    <a:pt x="847" y="260"/>
                  </a:lnTo>
                  <a:lnTo>
                    <a:pt x="846" y="264"/>
                  </a:lnTo>
                  <a:lnTo>
                    <a:pt x="844" y="268"/>
                  </a:lnTo>
                  <a:lnTo>
                    <a:pt x="842" y="276"/>
                  </a:lnTo>
                  <a:lnTo>
                    <a:pt x="836" y="281"/>
                  </a:lnTo>
                  <a:lnTo>
                    <a:pt x="832" y="293"/>
                  </a:lnTo>
                  <a:lnTo>
                    <a:pt x="828" y="302"/>
                  </a:lnTo>
                  <a:lnTo>
                    <a:pt x="827" y="314"/>
                  </a:lnTo>
                  <a:lnTo>
                    <a:pt x="819" y="325"/>
                  </a:lnTo>
                  <a:lnTo>
                    <a:pt x="815" y="337"/>
                  </a:lnTo>
                  <a:lnTo>
                    <a:pt x="809" y="350"/>
                  </a:lnTo>
                  <a:lnTo>
                    <a:pt x="806" y="363"/>
                  </a:lnTo>
                  <a:lnTo>
                    <a:pt x="802" y="375"/>
                  </a:lnTo>
                  <a:lnTo>
                    <a:pt x="796" y="388"/>
                  </a:lnTo>
                  <a:lnTo>
                    <a:pt x="792" y="399"/>
                  </a:lnTo>
                  <a:lnTo>
                    <a:pt x="789" y="414"/>
                  </a:lnTo>
                  <a:lnTo>
                    <a:pt x="785" y="424"/>
                  </a:lnTo>
                  <a:lnTo>
                    <a:pt x="781" y="433"/>
                  </a:lnTo>
                  <a:lnTo>
                    <a:pt x="777" y="441"/>
                  </a:lnTo>
                  <a:lnTo>
                    <a:pt x="775" y="451"/>
                  </a:lnTo>
                  <a:lnTo>
                    <a:pt x="771" y="458"/>
                  </a:lnTo>
                  <a:lnTo>
                    <a:pt x="770" y="466"/>
                  </a:lnTo>
                  <a:lnTo>
                    <a:pt x="768" y="471"/>
                  </a:lnTo>
                  <a:lnTo>
                    <a:pt x="768" y="479"/>
                  </a:lnTo>
                  <a:lnTo>
                    <a:pt x="764" y="487"/>
                  </a:lnTo>
                  <a:lnTo>
                    <a:pt x="764" y="494"/>
                  </a:lnTo>
                  <a:lnTo>
                    <a:pt x="764" y="498"/>
                  </a:lnTo>
                  <a:lnTo>
                    <a:pt x="764" y="500"/>
                  </a:lnTo>
                  <a:lnTo>
                    <a:pt x="760" y="500"/>
                  </a:lnTo>
                  <a:lnTo>
                    <a:pt x="752" y="502"/>
                  </a:lnTo>
                  <a:lnTo>
                    <a:pt x="747" y="502"/>
                  </a:lnTo>
                  <a:lnTo>
                    <a:pt x="739" y="504"/>
                  </a:lnTo>
                  <a:lnTo>
                    <a:pt x="733" y="504"/>
                  </a:lnTo>
                  <a:lnTo>
                    <a:pt x="726" y="508"/>
                  </a:lnTo>
                  <a:lnTo>
                    <a:pt x="716" y="508"/>
                  </a:lnTo>
                  <a:lnTo>
                    <a:pt x="709" y="509"/>
                  </a:lnTo>
                  <a:lnTo>
                    <a:pt x="699" y="509"/>
                  </a:lnTo>
                  <a:lnTo>
                    <a:pt x="692" y="511"/>
                  </a:lnTo>
                  <a:lnTo>
                    <a:pt x="682" y="513"/>
                  </a:lnTo>
                  <a:lnTo>
                    <a:pt x="674" y="513"/>
                  </a:lnTo>
                  <a:lnTo>
                    <a:pt x="665" y="515"/>
                  </a:lnTo>
                  <a:lnTo>
                    <a:pt x="657" y="517"/>
                  </a:lnTo>
                  <a:lnTo>
                    <a:pt x="648" y="515"/>
                  </a:lnTo>
                  <a:lnTo>
                    <a:pt x="640" y="515"/>
                  </a:lnTo>
                  <a:lnTo>
                    <a:pt x="633" y="513"/>
                  </a:lnTo>
                  <a:lnTo>
                    <a:pt x="627" y="513"/>
                  </a:lnTo>
                  <a:lnTo>
                    <a:pt x="616" y="513"/>
                  </a:lnTo>
                  <a:lnTo>
                    <a:pt x="606" y="511"/>
                  </a:lnTo>
                  <a:lnTo>
                    <a:pt x="598" y="509"/>
                  </a:lnTo>
                  <a:lnTo>
                    <a:pt x="595" y="508"/>
                  </a:lnTo>
                  <a:lnTo>
                    <a:pt x="591" y="508"/>
                  </a:lnTo>
                  <a:lnTo>
                    <a:pt x="591" y="506"/>
                  </a:lnTo>
                  <a:lnTo>
                    <a:pt x="593" y="502"/>
                  </a:lnTo>
                  <a:lnTo>
                    <a:pt x="595" y="494"/>
                  </a:lnTo>
                  <a:lnTo>
                    <a:pt x="598" y="487"/>
                  </a:lnTo>
                  <a:lnTo>
                    <a:pt x="600" y="481"/>
                  </a:lnTo>
                  <a:lnTo>
                    <a:pt x="602" y="475"/>
                  </a:lnTo>
                  <a:lnTo>
                    <a:pt x="606" y="470"/>
                  </a:lnTo>
                  <a:lnTo>
                    <a:pt x="610" y="462"/>
                  </a:lnTo>
                  <a:lnTo>
                    <a:pt x="612" y="454"/>
                  </a:lnTo>
                  <a:lnTo>
                    <a:pt x="616" y="449"/>
                  </a:lnTo>
                  <a:lnTo>
                    <a:pt x="619" y="441"/>
                  </a:lnTo>
                  <a:lnTo>
                    <a:pt x="623" y="433"/>
                  </a:lnTo>
                  <a:lnTo>
                    <a:pt x="625" y="424"/>
                  </a:lnTo>
                  <a:lnTo>
                    <a:pt x="629" y="414"/>
                  </a:lnTo>
                  <a:lnTo>
                    <a:pt x="631" y="405"/>
                  </a:lnTo>
                  <a:lnTo>
                    <a:pt x="635" y="395"/>
                  </a:lnTo>
                  <a:lnTo>
                    <a:pt x="636" y="386"/>
                  </a:lnTo>
                  <a:lnTo>
                    <a:pt x="640" y="378"/>
                  </a:lnTo>
                  <a:lnTo>
                    <a:pt x="644" y="369"/>
                  </a:lnTo>
                  <a:lnTo>
                    <a:pt x="648" y="361"/>
                  </a:lnTo>
                  <a:lnTo>
                    <a:pt x="650" y="354"/>
                  </a:lnTo>
                  <a:lnTo>
                    <a:pt x="652" y="346"/>
                  </a:lnTo>
                  <a:lnTo>
                    <a:pt x="654" y="338"/>
                  </a:lnTo>
                  <a:lnTo>
                    <a:pt x="657" y="335"/>
                  </a:lnTo>
                  <a:lnTo>
                    <a:pt x="659" y="327"/>
                  </a:lnTo>
                  <a:lnTo>
                    <a:pt x="661" y="325"/>
                  </a:lnTo>
                  <a:lnTo>
                    <a:pt x="498" y="287"/>
                  </a:lnTo>
                  <a:lnTo>
                    <a:pt x="496" y="289"/>
                  </a:lnTo>
                  <a:lnTo>
                    <a:pt x="492" y="297"/>
                  </a:lnTo>
                  <a:lnTo>
                    <a:pt x="488" y="300"/>
                  </a:lnTo>
                  <a:lnTo>
                    <a:pt x="484" y="306"/>
                  </a:lnTo>
                  <a:lnTo>
                    <a:pt x="481" y="312"/>
                  </a:lnTo>
                  <a:lnTo>
                    <a:pt x="477" y="319"/>
                  </a:lnTo>
                  <a:lnTo>
                    <a:pt x="471" y="327"/>
                  </a:lnTo>
                  <a:lnTo>
                    <a:pt x="463" y="337"/>
                  </a:lnTo>
                  <a:lnTo>
                    <a:pt x="458" y="348"/>
                  </a:lnTo>
                  <a:lnTo>
                    <a:pt x="452" y="359"/>
                  </a:lnTo>
                  <a:lnTo>
                    <a:pt x="444" y="371"/>
                  </a:lnTo>
                  <a:lnTo>
                    <a:pt x="437" y="382"/>
                  </a:lnTo>
                  <a:lnTo>
                    <a:pt x="429" y="395"/>
                  </a:lnTo>
                  <a:lnTo>
                    <a:pt x="424" y="411"/>
                  </a:lnTo>
                  <a:lnTo>
                    <a:pt x="416" y="424"/>
                  </a:lnTo>
                  <a:lnTo>
                    <a:pt x="406" y="437"/>
                  </a:lnTo>
                  <a:lnTo>
                    <a:pt x="399" y="452"/>
                  </a:lnTo>
                  <a:lnTo>
                    <a:pt x="389" y="468"/>
                  </a:lnTo>
                  <a:lnTo>
                    <a:pt x="380" y="483"/>
                  </a:lnTo>
                  <a:lnTo>
                    <a:pt x="370" y="498"/>
                  </a:lnTo>
                  <a:lnTo>
                    <a:pt x="361" y="513"/>
                  </a:lnTo>
                  <a:lnTo>
                    <a:pt x="353" y="530"/>
                  </a:lnTo>
                  <a:lnTo>
                    <a:pt x="344" y="546"/>
                  </a:lnTo>
                  <a:lnTo>
                    <a:pt x="332" y="563"/>
                  </a:lnTo>
                  <a:lnTo>
                    <a:pt x="323" y="576"/>
                  </a:lnTo>
                  <a:lnTo>
                    <a:pt x="313" y="593"/>
                  </a:lnTo>
                  <a:lnTo>
                    <a:pt x="304" y="610"/>
                  </a:lnTo>
                  <a:lnTo>
                    <a:pt x="294" y="625"/>
                  </a:lnTo>
                  <a:lnTo>
                    <a:pt x="285" y="643"/>
                  </a:lnTo>
                  <a:lnTo>
                    <a:pt x="275" y="660"/>
                  </a:lnTo>
                  <a:lnTo>
                    <a:pt x="264" y="673"/>
                  </a:lnTo>
                  <a:lnTo>
                    <a:pt x="254" y="690"/>
                  </a:lnTo>
                  <a:lnTo>
                    <a:pt x="245" y="703"/>
                  </a:lnTo>
                  <a:lnTo>
                    <a:pt x="237" y="719"/>
                  </a:lnTo>
                  <a:lnTo>
                    <a:pt x="226" y="732"/>
                  </a:lnTo>
                  <a:lnTo>
                    <a:pt x="218" y="745"/>
                  </a:lnTo>
                  <a:lnTo>
                    <a:pt x="209" y="757"/>
                  </a:lnTo>
                  <a:lnTo>
                    <a:pt x="203" y="770"/>
                  </a:lnTo>
                  <a:lnTo>
                    <a:pt x="195" y="778"/>
                  </a:lnTo>
                  <a:lnTo>
                    <a:pt x="190" y="787"/>
                  </a:lnTo>
                  <a:lnTo>
                    <a:pt x="182" y="795"/>
                  </a:lnTo>
                  <a:lnTo>
                    <a:pt x="178" y="802"/>
                  </a:lnTo>
                  <a:lnTo>
                    <a:pt x="171" y="812"/>
                  </a:lnTo>
                  <a:lnTo>
                    <a:pt x="171" y="816"/>
                  </a:lnTo>
                  <a:lnTo>
                    <a:pt x="169" y="816"/>
                  </a:lnTo>
                  <a:lnTo>
                    <a:pt x="165" y="817"/>
                  </a:lnTo>
                  <a:lnTo>
                    <a:pt x="159" y="817"/>
                  </a:lnTo>
                  <a:lnTo>
                    <a:pt x="152" y="819"/>
                  </a:lnTo>
                  <a:lnTo>
                    <a:pt x="140" y="819"/>
                  </a:lnTo>
                  <a:lnTo>
                    <a:pt x="131" y="819"/>
                  </a:lnTo>
                  <a:lnTo>
                    <a:pt x="123" y="817"/>
                  </a:lnTo>
                  <a:lnTo>
                    <a:pt x="116" y="817"/>
                  </a:lnTo>
                  <a:lnTo>
                    <a:pt x="110" y="817"/>
                  </a:lnTo>
                  <a:lnTo>
                    <a:pt x="102" y="816"/>
                  </a:lnTo>
                  <a:lnTo>
                    <a:pt x="93" y="814"/>
                  </a:lnTo>
                  <a:lnTo>
                    <a:pt x="85" y="812"/>
                  </a:lnTo>
                  <a:lnTo>
                    <a:pt x="76" y="808"/>
                  </a:lnTo>
                  <a:lnTo>
                    <a:pt x="68" y="806"/>
                  </a:lnTo>
                  <a:lnTo>
                    <a:pt x="59" y="804"/>
                  </a:lnTo>
                  <a:lnTo>
                    <a:pt x="51" y="800"/>
                  </a:lnTo>
                  <a:lnTo>
                    <a:pt x="41" y="798"/>
                  </a:lnTo>
                  <a:lnTo>
                    <a:pt x="34" y="797"/>
                  </a:lnTo>
                  <a:lnTo>
                    <a:pt x="26" y="793"/>
                  </a:lnTo>
                  <a:lnTo>
                    <a:pt x="21" y="791"/>
                  </a:lnTo>
                  <a:lnTo>
                    <a:pt x="13" y="789"/>
                  </a:lnTo>
                  <a:lnTo>
                    <a:pt x="9" y="787"/>
                  </a:lnTo>
                  <a:lnTo>
                    <a:pt x="3" y="785"/>
                  </a:lnTo>
                  <a:lnTo>
                    <a:pt x="0" y="785"/>
                  </a:lnTo>
                  <a:lnTo>
                    <a:pt x="38" y="715"/>
                  </a:lnTo>
                  <a:lnTo>
                    <a:pt x="40" y="711"/>
                  </a:lnTo>
                  <a:lnTo>
                    <a:pt x="45" y="701"/>
                  </a:lnTo>
                  <a:lnTo>
                    <a:pt x="49" y="694"/>
                  </a:lnTo>
                  <a:lnTo>
                    <a:pt x="55" y="686"/>
                  </a:lnTo>
                  <a:lnTo>
                    <a:pt x="60" y="677"/>
                  </a:lnTo>
                  <a:lnTo>
                    <a:pt x="68" y="665"/>
                  </a:lnTo>
                  <a:lnTo>
                    <a:pt x="74" y="652"/>
                  </a:lnTo>
                  <a:lnTo>
                    <a:pt x="81" y="641"/>
                  </a:lnTo>
                  <a:lnTo>
                    <a:pt x="89" y="627"/>
                  </a:lnTo>
                  <a:lnTo>
                    <a:pt x="97" y="614"/>
                  </a:lnTo>
                  <a:lnTo>
                    <a:pt x="104" y="597"/>
                  </a:lnTo>
                  <a:lnTo>
                    <a:pt x="114" y="584"/>
                  </a:lnTo>
                  <a:lnTo>
                    <a:pt x="119" y="567"/>
                  </a:lnTo>
                  <a:lnTo>
                    <a:pt x="131" y="551"/>
                  </a:lnTo>
                  <a:lnTo>
                    <a:pt x="136" y="534"/>
                  </a:lnTo>
                  <a:lnTo>
                    <a:pt x="146" y="517"/>
                  </a:lnTo>
                  <a:lnTo>
                    <a:pt x="154" y="500"/>
                  </a:lnTo>
                  <a:lnTo>
                    <a:pt x="163" y="483"/>
                  </a:lnTo>
                  <a:lnTo>
                    <a:pt x="171" y="466"/>
                  </a:lnTo>
                  <a:lnTo>
                    <a:pt x="178" y="449"/>
                  </a:lnTo>
                  <a:lnTo>
                    <a:pt x="186" y="432"/>
                  </a:lnTo>
                  <a:lnTo>
                    <a:pt x="195" y="416"/>
                  </a:lnTo>
                  <a:lnTo>
                    <a:pt x="201" y="397"/>
                  </a:lnTo>
                  <a:lnTo>
                    <a:pt x="209" y="382"/>
                  </a:lnTo>
                  <a:lnTo>
                    <a:pt x="214" y="365"/>
                  </a:lnTo>
                  <a:lnTo>
                    <a:pt x="220" y="348"/>
                  </a:lnTo>
                  <a:lnTo>
                    <a:pt x="226" y="333"/>
                  </a:lnTo>
                  <a:lnTo>
                    <a:pt x="232" y="318"/>
                  </a:lnTo>
                  <a:lnTo>
                    <a:pt x="237" y="302"/>
                  </a:lnTo>
                  <a:lnTo>
                    <a:pt x="241" y="287"/>
                  </a:lnTo>
                  <a:lnTo>
                    <a:pt x="243" y="272"/>
                  </a:lnTo>
                  <a:lnTo>
                    <a:pt x="245" y="259"/>
                  </a:lnTo>
                  <a:lnTo>
                    <a:pt x="247" y="243"/>
                  </a:lnTo>
                  <a:lnTo>
                    <a:pt x="251" y="232"/>
                  </a:lnTo>
                  <a:lnTo>
                    <a:pt x="251" y="219"/>
                  </a:lnTo>
                  <a:lnTo>
                    <a:pt x="252" y="205"/>
                  </a:lnTo>
                  <a:lnTo>
                    <a:pt x="254" y="196"/>
                  </a:lnTo>
                  <a:lnTo>
                    <a:pt x="254" y="184"/>
                  </a:lnTo>
                  <a:lnTo>
                    <a:pt x="254" y="173"/>
                  </a:lnTo>
                  <a:lnTo>
                    <a:pt x="256" y="162"/>
                  </a:lnTo>
                  <a:lnTo>
                    <a:pt x="258" y="152"/>
                  </a:lnTo>
                  <a:lnTo>
                    <a:pt x="260" y="145"/>
                  </a:lnTo>
                  <a:lnTo>
                    <a:pt x="262" y="133"/>
                  </a:lnTo>
                  <a:lnTo>
                    <a:pt x="264" y="124"/>
                  </a:lnTo>
                  <a:lnTo>
                    <a:pt x="264" y="116"/>
                  </a:lnTo>
                  <a:lnTo>
                    <a:pt x="268" y="108"/>
                  </a:lnTo>
                  <a:lnTo>
                    <a:pt x="271" y="99"/>
                  </a:lnTo>
                  <a:lnTo>
                    <a:pt x="275" y="89"/>
                  </a:lnTo>
                  <a:lnTo>
                    <a:pt x="277" y="82"/>
                  </a:lnTo>
                  <a:lnTo>
                    <a:pt x="285" y="72"/>
                  </a:lnTo>
                  <a:lnTo>
                    <a:pt x="289" y="63"/>
                  </a:lnTo>
                  <a:lnTo>
                    <a:pt x="294" y="53"/>
                  </a:lnTo>
                  <a:lnTo>
                    <a:pt x="300" y="44"/>
                  </a:lnTo>
                  <a:lnTo>
                    <a:pt x="306" y="36"/>
                  </a:lnTo>
                  <a:lnTo>
                    <a:pt x="309" y="29"/>
                  </a:lnTo>
                  <a:lnTo>
                    <a:pt x="315" y="21"/>
                  </a:lnTo>
                  <a:lnTo>
                    <a:pt x="319" y="15"/>
                  </a:lnTo>
                  <a:lnTo>
                    <a:pt x="323" y="10"/>
                  </a:lnTo>
                  <a:lnTo>
                    <a:pt x="330" y="2"/>
                  </a:lnTo>
                  <a:lnTo>
                    <a:pt x="332" y="0"/>
                  </a:lnTo>
                  <a:lnTo>
                    <a:pt x="357" y="44"/>
                  </a:lnTo>
                  <a:close/>
                </a:path>
              </a:pathLst>
            </a:custGeom>
            <a:solidFill>
              <a:srgbClr val="B3B3B3"/>
            </a:solidFill>
            <a:ln w="9525">
              <a:noFill/>
              <a:round/>
              <a:headEnd/>
              <a:tailEnd/>
            </a:ln>
          </p:spPr>
          <p:txBody>
            <a:bodyPr/>
            <a:lstStyle/>
            <a:p>
              <a:endParaRPr lang="en-US"/>
            </a:p>
          </p:txBody>
        </p:sp>
        <p:sp>
          <p:nvSpPr>
            <p:cNvPr id="109604" name="Freeform 33"/>
            <p:cNvSpPr>
              <a:spLocks/>
            </p:cNvSpPr>
            <p:nvPr/>
          </p:nvSpPr>
          <p:spPr bwMode="auto">
            <a:xfrm>
              <a:off x="4307" y="1703"/>
              <a:ext cx="133" cy="108"/>
            </a:xfrm>
            <a:custGeom>
              <a:avLst/>
              <a:gdLst>
                <a:gd name="T0" fmla="*/ 0 w 266"/>
                <a:gd name="T1" fmla="*/ 1 h 216"/>
                <a:gd name="T2" fmla="*/ 1 w 266"/>
                <a:gd name="T3" fmla="*/ 1 h 216"/>
                <a:gd name="T4" fmla="*/ 1 w 266"/>
                <a:gd name="T5" fmla="*/ 1 h 216"/>
                <a:gd name="T6" fmla="*/ 1 w 266"/>
                <a:gd name="T7" fmla="*/ 1 h 216"/>
                <a:gd name="T8" fmla="*/ 1 w 266"/>
                <a:gd name="T9" fmla="*/ 1 h 216"/>
                <a:gd name="T10" fmla="*/ 1 w 266"/>
                <a:gd name="T11" fmla="*/ 1 h 216"/>
                <a:gd name="T12" fmla="*/ 1 w 266"/>
                <a:gd name="T13" fmla="*/ 1 h 216"/>
                <a:gd name="T14" fmla="*/ 1 w 266"/>
                <a:gd name="T15" fmla="*/ 1 h 216"/>
                <a:gd name="T16" fmla="*/ 1 w 266"/>
                <a:gd name="T17" fmla="*/ 1 h 216"/>
                <a:gd name="T18" fmla="*/ 1 w 266"/>
                <a:gd name="T19" fmla="*/ 1 h 216"/>
                <a:gd name="T20" fmla="*/ 1 w 266"/>
                <a:gd name="T21" fmla="*/ 1 h 216"/>
                <a:gd name="T22" fmla="*/ 1 w 266"/>
                <a:gd name="T23" fmla="*/ 1 h 216"/>
                <a:gd name="T24" fmla="*/ 1 w 266"/>
                <a:gd name="T25" fmla="*/ 1 h 216"/>
                <a:gd name="T26" fmla="*/ 1 w 266"/>
                <a:gd name="T27" fmla="*/ 1 h 216"/>
                <a:gd name="T28" fmla="*/ 1 w 266"/>
                <a:gd name="T29" fmla="*/ 1 h 216"/>
                <a:gd name="T30" fmla="*/ 1 w 266"/>
                <a:gd name="T31" fmla="*/ 1 h 216"/>
                <a:gd name="T32" fmla="*/ 1 w 266"/>
                <a:gd name="T33" fmla="*/ 1 h 216"/>
                <a:gd name="T34" fmla="*/ 1 w 266"/>
                <a:gd name="T35" fmla="*/ 1 h 216"/>
                <a:gd name="T36" fmla="*/ 1 w 266"/>
                <a:gd name="T37" fmla="*/ 1 h 216"/>
                <a:gd name="T38" fmla="*/ 1 w 266"/>
                <a:gd name="T39" fmla="*/ 1 h 216"/>
                <a:gd name="T40" fmla="*/ 1 w 266"/>
                <a:gd name="T41" fmla="*/ 1 h 216"/>
                <a:gd name="T42" fmla="*/ 1 w 266"/>
                <a:gd name="T43" fmla="*/ 1 h 216"/>
                <a:gd name="T44" fmla="*/ 1 w 266"/>
                <a:gd name="T45" fmla="*/ 0 h 216"/>
                <a:gd name="T46" fmla="*/ 1 w 266"/>
                <a:gd name="T47" fmla="*/ 1 h 216"/>
                <a:gd name="T48" fmla="*/ 1 w 266"/>
                <a:gd name="T49" fmla="*/ 1 h 216"/>
                <a:gd name="T50" fmla="*/ 1 w 266"/>
                <a:gd name="T51" fmla="*/ 1 h 216"/>
                <a:gd name="T52" fmla="*/ 1 w 266"/>
                <a:gd name="T53" fmla="*/ 1 h 216"/>
                <a:gd name="T54" fmla="*/ 1 w 266"/>
                <a:gd name="T55" fmla="*/ 1 h 216"/>
                <a:gd name="T56" fmla="*/ 1 w 266"/>
                <a:gd name="T57" fmla="*/ 1 h 216"/>
                <a:gd name="T58" fmla="*/ 1 w 266"/>
                <a:gd name="T59" fmla="*/ 1 h 216"/>
                <a:gd name="T60" fmla="*/ 1 w 266"/>
                <a:gd name="T61" fmla="*/ 1 h 216"/>
                <a:gd name="T62" fmla="*/ 1 w 266"/>
                <a:gd name="T63" fmla="*/ 1 h 216"/>
                <a:gd name="T64" fmla="*/ 1 w 266"/>
                <a:gd name="T65" fmla="*/ 1 h 216"/>
                <a:gd name="T66" fmla="*/ 1 w 266"/>
                <a:gd name="T67" fmla="*/ 1 h 216"/>
                <a:gd name="T68" fmla="*/ 1 w 266"/>
                <a:gd name="T69" fmla="*/ 1 h 216"/>
                <a:gd name="T70" fmla="*/ 1 w 266"/>
                <a:gd name="T71" fmla="*/ 1 h 216"/>
                <a:gd name="T72" fmla="*/ 1 w 266"/>
                <a:gd name="T73" fmla="*/ 1 h 216"/>
                <a:gd name="T74" fmla="*/ 1 w 266"/>
                <a:gd name="T75" fmla="*/ 1 h 216"/>
                <a:gd name="T76" fmla="*/ 1 w 266"/>
                <a:gd name="T77" fmla="*/ 1 h 216"/>
                <a:gd name="T78" fmla="*/ 1 w 266"/>
                <a:gd name="T79" fmla="*/ 1 h 216"/>
                <a:gd name="T80" fmla="*/ 1 w 266"/>
                <a:gd name="T81" fmla="*/ 1 h 216"/>
                <a:gd name="T82" fmla="*/ 1 w 266"/>
                <a:gd name="T83" fmla="*/ 1 h 216"/>
                <a:gd name="T84" fmla="*/ 1 w 266"/>
                <a:gd name="T85" fmla="*/ 1 h 216"/>
                <a:gd name="T86" fmla="*/ 1 w 266"/>
                <a:gd name="T87" fmla="*/ 1 h 216"/>
                <a:gd name="T88" fmla="*/ 1 w 266"/>
                <a:gd name="T89" fmla="*/ 1 h 216"/>
                <a:gd name="T90" fmla="*/ 1 w 266"/>
                <a:gd name="T91" fmla="*/ 1 h 216"/>
                <a:gd name="T92" fmla="*/ 1 w 266"/>
                <a:gd name="T93" fmla="*/ 1 h 216"/>
                <a:gd name="T94" fmla="*/ 1 w 266"/>
                <a:gd name="T95" fmla="*/ 1 h 216"/>
                <a:gd name="T96" fmla="*/ 0 w 266"/>
                <a:gd name="T97" fmla="*/ 1 h 216"/>
                <a:gd name="T98" fmla="*/ 0 w 266"/>
                <a:gd name="T99" fmla="*/ 1 h 2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6"/>
                <a:gd name="T151" fmla="*/ 0 h 216"/>
                <a:gd name="T152" fmla="*/ 266 w 266"/>
                <a:gd name="T153" fmla="*/ 216 h 2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6" h="216">
                  <a:moveTo>
                    <a:pt x="0" y="161"/>
                  </a:moveTo>
                  <a:lnTo>
                    <a:pt x="69" y="102"/>
                  </a:lnTo>
                  <a:lnTo>
                    <a:pt x="69" y="100"/>
                  </a:lnTo>
                  <a:lnTo>
                    <a:pt x="69" y="98"/>
                  </a:lnTo>
                  <a:lnTo>
                    <a:pt x="69" y="93"/>
                  </a:lnTo>
                  <a:lnTo>
                    <a:pt x="69" y="85"/>
                  </a:lnTo>
                  <a:lnTo>
                    <a:pt x="69" y="78"/>
                  </a:lnTo>
                  <a:lnTo>
                    <a:pt x="73" y="68"/>
                  </a:lnTo>
                  <a:lnTo>
                    <a:pt x="76" y="60"/>
                  </a:lnTo>
                  <a:lnTo>
                    <a:pt x="80" y="53"/>
                  </a:lnTo>
                  <a:lnTo>
                    <a:pt x="86" y="45"/>
                  </a:lnTo>
                  <a:lnTo>
                    <a:pt x="92" y="39"/>
                  </a:lnTo>
                  <a:lnTo>
                    <a:pt x="97" y="36"/>
                  </a:lnTo>
                  <a:lnTo>
                    <a:pt x="103" y="34"/>
                  </a:lnTo>
                  <a:lnTo>
                    <a:pt x="116" y="30"/>
                  </a:lnTo>
                  <a:lnTo>
                    <a:pt x="128" y="28"/>
                  </a:lnTo>
                  <a:lnTo>
                    <a:pt x="139" y="20"/>
                  </a:lnTo>
                  <a:lnTo>
                    <a:pt x="149" y="13"/>
                  </a:lnTo>
                  <a:lnTo>
                    <a:pt x="156" y="7"/>
                  </a:lnTo>
                  <a:lnTo>
                    <a:pt x="158" y="5"/>
                  </a:lnTo>
                  <a:lnTo>
                    <a:pt x="171" y="11"/>
                  </a:lnTo>
                  <a:lnTo>
                    <a:pt x="164" y="24"/>
                  </a:lnTo>
                  <a:lnTo>
                    <a:pt x="236" y="0"/>
                  </a:lnTo>
                  <a:lnTo>
                    <a:pt x="247" y="11"/>
                  </a:lnTo>
                  <a:lnTo>
                    <a:pt x="266" y="11"/>
                  </a:lnTo>
                  <a:lnTo>
                    <a:pt x="266" y="47"/>
                  </a:lnTo>
                  <a:lnTo>
                    <a:pt x="206" y="93"/>
                  </a:lnTo>
                  <a:lnTo>
                    <a:pt x="141" y="121"/>
                  </a:lnTo>
                  <a:lnTo>
                    <a:pt x="137" y="117"/>
                  </a:lnTo>
                  <a:lnTo>
                    <a:pt x="130" y="116"/>
                  </a:lnTo>
                  <a:lnTo>
                    <a:pt x="118" y="114"/>
                  </a:lnTo>
                  <a:lnTo>
                    <a:pt x="107" y="116"/>
                  </a:lnTo>
                  <a:lnTo>
                    <a:pt x="103" y="117"/>
                  </a:lnTo>
                  <a:lnTo>
                    <a:pt x="99" y="121"/>
                  </a:lnTo>
                  <a:lnTo>
                    <a:pt x="93" y="125"/>
                  </a:lnTo>
                  <a:lnTo>
                    <a:pt x="86" y="133"/>
                  </a:lnTo>
                  <a:lnTo>
                    <a:pt x="80" y="140"/>
                  </a:lnTo>
                  <a:lnTo>
                    <a:pt x="73" y="148"/>
                  </a:lnTo>
                  <a:lnTo>
                    <a:pt x="65" y="157"/>
                  </a:lnTo>
                  <a:lnTo>
                    <a:pt x="59" y="167"/>
                  </a:lnTo>
                  <a:lnTo>
                    <a:pt x="50" y="176"/>
                  </a:lnTo>
                  <a:lnTo>
                    <a:pt x="42" y="184"/>
                  </a:lnTo>
                  <a:lnTo>
                    <a:pt x="35" y="192"/>
                  </a:lnTo>
                  <a:lnTo>
                    <a:pt x="31" y="199"/>
                  </a:lnTo>
                  <a:lnTo>
                    <a:pt x="25" y="207"/>
                  </a:lnTo>
                  <a:lnTo>
                    <a:pt x="23" y="211"/>
                  </a:lnTo>
                  <a:lnTo>
                    <a:pt x="21" y="214"/>
                  </a:lnTo>
                  <a:lnTo>
                    <a:pt x="21" y="216"/>
                  </a:lnTo>
                  <a:lnTo>
                    <a:pt x="0" y="161"/>
                  </a:lnTo>
                  <a:close/>
                </a:path>
              </a:pathLst>
            </a:custGeom>
            <a:solidFill>
              <a:srgbClr val="F2CC99"/>
            </a:solidFill>
            <a:ln w="9525">
              <a:noFill/>
              <a:round/>
              <a:headEnd/>
              <a:tailEnd/>
            </a:ln>
          </p:spPr>
          <p:txBody>
            <a:bodyPr/>
            <a:lstStyle/>
            <a:p>
              <a:endParaRPr lang="en-US"/>
            </a:p>
          </p:txBody>
        </p:sp>
        <p:sp>
          <p:nvSpPr>
            <p:cNvPr id="109605" name="Freeform 34"/>
            <p:cNvSpPr>
              <a:spLocks/>
            </p:cNvSpPr>
            <p:nvPr/>
          </p:nvSpPr>
          <p:spPr bwMode="auto">
            <a:xfrm>
              <a:off x="5123" y="1200"/>
              <a:ext cx="178" cy="221"/>
            </a:xfrm>
            <a:custGeom>
              <a:avLst/>
              <a:gdLst>
                <a:gd name="T0" fmla="*/ 1 w 356"/>
                <a:gd name="T1" fmla="*/ 0 h 443"/>
                <a:gd name="T2" fmla="*/ 1 w 356"/>
                <a:gd name="T3" fmla="*/ 0 h 443"/>
                <a:gd name="T4" fmla="*/ 1 w 356"/>
                <a:gd name="T5" fmla="*/ 0 h 443"/>
                <a:gd name="T6" fmla="*/ 1 w 356"/>
                <a:gd name="T7" fmla="*/ 0 h 443"/>
                <a:gd name="T8" fmla="*/ 1 w 356"/>
                <a:gd name="T9" fmla="*/ 0 h 443"/>
                <a:gd name="T10" fmla="*/ 1 w 356"/>
                <a:gd name="T11" fmla="*/ 0 h 443"/>
                <a:gd name="T12" fmla="*/ 1 w 356"/>
                <a:gd name="T13" fmla="*/ 0 h 443"/>
                <a:gd name="T14" fmla="*/ 1 w 356"/>
                <a:gd name="T15" fmla="*/ 0 h 443"/>
                <a:gd name="T16" fmla="*/ 1 w 356"/>
                <a:gd name="T17" fmla="*/ 0 h 443"/>
                <a:gd name="T18" fmla="*/ 1 w 356"/>
                <a:gd name="T19" fmla="*/ 0 h 443"/>
                <a:gd name="T20" fmla="*/ 1 w 356"/>
                <a:gd name="T21" fmla="*/ 0 h 443"/>
                <a:gd name="T22" fmla="*/ 1 w 356"/>
                <a:gd name="T23" fmla="*/ 0 h 443"/>
                <a:gd name="T24" fmla="*/ 1 w 356"/>
                <a:gd name="T25" fmla="*/ 0 h 443"/>
                <a:gd name="T26" fmla="*/ 1 w 356"/>
                <a:gd name="T27" fmla="*/ 0 h 443"/>
                <a:gd name="T28" fmla="*/ 1 w 356"/>
                <a:gd name="T29" fmla="*/ 0 h 443"/>
                <a:gd name="T30" fmla="*/ 1 w 356"/>
                <a:gd name="T31" fmla="*/ 0 h 443"/>
                <a:gd name="T32" fmla="*/ 1 w 356"/>
                <a:gd name="T33" fmla="*/ 0 h 443"/>
                <a:gd name="T34" fmla="*/ 1 w 356"/>
                <a:gd name="T35" fmla="*/ 0 h 443"/>
                <a:gd name="T36" fmla="*/ 1 w 356"/>
                <a:gd name="T37" fmla="*/ 0 h 443"/>
                <a:gd name="T38" fmla="*/ 1 w 356"/>
                <a:gd name="T39" fmla="*/ 0 h 443"/>
                <a:gd name="T40" fmla="*/ 1 w 356"/>
                <a:gd name="T41" fmla="*/ 0 h 443"/>
                <a:gd name="T42" fmla="*/ 1 w 356"/>
                <a:gd name="T43" fmla="*/ 0 h 443"/>
                <a:gd name="T44" fmla="*/ 1 w 356"/>
                <a:gd name="T45" fmla="*/ 0 h 443"/>
                <a:gd name="T46" fmla="*/ 1 w 356"/>
                <a:gd name="T47" fmla="*/ 0 h 443"/>
                <a:gd name="T48" fmla="*/ 1 w 356"/>
                <a:gd name="T49" fmla="*/ 0 h 443"/>
                <a:gd name="T50" fmla="*/ 1 w 356"/>
                <a:gd name="T51" fmla="*/ 0 h 443"/>
                <a:gd name="T52" fmla="*/ 0 w 356"/>
                <a:gd name="T53" fmla="*/ 0 h 443"/>
                <a:gd name="T54" fmla="*/ 1 w 356"/>
                <a:gd name="T55" fmla="*/ 0 h 443"/>
                <a:gd name="T56" fmla="*/ 1 w 356"/>
                <a:gd name="T57" fmla="*/ 0 h 443"/>
                <a:gd name="T58" fmla="*/ 1 w 356"/>
                <a:gd name="T59" fmla="*/ 0 h 443"/>
                <a:gd name="T60" fmla="*/ 1 w 356"/>
                <a:gd name="T61" fmla="*/ 0 h 443"/>
                <a:gd name="T62" fmla="*/ 1 w 356"/>
                <a:gd name="T63" fmla="*/ 0 h 443"/>
                <a:gd name="T64" fmla="*/ 1 w 356"/>
                <a:gd name="T65" fmla="*/ 0 h 443"/>
                <a:gd name="T66" fmla="*/ 1 w 356"/>
                <a:gd name="T67" fmla="*/ 0 h 443"/>
                <a:gd name="T68" fmla="*/ 1 w 356"/>
                <a:gd name="T69" fmla="*/ 0 h 443"/>
                <a:gd name="T70" fmla="*/ 1 w 356"/>
                <a:gd name="T71" fmla="*/ 0 h 443"/>
                <a:gd name="T72" fmla="*/ 1 w 356"/>
                <a:gd name="T73" fmla="*/ 0 h 443"/>
                <a:gd name="T74" fmla="*/ 1 w 356"/>
                <a:gd name="T75" fmla="*/ 0 h 443"/>
                <a:gd name="T76" fmla="*/ 1 w 356"/>
                <a:gd name="T77" fmla="*/ 0 h 443"/>
                <a:gd name="T78" fmla="*/ 1 w 356"/>
                <a:gd name="T79" fmla="*/ 0 h 443"/>
                <a:gd name="T80" fmla="*/ 1 w 356"/>
                <a:gd name="T81" fmla="*/ 0 h 443"/>
                <a:gd name="T82" fmla="*/ 1 w 356"/>
                <a:gd name="T83" fmla="*/ 0 h 443"/>
                <a:gd name="T84" fmla="*/ 1 w 356"/>
                <a:gd name="T85" fmla="*/ 0 h 443"/>
                <a:gd name="T86" fmla="*/ 1 w 356"/>
                <a:gd name="T87" fmla="*/ 0 h 443"/>
                <a:gd name="T88" fmla="*/ 1 w 356"/>
                <a:gd name="T89" fmla="*/ 0 h 443"/>
                <a:gd name="T90" fmla="*/ 1 w 356"/>
                <a:gd name="T91" fmla="*/ 0 h 443"/>
                <a:gd name="T92" fmla="*/ 1 w 356"/>
                <a:gd name="T93" fmla="*/ 0 h 443"/>
                <a:gd name="T94" fmla="*/ 1 w 356"/>
                <a:gd name="T95" fmla="*/ 0 h 443"/>
                <a:gd name="T96" fmla="*/ 1 w 356"/>
                <a:gd name="T97" fmla="*/ 0 h 443"/>
                <a:gd name="T98" fmla="*/ 1 w 356"/>
                <a:gd name="T99" fmla="*/ 0 h 443"/>
                <a:gd name="T100" fmla="*/ 1 w 356"/>
                <a:gd name="T101" fmla="*/ 0 h 443"/>
                <a:gd name="T102" fmla="*/ 1 w 356"/>
                <a:gd name="T103" fmla="*/ 0 h 443"/>
                <a:gd name="T104" fmla="*/ 1 w 356"/>
                <a:gd name="T105" fmla="*/ 0 h 443"/>
                <a:gd name="T106" fmla="*/ 1 w 356"/>
                <a:gd name="T107" fmla="*/ 0 h 443"/>
                <a:gd name="T108" fmla="*/ 1 w 356"/>
                <a:gd name="T109" fmla="*/ 0 h 4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6"/>
                <a:gd name="T166" fmla="*/ 0 h 443"/>
                <a:gd name="T167" fmla="*/ 356 w 356"/>
                <a:gd name="T168" fmla="*/ 443 h 4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6" h="443">
                  <a:moveTo>
                    <a:pt x="93" y="0"/>
                  </a:moveTo>
                  <a:lnTo>
                    <a:pt x="91" y="0"/>
                  </a:lnTo>
                  <a:lnTo>
                    <a:pt x="91" y="8"/>
                  </a:lnTo>
                  <a:lnTo>
                    <a:pt x="90" y="17"/>
                  </a:lnTo>
                  <a:lnTo>
                    <a:pt x="90" y="29"/>
                  </a:lnTo>
                  <a:lnTo>
                    <a:pt x="88" y="34"/>
                  </a:lnTo>
                  <a:lnTo>
                    <a:pt x="86" y="42"/>
                  </a:lnTo>
                  <a:lnTo>
                    <a:pt x="86" y="49"/>
                  </a:lnTo>
                  <a:lnTo>
                    <a:pt x="86" y="57"/>
                  </a:lnTo>
                  <a:lnTo>
                    <a:pt x="82" y="63"/>
                  </a:lnTo>
                  <a:lnTo>
                    <a:pt x="82" y="70"/>
                  </a:lnTo>
                  <a:lnTo>
                    <a:pt x="80" y="78"/>
                  </a:lnTo>
                  <a:lnTo>
                    <a:pt x="78" y="86"/>
                  </a:lnTo>
                  <a:lnTo>
                    <a:pt x="74" y="89"/>
                  </a:lnTo>
                  <a:lnTo>
                    <a:pt x="71" y="97"/>
                  </a:lnTo>
                  <a:lnTo>
                    <a:pt x="65" y="105"/>
                  </a:lnTo>
                  <a:lnTo>
                    <a:pt x="59" y="114"/>
                  </a:lnTo>
                  <a:lnTo>
                    <a:pt x="52" y="122"/>
                  </a:lnTo>
                  <a:lnTo>
                    <a:pt x="46" y="131"/>
                  </a:lnTo>
                  <a:lnTo>
                    <a:pt x="40" y="139"/>
                  </a:lnTo>
                  <a:lnTo>
                    <a:pt x="34" y="148"/>
                  </a:lnTo>
                  <a:lnTo>
                    <a:pt x="27" y="156"/>
                  </a:lnTo>
                  <a:lnTo>
                    <a:pt x="19" y="162"/>
                  </a:lnTo>
                  <a:lnTo>
                    <a:pt x="14" y="169"/>
                  </a:lnTo>
                  <a:lnTo>
                    <a:pt x="10" y="177"/>
                  </a:lnTo>
                  <a:lnTo>
                    <a:pt x="2" y="184"/>
                  </a:lnTo>
                  <a:lnTo>
                    <a:pt x="0" y="188"/>
                  </a:lnTo>
                  <a:lnTo>
                    <a:pt x="2" y="188"/>
                  </a:lnTo>
                  <a:lnTo>
                    <a:pt x="10" y="190"/>
                  </a:lnTo>
                  <a:lnTo>
                    <a:pt x="14" y="190"/>
                  </a:lnTo>
                  <a:lnTo>
                    <a:pt x="21" y="194"/>
                  </a:lnTo>
                  <a:lnTo>
                    <a:pt x="29" y="196"/>
                  </a:lnTo>
                  <a:lnTo>
                    <a:pt x="38" y="200"/>
                  </a:lnTo>
                  <a:lnTo>
                    <a:pt x="44" y="201"/>
                  </a:lnTo>
                  <a:lnTo>
                    <a:pt x="52" y="205"/>
                  </a:lnTo>
                  <a:lnTo>
                    <a:pt x="61" y="209"/>
                  </a:lnTo>
                  <a:lnTo>
                    <a:pt x="69" y="215"/>
                  </a:lnTo>
                  <a:lnTo>
                    <a:pt x="76" y="219"/>
                  </a:lnTo>
                  <a:lnTo>
                    <a:pt x="84" y="222"/>
                  </a:lnTo>
                  <a:lnTo>
                    <a:pt x="90" y="228"/>
                  </a:lnTo>
                  <a:lnTo>
                    <a:pt x="97" y="234"/>
                  </a:lnTo>
                  <a:lnTo>
                    <a:pt x="107" y="243"/>
                  </a:lnTo>
                  <a:lnTo>
                    <a:pt x="118" y="255"/>
                  </a:lnTo>
                  <a:lnTo>
                    <a:pt x="128" y="266"/>
                  </a:lnTo>
                  <a:lnTo>
                    <a:pt x="137" y="279"/>
                  </a:lnTo>
                  <a:lnTo>
                    <a:pt x="143" y="287"/>
                  </a:lnTo>
                  <a:lnTo>
                    <a:pt x="149" y="297"/>
                  </a:lnTo>
                  <a:lnTo>
                    <a:pt x="152" y="300"/>
                  </a:lnTo>
                  <a:lnTo>
                    <a:pt x="154" y="304"/>
                  </a:lnTo>
                  <a:lnTo>
                    <a:pt x="143" y="321"/>
                  </a:lnTo>
                  <a:lnTo>
                    <a:pt x="152" y="443"/>
                  </a:lnTo>
                  <a:lnTo>
                    <a:pt x="356" y="171"/>
                  </a:lnTo>
                  <a:lnTo>
                    <a:pt x="242" y="51"/>
                  </a:lnTo>
                  <a:lnTo>
                    <a:pt x="93" y="0"/>
                  </a:lnTo>
                  <a:close/>
                </a:path>
              </a:pathLst>
            </a:custGeom>
            <a:solidFill>
              <a:srgbClr val="C24D4D"/>
            </a:solidFill>
            <a:ln w="9525">
              <a:noFill/>
              <a:round/>
              <a:headEnd/>
              <a:tailEnd/>
            </a:ln>
          </p:spPr>
          <p:txBody>
            <a:bodyPr/>
            <a:lstStyle/>
            <a:p>
              <a:endParaRPr lang="en-US"/>
            </a:p>
          </p:txBody>
        </p:sp>
        <p:sp>
          <p:nvSpPr>
            <p:cNvPr id="109606" name="Freeform 35"/>
            <p:cNvSpPr>
              <a:spLocks/>
            </p:cNvSpPr>
            <p:nvPr/>
          </p:nvSpPr>
          <p:spPr bwMode="auto">
            <a:xfrm>
              <a:off x="5013" y="1186"/>
              <a:ext cx="263" cy="86"/>
            </a:xfrm>
            <a:custGeom>
              <a:avLst/>
              <a:gdLst>
                <a:gd name="T0" fmla="*/ 0 w 526"/>
                <a:gd name="T1" fmla="*/ 0 h 173"/>
                <a:gd name="T2" fmla="*/ 1 w 526"/>
                <a:gd name="T3" fmla="*/ 0 h 173"/>
                <a:gd name="T4" fmla="*/ 1 w 526"/>
                <a:gd name="T5" fmla="*/ 0 h 173"/>
                <a:gd name="T6" fmla="*/ 1 w 526"/>
                <a:gd name="T7" fmla="*/ 0 h 173"/>
                <a:gd name="T8" fmla="*/ 1 w 526"/>
                <a:gd name="T9" fmla="*/ 0 h 173"/>
                <a:gd name="T10" fmla="*/ 1 w 526"/>
                <a:gd name="T11" fmla="*/ 0 h 173"/>
                <a:gd name="T12" fmla="*/ 1 w 526"/>
                <a:gd name="T13" fmla="*/ 0 h 173"/>
                <a:gd name="T14" fmla="*/ 1 w 526"/>
                <a:gd name="T15" fmla="*/ 0 h 173"/>
                <a:gd name="T16" fmla="*/ 1 w 526"/>
                <a:gd name="T17" fmla="*/ 0 h 173"/>
                <a:gd name="T18" fmla="*/ 1 w 526"/>
                <a:gd name="T19" fmla="*/ 0 h 173"/>
                <a:gd name="T20" fmla="*/ 1 w 526"/>
                <a:gd name="T21" fmla="*/ 0 h 173"/>
                <a:gd name="T22" fmla="*/ 1 w 526"/>
                <a:gd name="T23" fmla="*/ 0 h 173"/>
                <a:gd name="T24" fmla="*/ 1 w 526"/>
                <a:gd name="T25" fmla="*/ 0 h 173"/>
                <a:gd name="T26" fmla="*/ 1 w 526"/>
                <a:gd name="T27" fmla="*/ 0 h 173"/>
                <a:gd name="T28" fmla="*/ 1 w 526"/>
                <a:gd name="T29" fmla="*/ 0 h 173"/>
                <a:gd name="T30" fmla="*/ 1 w 526"/>
                <a:gd name="T31" fmla="*/ 0 h 173"/>
                <a:gd name="T32" fmla="*/ 1 w 526"/>
                <a:gd name="T33" fmla="*/ 0 h 173"/>
                <a:gd name="T34" fmla="*/ 1 w 526"/>
                <a:gd name="T35" fmla="*/ 0 h 173"/>
                <a:gd name="T36" fmla="*/ 1 w 526"/>
                <a:gd name="T37" fmla="*/ 0 h 173"/>
                <a:gd name="T38" fmla="*/ 1 w 526"/>
                <a:gd name="T39" fmla="*/ 0 h 173"/>
                <a:gd name="T40" fmla="*/ 1 w 526"/>
                <a:gd name="T41" fmla="*/ 0 h 173"/>
                <a:gd name="T42" fmla="*/ 1 w 526"/>
                <a:gd name="T43" fmla="*/ 0 h 173"/>
                <a:gd name="T44" fmla="*/ 1 w 526"/>
                <a:gd name="T45" fmla="*/ 0 h 173"/>
                <a:gd name="T46" fmla="*/ 1 w 526"/>
                <a:gd name="T47" fmla="*/ 0 h 173"/>
                <a:gd name="T48" fmla="*/ 1 w 526"/>
                <a:gd name="T49" fmla="*/ 0 h 173"/>
                <a:gd name="T50" fmla="*/ 1 w 526"/>
                <a:gd name="T51" fmla="*/ 0 h 173"/>
                <a:gd name="T52" fmla="*/ 1 w 526"/>
                <a:gd name="T53" fmla="*/ 0 h 173"/>
                <a:gd name="T54" fmla="*/ 1 w 526"/>
                <a:gd name="T55" fmla="*/ 0 h 173"/>
                <a:gd name="T56" fmla="*/ 1 w 526"/>
                <a:gd name="T57" fmla="*/ 0 h 173"/>
                <a:gd name="T58" fmla="*/ 1 w 526"/>
                <a:gd name="T59" fmla="*/ 0 h 173"/>
                <a:gd name="T60" fmla="*/ 1 w 526"/>
                <a:gd name="T61" fmla="*/ 0 h 173"/>
                <a:gd name="T62" fmla="*/ 1 w 526"/>
                <a:gd name="T63" fmla="*/ 0 h 173"/>
                <a:gd name="T64" fmla="*/ 1 w 526"/>
                <a:gd name="T65" fmla="*/ 0 h 173"/>
                <a:gd name="T66" fmla="*/ 1 w 526"/>
                <a:gd name="T67" fmla="*/ 0 h 173"/>
                <a:gd name="T68" fmla="*/ 1 w 526"/>
                <a:gd name="T69" fmla="*/ 0 h 173"/>
                <a:gd name="T70" fmla="*/ 1 w 526"/>
                <a:gd name="T71" fmla="*/ 0 h 173"/>
                <a:gd name="T72" fmla="*/ 1 w 526"/>
                <a:gd name="T73" fmla="*/ 0 h 173"/>
                <a:gd name="T74" fmla="*/ 1 w 526"/>
                <a:gd name="T75" fmla="*/ 0 h 173"/>
                <a:gd name="T76" fmla="*/ 1 w 526"/>
                <a:gd name="T77" fmla="*/ 0 h 173"/>
                <a:gd name="T78" fmla="*/ 1 w 526"/>
                <a:gd name="T79" fmla="*/ 0 h 173"/>
                <a:gd name="T80" fmla="*/ 1 w 526"/>
                <a:gd name="T81" fmla="*/ 0 h 173"/>
                <a:gd name="T82" fmla="*/ 1 w 526"/>
                <a:gd name="T83" fmla="*/ 0 h 173"/>
                <a:gd name="T84" fmla="*/ 1 w 526"/>
                <a:gd name="T85" fmla="*/ 0 h 173"/>
                <a:gd name="T86" fmla="*/ 1 w 526"/>
                <a:gd name="T87" fmla="*/ 0 h 173"/>
                <a:gd name="T88" fmla="*/ 1 w 526"/>
                <a:gd name="T89" fmla="*/ 0 h 173"/>
                <a:gd name="T90" fmla="*/ 1 w 526"/>
                <a:gd name="T91" fmla="*/ 0 h 173"/>
                <a:gd name="T92" fmla="*/ 1 w 526"/>
                <a:gd name="T93" fmla="*/ 0 h 173"/>
                <a:gd name="T94" fmla="*/ 1 w 526"/>
                <a:gd name="T95" fmla="*/ 0 h 173"/>
                <a:gd name="T96" fmla="*/ 1 w 526"/>
                <a:gd name="T97" fmla="*/ 0 h 173"/>
                <a:gd name="T98" fmla="*/ 1 w 526"/>
                <a:gd name="T99" fmla="*/ 0 h 173"/>
                <a:gd name="T100" fmla="*/ 1 w 526"/>
                <a:gd name="T101" fmla="*/ 0 h 173"/>
                <a:gd name="T102" fmla="*/ 1 w 526"/>
                <a:gd name="T103" fmla="*/ 0 h 173"/>
                <a:gd name="T104" fmla="*/ 1 w 526"/>
                <a:gd name="T105" fmla="*/ 0 h 173"/>
                <a:gd name="T106" fmla="*/ 1 w 526"/>
                <a:gd name="T107" fmla="*/ 0 h 173"/>
                <a:gd name="T108" fmla="*/ 1 w 526"/>
                <a:gd name="T109" fmla="*/ 0 h 173"/>
                <a:gd name="T110" fmla="*/ 1 w 526"/>
                <a:gd name="T111" fmla="*/ 0 h 173"/>
                <a:gd name="T112" fmla="*/ 1 w 526"/>
                <a:gd name="T113" fmla="*/ 0 h 173"/>
                <a:gd name="T114" fmla="*/ 1 w 526"/>
                <a:gd name="T115" fmla="*/ 0 h 173"/>
                <a:gd name="T116" fmla="*/ 0 w 526"/>
                <a:gd name="T117" fmla="*/ 0 h 1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26"/>
                <a:gd name="T178" fmla="*/ 0 h 173"/>
                <a:gd name="T179" fmla="*/ 526 w 526"/>
                <a:gd name="T180" fmla="*/ 173 h 17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26" h="173">
                  <a:moveTo>
                    <a:pt x="0" y="63"/>
                  </a:moveTo>
                  <a:lnTo>
                    <a:pt x="0" y="63"/>
                  </a:lnTo>
                  <a:lnTo>
                    <a:pt x="4" y="63"/>
                  </a:lnTo>
                  <a:lnTo>
                    <a:pt x="7" y="61"/>
                  </a:lnTo>
                  <a:lnTo>
                    <a:pt x="17" y="59"/>
                  </a:lnTo>
                  <a:lnTo>
                    <a:pt x="24" y="58"/>
                  </a:lnTo>
                  <a:lnTo>
                    <a:pt x="36" y="56"/>
                  </a:lnTo>
                  <a:lnTo>
                    <a:pt x="47" y="56"/>
                  </a:lnTo>
                  <a:lnTo>
                    <a:pt x="61" y="54"/>
                  </a:lnTo>
                  <a:lnTo>
                    <a:pt x="72" y="52"/>
                  </a:lnTo>
                  <a:lnTo>
                    <a:pt x="87" y="50"/>
                  </a:lnTo>
                  <a:lnTo>
                    <a:pt x="100" y="48"/>
                  </a:lnTo>
                  <a:lnTo>
                    <a:pt x="116" y="48"/>
                  </a:lnTo>
                  <a:lnTo>
                    <a:pt x="129" y="46"/>
                  </a:lnTo>
                  <a:lnTo>
                    <a:pt x="142" y="44"/>
                  </a:lnTo>
                  <a:lnTo>
                    <a:pt x="154" y="44"/>
                  </a:lnTo>
                  <a:lnTo>
                    <a:pt x="167" y="44"/>
                  </a:lnTo>
                  <a:lnTo>
                    <a:pt x="177" y="42"/>
                  </a:lnTo>
                  <a:lnTo>
                    <a:pt x="186" y="42"/>
                  </a:lnTo>
                  <a:lnTo>
                    <a:pt x="196" y="40"/>
                  </a:lnTo>
                  <a:lnTo>
                    <a:pt x="205" y="40"/>
                  </a:lnTo>
                  <a:lnTo>
                    <a:pt x="213" y="38"/>
                  </a:lnTo>
                  <a:lnTo>
                    <a:pt x="220" y="38"/>
                  </a:lnTo>
                  <a:lnTo>
                    <a:pt x="228" y="37"/>
                  </a:lnTo>
                  <a:lnTo>
                    <a:pt x="237" y="37"/>
                  </a:lnTo>
                  <a:lnTo>
                    <a:pt x="249" y="33"/>
                  </a:lnTo>
                  <a:lnTo>
                    <a:pt x="260" y="29"/>
                  </a:lnTo>
                  <a:lnTo>
                    <a:pt x="272" y="25"/>
                  </a:lnTo>
                  <a:lnTo>
                    <a:pt x="283" y="23"/>
                  </a:lnTo>
                  <a:lnTo>
                    <a:pt x="291" y="19"/>
                  </a:lnTo>
                  <a:lnTo>
                    <a:pt x="298" y="16"/>
                  </a:lnTo>
                  <a:lnTo>
                    <a:pt x="304" y="12"/>
                  </a:lnTo>
                  <a:lnTo>
                    <a:pt x="310" y="8"/>
                  </a:lnTo>
                  <a:lnTo>
                    <a:pt x="315" y="2"/>
                  </a:lnTo>
                  <a:lnTo>
                    <a:pt x="319" y="0"/>
                  </a:lnTo>
                  <a:lnTo>
                    <a:pt x="323" y="2"/>
                  </a:lnTo>
                  <a:lnTo>
                    <a:pt x="329" y="4"/>
                  </a:lnTo>
                  <a:lnTo>
                    <a:pt x="338" y="6"/>
                  </a:lnTo>
                  <a:lnTo>
                    <a:pt x="344" y="8"/>
                  </a:lnTo>
                  <a:lnTo>
                    <a:pt x="353" y="10"/>
                  </a:lnTo>
                  <a:lnTo>
                    <a:pt x="365" y="10"/>
                  </a:lnTo>
                  <a:lnTo>
                    <a:pt x="374" y="12"/>
                  </a:lnTo>
                  <a:lnTo>
                    <a:pt x="384" y="10"/>
                  </a:lnTo>
                  <a:lnTo>
                    <a:pt x="391" y="10"/>
                  </a:lnTo>
                  <a:lnTo>
                    <a:pt x="401" y="10"/>
                  </a:lnTo>
                  <a:lnTo>
                    <a:pt x="410" y="12"/>
                  </a:lnTo>
                  <a:lnTo>
                    <a:pt x="418" y="12"/>
                  </a:lnTo>
                  <a:lnTo>
                    <a:pt x="426" y="14"/>
                  </a:lnTo>
                  <a:lnTo>
                    <a:pt x="435" y="16"/>
                  </a:lnTo>
                  <a:lnTo>
                    <a:pt x="446" y="19"/>
                  </a:lnTo>
                  <a:lnTo>
                    <a:pt x="456" y="21"/>
                  </a:lnTo>
                  <a:lnTo>
                    <a:pt x="467" y="29"/>
                  </a:lnTo>
                  <a:lnTo>
                    <a:pt x="475" y="33"/>
                  </a:lnTo>
                  <a:lnTo>
                    <a:pt x="483" y="37"/>
                  </a:lnTo>
                  <a:lnTo>
                    <a:pt x="488" y="40"/>
                  </a:lnTo>
                  <a:lnTo>
                    <a:pt x="496" y="46"/>
                  </a:lnTo>
                  <a:lnTo>
                    <a:pt x="505" y="54"/>
                  </a:lnTo>
                  <a:lnTo>
                    <a:pt x="517" y="61"/>
                  </a:lnTo>
                  <a:lnTo>
                    <a:pt x="522" y="67"/>
                  </a:lnTo>
                  <a:lnTo>
                    <a:pt x="526" y="69"/>
                  </a:lnTo>
                  <a:lnTo>
                    <a:pt x="361" y="50"/>
                  </a:lnTo>
                  <a:lnTo>
                    <a:pt x="313" y="56"/>
                  </a:lnTo>
                  <a:lnTo>
                    <a:pt x="310" y="75"/>
                  </a:lnTo>
                  <a:lnTo>
                    <a:pt x="315" y="80"/>
                  </a:lnTo>
                  <a:lnTo>
                    <a:pt x="321" y="86"/>
                  </a:lnTo>
                  <a:lnTo>
                    <a:pt x="323" y="88"/>
                  </a:lnTo>
                  <a:lnTo>
                    <a:pt x="323" y="94"/>
                  </a:lnTo>
                  <a:lnTo>
                    <a:pt x="325" y="97"/>
                  </a:lnTo>
                  <a:lnTo>
                    <a:pt x="327" y="107"/>
                  </a:lnTo>
                  <a:lnTo>
                    <a:pt x="327" y="113"/>
                  </a:lnTo>
                  <a:lnTo>
                    <a:pt x="329" y="120"/>
                  </a:lnTo>
                  <a:lnTo>
                    <a:pt x="327" y="126"/>
                  </a:lnTo>
                  <a:lnTo>
                    <a:pt x="327" y="134"/>
                  </a:lnTo>
                  <a:lnTo>
                    <a:pt x="323" y="143"/>
                  </a:lnTo>
                  <a:lnTo>
                    <a:pt x="319" y="151"/>
                  </a:lnTo>
                  <a:lnTo>
                    <a:pt x="315" y="147"/>
                  </a:lnTo>
                  <a:lnTo>
                    <a:pt x="313" y="141"/>
                  </a:lnTo>
                  <a:lnTo>
                    <a:pt x="308" y="132"/>
                  </a:lnTo>
                  <a:lnTo>
                    <a:pt x="300" y="124"/>
                  </a:lnTo>
                  <a:lnTo>
                    <a:pt x="294" y="118"/>
                  </a:lnTo>
                  <a:lnTo>
                    <a:pt x="289" y="116"/>
                  </a:lnTo>
                  <a:lnTo>
                    <a:pt x="283" y="115"/>
                  </a:lnTo>
                  <a:lnTo>
                    <a:pt x="275" y="113"/>
                  </a:lnTo>
                  <a:lnTo>
                    <a:pt x="264" y="111"/>
                  </a:lnTo>
                  <a:lnTo>
                    <a:pt x="254" y="109"/>
                  </a:lnTo>
                  <a:lnTo>
                    <a:pt x="249" y="101"/>
                  </a:lnTo>
                  <a:lnTo>
                    <a:pt x="247" y="94"/>
                  </a:lnTo>
                  <a:lnTo>
                    <a:pt x="247" y="88"/>
                  </a:lnTo>
                  <a:lnTo>
                    <a:pt x="247" y="86"/>
                  </a:lnTo>
                  <a:lnTo>
                    <a:pt x="245" y="86"/>
                  </a:lnTo>
                  <a:lnTo>
                    <a:pt x="241" y="88"/>
                  </a:lnTo>
                  <a:lnTo>
                    <a:pt x="234" y="88"/>
                  </a:lnTo>
                  <a:lnTo>
                    <a:pt x="226" y="94"/>
                  </a:lnTo>
                  <a:lnTo>
                    <a:pt x="220" y="94"/>
                  </a:lnTo>
                  <a:lnTo>
                    <a:pt x="215" y="97"/>
                  </a:lnTo>
                  <a:lnTo>
                    <a:pt x="209" y="101"/>
                  </a:lnTo>
                  <a:lnTo>
                    <a:pt x="203" y="105"/>
                  </a:lnTo>
                  <a:lnTo>
                    <a:pt x="196" y="109"/>
                  </a:lnTo>
                  <a:lnTo>
                    <a:pt x="188" y="113"/>
                  </a:lnTo>
                  <a:lnTo>
                    <a:pt x="180" y="118"/>
                  </a:lnTo>
                  <a:lnTo>
                    <a:pt x="175" y="124"/>
                  </a:lnTo>
                  <a:lnTo>
                    <a:pt x="165" y="128"/>
                  </a:lnTo>
                  <a:lnTo>
                    <a:pt x="154" y="134"/>
                  </a:lnTo>
                  <a:lnTo>
                    <a:pt x="144" y="137"/>
                  </a:lnTo>
                  <a:lnTo>
                    <a:pt x="133" y="143"/>
                  </a:lnTo>
                  <a:lnTo>
                    <a:pt x="119" y="147"/>
                  </a:lnTo>
                  <a:lnTo>
                    <a:pt x="108" y="151"/>
                  </a:lnTo>
                  <a:lnTo>
                    <a:pt x="95" y="154"/>
                  </a:lnTo>
                  <a:lnTo>
                    <a:pt x="83" y="160"/>
                  </a:lnTo>
                  <a:lnTo>
                    <a:pt x="72" y="162"/>
                  </a:lnTo>
                  <a:lnTo>
                    <a:pt x="61" y="164"/>
                  </a:lnTo>
                  <a:lnTo>
                    <a:pt x="49" y="168"/>
                  </a:lnTo>
                  <a:lnTo>
                    <a:pt x="42" y="170"/>
                  </a:lnTo>
                  <a:lnTo>
                    <a:pt x="34" y="170"/>
                  </a:lnTo>
                  <a:lnTo>
                    <a:pt x="30" y="172"/>
                  </a:lnTo>
                  <a:lnTo>
                    <a:pt x="26" y="173"/>
                  </a:lnTo>
                  <a:lnTo>
                    <a:pt x="0" y="63"/>
                  </a:lnTo>
                  <a:close/>
                </a:path>
              </a:pathLst>
            </a:custGeom>
            <a:solidFill>
              <a:srgbClr val="D8968D"/>
            </a:solidFill>
            <a:ln w="9525">
              <a:noFill/>
              <a:round/>
              <a:headEnd/>
              <a:tailEnd/>
            </a:ln>
          </p:spPr>
          <p:txBody>
            <a:bodyPr/>
            <a:lstStyle/>
            <a:p>
              <a:endParaRPr lang="en-US"/>
            </a:p>
          </p:txBody>
        </p:sp>
        <p:sp>
          <p:nvSpPr>
            <p:cNvPr id="109607" name="Freeform 36"/>
            <p:cNvSpPr>
              <a:spLocks/>
            </p:cNvSpPr>
            <p:nvPr/>
          </p:nvSpPr>
          <p:spPr bwMode="auto">
            <a:xfrm>
              <a:off x="5321" y="1383"/>
              <a:ext cx="165" cy="165"/>
            </a:xfrm>
            <a:custGeom>
              <a:avLst/>
              <a:gdLst>
                <a:gd name="T0" fmla="*/ 1 w 330"/>
                <a:gd name="T1" fmla="*/ 0 h 329"/>
                <a:gd name="T2" fmla="*/ 1 w 330"/>
                <a:gd name="T3" fmla="*/ 1 h 329"/>
                <a:gd name="T4" fmla="*/ 1 w 330"/>
                <a:gd name="T5" fmla="*/ 1 h 329"/>
                <a:gd name="T6" fmla="*/ 1 w 330"/>
                <a:gd name="T7" fmla="*/ 1 h 329"/>
                <a:gd name="T8" fmla="*/ 1 w 330"/>
                <a:gd name="T9" fmla="*/ 1 h 329"/>
                <a:gd name="T10" fmla="*/ 1 w 330"/>
                <a:gd name="T11" fmla="*/ 1 h 329"/>
                <a:gd name="T12" fmla="*/ 1 w 330"/>
                <a:gd name="T13" fmla="*/ 1 h 329"/>
                <a:gd name="T14" fmla="*/ 1 w 330"/>
                <a:gd name="T15" fmla="*/ 1 h 329"/>
                <a:gd name="T16" fmla="*/ 1 w 330"/>
                <a:gd name="T17" fmla="*/ 1 h 329"/>
                <a:gd name="T18" fmla="*/ 1 w 330"/>
                <a:gd name="T19" fmla="*/ 1 h 329"/>
                <a:gd name="T20" fmla="*/ 1 w 330"/>
                <a:gd name="T21" fmla="*/ 1 h 329"/>
                <a:gd name="T22" fmla="*/ 1 w 330"/>
                <a:gd name="T23" fmla="*/ 1 h 329"/>
                <a:gd name="T24" fmla="*/ 1 w 330"/>
                <a:gd name="T25" fmla="*/ 1 h 329"/>
                <a:gd name="T26" fmla="*/ 1 w 330"/>
                <a:gd name="T27" fmla="*/ 1 h 329"/>
                <a:gd name="T28" fmla="*/ 1 w 330"/>
                <a:gd name="T29" fmla="*/ 1 h 329"/>
                <a:gd name="T30" fmla="*/ 1 w 330"/>
                <a:gd name="T31" fmla="*/ 1 h 329"/>
                <a:gd name="T32" fmla="*/ 1 w 330"/>
                <a:gd name="T33" fmla="*/ 1 h 329"/>
                <a:gd name="T34" fmla="*/ 1 w 330"/>
                <a:gd name="T35" fmla="*/ 1 h 329"/>
                <a:gd name="T36" fmla="*/ 1 w 330"/>
                <a:gd name="T37" fmla="*/ 1 h 329"/>
                <a:gd name="T38" fmla="*/ 1 w 330"/>
                <a:gd name="T39" fmla="*/ 1 h 329"/>
                <a:gd name="T40" fmla="*/ 1 w 330"/>
                <a:gd name="T41" fmla="*/ 1 h 329"/>
                <a:gd name="T42" fmla="*/ 1 w 330"/>
                <a:gd name="T43" fmla="*/ 1 h 329"/>
                <a:gd name="T44" fmla="*/ 1 w 330"/>
                <a:gd name="T45" fmla="*/ 1 h 329"/>
                <a:gd name="T46" fmla="*/ 1 w 330"/>
                <a:gd name="T47" fmla="*/ 1 h 329"/>
                <a:gd name="T48" fmla="*/ 1 w 330"/>
                <a:gd name="T49" fmla="*/ 1 h 329"/>
                <a:gd name="T50" fmla="*/ 1 w 330"/>
                <a:gd name="T51" fmla="*/ 1 h 329"/>
                <a:gd name="T52" fmla="*/ 1 w 330"/>
                <a:gd name="T53" fmla="*/ 1 h 329"/>
                <a:gd name="T54" fmla="*/ 1 w 330"/>
                <a:gd name="T55" fmla="*/ 1 h 329"/>
                <a:gd name="T56" fmla="*/ 1 w 330"/>
                <a:gd name="T57" fmla="*/ 1 h 329"/>
                <a:gd name="T58" fmla="*/ 1 w 330"/>
                <a:gd name="T59" fmla="*/ 1 h 329"/>
                <a:gd name="T60" fmla="*/ 1 w 330"/>
                <a:gd name="T61" fmla="*/ 1 h 329"/>
                <a:gd name="T62" fmla="*/ 0 w 330"/>
                <a:gd name="T63" fmla="*/ 1 h 329"/>
                <a:gd name="T64" fmla="*/ 1 w 330"/>
                <a:gd name="T65" fmla="*/ 0 h 329"/>
                <a:gd name="T66" fmla="*/ 1 w 330"/>
                <a:gd name="T67" fmla="*/ 0 h 3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0"/>
                <a:gd name="T103" fmla="*/ 0 h 329"/>
                <a:gd name="T104" fmla="*/ 330 w 330"/>
                <a:gd name="T105" fmla="*/ 329 h 3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0" h="329">
                  <a:moveTo>
                    <a:pt x="165" y="0"/>
                  </a:moveTo>
                  <a:lnTo>
                    <a:pt x="167" y="4"/>
                  </a:lnTo>
                  <a:lnTo>
                    <a:pt x="171" y="7"/>
                  </a:lnTo>
                  <a:lnTo>
                    <a:pt x="178" y="15"/>
                  </a:lnTo>
                  <a:lnTo>
                    <a:pt x="184" y="23"/>
                  </a:lnTo>
                  <a:lnTo>
                    <a:pt x="194" y="34"/>
                  </a:lnTo>
                  <a:lnTo>
                    <a:pt x="199" y="44"/>
                  </a:lnTo>
                  <a:lnTo>
                    <a:pt x="211" y="57"/>
                  </a:lnTo>
                  <a:lnTo>
                    <a:pt x="220" y="68"/>
                  </a:lnTo>
                  <a:lnTo>
                    <a:pt x="232" y="82"/>
                  </a:lnTo>
                  <a:lnTo>
                    <a:pt x="241" y="97"/>
                  </a:lnTo>
                  <a:lnTo>
                    <a:pt x="251" y="112"/>
                  </a:lnTo>
                  <a:lnTo>
                    <a:pt x="262" y="127"/>
                  </a:lnTo>
                  <a:lnTo>
                    <a:pt x="271" y="141"/>
                  </a:lnTo>
                  <a:lnTo>
                    <a:pt x="279" y="158"/>
                  </a:lnTo>
                  <a:lnTo>
                    <a:pt x="289" y="173"/>
                  </a:lnTo>
                  <a:lnTo>
                    <a:pt x="296" y="188"/>
                  </a:lnTo>
                  <a:lnTo>
                    <a:pt x="302" y="203"/>
                  </a:lnTo>
                  <a:lnTo>
                    <a:pt x="306" y="217"/>
                  </a:lnTo>
                  <a:lnTo>
                    <a:pt x="311" y="232"/>
                  </a:lnTo>
                  <a:lnTo>
                    <a:pt x="315" y="245"/>
                  </a:lnTo>
                  <a:lnTo>
                    <a:pt x="319" y="258"/>
                  </a:lnTo>
                  <a:lnTo>
                    <a:pt x="321" y="270"/>
                  </a:lnTo>
                  <a:lnTo>
                    <a:pt x="323" y="283"/>
                  </a:lnTo>
                  <a:lnTo>
                    <a:pt x="325" y="291"/>
                  </a:lnTo>
                  <a:lnTo>
                    <a:pt x="327" y="300"/>
                  </a:lnTo>
                  <a:lnTo>
                    <a:pt x="327" y="308"/>
                  </a:lnTo>
                  <a:lnTo>
                    <a:pt x="329" y="315"/>
                  </a:lnTo>
                  <a:lnTo>
                    <a:pt x="329" y="325"/>
                  </a:lnTo>
                  <a:lnTo>
                    <a:pt x="330" y="329"/>
                  </a:lnTo>
                  <a:lnTo>
                    <a:pt x="184" y="329"/>
                  </a:lnTo>
                  <a:lnTo>
                    <a:pt x="0" y="239"/>
                  </a:lnTo>
                  <a:lnTo>
                    <a:pt x="165" y="0"/>
                  </a:lnTo>
                  <a:close/>
                </a:path>
              </a:pathLst>
            </a:custGeom>
            <a:solidFill>
              <a:srgbClr val="C24D4D"/>
            </a:solidFill>
            <a:ln w="9525">
              <a:noFill/>
              <a:round/>
              <a:headEnd/>
              <a:tailEnd/>
            </a:ln>
          </p:spPr>
          <p:txBody>
            <a:bodyPr/>
            <a:lstStyle/>
            <a:p>
              <a:endParaRPr lang="en-US"/>
            </a:p>
          </p:txBody>
        </p:sp>
        <p:sp>
          <p:nvSpPr>
            <p:cNvPr id="109608" name="Freeform 37"/>
            <p:cNvSpPr>
              <a:spLocks/>
            </p:cNvSpPr>
            <p:nvPr/>
          </p:nvSpPr>
          <p:spPr bwMode="auto">
            <a:xfrm>
              <a:off x="4903" y="1752"/>
              <a:ext cx="296" cy="137"/>
            </a:xfrm>
            <a:custGeom>
              <a:avLst/>
              <a:gdLst>
                <a:gd name="T0" fmla="*/ 0 w 593"/>
                <a:gd name="T1" fmla="*/ 1 h 274"/>
                <a:gd name="T2" fmla="*/ 0 w 593"/>
                <a:gd name="T3" fmla="*/ 1 h 274"/>
                <a:gd name="T4" fmla="*/ 0 w 593"/>
                <a:gd name="T5" fmla="*/ 1 h 274"/>
                <a:gd name="T6" fmla="*/ 0 w 593"/>
                <a:gd name="T7" fmla="*/ 1 h 274"/>
                <a:gd name="T8" fmla="*/ 0 w 593"/>
                <a:gd name="T9" fmla="*/ 1 h 274"/>
                <a:gd name="T10" fmla="*/ 0 w 593"/>
                <a:gd name="T11" fmla="*/ 1 h 274"/>
                <a:gd name="T12" fmla="*/ 0 w 593"/>
                <a:gd name="T13" fmla="*/ 1 h 274"/>
                <a:gd name="T14" fmla="*/ 0 w 593"/>
                <a:gd name="T15" fmla="*/ 1 h 274"/>
                <a:gd name="T16" fmla="*/ 0 w 593"/>
                <a:gd name="T17" fmla="*/ 1 h 274"/>
                <a:gd name="T18" fmla="*/ 0 w 593"/>
                <a:gd name="T19" fmla="*/ 1 h 274"/>
                <a:gd name="T20" fmla="*/ 0 w 593"/>
                <a:gd name="T21" fmla="*/ 1 h 274"/>
                <a:gd name="T22" fmla="*/ 0 w 593"/>
                <a:gd name="T23" fmla="*/ 1 h 274"/>
                <a:gd name="T24" fmla="*/ 0 w 593"/>
                <a:gd name="T25" fmla="*/ 1 h 274"/>
                <a:gd name="T26" fmla="*/ 0 w 593"/>
                <a:gd name="T27" fmla="*/ 1 h 274"/>
                <a:gd name="T28" fmla="*/ 0 w 593"/>
                <a:gd name="T29" fmla="*/ 1 h 274"/>
                <a:gd name="T30" fmla="*/ 0 w 593"/>
                <a:gd name="T31" fmla="*/ 1 h 274"/>
                <a:gd name="T32" fmla="*/ 0 w 593"/>
                <a:gd name="T33" fmla="*/ 1 h 274"/>
                <a:gd name="T34" fmla="*/ 0 w 593"/>
                <a:gd name="T35" fmla="*/ 1 h 274"/>
                <a:gd name="T36" fmla="*/ 0 w 593"/>
                <a:gd name="T37" fmla="*/ 1 h 274"/>
                <a:gd name="T38" fmla="*/ 0 w 593"/>
                <a:gd name="T39" fmla="*/ 1 h 274"/>
                <a:gd name="T40" fmla="*/ 0 w 593"/>
                <a:gd name="T41" fmla="*/ 1 h 274"/>
                <a:gd name="T42" fmla="*/ 0 w 593"/>
                <a:gd name="T43" fmla="*/ 1 h 274"/>
                <a:gd name="T44" fmla="*/ 0 w 593"/>
                <a:gd name="T45" fmla="*/ 1 h 274"/>
                <a:gd name="T46" fmla="*/ 0 w 593"/>
                <a:gd name="T47" fmla="*/ 1 h 274"/>
                <a:gd name="T48" fmla="*/ 0 w 593"/>
                <a:gd name="T49" fmla="*/ 1 h 274"/>
                <a:gd name="T50" fmla="*/ 0 w 593"/>
                <a:gd name="T51" fmla="*/ 1 h 274"/>
                <a:gd name="T52" fmla="*/ 0 w 593"/>
                <a:gd name="T53" fmla="*/ 1 h 274"/>
                <a:gd name="T54" fmla="*/ 0 w 593"/>
                <a:gd name="T55" fmla="*/ 1 h 274"/>
                <a:gd name="T56" fmla="*/ 0 w 593"/>
                <a:gd name="T57" fmla="*/ 1 h 274"/>
                <a:gd name="T58" fmla="*/ 0 w 593"/>
                <a:gd name="T59" fmla="*/ 1 h 274"/>
                <a:gd name="T60" fmla="*/ 0 w 593"/>
                <a:gd name="T61" fmla="*/ 1 h 274"/>
                <a:gd name="T62" fmla="*/ 0 w 593"/>
                <a:gd name="T63" fmla="*/ 1 h 274"/>
                <a:gd name="T64" fmla="*/ 0 w 593"/>
                <a:gd name="T65" fmla="*/ 1 h 274"/>
                <a:gd name="T66" fmla="*/ 0 w 593"/>
                <a:gd name="T67" fmla="*/ 1 h 274"/>
                <a:gd name="T68" fmla="*/ 0 w 593"/>
                <a:gd name="T69" fmla="*/ 1 h 274"/>
                <a:gd name="T70" fmla="*/ 0 w 593"/>
                <a:gd name="T71" fmla="*/ 1 h 274"/>
                <a:gd name="T72" fmla="*/ 0 w 593"/>
                <a:gd name="T73" fmla="*/ 1 h 274"/>
                <a:gd name="T74" fmla="*/ 0 w 593"/>
                <a:gd name="T75" fmla="*/ 1 h 274"/>
                <a:gd name="T76" fmla="*/ 0 w 593"/>
                <a:gd name="T77" fmla="*/ 1 h 274"/>
                <a:gd name="T78" fmla="*/ 0 w 593"/>
                <a:gd name="T79" fmla="*/ 1 h 274"/>
                <a:gd name="T80" fmla="*/ 0 w 593"/>
                <a:gd name="T81" fmla="*/ 1 h 274"/>
                <a:gd name="T82" fmla="*/ 0 w 593"/>
                <a:gd name="T83" fmla="*/ 1 h 274"/>
                <a:gd name="T84" fmla="*/ 0 w 593"/>
                <a:gd name="T85" fmla="*/ 1 h 274"/>
                <a:gd name="T86" fmla="*/ 0 w 593"/>
                <a:gd name="T87" fmla="*/ 1 h 274"/>
                <a:gd name="T88" fmla="*/ 0 w 593"/>
                <a:gd name="T89" fmla="*/ 1 h 274"/>
                <a:gd name="T90" fmla="*/ 0 w 593"/>
                <a:gd name="T91" fmla="*/ 1 h 274"/>
                <a:gd name="T92" fmla="*/ 0 w 593"/>
                <a:gd name="T93" fmla="*/ 1 h 274"/>
                <a:gd name="T94" fmla="*/ 0 w 593"/>
                <a:gd name="T95" fmla="*/ 1 h 274"/>
                <a:gd name="T96" fmla="*/ 0 w 593"/>
                <a:gd name="T97" fmla="*/ 1 h 274"/>
                <a:gd name="T98" fmla="*/ 0 w 593"/>
                <a:gd name="T99" fmla="*/ 1 h 274"/>
                <a:gd name="T100" fmla="*/ 0 w 593"/>
                <a:gd name="T101" fmla="*/ 1 h 274"/>
                <a:gd name="T102" fmla="*/ 0 w 593"/>
                <a:gd name="T103" fmla="*/ 1 h 274"/>
                <a:gd name="T104" fmla="*/ 0 w 593"/>
                <a:gd name="T105" fmla="*/ 1 h 274"/>
                <a:gd name="T106" fmla="*/ 0 w 593"/>
                <a:gd name="T107" fmla="*/ 1 h 274"/>
                <a:gd name="T108" fmla="*/ 0 w 593"/>
                <a:gd name="T109" fmla="*/ 1 h 274"/>
                <a:gd name="T110" fmla="*/ 0 w 593"/>
                <a:gd name="T111" fmla="*/ 1 h 274"/>
                <a:gd name="T112" fmla="*/ 0 w 593"/>
                <a:gd name="T113" fmla="*/ 0 h 274"/>
                <a:gd name="T114" fmla="*/ 0 w 593"/>
                <a:gd name="T115" fmla="*/ 1 h 274"/>
                <a:gd name="T116" fmla="*/ 0 w 593"/>
                <a:gd name="T117" fmla="*/ 1 h 274"/>
                <a:gd name="T118" fmla="*/ 0 w 593"/>
                <a:gd name="T119" fmla="*/ 1 h 2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93"/>
                <a:gd name="T181" fmla="*/ 0 h 274"/>
                <a:gd name="T182" fmla="*/ 593 w 593"/>
                <a:gd name="T183" fmla="*/ 274 h 2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93" h="274">
                  <a:moveTo>
                    <a:pt x="593" y="249"/>
                  </a:moveTo>
                  <a:lnTo>
                    <a:pt x="591" y="248"/>
                  </a:lnTo>
                  <a:lnTo>
                    <a:pt x="586" y="248"/>
                  </a:lnTo>
                  <a:lnTo>
                    <a:pt x="574" y="248"/>
                  </a:lnTo>
                  <a:lnTo>
                    <a:pt x="563" y="248"/>
                  </a:lnTo>
                  <a:lnTo>
                    <a:pt x="555" y="246"/>
                  </a:lnTo>
                  <a:lnTo>
                    <a:pt x="548" y="246"/>
                  </a:lnTo>
                  <a:lnTo>
                    <a:pt x="536" y="246"/>
                  </a:lnTo>
                  <a:lnTo>
                    <a:pt x="529" y="246"/>
                  </a:lnTo>
                  <a:lnTo>
                    <a:pt x="519" y="246"/>
                  </a:lnTo>
                  <a:lnTo>
                    <a:pt x="510" y="246"/>
                  </a:lnTo>
                  <a:lnTo>
                    <a:pt x="498" y="248"/>
                  </a:lnTo>
                  <a:lnTo>
                    <a:pt x="489" y="249"/>
                  </a:lnTo>
                  <a:lnTo>
                    <a:pt x="475" y="249"/>
                  </a:lnTo>
                  <a:lnTo>
                    <a:pt x="464" y="251"/>
                  </a:lnTo>
                  <a:lnTo>
                    <a:pt x="453" y="253"/>
                  </a:lnTo>
                  <a:lnTo>
                    <a:pt x="441" y="255"/>
                  </a:lnTo>
                  <a:lnTo>
                    <a:pt x="430" y="257"/>
                  </a:lnTo>
                  <a:lnTo>
                    <a:pt x="418" y="259"/>
                  </a:lnTo>
                  <a:lnTo>
                    <a:pt x="407" y="261"/>
                  </a:lnTo>
                  <a:lnTo>
                    <a:pt x="399" y="265"/>
                  </a:lnTo>
                  <a:lnTo>
                    <a:pt x="388" y="265"/>
                  </a:lnTo>
                  <a:lnTo>
                    <a:pt x="380" y="267"/>
                  </a:lnTo>
                  <a:lnTo>
                    <a:pt x="373" y="268"/>
                  </a:lnTo>
                  <a:lnTo>
                    <a:pt x="367" y="270"/>
                  </a:lnTo>
                  <a:lnTo>
                    <a:pt x="358" y="272"/>
                  </a:lnTo>
                  <a:lnTo>
                    <a:pt x="356" y="274"/>
                  </a:lnTo>
                  <a:lnTo>
                    <a:pt x="352" y="272"/>
                  </a:lnTo>
                  <a:lnTo>
                    <a:pt x="344" y="268"/>
                  </a:lnTo>
                  <a:lnTo>
                    <a:pt x="337" y="267"/>
                  </a:lnTo>
                  <a:lnTo>
                    <a:pt x="331" y="265"/>
                  </a:lnTo>
                  <a:lnTo>
                    <a:pt x="323" y="261"/>
                  </a:lnTo>
                  <a:lnTo>
                    <a:pt x="316" y="259"/>
                  </a:lnTo>
                  <a:lnTo>
                    <a:pt x="304" y="255"/>
                  </a:lnTo>
                  <a:lnTo>
                    <a:pt x="293" y="253"/>
                  </a:lnTo>
                  <a:lnTo>
                    <a:pt x="282" y="249"/>
                  </a:lnTo>
                  <a:lnTo>
                    <a:pt x="268" y="248"/>
                  </a:lnTo>
                  <a:lnTo>
                    <a:pt x="255" y="244"/>
                  </a:lnTo>
                  <a:lnTo>
                    <a:pt x="240" y="244"/>
                  </a:lnTo>
                  <a:lnTo>
                    <a:pt x="225" y="240"/>
                  </a:lnTo>
                  <a:lnTo>
                    <a:pt x="209" y="240"/>
                  </a:lnTo>
                  <a:lnTo>
                    <a:pt x="192" y="238"/>
                  </a:lnTo>
                  <a:lnTo>
                    <a:pt x="175" y="238"/>
                  </a:lnTo>
                  <a:lnTo>
                    <a:pt x="156" y="238"/>
                  </a:lnTo>
                  <a:lnTo>
                    <a:pt x="139" y="238"/>
                  </a:lnTo>
                  <a:lnTo>
                    <a:pt x="120" y="238"/>
                  </a:lnTo>
                  <a:lnTo>
                    <a:pt x="103" y="238"/>
                  </a:lnTo>
                  <a:lnTo>
                    <a:pt x="86" y="240"/>
                  </a:lnTo>
                  <a:lnTo>
                    <a:pt x="72" y="242"/>
                  </a:lnTo>
                  <a:lnTo>
                    <a:pt x="55" y="242"/>
                  </a:lnTo>
                  <a:lnTo>
                    <a:pt x="42" y="244"/>
                  </a:lnTo>
                  <a:lnTo>
                    <a:pt x="31" y="244"/>
                  </a:lnTo>
                  <a:lnTo>
                    <a:pt x="21" y="246"/>
                  </a:lnTo>
                  <a:lnTo>
                    <a:pt x="12" y="248"/>
                  </a:lnTo>
                  <a:lnTo>
                    <a:pt x="6" y="248"/>
                  </a:lnTo>
                  <a:lnTo>
                    <a:pt x="0" y="249"/>
                  </a:lnTo>
                  <a:lnTo>
                    <a:pt x="114" y="0"/>
                  </a:lnTo>
                  <a:lnTo>
                    <a:pt x="593" y="206"/>
                  </a:lnTo>
                  <a:lnTo>
                    <a:pt x="593" y="249"/>
                  </a:lnTo>
                  <a:close/>
                </a:path>
              </a:pathLst>
            </a:custGeom>
            <a:solidFill>
              <a:srgbClr val="A64D4D"/>
            </a:solidFill>
            <a:ln w="9525">
              <a:noFill/>
              <a:round/>
              <a:headEnd/>
              <a:tailEnd/>
            </a:ln>
          </p:spPr>
          <p:txBody>
            <a:bodyPr/>
            <a:lstStyle/>
            <a:p>
              <a:endParaRPr lang="en-US"/>
            </a:p>
          </p:txBody>
        </p:sp>
        <p:sp>
          <p:nvSpPr>
            <p:cNvPr id="109609" name="Freeform 38"/>
            <p:cNvSpPr>
              <a:spLocks/>
            </p:cNvSpPr>
            <p:nvPr/>
          </p:nvSpPr>
          <p:spPr bwMode="auto">
            <a:xfrm>
              <a:off x="4549" y="2017"/>
              <a:ext cx="372" cy="127"/>
            </a:xfrm>
            <a:custGeom>
              <a:avLst/>
              <a:gdLst>
                <a:gd name="T0" fmla="*/ 1 w 743"/>
                <a:gd name="T1" fmla="*/ 1 h 253"/>
                <a:gd name="T2" fmla="*/ 1 w 743"/>
                <a:gd name="T3" fmla="*/ 1 h 253"/>
                <a:gd name="T4" fmla="*/ 0 w 743"/>
                <a:gd name="T5" fmla="*/ 1 h 253"/>
                <a:gd name="T6" fmla="*/ 1 w 743"/>
                <a:gd name="T7" fmla="*/ 0 h 253"/>
                <a:gd name="T8" fmla="*/ 1 w 743"/>
                <a:gd name="T9" fmla="*/ 1 h 253"/>
                <a:gd name="T10" fmla="*/ 1 w 743"/>
                <a:gd name="T11" fmla="*/ 1 h 253"/>
                <a:gd name="T12" fmla="*/ 0 60000 65536"/>
                <a:gd name="T13" fmla="*/ 0 60000 65536"/>
                <a:gd name="T14" fmla="*/ 0 60000 65536"/>
                <a:gd name="T15" fmla="*/ 0 60000 65536"/>
                <a:gd name="T16" fmla="*/ 0 60000 65536"/>
                <a:gd name="T17" fmla="*/ 0 60000 65536"/>
                <a:gd name="T18" fmla="*/ 0 w 743"/>
                <a:gd name="T19" fmla="*/ 0 h 253"/>
                <a:gd name="T20" fmla="*/ 743 w 743"/>
                <a:gd name="T21" fmla="*/ 253 h 253"/>
              </a:gdLst>
              <a:ahLst/>
              <a:cxnLst>
                <a:cxn ang="T12">
                  <a:pos x="T0" y="T1"/>
                </a:cxn>
                <a:cxn ang="T13">
                  <a:pos x="T2" y="T3"/>
                </a:cxn>
                <a:cxn ang="T14">
                  <a:pos x="T4" y="T5"/>
                </a:cxn>
                <a:cxn ang="T15">
                  <a:pos x="T6" y="T7"/>
                </a:cxn>
                <a:cxn ang="T16">
                  <a:pos x="T8" y="T9"/>
                </a:cxn>
                <a:cxn ang="T17">
                  <a:pos x="T10" y="T11"/>
                </a:cxn>
              </a:cxnLst>
              <a:rect l="T18" t="T19" r="T20" b="T21"/>
              <a:pathLst>
                <a:path w="743" h="253">
                  <a:moveTo>
                    <a:pt x="743" y="197"/>
                  </a:moveTo>
                  <a:lnTo>
                    <a:pt x="454" y="253"/>
                  </a:lnTo>
                  <a:lnTo>
                    <a:pt x="0" y="215"/>
                  </a:lnTo>
                  <a:lnTo>
                    <a:pt x="186" y="0"/>
                  </a:lnTo>
                  <a:lnTo>
                    <a:pt x="743" y="197"/>
                  </a:lnTo>
                  <a:close/>
                </a:path>
              </a:pathLst>
            </a:custGeom>
            <a:solidFill>
              <a:srgbClr val="A64D4D"/>
            </a:solidFill>
            <a:ln w="9525">
              <a:noFill/>
              <a:round/>
              <a:headEnd/>
              <a:tailEnd/>
            </a:ln>
          </p:spPr>
          <p:txBody>
            <a:bodyPr/>
            <a:lstStyle/>
            <a:p>
              <a:endParaRPr lang="en-US"/>
            </a:p>
          </p:txBody>
        </p:sp>
        <p:sp>
          <p:nvSpPr>
            <p:cNvPr id="109610" name="Freeform 39"/>
            <p:cNvSpPr>
              <a:spLocks/>
            </p:cNvSpPr>
            <p:nvPr/>
          </p:nvSpPr>
          <p:spPr bwMode="auto">
            <a:xfrm>
              <a:off x="4308" y="2216"/>
              <a:ext cx="326" cy="90"/>
            </a:xfrm>
            <a:custGeom>
              <a:avLst/>
              <a:gdLst>
                <a:gd name="T0" fmla="*/ 1 w 652"/>
                <a:gd name="T1" fmla="*/ 0 h 181"/>
                <a:gd name="T2" fmla="*/ 1 w 652"/>
                <a:gd name="T3" fmla="*/ 0 h 181"/>
                <a:gd name="T4" fmla="*/ 0 w 652"/>
                <a:gd name="T5" fmla="*/ 0 h 181"/>
                <a:gd name="T6" fmla="*/ 1 w 652"/>
                <a:gd name="T7" fmla="*/ 0 h 181"/>
                <a:gd name="T8" fmla="*/ 1 w 652"/>
                <a:gd name="T9" fmla="*/ 0 h 181"/>
                <a:gd name="T10" fmla="*/ 1 w 652"/>
                <a:gd name="T11" fmla="*/ 0 h 181"/>
                <a:gd name="T12" fmla="*/ 1 w 652"/>
                <a:gd name="T13" fmla="*/ 0 h 181"/>
                <a:gd name="T14" fmla="*/ 0 60000 65536"/>
                <a:gd name="T15" fmla="*/ 0 60000 65536"/>
                <a:gd name="T16" fmla="*/ 0 60000 65536"/>
                <a:gd name="T17" fmla="*/ 0 60000 65536"/>
                <a:gd name="T18" fmla="*/ 0 60000 65536"/>
                <a:gd name="T19" fmla="*/ 0 60000 65536"/>
                <a:gd name="T20" fmla="*/ 0 60000 65536"/>
                <a:gd name="T21" fmla="*/ 0 w 652"/>
                <a:gd name="T22" fmla="*/ 0 h 181"/>
                <a:gd name="T23" fmla="*/ 652 w 652"/>
                <a:gd name="T24" fmla="*/ 181 h 1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2" h="181">
                  <a:moveTo>
                    <a:pt x="652" y="171"/>
                  </a:moveTo>
                  <a:lnTo>
                    <a:pt x="422" y="181"/>
                  </a:lnTo>
                  <a:lnTo>
                    <a:pt x="0" y="181"/>
                  </a:lnTo>
                  <a:lnTo>
                    <a:pt x="50" y="0"/>
                  </a:lnTo>
                  <a:lnTo>
                    <a:pt x="578" y="116"/>
                  </a:lnTo>
                  <a:lnTo>
                    <a:pt x="652" y="171"/>
                  </a:lnTo>
                  <a:close/>
                </a:path>
              </a:pathLst>
            </a:custGeom>
            <a:solidFill>
              <a:srgbClr val="A64D4D"/>
            </a:solidFill>
            <a:ln w="9525">
              <a:noFill/>
              <a:round/>
              <a:headEnd/>
              <a:tailEnd/>
            </a:ln>
          </p:spPr>
          <p:txBody>
            <a:bodyPr/>
            <a:lstStyle/>
            <a:p>
              <a:endParaRPr lang="en-US"/>
            </a:p>
          </p:txBody>
        </p:sp>
        <p:sp>
          <p:nvSpPr>
            <p:cNvPr id="109611" name="Freeform 40"/>
            <p:cNvSpPr>
              <a:spLocks/>
            </p:cNvSpPr>
            <p:nvPr/>
          </p:nvSpPr>
          <p:spPr bwMode="auto">
            <a:xfrm>
              <a:off x="4433" y="1532"/>
              <a:ext cx="168" cy="168"/>
            </a:xfrm>
            <a:custGeom>
              <a:avLst/>
              <a:gdLst>
                <a:gd name="T0" fmla="*/ 0 w 337"/>
                <a:gd name="T1" fmla="*/ 0 h 337"/>
                <a:gd name="T2" fmla="*/ 0 w 337"/>
                <a:gd name="T3" fmla="*/ 0 h 337"/>
                <a:gd name="T4" fmla="*/ 0 w 337"/>
                <a:gd name="T5" fmla="*/ 0 h 337"/>
                <a:gd name="T6" fmla="*/ 0 w 337"/>
                <a:gd name="T7" fmla="*/ 0 h 337"/>
                <a:gd name="T8" fmla="*/ 0 w 337"/>
                <a:gd name="T9" fmla="*/ 0 h 337"/>
                <a:gd name="T10" fmla="*/ 0 w 337"/>
                <a:gd name="T11" fmla="*/ 0 h 337"/>
                <a:gd name="T12" fmla="*/ 0 w 337"/>
                <a:gd name="T13" fmla="*/ 0 h 337"/>
                <a:gd name="T14" fmla="*/ 0 w 337"/>
                <a:gd name="T15" fmla="*/ 0 h 337"/>
                <a:gd name="T16" fmla="*/ 0 w 337"/>
                <a:gd name="T17" fmla="*/ 0 h 337"/>
                <a:gd name="T18" fmla="*/ 0 w 337"/>
                <a:gd name="T19" fmla="*/ 0 h 337"/>
                <a:gd name="T20" fmla="*/ 0 w 337"/>
                <a:gd name="T21" fmla="*/ 0 h 337"/>
                <a:gd name="T22" fmla="*/ 0 w 337"/>
                <a:gd name="T23" fmla="*/ 0 h 337"/>
                <a:gd name="T24" fmla="*/ 0 w 337"/>
                <a:gd name="T25" fmla="*/ 0 h 337"/>
                <a:gd name="T26" fmla="*/ 0 w 337"/>
                <a:gd name="T27" fmla="*/ 0 h 337"/>
                <a:gd name="T28" fmla="*/ 0 w 337"/>
                <a:gd name="T29" fmla="*/ 0 h 337"/>
                <a:gd name="T30" fmla="*/ 0 w 337"/>
                <a:gd name="T31" fmla="*/ 0 h 337"/>
                <a:gd name="T32" fmla="*/ 0 w 337"/>
                <a:gd name="T33" fmla="*/ 0 h 337"/>
                <a:gd name="T34" fmla="*/ 0 w 337"/>
                <a:gd name="T35" fmla="*/ 0 h 337"/>
                <a:gd name="T36" fmla="*/ 0 w 337"/>
                <a:gd name="T37" fmla="*/ 0 h 337"/>
                <a:gd name="T38" fmla="*/ 0 w 337"/>
                <a:gd name="T39" fmla="*/ 0 h 337"/>
                <a:gd name="T40" fmla="*/ 0 w 337"/>
                <a:gd name="T41" fmla="*/ 0 h 337"/>
                <a:gd name="T42" fmla="*/ 0 w 337"/>
                <a:gd name="T43" fmla="*/ 0 h 337"/>
                <a:gd name="T44" fmla="*/ 0 w 337"/>
                <a:gd name="T45" fmla="*/ 0 h 337"/>
                <a:gd name="T46" fmla="*/ 0 w 337"/>
                <a:gd name="T47" fmla="*/ 0 h 337"/>
                <a:gd name="T48" fmla="*/ 0 w 337"/>
                <a:gd name="T49" fmla="*/ 0 h 337"/>
                <a:gd name="T50" fmla="*/ 0 w 337"/>
                <a:gd name="T51" fmla="*/ 0 h 337"/>
                <a:gd name="T52" fmla="*/ 0 w 337"/>
                <a:gd name="T53" fmla="*/ 0 h 337"/>
                <a:gd name="T54" fmla="*/ 0 w 337"/>
                <a:gd name="T55" fmla="*/ 0 h 337"/>
                <a:gd name="T56" fmla="*/ 0 w 337"/>
                <a:gd name="T57" fmla="*/ 0 h 337"/>
                <a:gd name="T58" fmla="*/ 0 w 337"/>
                <a:gd name="T59" fmla="*/ 0 h 337"/>
                <a:gd name="T60" fmla="*/ 0 w 337"/>
                <a:gd name="T61" fmla="*/ 0 h 337"/>
                <a:gd name="T62" fmla="*/ 0 w 337"/>
                <a:gd name="T63" fmla="*/ 0 h 337"/>
                <a:gd name="T64" fmla="*/ 0 w 337"/>
                <a:gd name="T65" fmla="*/ 0 h 337"/>
                <a:gd name="T66" fmla="*/ 0 w 337"/>
                <a:gd name="T67" fmla="*/ 0 h 337"/>
                <a:gd name="T68" fmla="*/ 0 w 337"/>
                <a:gd name="T69" fmla="*/ 0 h 337"/>
                <a:gd name="T70" fmla="*/ 0 w 337"/>
                <a:gd name="T71" fmla="*/ 0 h 337"/>
                <a:gd name="T72" fmla="*/ 0 w 337"/>
                <a:gd name="T73" fmla="*/ 0 h 337"/>
                <a:gd name="T74" fmla="*/ 0 w 337"/>
                <a:gd name="T75" fmla="*/ 0 h 337"/>
                <a:gd name="T76" fmla="*/ 0 w 337"/>
                <a:gd name="T77" fmla="*/ 0 h 337"/>
                <a:gd name="T78" fmla="*/ 0 w 337"/>
                <a:gd name="T79" fmla="*/ 0 h 337"/>
                <a:gd name="T80" fmla="*/ 0 w 337"/>
                <a:gd name="T81" fmla="*/ 0 h 337"/>
                <a:gd name="T82" fmla="*/ 0 w 337"/>
                <a:gd name="T83" fmla="*/ 0 h 337"/>
                <a:gd name="T84" fmla="*/ 0 w 337"/>
                <a:gd name="T85" fmla="*/ 0 h 337"/>
                <a:gd name="T86" fmla="*/ 0 w 337"/>
                <a:gd name="T87" fmla="*/ 0 h 337"/>
                <a:gd name="T88" fmla="*/ 0 w 337"/>
                <a:gd name="T89" fmla="*/ 0 h 337"/>
                <a:gd name="T90" fmla="*/ 0 w 337"/>
                <a:gd name="T91" fmla="*/ 0 h 337"/>
                <a:gd name="T92" fmla="*/ 0 w 337"/>
                <a:gd name="T93" fmla="*/ 0 h 337"/>
                <a:gd name="T94" fmla="*/ 0 w 337"/>
                <a:gd name="T95" fmla="*/ 0 h 337"/>
                <a:gd name="T96" fmla="*/ 0 w 337"/>
                <a:gd name="T97" fmla="*/ 0 h 337"/>
                <a:gd name="T98" fmla="*/ 0 w 337"/>
                <a:gd name="T99" fmla="*/ 0 h 337"/>
                <a:gd name="T100" fmla="*/ 0 w 337"/>
                <a:gd name="T101" fmla="*/ 0 h 33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37"/>
                <a:gd name="T154" fmla="*/ 0 h 337"/>
                <a:gd name="T155" fmla="*/ 337 w 337"/>
                <a:gd name="T156" fmla="*/ 337 h 33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37" h="337">
                  <a:moveTo>
                    <a:pt x="337" y="61"/>
                  </a:moveTo>
                  <a:lnTo>
                    <a:pt x="337" y="61"/>
                  </a:lnTo>
                  <a:lnTo>
                    <a:pt x="337" y="65"/>
                  </a:lnTo>
                  <a:lnTo>
                    <a:pt x="333" y="69"/>
                  </a:lnTo>
                  <a:lnTo>
                    <a:pt x="331" y="78"/>
                  </a:lnTo>
                  <a:lnTo>
                    <a:pt x="325" y="86"/>
                  </a:lnTo>
                  <a:lnTo>
                    <a:pt x="320" y="95"/>
                  </a:lnTo>
                  <a:lnTo>
                    <a:pt x="314" y="101"/>
                  </a:lnTo>
                  <a:lnTo>
                    <a:pt x="308" y="107"/>
                  </a:lnTo>
                  <a:lnTo>
                    <a:pt x="302" y="111"/>
                  </a:lnTo>
                  <a:lnTo>
                    <a:pt x="297" y="118"/>
                  </a:lnTo>
                  <a:lnTo>
                    <a:pt x="287" y="124"/>
                  </a:lnTo>
                  <a:lnTo>
                    <a:pt x="278" y="130"/>
                  </a:lnTo>
                  <a:lnTo>
                    <a:pt x="268" y="135"/>
                  </a:lnTo>
                  <a:lnTo>
                    <a:pt x="259" y="141"/>
                  </a:lnTo>
                  <a:lnTo>
                    <a:pt x="247" y="145"/>
                  </a:lnTo>
                  <a:lnTo>
                    <a:pt x="236" y="151"/>
                  </a:lnTo>
                  <a:lnTo>
                    <a:pt x="226" y="156"/>
                  </a:lnTo>
                  <a:lnTo>
                    <a:pt x="217" y="162"/>
                  </a:lnTo>
                  <a:lnTo>
                    <a:pt x="205" y="166"/>
                  </a:lnTo>
                  <a:lnTo>
                    <a:pt x="198" y="170"/>
                  </a:lnTo>
                  <a:lnTo>
                    <a:pt x="190" y="173"/>
                  </a:lnTo>
                  <a:lnTo>
                    <a:pt x="185" y="177"/>
                  </a:lnTo>
                  <a:lnTo>
                    <a:pt x="175" y="181"/>
                  </a:lnTo>
                  <a:lnTo>
                    <a:pt x="171" y="183"/>
                  </a:lnTo>
                  <a:lnTo>
                    <a:pt x="171" y="187"/>
                  </a:lnTo>
                  <a:lnTo>
                    <a:pt x="175" y="196"/>
                  </a:lnTo>
                  <a:lnTo>
                    <a:pt x="177" y="208"/>
                  </a:lnTo>
                  <a:lnTo>
                    <a:pt x="177" y="217"/>
                  </a:lnTo>
                  <a:lnTo>
                    <a:pt x="173" y="225"/>
                  </a:lnTo>
                  <a:lnTo>
                    <a:pt x="167" y="230"/>
                  </a:lnTo>
                  <a:lnTo>
                    <a:pt x="166" y="234"/>
                  </a:lnTo>
                  <a:lnTo>
                    <a:pt x="164" y="240"/>
                  </a:lnTo>
                  <a:lnTo>
                    <a:pt x="160" y="244"/>
                  </a:lnTo>
                  <a:lnTo>
                    <a:pt x="160" y="253"/>
                  </a:lnTo>
                  <a:lnTo>
                    <a:pt x="156" y="259"/>
                  </a:lnTo>
                  <a:lnTo>
                    <a:pt x="154" y="267"/>
                  </a:lnTo>
                  <a:lnTo>
                    <a:pt x="154" y="274"/>
                  </a:lnTo>
                  <a:lnTo>
                    <a:pt x="154" y="284"/>
                  </a:lnTo>
                  <a:lnTo>
                    <a:pt x="154" y="291"/>
                  </a:lnTo>
                  <a:lnTo>
                    <a:pt x="154" y="297"/>
                  </a:lnTo>
                  <a:lnTo>
                    <a:pt x="154" y="303"/>
                  </a:lnTo>
                  <a:lnTo>
                    <a:pt x="154" y="305"/>
                  </a:lnTo>
                  <a:lnTo>
                    <a:pt x="133" y="305"/>
                  </a:lnTo>
                  <a:lnTo>
                    <a:pt x="129" y="242"/>
                  </a:lnTo>
                  <a:lnTo>
                    <a:pt x="126" y="242"/>
                  </a:lnTo>
                  <a:lnTo>
                    <a:pt x="124" y="248"/>
                  </a:lnTo>
                  <a:lnTo>
                    <a:pt x="118" y="253"/>
                  </a:lnTo>
                  <a:lnTo>
                    <a:pt x="112" y="259"/>
                  </a:lnTo>
                  <a:lnTo>
                    <a:pt x="103" y="267"/>
                  </a:lnTo>
                  <a:lnTo>
                    <a:pt x="93" y="276"/>
                  </a:lnTo>
                  <a:lnTo>
                    <a:pt x="84" y="287"/>
                  </a:lnTo>
                  <a:lnTo>
                    <a:pt x="76" y="297"/>
                  </a:lnTo>
                  <a:lnTo>
                    <a:pt x="67" y="305"/>
                  </a:lnTo>
                  <a:lnTo>
                    <a:pt x="57" y="312"/>
                  </a:lnTo>
                  <a:lnTo>
                    <a:pt x="50" y="318"/>
                  </a:lnTo>
                  <a:lnTo>
                    <a:pt x="44" y="325"/>
                  </a:lnTo>
                  <a:lnTo>
                    <a:pt x="32" y="333"/>
                  </a:lnTo>
                  <a:lnTo>
                    <a:pt x="31" y="337"/>
                  </a:lnTo>
                  <a:lnTo>
                    <a:pt x="0" y="305"/>
                  </a:lnTo>
                  <a:lnTo>
                    <a:pt x="21" y="248"/>
                  </a:lnTo>
                  <a:lnTo>
                    <a:pt x="19" y="229"/>
                  </a:lnTo>
                  <a:lnTo>
                    <a:pt x="19" y="225"/>
                  </a:lnTo>
                  <a:lnTo>
                    <a:pt x="21" y="219"/>
                  </a:lnTo>
                  <a:lnTo>
                    <a:pt x="23" y="213"/>
                  </a:lnTo>
                  <a:lnTo>
                    <a:pt x="29" y="208"/>
                  </a:lnTo>
                  <a:lnTo>
                    <a:pt x="36" y="200"/>
                  </a:lnTo>
                  <a:lnTo>
                    <a:pt x="46" y="194"/>
                  </a:lnTo>
                  <a:lnTo>
                    <a:pt x="50" y="190"/>
                  </a:lnTo>
                  <a:lnTo>
                    <a:pt x="55" y="187"/>
                  </a:lnTo>
                  <a:lnTo>
                    <a:pt x="63" y="183"/>
                  </a:lnTo>
                  <a:lnTo>
                    <a:pt x="71" y="181"/>
                  </a:lnTo>
                  <a:lnTo>
                    <a:pt x="76" y="177"/>
                  </a:lnTo>
                  <a:lnTo>
                    <a:pt x="84" y="173"/>
                  </a:lnTo>
                  <a:lnTo>
                    <a:pt x="91" y="170"/>
                  </a:lnTo>
                  <a:lnTo>
                    <a:pt x="99" y="166"/>
                  </a:lnTo>
                  <a:lnTo>
                    <a:pt x="110" y="160"/>
                  </a:lnTo>
                  <a:lnTo>
                    <a:pt x="122" y="156"/>
                  </a:lnTo>
                  <a:lnTo>
                    <a:pt x="128" y="154"/>
                  </a:lnTo>
                  <a:lnTo>
                    <a:pt x="131" y="154"/>
                  </a:lnTo>
                  <a:lnTo>
                    <a:pt x="131" y="152"/>
                  </a:lnTo>
                  <a:lnTo>
                    <a:pt x="135" y="149"/>
                  </a:lnTo>
                  <a:lnTo>
                    <a:pt x="139" y="143"/>
                  </a:lnTo>
                  <a:lnTo>
                    <a:pt x="147" y="135"/>
                  </a:lnTo>
                  <a:lnTo>
                    <a:pt x="154" y="126"/>
                  </a:lnTo>
                  <a:lnTo>
                    <a:pt x="164" y="116"/>
                  </a:lnTo>
                  <a:lnTo>
                    <a:pt x="175" y="103"/>
                  </a:lnTo>
                  <a:lnTo>
                    <a:pt x="186" y="92"/>
                  </a:lnTo>
                  <a:lnTo>
                    <a:pt x="192" y="84"/>
                  </a:lnTo>
                  <a:lnTo>
                    <a:pt x="196" y="75"/>
                  </a:lnTo>
                  <a:lnTo>
                    <a:pt x="202" y="67"/>
                  </a:lnTo>
                  <a:lnTo>
                    <a:pt x="207" y="59"/>
                  </a:lnTo>
                  <a:lnTo>
                    <a:pt x="213" y="52"/>
                  </a:lnTo>
                  <a:lnTo>
                    <a:pt x="217" y="44"/>
                  </a:lnTo>
                  <a:lnTo>
                    <a:pt x="223" y="37"/>
                  </a:lnTo>
                  <a:lnTo>
                    <a:pt x="226" y="31"/>
                  </a:lnTo>
                  <a:lnTo>
                    <a:pt x="234" y="18"/>
                  </a:lnTo>
                  <a:lnTo>
                    <a:pt x="240" y="8"/>
                  </a:lnTo>
                  <a:lnTo>
                    <a:pt x="243" y="2"/>
                  </a:lnTo>
                  <a:lnTo>
                    <a:pt x="247" y="0"/>
                  </a:lnTo>
                  <a:lnTo>
                    <a:pt x="337" y="61"/>
                  </a:lnTo>
                  <a:close/>
                </a:path>
              </a:pathLst>
            </a:custGeom>
            <a:solidFill>
              <a:srgbClr val="D8968D"/>
            </a:solidFill>
            <a:ln w="9525">
              <a:noFill/>
              <a:round/>
              <a:headEnd/>
              <a:tailEnd/>
            </a:ln>
          </p:spPr>
          <p:txBody>
            <a:bodyPr/>
            <a:lstStyle/>
            <a:p>
              <a:endParaRPr lang="en-US"/>
            </a:p>
          </p:txBody>
        </p:sp>
        <p:sp>
          <p:nvSpPr>
            <p:cNvPr id="109612" name="Freeform 41"/>
            <p:cNvSpPr>
              <a:spLocks/>
            </p:cNvSpPr>
            <p:nvPr/>
          </p:nvSpPr>
          <p:spPr bwMode="auto">
            <a:xfrm>
              <a:off x="4663" y="1380"/>
              <a:ext cx="377" cy="446"/>
            </a:xfrm>
            <a:custGeom>
              <a:avLst/>
              <a:gdLst>
                <a:gd name="T0" fmla="*/ 0 w 755"/>
                <a:gd name="T1" fmla="*/ 0 h 894"/>
                <a:gd name="T2" fmla="*/ 0 w 755"/>
                <a:gd name="T3" fmla="*/ 0 h 894"/>
                <a:gd name="T4" fmla="*/ 0 w 755"/>
                <a:gd name="T5" fmla="*/ 0 h 894"/>
                <a:gd name="T6" fmla="*/ 0 w 755"/>
                <a:gd name="T7" fmla="*/ 0 h 894"/>
                <a:gd name="T8" fmla="*/ 0 w 755"/>
                <a:gd name="T9" fmla="*/ 0 h 894"/>
                <a:gd name="T10" fmla="*/ 0 w 755"/>
                <a:gd name="T11" fmla="*/ 0 h 894"/>
                <a:gd name="T12" fmla="*/ 0 w 755"/>
                <a:gd name="T13" fmla="*/ 0 h 894"/>
                <a:gd name="T14" fmla="*/ 0 w 755"/>
                <a:gd name="T15" fmla="*/ 0 h 894"/>
                <a:gd name="T16" fmla="*/ 0 w 755"/>
                <a:gd name="T17" fmla="*/ 0 h 894"/>
                <a:gd name="T18" fmla="*/ 0 w 755"/>
                <a:gd name="T19" fmla="*/ 0 h 894"/>
                <a:gd name="T20" fmla="*/ 0 w 755"/>
                <a:gd name="T21" fmla="*/ 0 h 894"/>
                <a:gd name="T22" fmla="*/ 0 w 755"/>
                <a:gd name="T23" fmla="*/ 0 h 894"/>
                <a:gd name="T24" fmla="*/ 0 w 755"/>
                <a:gd name="T25" fmla="*/ 0 h 894"/>
                <a:gd name="T26" fmla="*/ 0 w 755"/>
                <a:gd name="T27" fmla="*/ 0 h 894"/>
                <a:gd name="T28" fmla="*/ 0 w 755"/>
                <a:gd name="T29" fmla="*/ 0 h 894"/>
                <a:gd name="T30" fmla="*/ 0 w 755"/>
                <a:gd name="T31" fmla="*/ 0 h 894"/>
                <a:gd name="T32" fmla="*/ 0 w 755"/>
                <a:gd name="T33" fmla="*/ 0 h 894"/>
                <a:gd name="T34" fmla="*/ 0 w 755"/>
                <a:gd name="T35" fmla="*/ 0 h 894"/>
                <a:gd name="T36" fmla="*/ 0 w 755"/>
                <a:gd name="T37" fmla="*/ 0 h 894"/>
                <a:gd name="T38" fmla="*/ 0 w 755"/>
                <a:gd name="T39" fmla="*/ 0 h 894"/>
                <a:gd name="T40" fmla="*/ 0 w 755"/>
                <a:gd name="T41" fmla="*/ 0 h 894"/>
                <a:gd name="T42" fmla="*/ 0 w 755"/>
                <a:gd name="T43" fmla="*/ 0 h 894"/>
                <a:gd name="T44" fmla="*/ 0 w 755"/>
                <a:gd name="T45" fmla="*/ 0 h 894"/>
                <a:gd name="T46" fmla="*/ 0 w 755"/>
                <a:gd name="T47" fmla="*/ 0 h 894"/>
                <a:gd name="T48" fmla="*/ 0 w 755"/>
                <a:gd name="T49" fmla="*/ 0 h 894"/>
                <a:gd name="T50" fmla="*/ 0 w 755"/>
                <a:gd name="T51" fmla="*/ 0 h 894"/>
                <a:gd name="T52" fmla="*/ 0 w 755"/>
                <a:gd name="T53" fmla="*/ 0 h 894"/>
                <a:gd name="T54" fmla="*/ 0 w 755"/>
                <a:gd name="T55" fmla="*/ 0 h 894"/>
                <a:gd name="T56" fmla="*/ 0 w 755"/>
                <a:gd name="T57" fmla="*/ 0 h 894"/>
                <a:gd name="T58" fmla="*/ 0 w 755"/>
                <a:gd name="T59" fmla="*/ 0 h 894"/>
                <a:gd name="T60" fmla="*/ 0 w 755"/>
                <a:gd name="T61" fmla="*/ 0 h 894"/>
                <a:gd name="T62" fmla="*/ 0 w 755"/>
                <a:gd name="T63" fmla="*/ 0 h 894"/>
                <a:gd name="T64" fmla="*/ 0 w 755"/>
                <a:gd name="T65" fmla="*/ 0 h 894"/>
                <a:gd name="T66" fmla="*/ 0 w 755"/>
                <a:gd name="T67" fmla="*/ 0 h 894"/>
                <a:gd name="T68" fmla="*/ 0 w 755"/>
                <a:gd name="T69" fmla="*/ 0 h 894"/>
                <a:gd name="T70" fmla="*/ 0 w 755"/>
                <a:gd name="T71" fmla="*/ 0 h 894"/>
                <a:gd name="T72" fmla="*/ 0 w 755"/>
                <a:gd name="T73" fmla="*/ 0 h 894"/>
                <a:gd name="T74" fmla="*/ 0 w 755"/>
                <a:gd name="T75" fmla="*/ 0 h 894"/>
                <a:gd name="T76" fmla="*/ 0 w 755"/>
                <a:gd name="T77" fmla="*/ 0 h 894"/>
                <a:gd name="T78" fmla="*/ 0 w 755"/>
                <a:gd name="T79" fmla="*/ 0 h 894"/>
                <a:gd name="T80" fmla="*/ 0 w 755"/>
                <a:gd name="T81" fmla="*/ 0 h 89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55"/>
                <a:gd name="T124" fmla="*/ 0 h 894"/>
                <a:gd name="T125" fmla="*/ 755 w 755"/>
                <a:gd name="T126" fmla="*/ 894 h 89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55" h="894">
                  <a:moveTo>
                    <a:pt x="506" y="25"/>
                  </a:moveTo>
                  <a:lnTo>
                    <a:pt x="506" y="25"/>
                  </a:lnTo>
                  <a:lnTo>
                    <a:pt x="513" y="21"/>
                  </a:lnTo>
                  <a:lnTo>
                    <a:pt x="517" y="19"/>
                  </a:lnTo>
                  <a:lnTo>
                    <a:pt x="525" y="17"/>
                  </a:lnTo>
                  <a:lnTo>
                    <a:pt x="531" y="15"/>
                  </a:lnTo>
                  <a:lnTo>
                    <a:pt x="538" y="14"/>
                  </a:lnTo>
                  <a:lnTo>
                    <a:pt x="544" y="12"/>
                  </a:lnTo>
                  <a:lnTo>
                    <a:pt x="551" y="10"/>
                  </a:lnTo>
                  <a:lnTo>
                    <a:pt x="561" y="8"/>
                  </a:lnTo>
                  <a:lnTo>
                    <a:pt x="570" y="8"/>
                  </a:lnTo>
                  <a:lnTo>
                    <a:pt x="580" y="4"/>
                  </a:lnTo>
                  <a:lnTo>
                    <a:pt x="589" y="4"/>
                  </a:lnTo>
                  <a:lnTo>
                    <a:pt x="599" y="4"/>
                  </a:lnTo>
                  <a:lnTo>
                    <a:pt x="610" y="4"/>
                  </a:lnTo>
                  <a:lnTo>
                    <a:pt x="620" y="0"/>
                  </a:lnTo>
                  <a:lnTo>
                    <a:pt x="631" y="0"/>
                  </a:lnTo>
                  <a:lnTo>
                    <a:pt x="643" y="0"/>
                  </a:lnTo>
                  <a:lnTo>
                    <a:pt x="654" y="0"/>
                  </a:lnTo>
                  <a:lnTo>
                    <a:pt x="666" y="0"/>
                  </a:lnTo>
                  <a:lnTo>
                    <a:pt x="675" y="2"/>
                  </a:lnTo>
                  <a:lnTo>
                    <a:pt x="686" y="4"/>
                  </a:lnTo>
                  <a:lnTo>
                    <a:pt x="698" y="6"/>
                  </a:lnTo>
                  <a:lnTo>
                    <a:pt x="705" y="6"/>
                  </a:lnTo>
                  <a:lnTo>
                    <a:pt x="715" y="8"/>
                  </a:lnTo>
                  <a:lnTo>
                    <a:pt x="721" y="8"/>
                  </a:lnTo>
                  <a:lnTo>
                    <a:pt x="728" y="10"/>
                  </a:lnTo>
                  <a:lnTo>
                    <a:pt x="738" y="12"/>
                  </a:lnTo>
                  <a:lnTo>
                    <a:pt x="742" y="14"/>
                  </a:lnTo>
                  <a:lnTo>
                    <a:pt x="755" y="78"/>
                  </a:lnTo>
                  <a:lnTo>
                    <a:pt x="740" y="396"/>
                  </a:lnTo>
                  <a:lnTo>
                    <a:pt x="603" y="413"/>
                  </a:lnTo>
                  <a:lnTo>
                    <a:pt x="555" y="398"/>
                  </a:lnTo>
                  <a:lnTo>
                    <a:pt x="555" y="360"/>
                  </a:lnTo>
                  <a:lnTo>
                    <a:pt x="582" y="342"/>
                  </a:lnTo>
                  <a:lnTo>
                    <a:pt x="641" y="179"/>
                  </a:lnTo>
                  <a:lnTo>
                    <a:pt x="358" y="289"/>
                  </a:lnTo>
                  <a:lnTo>
                    <a:pt x="219" y="470"/>
                  </a:lnTo>
                  <a:lnTo>
                    <a:pt x="162" y="894"/>
                  </a:lnTo>
                  <a:lnTo>
                    <a:pt x="0" y="892"/>
                  </a:lnTo>
                  <a:lnTo>
                    <a:pt x="21" y="584"/>
                  </a:lnTo>
                  <a:lnTo>
                    <a:pt x="21" y="578"/>
                  </a:lnTo>
                  <a:lnTo>
                    <a:pt x="21" y="569"/>
                  </a:lnTo>
                  <a:lnTo>
                    <a:pt x="21" y="561"/>
                  </a:lnTo>
                  <a:lnTo>
                    <a:pt x="25" y="553"/>
                  </a:lnTo>
                  <a:lnTo>
                    <a:pt x="25" y="544"/>
                  </a:lnTo>
                  <a:lnTo>
                    <a:pt x="29" y="533"/>
                  </a:lnTo>
                  <a:lnTo>
                    <a:pt x="31" y="521"/>
                  </a:lnTo>
                  <a:lnTo>
                    <a:pt x="34" y="508"/>
                  </a:lnTo>
                  <a:lnTo>
                    <a:pt x="38" y="494"/>
                  </a:lnTo>
                  <a:lnTo>
                    <a:pt x="42" y="483"/>
                  </a:lnTo>
                  <a:lnTo>
                    <a:pt x="44" y="468"/>
                  </a:lnTo>
                  <a:lnTo>
                    <a:pt x="50" y="455"/>
                  </a:lnTo>
                  <a:lnTo>
                    <a:pt x="55" y="441"/>
                  </a:lnTo>
                  <a:lnTo>
                    <a:pt x="61" y="428"/>
                  </a:lnTo>
                  <a:lnTo>
                    <a:pt x="65" y="413"/>
                  </a:lnTo>
                  <a:lnTo>
                    <a:pt x="71" y="399"/>
                  </a:lnTo>
                  <a:lnTo>
                    <a:pt x="76" y="386"/>
                  </a:lnTo>
                  <a:lnTo>
                    <a:pt x="82" y="373"/>
                  </a:lnTo>
                  <a:lnTo>
                    <a:pt x="88" y="360"/>
                  </a:lnTo>
                  <a:lnTo>
                    <a:pt x="93" y="350"/>
                  </a:lnTo>
                  <a:lnTo>
                    <a:pt x="99" y="339"/>
                  </a:lnTo>
                  <a:lnTo>
                    <a:pt x="105" y="329"/>
                  </a:lnTo>
                  <a:lnTo>
                    <a:pt x="110" y="318"/>
                  </a:lnTo>
                  <a:lnTo>
                    <a:pt x="114" y="310"/>
                  </a:lnTo>
                  <a:lnTo>
                    <a:pt x="118" y="301"/>
                  </a:lnTo>
                  <a:lnTo>
                    <a:pt x="124" y="295"/>
                  </a:lnTo>
                  <a:lnTo>
                    <a:pt x="128" y="287"/>
                  </a:lnTo>
                  <a:lnTo>
                    <a:pt x="131" y="283"/>
                  </a:lnTo>
                  <a:lnTo>
                    <a:pt x="128" y="282"/>
                  </a:lnTo>
                  <a:lnTo>
                    <a:pt x="126" y="276"/>
                  </a:lnTo>
                  <a:lnTo>
                    <a:pt x="124" y="266"/>
                  </a:lnTo>
                  <a:lnTo>
                    <a:pt x="128" y="257"/>
                  </a:lnTo>
                  <a:lnTo>
                    <a:pt x="131" y="249"/>
                  </a:lnTo>
                  <a:lnTo>
                    <a:pt x="135" y="242"/>
                  </a:lnTo>
                  <a:lnTo>
                    <a:pt x="141" y="236"/>
                  </a:lnTo>
                  <a:lnTo>
                    <a:pt x="147" y="228"/>
                  </a:lnTo>
                  <a:lnTo>
                    <a:pt x="156" y="215"/>
                  </a:lnTo>
                  <a:lnTo>
                    <a:pt x="162" y="211"/>
                  </a:lnTo>
                  <a:lnTo>
                    <a:pt x="384" y="190"/>
                  </a:lnTo>
                  <a:lnTo>
                    <a:pt x="506" y="25"/>
                  </a:lnTo>
                  <a:close/>
                </a:path>
              </a:pathLst>
            </a:custGeom>
            <a:solidFill>
              <a:srgbClr val="B8B8D9"/>
            </a:solidFill>
            <a:ln w="9525">
              <a:noFill/>
              <a:round/>
              <a:headEnd/>
              <a:tailEnd/>
            </a:ln>
          </p:spPr>
          <p:txBody>
            <a:bodyPr/>
            <a:lstStyle/>
            <a:p>
              <a:endParaRPr lang="en-US"/>
            </a:p>
          </p:txBody>
        </p:sp>
        <p:sp>
          <p:nvSpPr>
            <p:cNvPr id="109613" name="Freeform 42"/>
            <p:cNvSpPr>
              <a:spLocks/>
            </p:cNvSpPr>
            <p:nvPr/>
          </p:nvSpPr>
          <p:spPr bwMode="auto">
            <a:xfrm>
              <a:off x="4644" y="1383"/>
              <a:ext cx="351" cy="459"/>
            </a:xfrm>
            <a:custGeom>
              <a:avLst/>
              <a:gdLst>
                <a:gd name="T0" fmla="*/ 1 w 702"/>
                <a:gd name="T1" fmla="*/ 1 h 918"/>
                <a:gd name="T2" fmla="*/ 1 w 702"/>
                <a:gd name="T3" fmla="*/ 1 h 918"/>
                <a:gd name="T4" fmla="*/ 1 w 702"/>
                <a:gd name="T5" fmla="*/ 1 h 918"/>
                <a:gd name="T6" fmla="*/ 1 w 702"/>
                <a:gd name="T7" fmla="*/ 1 h 918"/>
                <a:gd name="T8" fmla="*/ 1 w 702"/>
                <a:gd name="T9" fmla="*/ 1 h 918"/>
                <a:gd name="T10" fmla="*/ 1 w 702"/>
                <a:gd name="T11" fmla="*/ 1 h 918"/>
                <a:gd name="T12" fmla="*/ 1 w 702"/>
                <a:gd name="T13" fmla="*/ 1 h 918"/>
                <a:gd name="T14" fmla="*/ 1 w 702"/>
                <a:gd name="T15" fmla="*/ 1 h 918"/>
                <a:gd name="T16" fmla="*/ 1 w 702"/>
                <a:gd name="T17" fmla="*/ 1 h 918"/>
                <a:gd name="T18" fmla="*/ 1 w 702"/>
                <a:gd name="T19" fmla="*/ 1 h 918"/>
                <a:gd name="T20" fmla="*/ 1 w 702"/>
                <a:gd name="T21" fmla="*/ 1 h 918"/>
                <a:gd name="T22" fmla="*/ 1 w 702"/>
                <a:gd name="T23" fmla="*/ 1 h 918"/>
                <a:gd name="T24" fmla="*/ 1 w 702"/>
                <a:gd name="T25" fmla="*/ 1 h 918"/>
                <a:gd name="T26" fmla="*/ 1 w 702"/>
                <a:gd name="T27" fmla="*/ 1 h 918"/>
                <a:gd name="T28" fmla="*/ 1 w 702"/>
                <a:gd name="T29" fmla="*/ 1 h 918"/>
                <a:gd name="T30" fmla="*/ 1 w 702"/>
                <a:gd name="T31" fmla="*/ 1 h 918"/>
                <a:gd name="T32" fmla="*/ 1 w 702"/>
                <a:gd name="T33" fmla="*/ 1 h 918"/>
                <a:gd name="T34" fmla="*/ 1 w 702"/>
                <a:gd name="T35" fmla="*/ 1 h 918"/>
                <a:gd name="T36" fmla="*/ 1 w 702"/>
                <a:gd name="T37" fmla="*/ 1 h 918"/>
                <a:gd name="T38" fmla="*/ 1 w 702"/>
                <a:gd name="T39" fmla="*/ 1 h 918"/>
                <a:gd name="T40" fmla="*/ 1 w 702"/>
                <a:gd name="T41" fmla="*/ 1 h 918"/>
                <a:gd name="T42" fmla="*/ 1 w 702"/>
                <a:gd name="T43" fmla="*/ 1 h 918"/>
                <a:gd name="T44" fmla="*/ 1 w 702"/>
                <a:gd name="T45" fmla="*/ 1 h 918"/>
                <a:gd name="T46" fmla="*/ 1 w 702"/>
                <a:gd name="T47" fmla="*/ 1 h 918"/>
                <a:gd name="T48" fmla="*/ 1 w 702"/>
                <a:gd name="T49" fmla="*/ 1 h 918"/>
                <a:gd name="T50" fmla="*/ 1 w 702"/>
                <a:gd name="T51" fmla="*/ 1 h 918"/>
                <a:gd name="T52" fmla="*/ 1 w 702"/>
                <a:gd name="T53" fmla="*/ 1 h 918"/>
                <a:gd name="T54" fmla="*/ 1 w 702"/>
                <a:gd name="T55" fmla="*/ 1 h 918"/>
                <a:gd name="T56" fmla="*/ 1 w 702"/>
                <a:gd name="T57" fmla="*/ 1 h 918"/>
                <a:gd name="T58" fmla="*/ 1 w 702"/>
                <a:gd name="T59" fmla="*/ 1 h 918"/>
                <a:gd name="T60" fmla="*/ 1 w 702"/>
                <a:gd name="T61" fmla="*/ 1 h 918"/>
                <a:gd name="T62" fmla="*/ 1 w 702"/>
                <a:gd name="T63" fmla="*/ 1 h 918"/>
                <a:gd name="T64" fmla="*/ 1 w 702"/>
                <a:gd name="T65" fmla="*/ 1 h 918"/>
                <a:gd name="T66" fmla="*/ 1 w 702"/>
                <a:gd name="T67" fmla="*/ 1 h 918"/>
                <a:gd name="T68" fmla="*/ 1 w 702"/>
                <a:gd name="T69" fmla="*/ 1 h 918"/>
                <a:gd name="T70" fmla="*/ 1 w 702"/>
                <a:gd name="T71" fmla="*/ 1 h 918"/>
                <a:gd name="T72" fmla="*/ 1 w 702"/>
                <a:gd name="T73" fmla="*/ 1 h 918"/>
                <a:gd name="T74" fmla="*/ 1 w 702"/>
                <a:gd name="T75" fmla="*/ 1 h 918"/>
                <a:gd name="T76" fmla="*/ 1 w 702"/>
                <a:gd name="T77" fmla="*/ 1 h 918"/>
                <a:gd name="T78" fmla="*/ 1 w 702"/>
                <a:gd name="T79" fmla="*/ 1 h 918"/>
                <a:gd name="T80" fmla="*/ 1 w 702"/>
                <a:gd name="T81" fmla="*/ 1 h 918"/>
                <a:gd name="T82" fmla="*/ 1 w 702"/>
                <a:gd name="T83" fmla="*/ 1 h 918"/>
                <a:gd name="T84" fmla="*/ 1 w 702"/>
                <a:gd name="T85" fmla="*/ 1 h 918"/>
                <a:gd name="T86" fmla="*/ 1 w 702"/>
                <a:gd name="T87" fmla="*/ 1 h 918"/>
                <a:gd name="T88" fmla="*/ 1 w 702"/>
                <a:gd name="T89" fmla="*/ 1 h 918"/>
                <a:gd name="T90" fmla="*/ 1 w 702"/>
                <a:gd name="T91" fmla="*/ 1 h 918"/>
                <a:gd name="T92" fmla="*/ 1 w 702"/>
                <a:gd name="T93" fmla="*/ 1 h 918"/>
                <a:gd name="T94" fmla="*/ 1 w 702"/>
                <a:gd name="T95" fmla="*/ 1 h 918"/>
                <a:gd name="T96" fmla="*/ 1 w 702"/>
                <a:gd name="T97" fmla="*/ 1 h 918"/>
                <a:gd name="T98" fmla="*/ 1 w 702"/>
                <a:gd name="T99" fmla="*/ 1 h 918"/>
                <a:gd name="T100" fmla="*/ 1 w 702"/>
                <a:gd name="T101" fmla="*/ 1 h 918"/>
                <a:gd name="T102" fmla="*/ 1 w 702"/>
                <a:gd name="T103" fmla="*/ 1 h 918"/>
                <a:gd name="T104" fmla="*/ 1 w 702"/>
                <a:gd name="T105" fmla="*/ 1 h 918"/>
                <a:gd name="T106" fmla="*/ 1 w 702"/>
                <a:gd name="T107" fmla="*/ 1 h 918"/>
                <a:gd name="T108" fmla="*/ 1 w 702"/>
                <a:gd name="T109" fmla="*/ 1 h 918"/>
                <a:gd name="T110" fmla="*/ 1 w 702"/>
                <a:gd name="T111" fmla="*/ 1 h 918"/>
                <a:gd name="T112" fmla="*/ 1 w 702"/>
                <a:gd name="T113" fmla="*/ 1 h 918"/>
                <a:gd name="T114" fmla="*/ 1 w 702"/>
                <a:gd name="T115" fmla="*/ 1 h 918"/>
                <a:gd name="T116" fmla="*/ 1 w 702"/>
                <a:gd name="T117" fmla="*/ 1 h 918"/>
                <a:gd name="T118" fmla="*/ 1 w 702"/>
                <a:gd name="T119" fmla="*/ 1 h 918"/>
                <a:gd name="T120" fmla="*/ 1 w 702"/>
                <a:gd name="T121" fmla="*/ 1 h 918"/>
                <a:gd name="T122" fmla="*/ 1 w 702"/>
                <a:gd name="T123" fmla="*/ 1 h 918"/>
                <a:gd name="T124" fmla="*/ 1 w 702"/>
                <a:gd name="T125" fmla="*/ 1 h 9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02"/>
                <a:gd name="T190" fmla="*/ 0 h 918"/>
                <a:gd name="T191" fmla="*/ 702 w 702"/>
                <a:gd name="T192" fmla="*/ 918 h 9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02" h="918">
                  <a:moveTo>
                    <a:pt x="126" y="918"/>
                  </a:moveTo>
                  <a:lnTo>
                    <a:pt x="238" y="905"/>
                  </a:lnTo>
                  <a:lnTo>
                    <a:pt x="238" y="865"/>
                  </a:lnTo>
                  <a:lnTo>
                    <a:pt x="224" y="861"/>
                  </a:lnTo>
                  <a:lnTo>
                    <a:pt x="228" y="853"/>
                  </a:lnTo>
                  <a:lnTo>
                    <a:pt x="228" y="842"/>
                  </a:lnTo>
                  <a:lnTo>
                    <a:pt x="228" y="834"/>
                  </a:lnTo>
                  <a:lnTo>
                    <a:pt x="230" y="825"/>
                  </a:lnTo>
                  <a:lnTo>
                    <a:pt x="230" y="815"/>
                  </a:lnTo>
                  <a:lnTo>
                    <a:pt x="232" y="802"/>
                  </a:lnTo>
                  <a:lnTo>
                    <a:pt x="232" y="785"/>
                  </a:lnTo>
                  <a:lnTo>
                    <a:pt x="232" y="768"/>
                  </a:lnTo>
                  <a:lnTo>
                    <a:pt x="232" y="749"/>
                  </a:lnTo>
                  <a:lnTo>
                    <a:pt x="232" y="728"/>
                  </a:lnTo>
                  <a:lnTo>
                    <a:pt x="232" y="707"/>
                  </a:lnTo>
                  <a:lnTo>
                    <a:pt x="232" y="686"/>
                  </a:lnTo>
                  <a:lnTo>
                    <a:pt x="232" y="665"/>
                  </a:lnTo>
                  <a:lnTo>
                    <a:pt x="234" y="646"/>
                  </a:lnTo>
                  <a:lnTo>
                    <a:pt x="234" y="625"/>
                  </a:lnTo>
                  <a:lnTo>
                    <a:pt x="234" y="608"/>
                  </a:lnTo>
                  <a:lnTo>
                    <a:pt x="234" y="591"/>
                  </a:lnTo>
                  <a:lnTo>
                    <a:pt x="234" y="578"/>
                  </a:lnTo>
                  <a:lnTo>
                    <a:pt x="234" y="566"/>
                  </a:lnTo>
                  <a:lnTo>
                    <a:pt x="234" y="557"/>
                  </a:lnTo>
                  <a:lnTo>
                    <a:pt x="234" y="553"/>
                  </a:lnTo>
                  <a:lnTo>
                    <a:pt x="234" y="551"/>
                  </a:lnTo>
                  <a:lnTo>
                    <a:pt x="234" y="549"/>
                  </a:lnTo>
                  <a:lnTo>
                    <a:pt x="236" y="545"/>
                  </a:lnTo>
                  <a:lnTo>
                    <a:pt x="238" y="538"/>
                  </a:lnTo>
                  <a:lnTo>
                    <a:pt x="242" y="532"/>
                  </a:lnTo>
                  <a:lnTo>
                    <a:pt x="243" y="521"/>
                  </a:lnTo>
                  <a:lnTo>
                    <a:pt x="249" y="511"/>
                  </a:lnTo>
                  <a:lnTo>
                    <a:pt x="255" y="498"/>
                  </a:lnTo>
                  <a:lnTo>
                    <a:pt x="263" y="486"/>
                  </a:lnTo>
                  <a:lnTo>
                    <a:pt x="270" y="471"/>
                  </a:lnTo>
                  <a:lnTo>
                    <a:pt x="280" y="456"/>
                  </a:lnTo>
                  <a:lnTo>
                    <a:pt x="291" y="441"/>
                  </a:lnTo>
                  <a:lnTo>
                    <a:pt x="304" y="424"/>
                  </a:lnTo>
                  <a:lnTo>
                    <a:pt x="318" y="407"/>
                  </a:lnTo>
                  <a:lnTo>
                    <a:pt x="333" y="393"/>
                  </a:lnTo>
                  <a:lnTo>
                    <a:pt x="350" y="376"/>
                  </a:lnTo>
                  <a:lnTo>
                    <a:pt x="369" y="363"/>
                  </a:lnTo>
                  <a:lnTo>
                    <a:pt x="390" y="346"/>
                  </a:lnTo>
                  <a:lnTo>
                    <a:pt x="411" y="331"/>
                  </a:lnTo>
                  <a:lnTo>
                    <a:pt x="434" y="317"/>
                  </a:lnTo>
                  <a:lnTo>
                    <a:pt x="458" y="304"/>
                  </a:lnTo>
                  <a:lnTo>
                    <a:pt x="479" y="291"/>
                  </a:lnTo>
                  <a:lnTo>
                    <a:pt x="504" y="279"/>
                  </a:lnTo>
                  <a:lnTo>
                    <a:pt x="527" y="268"/>
                  </a:lnTo>
                  <a:lnTo>
                    <a:pt x="550" y="262"/>
                  </a:lnTo>
                  <a:lnTo>
                    <a:pt x="569" y="251"/>
                  </a:lnTo>
                  <a:lnTo>
                    <a:pt x="589" y="245"/>
                  </a:lnTo>
                  <a:lnTo>
                    <a:pt x="607" y="237"/>
                  </a:lnTo>
                  <a:lnTo>
                    <a:pt x="622" y="234"/>
                  </a:lnTo>
                  <a:lnTo>
                    <a:pt x="633" y="228"/>
                  </a:lnTo>
                  <a:lnTo>
                    <a:pt x="643" y="224"/>
                  </a:lnTo>
                  <a:lnTo>
                    <a:pt x="648" y="224"/>
                  </a:lnTo>
                  <a:lnTo>
                    <a:pt x="650" y="224"/>
                  </a:lnTo>
                  <a:lnTo>
                    <a:pt x="624" y="319"/>
                  </a:lnTo>
                  <a:lnTo>
                    <a:pt x="624" y="315"/>
                  </a:lnTo>
                  <a:lnTo>
                    <a:pt x="629" y="308"/>
                  </a:lnTo>
                  <a:lnTo>
                    <a:pt x="633" y="300"/>
                  </a:lnTo>
                  <a:lnTo>
                    <a:pt x="637" y="293"/>
                  </a:lnTo>
                  <a:lnTo>
                    <a:pt x="641" y="285"/>
                  </a:lnTo>
                  <a:lnTo>
                    <a:pt x="648" y="277"/>
                  </a:lnTo>
                  <a:lnTo>
                    <a:pt x="650" y="266"/>
                  </a:lnTo>
                  <a:lnTo>
                    <a:pt x="658" y="256"/>
                  </a:lnTo>
                  <a:lnTo>
                    <a:pt x="662" y="247"/>
                  </a:lnTo>
                  <a:lnTo>
                    <a:pt x="669" y="237"/>
                  </a:lnTo>
                  <a:lnTo>
                    <a:pt x="671" y="226"/>
                  </a:lnTo>
                  <a:lnTo>
                    <a:pt x="677" y="217"/>
                  </a:lnTo>
                  <a:lnTo>
                    <a:pt x="683" y="205"/>
                  </a:lnTo>
                  <a:lnTo>
                    <a:pt x="686" y="196"/>
                  </a:lnTo>
                  <a:lnTo>
                    <a:pt x="688" y="186"/>
                  </a:lnTo>
                  <a:lnTo>
                    <a:pt x="692" y="177"/>
                  </a:lnTo>
                  <a:lnTo>
                    <a:pt x="694" y="167"/>
                  </a:lnTo>
                  <a:lnTo>
                    <a:pt x="696" y="160"/>
                  </a:lnTo>
                  <a:lnTo>
                    <a:pt x="698" y="152"/>
                  </a:lnTo>
                  <a:lnTo>
                    <a:pt x="700" y="144"/>
                  </a:lnTo>
                  <a:lnTo>
                    <a:pt x="700" y="137"/>
                  </a:lnTo>
                  <a:lnTo>
                    <a:pt x="702" y="131"/>
                  </a:lnTo>
                  <a:lnTo>
                    <a:pt x="702" y="120"/>
                  </a:lnTo>
                  <a:lnTo>
                    <a:pt x="702" y="114"/>
                  </a:lnTo>
                  <a:lnTo>
                    <a:pt x="702" y="110"/>
                  </a:lnTo>
                  <a:lnTo>
                    <a:pt x="702" y="108"/>
                  </a:lnTo>
                  <a:lnTo>
                    <a:pt x="669" y="152"/>
                  </a:lnTo>
                  <a:lnTo>
                    <a:pt x="664" y="106"/>
                  </a:lnTo>
                  <a:lnTo>
                    <a:pt x="660" y="106"/>
                  </a:lnTo>
                  <a:lnTo>
                    <a:pt x="652" y="110"/>
                  </a:lnTo>
                  <a:lnTo>
                    <a:pt x="646" y="110"/>
                  </a:lnTo>
                  <a:lnTo>
                    <a:pt x="641" y="114"/>
                  </a:lnTo>
                  <a:lnTo>
                    <a:pt x="633" y="118"/>
                  </a:lnTo>
                  <a:lnTo>
                    <a:pt x="626" y="122"/>
                  </a:lnTo>
                  <a:lnTo>
                    <a:pt x="616" y="125"/>
                  </a:lnTo>
                  <a:lnTo>
                    <a:pt x="607" y="129"/>
                  </a:lnTo>
                  <a:lnTo>
                    <a:pt x="597" y="133"/>
                  </a:lnTo>
                  <a:lnTo>
                    <a:pt x="588" y="139"/>
                  </a:lnTo>
                  <a:lnTo>
                    <a:pt x="576" y="142"/>
                  </a:lnTo>
                  <a:lnTo>
                    <a:pt x="567" y="148"/>
                  </a:lnTo>
                  <a:lnTo>
                    <a:pt x="557" y="154"/>
                  </a:lnTo>
                  <a:lnTo>
                    <a:pt x="548" y="161"/>
                  </a:lnTo>
                  <a:lnTo>
                    <a:pt x="538" y="165"/>
                  </a:lnTo>
                  <a:lnTo>
                    <a:pt x="527" y="171"/>
                  </a:lnTo>
                  <a:lnTo>
                    <a:pt x="517" y="179"/>
                  </a:lnTo>
                  <a:lnTo>
                    <a:pt x="510" y="186"/>
                  </a:lnTo>
                  <a:lnTo>
                    <a:pt x="502" y="190"/>
                  </a:lnTo>
                  <a:lnTo>
                    <a:pt x="494" y="196"/>
                  </a:lnTo>
                  <a:lnTo>
                    <a:pt x="487" y="203"/>
                  </a:lnTo>
                  <a:lnTo>
                    <a:pt x="481" y="209"/>
                  </a:lnTo>
                  <a:lnTo>
                    <a:pt x="470" y="218"/>
                  </a:lnTo>
                  <a:lnTo>
                    <a:pt x="462" y="226"/>
                  </a:lnTo>
                  <a:lnTo>
                    <a:pt x="456" y="230"/>
                  </a:lnTo>
                  <a:lnTo>
                    <a:pt x="455" y="234"/>
                  </a:lnTo>
                  <a:lnTo>
                    <a:pt x="455" y="230"/>
                  </a:lnTo>
                  <a:lnTo>
                    <a:pt x="458" y="228"/>
                  </a:lnTo>
                  <a:lnTo>
                    <a:pt x="460" y="220"/>
                  </a:lnTo>
                  <a:lnTo>
                    <a:pt x="466" y="213"/>
                  </a:lnTo>
                  <a:lnTo>
                    <a:pt x="470" y="203"/>
                  </a:lnTo>
                  <a:lnTo>
                    <a:pt x="479" y="190"/>
                  </a:lnTo>
                  <a:lnTo>
                    <a:pt x="483" y="182"/>
                  </a:lnTo>
                  <a:lnTo>
                    <a:pt x="487" y="175"/>
                  </a:lnTo>
                  <a:lnTo>
                    <a:pt x="493" y="165"/>
                  </a:lnTo>
                  <a:lnTo>
                    <a:pt x="498" y="158"/>
                  </a:lnTo>
                  <a:lnTo>
                    <a:pt x="502" y="148"/>
                  </a:lnTo>
                  <a:lnTo>
                    <a:pt x="508" y="137"/>
                  </a:lnTo>
                  <a:lnTo>
                    <a:pt x="512" y="127"/>
                  </a:lnTo>
                  <a:lnTo>
                    <a:pt x="517" y="116"/>
                  </a:lnTo>
                  <a:lnTo>
                    <a:pt x="521" y="106"/>
                  </a:lnTo>
                  <a:lnTo>
                    <a:pt x="527" y="95"/>
                  </a:lnTo>
                  <a:lnTo>
                    <a:pt x="532" y="85"/>
                  </a:lnTo>
                  <a:lnTo>
                    <a:pt x="538" y="76"/>
                  </a:lnTo>
                  <a:lnTo>
                    <a:pt x="542" y="64"/>
                  </a:lnTo>
                  <a:lnTo>
                    <a:pt x="546" y="57"/>
                  </a:lnTo>
                  <a:lnTo>
                    <a:pt x="550" y="49"/>
                  </a:lnTo>
                  <a:lnTo>
                    <a:pt x="553" y="44"/>
                  </a:lnTo>
                  <a:lnTo>
                    <a:pt x="559" y="34"/>
                  </a:lnTo>
                  <a:lnTo>
                    <a:pt x="561" y="32"/>
                  </a:lnTo>
                  <a:lnTo>
                    <a:pt x="599" y="0"/>
                  </a:lnTo>
                  <a:lnTo>
                    <a:pt x="536" y="0"/>
                  </a:lnTo>
                  <a:lnTo>
                    <a:pt x="422" y="146"/>
                  </a:lnTo>
                  <a:lnTo>
                    <a:pt x="200" y="199"/>
                  </a:lnTo>
                  <a:lnTo>
                    <a:pt x="205" y="203"/>
                  </a:lnTo>
                  <a:lnTo>
                    <a:pt x="207" y="207"/>
                  </a:lnTo>
                  <a:lnTo>
                    <a:pt x="211" y="211"/>
                  </a:lnTo>
                  <a:lnTo>
                    <a:pt x="211" y="217"/>
                  </a:lnTo>
                  <a:lnTo>
                    <a:pt x="211" y="226"/>
                  </a:lnTo>
                  <a:lnTo>
                    <a:pt x="209" y="228"/>
                  </a:lnTo>
                  <a:lnTo>
                    <a:pt x="205" y="230"/>
                  </a:lnTo>
                  <a:lnTo>
                    <a:pt x="198" y="232"/>
                  </a:lnTo>
                  <a:lnTo>
                    <a:pt x="192" y="236"/>
                  </a:lnTo>
                  <a:lnTo>
                    <a:pt x="185" y="239"/>
                  </a:lnTo>
                  <a:lnTo>
                    <a:pt x="179" y="245"/>
                  </a:lnTo>
                  <a:lnTo>
                    <a:pt x="173" y="255"/>
                  </a:lnTo>
                  <a:lnTo>
                    <a:pt x="173" y="266"/>
                  </a:lnTo>
                  <a:lnTo>
                    <a:pt x="179" y="268"/>
                  </a:lnTo>
                  <a:lnTo>
                    <a:pt x="190" y="262"/>
                  </a:lnTo>
                  <a:lnTo>
                    <a:pt x="196" y="258"/>
                  </a:lnTo>
                  <a:lnTo>
                    <a:pt x="204" y="255"/>
                  </a:lnTo>
                  <a:lnTo>
                    <a:pt x="209" y="255"/>
                  </a:lnTo>
                  <a:lnTo>
                    <a:pt x="217" y="256"/>
                  </a:lnTo>
                  <a:lnTo>
                    <a:pt x="209" y="266"/>
                  </a:lnTo>
                  <a:lnTo>
                    <a:pt x="205" y="279"/>
                  </a:lnTo>
                  <a:lnTo>
                    <a:pt x="204" y="291"/>
                  </a:lnTo>
                  <a:lnTo>
                    <a:pt x="204" y="304"/>
                  </a:lnTo>
                  <a:lnTo>
                    <a:pt x="204" y="314"/>
                  </a:lnTo>
                  <a:lnTo>
                    <a:pt x="207" y="323"/>
                  </a:lnTo>
                  <a:lnTo>
                    <a:pt x="207" y="329"/>
                  </a:lnTo>
                  <a:lnTo>
                    <a:pt x="209" y="331"/>
                  </a:lnTo>
                  <a:lnTo>
                    <a:pt x="209" y="334"/>
                  </a:lnTo>
                  <a:lnTo>
                    <a:pt x="209" y="340"/>
                  </a:lnTo>
                  <a:lnTo>
                    <a:pt x="211" y="348"/>
                  </a:lnTo>
                  <a:lnTo>
                    <a:pt x="211" y="355"/>
                  </a:lnTo>
                  <a:lnTo>
                    <a:pt x="211" y="365"/>
                  </a:lnTo>
                  <a:lnTo>
                    <a:pt x="211" y="376"/>
                  </a:lnTo>
                  <a:lnTo>
                    <a:pt x="211" y="388"/>
                  </a:lnTo>
                  <a:lnTo>
                    <a:pt x="211" y="399"/>
                  </a:lnTo>
                  <a:lnTo>
                    <a:pt x="211" y="412"/>
                  </a:lnTo>
                  <a:lnTo>
                    <a:pt x="207" y="424"/>
                  </a:lnTo>
                  <a:lnTo>
                    <a:pt x="207" y="437"/>
                  </a:lnTo>
                  <a:lnTo>
                    <a:pt x="204" y="448"/>
                  </a:lnTo>
                  <a:lnTo>
                    <a:pt x="200" y="458"/>
                  </a:lnTo>
                  <a:lnTo>
                    <a:pt x="194" y="469"/>
                  </a:lnTo>
                  <a:lnTo>
                    <a:pt x="190" y="479"/>
                  </a:lnTo>
                  <a:lnTo>
                    <a:pt x="183" y="486"/>
                  </a:lnTo>
                  <a:lnTo>
                    <a:pt x="175" y="494"/>
                  </a:lnTo>
                  <a:lnTo>
                    <a:pt x="169" y="500"/>
                  </a:lnTo>
                  <a:lnTo>
                    <a:pt x="166" y="506"/>
                  </a:lnTo>
                  <a:lnTo>
                    <a:pt x="156" y="513"/>
                  </a:lnTo>
                  <a:lnTo>
                    <a:pt x="148" y="521"/>
                  </a:lnTo>
                  <a:lnTo>
                    <a:pt x="141" y="526"/>
                  </a:lnTo>
                  <a:lnTo>
                    <a:pt x="135" y="532"/>
                  </a:lnTo>
                  <a:lnTo>
                    <a:pt x="128" y="540"/>
                  </a:lnTo>
                  <a:lnTo>
                    <a:pt x="120" y="549"/>
                  </a:lnTo>
                  <a:lnTo>
                    <a:pt x="114" y="557"/>
                  </a:lnTo>
                  <a:lnTo>
                    <a:pt x="110" y="566"/>
                  </a:lnTo>
                  <a:lnTo>
                    <a:pt x="107" y="576"/>
                  </a:lnTo>
                  <a:lnTo>
                    <a:pt x="109" y="587"/>
                  </a:lnTo>
                  <a:lnTo>
                    <a:pt x="109" y="593"/>
                  </a:lnTo>
                  <a:lnTo>
                    <a:pt x="110" y="601"/>
                  </a:lnTo>
                  <a:lnTo>
                    <a:pt x="112" y="604"/>
                  </a:lnTo>
                  <a:lnTo>
                    <a:pt x="114" y="606"/>
                  </a:lnTo>
                  <a:lnTo>
                    <a:pt x="114" y="608"/>
                  </a:lnTo>
                  <a:lnTo>
                    <a:pt x="118" y="618"/>
                  </a:lnTo>
                  <a:lnTo>
                    <a:pt x="118" y="625"/>
                  </a:lnTo>
                  <a:lnTo>
                    <a:pt x="120" y="631"/>
                  </a:lnTo>
                  <a:lnTo>
                    <a:pt x="124" y="640"/>
                  </a:lnTo>
                  <a:lnTo>
                    <a:pt x="128" y="652"/>
                  </a:lnTo>
                  <a:lnTo>
                    <a:pt x="129" y="661"/>
                  </a:lnTo>
                  <a:lnTo>
                    <a:pt x="131" y="673"/>
                  </a:lnTo>
                  <a:lnTo>
                    <a:pt x="135" y="684"/>
                  </a:lnTo>
                  <a:lnTo>
                    <a:pt x="137" y="696"/>
                  </a:lnTo>
                  <a:lnTo>
                    <a:pt x="141" y="707"/>
                  </a:lnTo>
                  <a:lnTo>
                    <a:pt x="145" y="718"/>
                  </a:lnTo>
                  <a:lnTo>
                    <a:pt x="147" y="730"/>
                  </a:lnTo>
                  <a:lnTo>
                    <a:pt x="148" y="741"/>
                  </a:lnTo>
                  <a:lnTo>
                    <a:pt x="150" y="753"/>
                  </a:lnTo>
                  <a:lnTo>
                    <a:pt x="152" y="762"/>
                  </a:lnTo>
                  <a:lnTo>
                    <a:pt x="152" y="770"/>
                  </a:lnTo>
                  <a:lnTo>
                    <a:pt x="152" y="781"/>
                  </a:lnTo>
                  <a:lnTo>
                    <a:pt x="152" y="787"/>
                  </a:lnTo>
                  <a:lnTo>
                    <a:pt x="152" y="796"/>
                  </a:lnTo>
                  <a:lnTo>
                    <a:pt x="152" y="804"/>
                  </a:lnTo>
                  <a:lnTo>
                    <a:pt x="154" y="812"/>
                  </a:lnTo>
                  <a:lnTo>
                    <a:pt x="152" y="821"/>
                  </a:lnTo>
                  <a:lnTo>
                    <a:pt x="152" y="831"/>
                  </a:lnTo>
                  <a:lnTo>
                    <a:pt x="152" y="836"/>
                  </a:lnTo>
                  <a:lnTo>
                    <a:pt x="152" y="838"/>
                  </a:lnTo>
                  <a:lnTo>
                    <a:pt x="194" y="859"/>
                  </a:lnTo>
                  <a:lnTo>
                    <a:pt x="110" y="846"/>
                  </a:lnTo>
                  <a:lnTo>
                    <a:pt x="46" y="842"/>
                  </a:lnTo>
                  <a:lnTo>
                    <a:pt x="50" y="827"/>
                  </a:lnTo>
                  <a:lnTo>
                    <a:pt x="52" y="812"/>
                  </a:lnTo>
                  <a:lnTo>
                    <a:pt x="53" y="798"/>
                  </a:lnTo>
                  <a:lnTo>
                    <a:pt x="55" y="783"/>
                  </a:lnTo>
                  <a:lnTo>
                    <a:pt x="55" y="768"/>
                  </a:lnTo>
                  <a:lnTo>
                    <a:pt x="57" y="755"/>
                  </a:lnTo>
                  <a:lnTo>
                    <a:pt x="57" y="741"/>
                  </a:lnTo>
                  <a:lnTo>
                    <a:pt x="59" y="728"/>
                  </a:lnTo>
                  <a:lnTo>
                    <a:pt x="57" y="713"/>
                  </a:lnTo>
                  <a:lnTo>
                    <a:pt x="57" y="699"/>
                  </a:lnTo>
                  <a:lnTo>
                    <a:pt x="57" y="686"/>
                  </a:lnTo>
                  <a:lnTo>
                    <a:pt x="57" y="673"/>
                  </a:lnTo>
                  <a:lnTo>
                    <a:pt x="57" y="658"/>
                  </a:lnTo>
                  <a:lnTo>
                    <a:pt x="57" y="644"/>
                  </a:lnTo>
                  <a:lnTo>
                    <a:pt x="57" y="629"/>
                  </a:lnTo>
                  <a:lnTo>
                    <a:pt x="59" y="616"/>
                  </a:lnTo>
                  <a:lnTo>
                    <a:pt x="23" y="842"/>
                  </a:lnTo>
                  <a:lnTo>
                    <a:pt x="12" y="850"/>
                  </a:lnTo>
                  <a:lnTo>
                    <a:pt x="0" y="878"/>
                  </a:lnTo>
                  <a:lnTo>
                    <a:pt x="126" y="918"/>
                  </a:lnTo>
                  <a:close/>
                </a:path>
              </a:pathLst>
            </a:custGeom>
            <a:solidFill>
              <a:srgbClr val="8A8AA8"/>
            </a:solidFill>
            <a:ln w="9525">
              <a:noFill/>
              <a:round/>
              <a:headEnd/>
              <a:tailEnd/>
            </a:ln>
          </p:spPr>
          <p:txBody>
            <a:bodyPr/>
            <a:lstStyle/>
            <a:p>
              <a:endParaRPr lang="en-US"/>
            </a:p>
          </p:txBody>
        </p:sp>
        <p:sp>
          <p:nvSpPr>
            <p:cNvPr id="109614" name="Freeform 43"/>
            <p:cNvSpPr>
              <a:spLocks/>
            </p:cNvSpPr>
            <p:nvPr/>
          </p:nvSpPr>
          <p:spPr bwMode="auto">
            <a:xfrm>
              <a:off x="4947" y="1391"/>
              <a:ext cx="106" cy="200"/>
            </a:xfrm>
            <a:custGeom>
              <a:avLst/>
              <a:gdLst>
                <a:gd name="T0" fmla="*/ 1 w 211"/>
                <a:gd name="T1" fmla="*/ 1 h 399"/>
                <a:gd name="T2" fmla="*/ 1 w 211"/>
                <a:gd name="T3" fmla="*/ 1 h 399"/>
                <a:gd name="T4" fmla="*/ 1 w 211"/>
                <a:gd name="T5" fmla="*/ 1 h 399"/>
                <a:gd name="T6" fmla="*/ 1 w 211"/>
                <a:gd name="T7" fmla="*/ 1 h 399"/>
                <a:gd name="T8" fmla="*/ 1 w 211"/>
                <a:gd name="T9" fmla="*/ 1 h 399"/>
                <a:gd name="T10" fmla="*/ 1 w 211"/>
                <a:gd name="T11" fmla="*/ 1 h 399"/>
                <a:gd name="T12" fmla="*/ 1 w 211"/>
                <a:gd name="T13" fmla="*/ 1 h 399"/>
                <a:gd name="T14" fmla="*/ 1 w 211"/>
                <a:gd name="T15" fmla="*/ 1 h 399"/>
                <a:gd name="T16" fmla="*/ 1 w 211"/>
                <a:gd name="T17" fmla="*/ 1 h 399"/>
                <a:gd name="T18" fmla="*/ 1 w 211"/>
                <a:gd name="T19" fmla="*/ 1 h 399"/>
                <a:gd name="T20" fmla="*/ 1 w 211"/>
                <a:gd name="T21" fmla="*/ 1 h 399"/>
                <a:gd name="T22" fmla="*/ 1 w 211"/>
                <a:gd name="T23" fmla="*/ 1 h 399"/>
                <a:gd name="T24" fmla="*/ 1 w 211"/>
                <a:gd name="T25" fmla="*/ 1 h 399"/>
                <a:gd name="T26" fmla="*/ 1 w 211"/>
                <a:gd name="T27" fmla="*/ 1 h 399"/>
                <a:gd name="T28" fmla="*/ 1 w 211"/>
                <a:gd name="T29" fmla="*/ 1 h 399"/>
                <a:gd name="T30" fmla="*/ 1 w 211"/>
                <a:gd name="T31" fmla="*/ 1 h 399"/>
                <a:gd name="T32" fmla="*/ 1 w 211"/>
                <a:gd name="T33" fmla="*/ 1 h 399"/>
                <a:gd name="T34" fmla="*/ 0 w 211"/>
                <a:gd name="T35" fmla="*/ 1 h 399"/>
                <a:gd name="T36" fmla="*/ 1 w 211"/>
                <a:gd name="T37" fmla="*/ 1 h 399"/>
                <a:gd name="T38" fmla="*/ 1 w 211"/>
                <a:gd name="T39" fmla="*/ 1 h 399"/>
                <a:gd name="T40" fmla="*/ 1 w 211"/>
                <a:gd name="T41" fmla="*/ 1 h 399"/>
                <a:gd name="T42" fmla="*/ 1 w 211"/>
                <a:gd name="T43" fmla="*/ 1 h 399"/>
                <a:gd name="T44" fmla="*/ 1 w 211"/>
                <a:gd name="T45" fmla="*/ 1 h 399"/>
                <a:gd name="T46" fmla="*/ 1 w 211"/>
                <a:gd name="T47" fmla="*/ 1 h 399"/>
                <a:gd name="T48" fmla="*/ 1 w 211"/>
                <a:gd name="T49" fmla="*/ 1 h 399"/>
                <a:gd name="T50" fmla="*/ 1 w 211"/>
                <a:gd name="T51" fmla="*/ 1 h 399"/>
                <a:gd name="T52" fmla="*/ 1 w 211"/>
                <a:gd name="T53" fmla="*/ 1 h 399"/>
                <a:gd name="T54" fmla="*/ 1 w 211"/>
                <a:gd name="T55" fmla="*/ 1 h 399"/>
                <a:gd name="T56" fmla="*/ 1 w 211"/>
                <a:gd name="T57" fmla="*/ 1 h 399"/>
                <a:gd name="T58" fmla="*/ 1 w 211"/>
                <a:gd name="T59" fmla="*/ 1 h 399"/>
                <a:gd name="T60" fmla="*/ 1 w 211"/>
                <a:gd name="T61" fmla="*/ 1 h 399"/>
                <a:gd name="T62" fmla="*/ 1 w 211"/>
                <a:gd name="T63" fmla="*/ 1 h 399"/>
                <a:gd name="T64" fmla="*/ 1 w 211"/>
                <a:gd name="T65" fmla="*/ 1 h 399"/>
                <a:gd name="T66" fmla="*/ 1 w 211"/>
                <a:gd name="T67" fmla="*/ 1 h 399"/>
                <a:gd name="T68" fmla="*/ 1 w 211"/>
                <a:gd name="T69" fmla="*/ 1 h 399"/>
                <a:gd name="T70" fmla="*/ 1 w 211"/>
                <a:gd name="T71" fmla="*/ 1 h 399"/>
                <a:gd name="T72" fmla="*/ 1 w 211"/>
                <a:gd name="T73" fmla="*/ 1 h 399"/>
                <a:gd name="T74" fmla="*/ 1 w 211"/>
                <a:gd name="T75" fmla="*/ 1 h 399"/>
                <a:gd name="T76" fmla="*/ 1 w 211"/>
                <a:gd name="T77" fmla="*/ 1 h 399"/>
                <a:gd name="T78" fmla="*/ 1 w 211"/>
                <a:gd name="T79" fmla="*/ 1 h 399"/>
                <a:gd name="T80" fmla="*/ 1 w 211"/>
                <a:gd name="T81" fmla="*/ 1 h 399"/>
                <a:gd name="T82" fmla="*/ 1 w 211"/>
                <a:gd name="T83" fmla="*/ 1 h 399"/>
                <a:gd name="T84" fmla="*/ 1 w 211"/>
                <a:gd name="T85" fmla="*/ 1 h 399"/>
                <a:gd name="T86" fmla="*/ 1 w 211"/>
                <a:gd name="T87" fmla="*/ 1 h 399"/>
                <a:gd name="T88" fmla="*/ 1 w 211"/>
                <a:gd name="T89" fmla="*/ 1 h 399"/>
                <a:gd name="T90" fmla="*/ 1 w 211"/>
                <a:gd name="T91" fmla="*/ 1 h 399"/>
                <a:gd name="T92" fmla="*/ 1 w 211"/>
                <a:gd name="T93" fmla="*/ 1 h 399"/>
                <a:gd name="T94" fmla="*/ 1 w 211"/>
                <a:gd name="T95" fmla="*/ 1 h 399"/>
                <a:gd name="T96" fmla="*/ 1 w 211"/>
                <a:gd name="T97" fmla="*/ 0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1"/>
                <a:gd name="T148" fmla="*/ 0 h 399"/>
                <a:gd name="T149" fmla="*/ 211 w 211"/>
                <a:gd name="T150" fmla="*/ 399 h 3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1" h="399">
                  <a:moveTo>
                    <a:pt x="173" y="0"/>
                  </a:moveTo>
                  <a:lnTo>
                    <a:pt x="173" y="2"/>
                  </a:lnTo>
                  <a:lnTo>
                    <a:pt x="174" y="8"/>
                  </a:lnTo>
                  <a:lnTo>
                    <a:pt x="174" y="13"/>
                  </a:lnTo>
                  <a:lnTo>
                    <a:pt x="174" y="21"/>
                  </a:lnTo>
                  <a:lnTo>
                    <a:pt x="174" y="27"/>
                  </a:lnTo>
                  <a:lnTo>
                    <a:pt x="174" y="36"/>
                  </a:lnTo>
                  <a:lnTo>
                    <a:pt x="174" y="44"/>
                  </a:lnTo>
                  <a:lnTo>
                    <a:pt x="174" y="55"/>
                  </a:lnTo>
                  <a:lnTo>
                    <a:pt x="173" y="65"/>
                  </a:lnTo>
                  <a:lnTo>
                    <a:pt x="173" y="78"/>
                  </a:lnTo>
                  <a:lnTo>
                    <a:pt x="169" y="88"/>
                  </a:lnTo>
                  <a:lnTo>
                    <a:pt x="167" y="101"/>
                  </a:lnTo>
                  <a:lnTo>
                    <a:pt x="163" y="114"/>
                  </a:lnTo>
                  <a:lnTo>
                    <a:pt x="159" y="129"/>
                  </a:lnTo>
                  <a:lnTo>
                    <a:pt x="154" y="143"/>
                  </a:lnTo>
                  <a:lnTo>
                    <a:pt x="148" y="156"/>
                  </a:lnTo>
                  <a:lnTo>
                    <a:pt x="140" y="171"/>
                  </a:lnTo>
                  <a:lnTo>
                    <a:pt x="135" y="186"/>
                  </a:lnTo>
                  <a:lnTo>
                    <a:pt x="127" y="200"/>
                  </a:lnTo>
                  <a:lnTo>
                    <a:pt x="119" y="215"/>
                  </a:lnTo>
                  <a:lnTo>
                    <a:pt x="112" y="228"/>
                  </a:lnTo>
                  <a:lnTo>
                    <a:pt x="106" y="241"/>
                  </a:lnTo>
                  <a:lnTo>
                    <a:pt x="98" y="253"/>
                  </a:lnTo>
                  <a:lnTo>
                    <a:pt x="91" y="264"/>
                  </a:lnTo>
                  <a:lnTo>
                    <a:pt x="83" y="274"/>
                  </a:lnTo>
                  <a:lnTo>
                    <a:pt x="79" y="281"/>
                  </a:lnTo>
                  <a:lnTo>
                    <a:pt x="76" y="289"/>
                  </a:lnTo>
                  <a:lnTo>
                    <a:pt x="72" y="295"/>
                  </a:lnTo>
                  <a:lnTo>
                    <a:pt x="70" y="297"/>
                  </a:lnTo>
                  <a:lnTo>
                    <a:pt x="70" y="299"/>
                  </a:lnTo>
                  <a:lnTo>
                    <a:pt x="144" y="340"/>
                  </a:lnTo>
                  <a:lnTo>
                    <a:pt x="51" y="314"/>
                  </a:lnTo>
                  <a:lnTo>
                    <a:pt x="43" y="335"/>
                  </a:lnTo>
                  <a:lnTo>
                    <a:pt x="1" y="373"/>
                  </a:lnTo>
                  <a:lnTo>
                    <a:pt x="0" y="375"/>
                  </a:lnTo>
                  <a:lnTo>
                    <a:pt x="3" y="382"/>
                  </a:lnTo>
                  <a:lnTo>
                    <a:pt x="7" y="386"/>
                  </a:lnTo>
                  <a:lnTo>
                    <a:pt x="17" y="392"/>
                  </a:lnTo>
                  <a:lnTo>
                    <a:pt x="20" y="392"/>
                  </a:lnTo>
                  <a:lnTo>
                    <a:pt x="26" y="394"/>
                  </a:lnTo>
                  <a:lnTo>
                    <a:pt x="34" y="395"/>
                  </a:lnTo>
                  <a:lnTo>
                    <a:pt x="43" y="397"/>
                  </a:lnTo>
                  <a:lnTo>
                    <a:pt x="53" y="397"/>
                  </a:lnTo>
                  <a:lnTo>
                    <a:pt x="64" y="397"/>
                  </a:lnTo>
                  <a:lnTo>
                    <a:pt x="76" y="397"/>
                  </a:lnTo>
                  <a:lnTo>
                    <a:pt x="89" y="399"/>
                  </a:lnTo>
                  <a:lnTo>
                    <a:pt x="100" y="397"/>
                  </a:lnTo>
                  <a:lnTo>
                    <a:pt x="114" y="397"/>
                  </a:lnTo>
                  <a:lnTo>
                    <a:pt x="125" y="395"/>
                  </a:lnTo>
                  <a:lnTo>
                    <a:pt x="138" y="395"/>
                  </a:lnTo>
                  <a:lnTo>
                    <a:pt x="150" y="395"/>
                  </a:lnTo>
                  <a:lnTo>
                    <a:pt x="161" y="394"/>
                  </a:lnTo>
                  <a:lnTo>
                    <a:pt x="171" y="394"/>
                  </a:lnTo>
                  <a:lnTo>
                    <a:pt x="180" y="394"/>
                  </a:lnTo>
                  <a:lnTo>
                    <a:pt x="186" y="392"/>
                  </a:lnTo>
                  <a:lnTo>
                    <a:pt x="192" y="392"/>
                  </a:lnTo>
                  <a:lnTo>
                    <a:pt x="195" y="392"/>
                  </a:lnTo>
                  <a:lnTo>
                    <a:pt x="197" y="392"/>
                  </a:lnTo>
                  <a:lnTo>
                    <a:pt x="211" y="350"/>
                  </a:lnTo>
                  <a:lnTo>
                    <a:pt x="195" y="321"/>
                  </a:lnTo>
                  <a:lnTo>
                    <a:pt x="193" y="318"/>
                  </a:lnTo>
                  <a:lnTo>
                    <a:pt x="193" y="308"/>
                  </a:lnTo>
                  <a:lnTo>
                    <a:pt x="192" y="300"/>
                  </a:lnTo>
                  <a:lnTo>
                    <a:pt x="192" y="293"/>
                  </a:lnTo>
                  <a:lnTo>
                    <a:pt x="192" y="285"/>
                  </a:lnTo>
                  <a:lnTo>
                    <a:pt x="192" y="276"/>
                  </a:lnTo>
                  <a:lnTo>
                    <a:pt x="192" y="264"/>
                  </a:lnTo>
                  <a:lnTo>
                    <a:pt x="192" y="255"/>
                  </a:lnTo>
                  <a:lnTo>
                    <a:pt x="192" y="243"/>
                  </a:lnTo>
                  <a:lnTo>
                    <a:pt x="192" y="234"/>
                  </a:lnTo>
                  <a:lnTo>
                    <a:pt x="192" y="222"/>
                  </a:lnTo>
                  <a:lnTo>
                    <a:pt x="192" y="213"/>
                  </a:lnTo>
                  <a:lnTo>
                    <a:pt x="193" y="202"/>
                  </a:lnTo>
                  <a:lnTo>
                    <a:pt x="195" y="194"/>
                  </a:lnTo>
                  <a:lnTo>
                    <a:pt x="195" y="183"/>
                  </a:lnTo>
                  <a:lnTo>
                    <a:pt x="195" y="175"/>
                  </a:lnTo>
                  <a:lnTo>
                    <a:pt x="195" y="167"/>
                  </a:lnTo>
                  <a:lnTo>
                    <a:pt x="197" y="160"/>
                  </a:lnTo>
                  <a:lnTo>
                    <a:pt x="199" y="146"/>
                  </a:lnTo>
                  <a:lnTo>
                    <a:pt x="201" y="133"/>
                  </a:lnTo>
                  <a:lnTo>
                    <a:pt x="203" y="122"/>
                  </a:lnTo>
                  <a:lnTo>
                    <a:pt x="203" y="110"/>
                  </a:lnTo>
                  <a:lnTo>
                    <a:pt x="203" y="99"/>
                  </a:lnTo>
                  <a:lnTo>
                    <a:pt x="203" y="86"/>
                  </a:lnTo>
                  <a:lnTo>
                    <a:pt x="199" y="78"/>
                  </a:lnTo>
                  <a:lnTo>
                    <a:pt x="197" y="70"/>
                  </a:lnTo>
                  <a:lnTo>
                    <a:pt x="195" y="65"/>
                  </a:lnTo>
                  <a:lnTo>
                    <a:pt x="193" y="57"/>
                  </a:lnTo>
                  <a:lnTo>
                    <a:pt x="192" y="49"/>
                  </a:lnTo>
                  <a:lnTo>
                    <a:pt x="190" y="42"/>
                  </a:lnTo>
                  <a:lnTo>
                    <a:pt x="186" y="36"/>
                  </a:lnTo>
                  <a:lnTo>
                    <a:pt x="184" y="29"/>
                  </a:lnTo>
                  <a:lnTo>
                    <a:pt x="178" y="17"/>
                  </a:lnTo>
                  <a:lnTo>
                    <a:pt x="174" y="8"/>
                  </a:lnTo>
                  <a:lnTo>
                    <a:pt x="173" y="2"/>
                  </a:lnTo>
                  <a:lnTo>
                    <a:pt x="173" y="0"/>
                  </a:lnTo>
                  <a:close/>
                </a:path>
              </a:pathLst>
            </a:custGeom>
            <a:solidFill>
              <a:srgbClr val="8A8AA8"/>
            </a:solidFill>
            <a:ln w="9525">
              <a:noFill/>
              <a:round/>
              <a:headEnd/>
              <a:tailEnd/>
            </a:ln>
          </p:spPr>
          <p:txBody>
            <a:bodyPr/>
            <a:lstStyle/>
            <a:p>
              <a:endParaRPr lang="en-US"/>
            </a:p>
          </p:txBody>
        </p:sp>
        <p:sp>
          <p:nvSpPr>
            <p:cNvPr id="109615" name="Freeform 44"/>
            <p:cNvSpPr>
              <a:spLocks/>
            </p:cNvSpPr>
            <p:nvPr/>
          </p:nvSpPr>
          <p:spPr bwMode="auto">
            <a:xfrm>
              <a:off x="4535" y="1204"/>
              <a:ext cx="492" cy="366"/>
            </a:xfrm>
            <a:custGeom>
              <a:avLst/>
              <a:gdLst>
                <a:gd name="T0" fmla="*/ 1 w 984"/>
                <a:gd name="T1" fmla="*/ 0 h 731"/>
                <a:gd name="T2" fmla="*/ 1 w 984"/>
                <a:gd name="T3" fmla="*/ 1 h 731"/>
                <a:gd name="T4" fmla="*/ 1 w 984"/>
                <a:gd name="T5" fmla="*/ 1 h 731"/>
                <a:gd name="T6" fmla="*/ 1 w 984"/>
                <a:gd name="T7" fmla="*/ 1 h 731"/>
                <a:gd name="T8" fmla="*/ 1 w 984"/>
                <a:gd name="T9" fmla="*/ 1 h 731"/>
                <a:gd name="T10" fmla="*/ 1 w 984"/>
                <a:gd name="T11" fmla="*/ 1 h 731"/>
                <a:gd name="T12" fmla="*/ 1 w 984"/>
                <a:gd name="T13" fmla="*/ 1 h 731"/>
                <a:gd name="T14" fmla="*/ 1 w 984"/>
                <a:gd name="T15" fmla="*/ 1 h 731"/>
                <a:gd name="T16" fmla="*/ 1 w 984"/>
                <a:gd name="T17" fmla="*/ 1 h 731"/>
                <a:gd name="T18" fmla="*/ 1 w 984"/>
                <a:gd name="T19" fmla="*/ 1 h 731"/>
                <a:gd name="T20" fmla="*/ 1 w 984"/>
                <a:gd name="T21" fmla="*/ 1 h 731"/>
                <a:gd name="T22" fmla="*/ 1 w 984"/>
                <a:gd name="T23" fmla="*/ 1 h 731"/>
                <a:gd name="T24" fmla="*/ 1 w 984"/>
                <a:gd name="T25" fmla="*/ 1 h 731"/>
                <a:gd name="T26" fmla="*/ 1 w 984"/>
                <a:gd name="T27" fmla="*/ 1 h 731"/>
                <a:gd name="T28" fmla="*/ 1 w 984"/>
                <a:gd name="T29" fmla="*/ 1 h 731"/>
                <a:gd name="T30" fmla="*/ 1 w 984"/>
                <a:gd name="T31" fmla="*/ 1 h 731"/>
                <a:gd name="T32" fmla="*/ 1 w 984"/>
                <a:gd name="T33" fmla="*/ 1 h 731"/>
                <a:gd name="T34" fmla="*/ 1 w 984"/>
                <a:gd name="T35" fmla="*/ 1 h 731"/>
                <a:gd name="T36" fmla="*/ 1 w 984"/>
                <a:gd name="T37" fmla="*/ 1 h 731"/>
                <a:gd name="T38" fmla="*/ 1 w 984"/>
                <a:gd name="T39" fmla="*/ 1 h 731"/>
                <a:gd name="T40" fmla="*/ 1 w 984"/>
                <a:gd name="T41" fmla="*/ 1 h 731"/>
                <a:gd name="T42" fmla="*/ 1 w 984"/>
                <a:gd name="T43" fmla="*/ 1 h 731"/>
                <a:gd name="T44" fmla="*/ 1 w 984"/>
                <a:gd name="T45" fmla="*/ 1 h 731"/>
                <a:gd name="T46" fmla="*/ 1 w 984"/>
                <a:gd name="T47" fmla="*/ 1 h 731"/>
                <a:gd name="T48" fmla="*/ 1 w 984"/>
                <a:gd name="T49" fmla="*/ 1 h 731"/>
                <a:gd name="T50" fmla="*/ 1 w 984"/>
                <a:gd name="T51" fmla="*/ 1 h 731"/>
                <a:gd name="T52" fmla="*/ 1 w 984"/>
                <a:gd name="T53" fmla="*/ 1 h 731"/>
                <a:gd name="T54" fmla="*/ 1 w 984"/>
                <a:gd name="T55" fmla="*/ 1 h 731"/>
                <a:gd name="T56" fmla="*/ 1 w 984"/>
                <a:gd name="T57" fmla="*/ 1 h 731"/>
                <a:gd name="T58" fmla="*/ 1 w 984"/>
                <a:gd name="T59" fmla="*/ 1 h 731"/>
                <a:gd name="T60" fmla="*/ 1 w 984"/>
                <a:gd name="T61" fmla="*/ 1 h 731"/>
                <a:gd name="T62" fmla="*/ 1 w 984"/>
                <a:gd name="T63" fmla="*/ 1 h 731"/>
                <a:gd name="T64" fmla="*/ 1 w 984"/>
                <a:gd name="T65" fmla="*/ 1 h 731"/>
                <a:gd name="T66" fmla="*/ 1 w 984"/>
                <a:gd name="T67" fmla="*/ 1 h 731"/>
                <a:gd name="T68" fmla="*/ 1 w 984"/>
                <a:gd name="T69" fmla="*/ 1 h 731"/>
                <a:gd name="T70" fmla="*/ 1 w 984"/>
                <a:gd name="T71" fmla="*/ 1 h 731"/>
                <a:gd name="T72" fmla="*/ 1 w 984"/>
                <a:gd name="T73" fmla="*/ 1 h 731"/>
                <a:gd name="T74" fmla="*/ 1 w 984"/>
                <a:gd name="T75" fmla="*/ 1 h 731"/>
                <a:gd name="T76" fmla="*/ 1 w 984"/>
                <a:gd name="T77" fmla="*/ 1 h 731"/>
                <a:gd name="T78" fmla="*/ 1 w 984"/>
                <a:gd name="T79" fmla="*/ 1 h 731"/>
                <a:gd name="T80" fmla="*/ 1 w 984"/>
                <a:gd name="T81" fmla="*/ 1 h 731"/>
                <a:gd name="T82" fmla="*/ 1 w 984"/>
                <a:gd name="T83" fmla="*/ 1 h 731"/>
                <a:gd name="T84" fmla="*/ 1 w 984"/>
                <a:gd name="T85" fmla="*/ 1 h 731"/>
                <a:gd name="T86" fmla="*/ 1 w 984"/>
                <a:gd name="T87" fmla="*/ 1 h 731"/>
                <a:gd name="T88" fmla="*/ 1 w 984"/>
                <a:gd name="T89" fmla="*/ 1 h 731"/>
                <a:gd name="T90" fmla="*/ 1 w 984"/>
                <a:gd name="T91" fmla="*/ 1 h 731"/>
                <a:gd name="T92" fmla="*/ 1 w 984"/>
                <a:gd name="T93" fmla="*/ 1 h 731"/>
                <a:gd name="T94" fmla="*/ 1 w 984"/>
                <a:gd name="T95" fmla="*/ 1 h 731"/>
                <a:gd name="T96" fmla="*/ 1 w 984"/>
                <a:gd name="T97" fmla="*/ 1 h 731"/>
                <a:gd name="T98" fmla="*/ 1 w 984"/>
                <a:gd name="T99" fmla="*/ 1 h 731"/>
                <a:gd name="T100" fmla="*/ 1 w 984"/>
                <a:gd name="T101" fmla="*/ 1 h 731"/>
                <a:gd name="T102" fmla="*/ 1 w 984"/>
                <a:gd name="T103" fmla="*/ 1 h 731"/>
                <a:gd name="T104" fmla="*/ 1 w 984"/>
                <a:gd name="T105" fmla="*/ 1 h 7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4"/>
                <a:gd name="T160" fmla="*/ 0 h 731"/>
                <a:gd name="T161" fmla="*/ 984 w 984"/>
                <a:gd name="T162" fmla="*/ 731 h 73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4" h="731">
                  <a:moveTo>
                    <a:pt x="980" y="89"/>
                  </a:moveTo>
                  <a:lnTo>
                    <a:pt x="984" y="5"/>
                  </a:lnTo>
                  <a:lnTo>
                    <a:pt x="925" y="0"/>
                  </a:lnTo>
                  <a:lnTo>
                    <a:pt x="832" y="24"/>
                  </a:lnTo>
                  <a:lnTo>
                    <a:pt x="821" y="62"/>
                  </a:lnTo>
                  <a:lnTo>
                    <a:pt x="819" y="62"/>
                  </a:lnTo>
                  <a:lnTo>
                    <a:pt x="817" y="62"/>
                  </a:lnTo>
                  <a:lnTo>
                    <a:pt x="811" y="62"/>
                  </a:lnTo>
                  <a:lnTo>
                    <a:pt x="806" y="64"/>
                  </a:lnTo>
                  <a:lnTo>
                    <a:pt x="796" y="64"/>
                  </a:lnTo>
                  <a:lnTo>
                    <a:pt x="788" y="64"/>
                  </a:lnTo>
                  <a:lnTo>
                    <a:pt x="777" y="66"/>
                  </a:lnTo>
                  <a:lnTo>
                    <a:pt x="768" y="70"/>
                  </a:lnTo>
                  <a:lnTo>
                    <a:pt x="754" y="72"/>
                  </a:lnTo>
                  <a:lnTo>
                    <a:pt x="743" y="74"/>
                  </a:lnTo>
                  <a:lnTo>
                    <a:pt x="728" y="78"/>
                  </a:lnTo>
                  <a:lnTo>
                    <a:pt x="714" y="81"/>
                  </a:lnTo>
                  <a:lnTo>
                    <a:pt x="697" y="85"/>
                  </a:lnTo>
                  <a:lnTo>
                    <a:pt x="684" y="91"/>
                  </a:lnTo>
                  <a:lnTo>
                    <a:pt x="669" y="97"/>
                  </a:lnTo>
                  <a:lnTo>
                    <a:pt x="653" y="102"/>
                  </a:lnTo>
                  <a:lnTo>
                    <a:pt x="638" y="108"/>
                  </a:lnTo>
                  <a:lnTo>
                    <a:pt x="621" y="116"/>
                  </a:lnTo>
                  <a:lnTo>
                    <a:pt x="608" y="121"/>
                  </a:lnTo>
                  <a:lnTo>
                    <a:pt x="593" y="129"/>
                  </a:lnTo>
                  <a:lnTo>
                    <a:pt x="577" y="136"/>
                  </a:lnTo>
                  <a:lnTo>
                    <a:pt x="564" y="144"/>
                  </a:lnTo>
                  <a:lnTo>
                    <a:pt x="553" y="152"/>
                  </a:lnTo>
                  <a:lnTo>
                    <a:pt x="541" y="157"/>
                  </a:lnTo>
                  <a:lnTo>
                    <a:pt x="530" y="163"/>
                  </a:lnTo>
                  <a:lnTo>
                    <a:pt x="520" y="169"/>
                  </a:lnTo>
                  <a:lnTo>
                    <a:pt x="511" y="174"/>
                  </a:lnTo>
                  <a:lnTo>
                    <a:pt x="505" y="180"/>
                  </a:lnTo>
                  <a:lnTo>
                    <a:pt x="494" y="186"/>
                  </a:lnTo>
                  <a:lnTo>
                    <a:pt x="492" y="190"/>
                  </a:lnTo>
                  <a:lnTo>
                    <a:pt x="328" y="330"/>
                  </a:lnTo>
                  <a:lnTo>
                    <a:pt x="325" y="330"/>
                  </a:lnTo>
                  <a:lnTo>
                    <a:pt x="321" y="330"/>
                  </a:lnTo>
                  <a:lnTo>
                    <a:pt x="315" y="334"/>
                  </a:lnTo>
                  <a:lnTo>
                    <a:pt x="306" y="340"/>
                  </a:lnTo>
                  <a:lnTo>
                    <a:pt x="294" y="349"/>
                  </a:lnTo>
                  <a:lnTo>
                    <a:pt x="287" y="355"/>
                  </a:lnTo>
                  <a:lnTo>
                    <a:pt x="281" y="363"/>
                  </a:lnTo>
                  <a:lnTo>
                    <a:pt x="270" y="372"/>
                  </a:lnTo>
                  <a:lnTo>
                    <a:pt x="262" y="384"/>
                  </a:lnTo>
                  <a:lnTo>
                    <a:pt x="249" y="395"/>
                  </a:lnTo>
                  <a:lnTo>
                    <a:pt x="237" y="408"/>
                  </a:lnTo>
                  <a:lnTo>
                    <a:pt x="226" y="422"/>
                  </a:lnTo>
                  <a:lnTo>
                    <a:pt x="212" y="439"/>
                  </a:lnTo>
                  <a:lnTo>
                    <a:pt x="199" y="452"/>
                  </a:lnTo>
                  <a:lnTo>
                    <a:pt x="188" y="469"/>
                  </a:lnTo>
                  <a:lnTo>
                    <a:pt x="174" y="484"/>
                  </a:lnTo>
                  <a:lnTo>
                    <a:pt x="163" y="500"/>
                  </a:lnTo>
                  <a:lnTo>
                    <a:pt x="150" y="513"/>
                  </a:lnTo>
                  <a:lnTo>
                    <a:pt x="138" y="528"/>
                  </a:lnTo>
                  <a:lnTo>
                    <a:pt x="129" y="538"/>
                  </a:lnTo>
                  <a:lnTo>
                    <a:pt x="121" y="551"/>
                  </a:lnTo>
                  <a:lnTo>
                    <a:pt x="116" y="558"/>
                  </a:lnTo>
                  <a:lnTo>
                    <a:pt x="110" y="566"/>
                  </a:lnTo>
                  <a:lnTo>
                    <a:pt x="106" y="570"/>
                  </a:lnTo>
                  <a:lnTo>
                    <a:pt x="106" y="572"/>
                  </a:lnTo>
                  <a:lnTo>
                    <a:pt x="74" y="583"/>
                  </a:lnTo>
                  <a:lnTo>
                    <a:pt x="0" y="686"/>
                  </a:lnTo>
                  <a:lnTo>
                    <a:pt x="57" y="709"/>
                  </a:lnTo>
                  <a:lnTo>
                    <a:pt x="131" y="731"/>
                  </a:lnTo>
                  <a:lnTo>
                    <a:pt x="178" y="709"/>
                  </a:lnTo>
                  <a:lnTo>
                    <a:pt x="212" y="678"/>
                  </a:lnTo>
                  <a:lnTo>
                    <a:pt x="212" y="655"/>
                  </a:lnTo>
                  <a:lnTo>
                    <a:pt x="319" y="587"/>
                  </a:lnTo>
                  <a:lnTo>
                    <a:pt x="384" y="566"/>
                  </a:lnTo>
                  <a:lnTo>
                    <a:pt x="387" y="564"/>
                  </a:lnTo>
                  <a:lnTo>
                    <a:pt x="397" y="564"/>
                  </a:lnTo>
                  <a:lnTo>
                    <a:pt x="403" y="562"/>
                  </a:lnTo>
                  <a:lnTo>
                    <a:pt x="412" y="562"/>
                  </a:lnTo>
                  <a:lnTo>
                    <a:pt x="418" y="562"/>
                  </a:lnTo>
                  <a:lnTo>
                    <a:pt x="429" y="562"/>
                  </a:lnTo>
                  <a:lnTo>
                    <a:pt x="439" y="562"/>
                  </a:lnTo>
                  <a:lnTo>
                    <a:pt x="450" y="562"/>
                  </a:lnTo>
                  <a:lnTo>
                    <a:pt x="461" y="562"/>
                  </a:lnTo>
                  <a:lnTo>
                    <a:pt x="473" y="562"/>
                  </a:lnTo>
                  <a:lnTo>
                    <a:pt x="484" y="560"/>
                  </a:lnTo>
                  <a:lnTo>
                    <a:pt x="494" y="560"/>
                  </a:lnTo>
                  <a:lnTo>
                    <a:pt x="505" y="560"/>
                  </a:lnTo>
                  <a:lnTo>
                    <a:pt x="519" y="560"/>
                  </a:lnTo>
                  <a:lnTo>
                    <a:pt x="528" y="558"/>
                  </a:lnTo>
                  <a:lnTo>
                    <a:pt x="538" y="558"/>
                  </a:lnTo>
                  <a:lnTo>
                    <a:pt x="545" y="558"/>
                  </a:lnTo>
                  <a:lnTo>
                    <a:pt x="557" y="558"/>
                  </a:lnTo>
                  <a:lnTo>
                    <a:pt x="564" y="558"/>
                  </a:lnTo>
                  <a:lnTo>
                    <a:pt x="574" y="558"/>
                  </a:lnTo>
                  <a:lnTo>
                    <a:pt x="581" y="557"/>
                  </a:lnTo>
                  <a:lnTo>
                    <a:pt x="591" y="555"/>
                  </a:lnTo>
                  <a:lnTo>
                    <a:pt x="596" y="553"/>
                  </a:lnTo>
                  <a:lnTo>
                    <a:pt x="604" y="551"/>
                  </a:lnTo>
                  <a:lnTo>
                    <a:pt x="612" y="549"/>
                  </a:lnTo>
                  <a:lnTo>
                    <a:pt x="619" y="545"/>
                  </a:lnTo>
                  <a:lnTo>
                    <a:pt x="627" y="541"/>
                  </a:lnTo>
                  <a:lnTo>
                    <a:pt x="634" y="538"/>
                  </a:lnTo>
                  <a:lnTo>
                    <a:pt x="642" y="532"/>
                  </a:lnTo>
                  <a:lnTo>
                    <a:pt x="650" y="528"/>
                  </a:lnTo>
                  <a:lnTo>
                    <a:pt x="655" y="520"/>
                  </a:lnTo>
                  <a:lnTo>
                    <a:pt x="661" y="513"/>
                  </a:lnTo>
                  <a:lnTo>
                    <a:pt x="667" y="503"/>
                  </a:lnTo>
                  <a:lnTo>
                    <a:pt x="674" y="496"/>
                  </a:lnTo>
                  <a:lnTo>
                    <a:pt x="680" y="488"/>
                  </a:lnTo>
                  <a:lnTo>
                    <a:pt x="688" y="479"/>
                  </a:lnTo>
                  <a:lnTo>
                    <a:pt x="695" y="471"/>
                  </a:lnTo>
                  <a:lnTo>
                    <a:pt x="703" y="462"/>
                  </a:lnTo>
                  <a:lnTo>
                    <a:pt x="709" y="452"/>
                  </a:lnTo>
                  <a:lnTo>
                    <a:pt x="714" y="444"/>
                  </a:lnTo>
                  <a:lnTo>
                    <a:pt x="722" y="435"/>
                  </a:lnTo>
                  <a:lnTo>
                    <a:pt x="728" y="425"/>
                  </a:lnTo>
                  <a:lnTo>
                    <a:pt x="735" y="416"/>
                  </a:lnTo>
                  <a:lnTo>
                    <a:pt x="741" y="410"/>
                  </a:lnTo>
                  <a:lnTo>
                    <a:pt x="747" y="403"/>
                  </a:lnTo>
                  <a:lnTo>
                    <a:pt x="754" y="397"/>
                  </a:lnTo>
                  <a:lnTo>
                    <a:pt x="766" y="384"/>
                  </a:lnTo>
                  <a:lnTo>
                    <a:pt x="777" y="376"/>
                  </a:lnTo>
                  <a:lnTo>
                    <a:pt x="785" y="366"/>
                  </a:lnTo>
                  <a:lnTo>
                    <a:pt x="794" y="363"/>
                  </a:lnTo>
                  <a:lnTo>
                    <a:pt x="800" y="359"/>
                  </a:lnTo>
                  <a:lnTo>
                    <a:pt x="807" y="359"/>
                  </a:lnTo>
                  <a:lnTo>
                    <a:pt x="809" y="357"/>
                  </a:lnTo>
                  <a:lnTo>
                    <a:pt x="811" y="357"/>
                  </a:lnTo>
                  <a:lnTo>
                    <a:pt x="811" y="355"/>
                  </a:lnTo>
                  <a:lnTo>
                    <a:pt x="811" y="353"/>
                  </a:lnTo>
                  <a:lnTo>
                    <a:pt x="807" y="349"/>
                  </a:lnTo>
                  <a:lnTo>
                    <a:pt x="807" y="347"/>
                  </a:lnTo>
                  <a:lnTo>
                    <a:pt x="804" y="342"/>
                  </a:lnTo>
                  <a:lnTo>
                    <a:pt x="802" y="336"/>
                  </a:lnTo>
                  <a:lnTo>
                    <a:pt x="796" y="327"/>
                  </a:lnTo>
                  <a:lnTo>
                    <a:pt x="794" y="317"/>
                  </a:lnTo>
                  <a:lnTo>
                    <a:pt x="790" y="308"/>
                  </a:lnTo>
                  <a:lnTo>
                    <a:pt x="787" y="300"/>
                  </a:lnTo>
                  <a:lnTo>
                    <a:pt x="781" y="289"/>
                  </a:lnTo>
                  <a:lnTo>
                    <a:pt x="779" y="283"/>
                  </a:lnTo>
                  <a:lnTo>
                    <a:pt x="777" y="279"/>
                  </a:lnTo>
                  <a:lnTo>
                    <a:pt x="777" y="275"/>
                  </a:lnTo>
                  <a:lnTo>
                    <a:pt x="783" y="271"/>
                  </a:lnTo>
                  <a:lnTo>
                    <a:pt x="792" y="262"/>
                  </a:lnTo>
                  <a:lnTo>
                    <a:pt x="804" y="254"/>
                  </a:lnTo>
                  <a:lnTo>
                    <a:pt x="811" y="247"/>
                  </a:lnTo>
                  <a:lnTo>
                    <a:pt x="817" y="241"/>
                  </a:lnTo>
                  <a:lnTo>
                    <a:pt x="825" y="235"/>
                  </a:lnTo>
                  <a:lnTo>
                    <a:pt x="832" y="230"/>
                  </a:lnTo>
                  <a:lnTo>
                    <a:pt x="838" y="224"/>
                  </a:lnTo>
                  <a:lnTo>
                    <a:pt x="845" y="220"/>
                  </a:lnTo>
                  <a:lnTo>
                    <a:pt x="851" y="212"/>
                  </a:lnTo>
                  <a:lnTo>
                    <a:pt x="859" y="209"/>
                  </a:lnTo>
                  <a:lnTo>
                    <a:pt x="868" y="195"/>
                  </a:lnTo>
                  <a:lnTo>
                    <a:pt x="880" y="186"/>
                  </a:lnTo>
                  <a:lnTo>
                    <a:pt x="887" y="178"/>
                  </a:lnTo>
                  <a:lnTo>
                    <a:pt x="893" y="173"/>
                  </a:lnTo>
                  <a:lnTo>
                    <a:pt x="901" y="163"/>
                  </a:lnTo>
                  <a:lnTo>
                    <a:pt x="904" y="161"/>
                  </a:lnTo>
                  <a:lnTo>
                    <a:pt x="931" y="165"/>
                  </a:lnTo>
                  <a:lnTo>
                    <a:pt x="980" y="161"/>
                  </a:lnTo>
                  <a:lnTo>
                    <a:pt x="980" y="89"/>
                  </a:lnTo>
                  <a:close/>
                </a:path>
              </a:pathLst>
            </a:custGeom>
            <a:solidFill>
              <a:srgbClr val="E6FFE6"/>
            </a:solidFill>
            <a:ln w="9525">
              <a:noFill/>
              <a:round/>
              <a:headEnd/>
              <a:tailEnd/>
            </a:ln>
          </p:spPr>
          <p:txBody>
            <a:bodyPr/>
            <a:lstStyle/>
            <a:p>
              <a:endParaRPr lang="en-US"/>
            </a:p>
          </p:txBody>
        </p:sp>
        <p:sp>
          <p:nvSpPr>
            <p:cNvPr id="109616" name="Freeform 45"/>
            <p:cNvSpPr>
              <a:spLocks/>
            </p:cNvSpPr>
            <p:nvPr/>
          </p:nvSpPr>
          <p:spPr bwMode="auto">
            <a:xfrm>
              <a:off x="4541" y="1226"/>
              <a:ext cx="493" cy="349"/>
            </a:xfrm>
            <a:custGeom>
              <a:avLst/>
              <a:gdLst>
                <a:gd name="T0" fmla="*/ 1 w 985"/>
                <a:gd name="T1" fmla="*/ 0 h 700"/>
                <a:gd name="T2" fmla="*/ 1 w 985"/>
                <a:gd name="T3" fmla="*/ 0 h 700"/>
                <a:gd name="T4" fmla="*/ 1 w 985"/>
                <a:gd name="T5" fmla="*/ 0 h 700"/>
                <a:gd name="T6" fmla="*/ 1 w 985"/>
                <a:gd name="T7" fmla="*/ 0 h 700"/>
                <a:gd name="T8" fmla="*/ 1 w 985"/>
                <a:gd name="T9" fmla="*/ 0 h 700"/>
                <a:gd name="T10" fmla="*/ 1 w 985"/>
                <a:gd name="T11" fmla="*/ 0 h 700"/>
                <a:gd name="T12" fmla="*/ 1 w 985"/>
                <a:gd name="T13" fmla="*/ 0 h 700"/>
                <a:gd name="T14" fmla="*/ 1 w 985"/>
                <a:gd name="T15" fmla="*/ 0 h 700"/>
                <a:gd name="T16" fmla="*/ 1 w 985"/>
                <a:gd name="T17" fmla="*/ 0 h 700"/>
                <a:gd name="T18" fmla="*/ 1 w 985"/>
                <a:gd name="T19" fmla="*/ 0 h 700"/>
                <a:gd name="T20" fmla="*/ 1 w 985"/>
                <a:gd name="T21" fmla="*/ 0 h 700"/>
                <a:gd name="T22" fmla="*/ 1 w 985"/>
                <a:gd name="T23" fmla="*/ 0 h 700"/>
                <a:gd name="T24" fmla="*/ 1 w 985"/>
                <a:gd name="T25" fmla="*/ 0 h 700"/>
                <a:gd name="T26" fmla="*/ 1 w 985"/>
                <a:gd name="T27" fmla="*/ 0 h 700"/>
                <a:gd name="T28" fmla="*/ 1 w 985"/>
                <a:gd name="T29" fmla="*/ 0 h 700"/>
                <a:gd name="T30" fmla="*/ 1 w 985"/>
                <a:gd name="T31" fmla="*/ 0 h 700"/>
                <a:gd name="T32" fmla="*/ 1 w 985"/>
                <a:gd name="T33" fmla="*/ 0 h 700"/>
                <a:gd name="T34" fmla="*/ 1 w 985"/>
                <a:gd name="T35" fmla="*/ 0 h 700"/>
                <a:gd name="T36" fmla="*/ 1 w 985"/>
                <a:gd name="T37" fmla="*/ 0 h 700"/>
                <a:gd name="T38" fmla="*/ 1 w 985"/>
                <a:gd name="T39" fmla="*/ 0 h 700"/>
                <a:gd name="T40" fmla="*/ 1 w 985"/>
                <a:gd name="T41" fmla="*/ 0 h 700"/>
                <a:gd name="T42" fmla="*/ 1 w 985"/>
                <a:gd name="T43" fmla="*/ 0 h 700"/>
                <a:gd name="T44" fmla="*/ 1 w 985"/>
                <a:gd name="T45" fmla="*/ 0 h 700"/>
                <a:gd name="T46" fmla="*/ 1 w 985"/>
                <a:gd name="T47" fmla="*/ 0 h 700"/>
                <a:gd name="T48" fmla="*/ 1 w 985"/>
                <a:gd name="T49" fmla="*/ 0 h 700"/>
                <a:gd name="T50" fmla="*/ 1 w 985"/>
                <a:gd name="T51" fmla="*/ 0 h 700"/>
                <a:gd name="T52" fmla="*/ 1 w 985"/>
                <a:gd name="T53" fmla="*/ 0 h 700"/>
                <a:gd name="T54" fmla="*/ 1 w 985"/>
                <a:gd name="T55" fmla="*/ 0 h 700"/>
                <a:gd name="T56" fmla="*/ 1 w 985"/>
                <a:gd name="T57" fmla="*/ 0 h 700"/>
                <a:gd name="T58" fmla="*/ 1 w 985"/>
                <a:gd name="T59" fmla="*/ 0 h 700"/>
                <a:gd name="T60" fmla="*/ 1 w 985"/>
                <a:gd name="T61" fmla="*/ 0 h 700"/>
                <a:gd name="T62" fmla="*/ 1 w 985"/>
                <a:gd name="T63" fmla="*/ 0 h 700"/>
                <a:gd name="T64" fmla="*/ 1 w 985"/>
                <a:gd name="T65" fmla="*/ 0 h 700"/>
                <a:gd name="T66" fmla="*/ 1 w 985"/>
                <a:gd name="T67" fmla="*/ 0 h 700"/>
                <a:gd name="T68" fmla="*/ 1 w 985"/>
                <a:gd name="T69" fmla="*/ 0 h 700"/>
                <a:gd name="T70" fmla="*/ 1 w 985"/>
                <a:gd name="T71" fmla="*/ 0 h 700"/>
                <a:gd name="T72" fmla="*/ 1 w 985"/>
                <a:gd name="T73" fmla="*/ 0 h 700"/>
                <a:gd name="T74" fmla="*/ 1 w 985"/>
                <a:gd name="T75" fmla="*/ 0 h 700"/>
                <a:gd name="T76" fmla="*/ 1 w 985"/>
                <a:gd name="T77" fmla="*/ 0 h 700"/>
                <a:gd name="T78" fmla="*/ 1 w 985"/>
                <a:gd name="T79" fmla="*/ 0 h 700"/>
                <a:gd name="T80" fmla="*/ 1 w 985"/>
                <a:gd name="T81" fmla="*/ 0 h 700"/>
                <a:gd name="T82" fmla="*/ 1 w 985"/>
                <a:gd name="T83" fmla="*/ 0 h 700"/>
                <a:gd name="T84" fmla="*/ 1 w 985"/>
                <a:gd name="T85" fmla="*/ 0 h 700"/>
                <a:gd name="T86" fmla="*/ 1 w 985"/>
                <a:gd name="T87" fmla="*/ 0 h 700"/>
                <a:gd name="T88" fmla="*/ 1 w 985"/>
                <a:gd name="T89" fmla="*/ 0 h 700"/>
                <a:gd name="T90" fmla="*/ 1 w 985"/>
                <a:gd name="T91" fmla="*/ 0 h 700"/>
                <a:gd name="T92" fmla="*/ 1 w 985"/>
                <a:gd name="T93" fmla="*/ 0 h 700"/>
                <a:gd name="T94" fmla="*/ 1 w 985"/>
                <a:gd name="T95" fmla="*/ 0 h 700"/>
                <a:gd name="T96" fmla="*/ 1 w 985"/>
                <a:gd name="T97" fmla="*/ 0 h 700"/>
                <a:gd name="T98" fmla="*/ 1 w 985"/>
                <a:gd name="T99" fmla="*/ 0 h 700"/>
                <a:gd name="T100" fmla="*/ 1 w 985"/>
                <a:gd name="T101" fmla="*/ 0 h 700"/>
                <a:gd name="T102" fmla="*/ 1 w 985"/>
                <a:gd name="T103" fmla="*/ 0 h 700"/>
                <a:gd name="T104" fmla="*/ 1 w 985"/>
                <a:gd name="T105" fmla="*/ 0 h 700"/>
                <a:gd name="T106" fmla="*/ 1 w 985"/>
                <a:gd name="T107" fmla="*/ 0 h 700"/>
                <a:gd name="T108" fmla="*/ 1 w 985"/>
                <a:gd name="T109" fmla="*/ 0 h 700"/>
                <a:gd name="T110" fmla="*/ 1 w 985"/>
                <a:gd name="T111" fmla="*/ 0 h 7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85"/>
                <a:gd name="T169" fmla="*/ 0 h 700"/>
                <a:gd name="T170" fmla="*/ 985 w 985"/>
                <a:gd name="T171" fmla="*/ 700 h 7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85" h="700">
                  <a:moveTo>
                    <a:pt x="0" y="652"/>
                  </a:moveTo>
                  <a:lnTo>
                    <a:pt x="103" y="673"/>
                  </a:lnTo>
                  <a:lnTo>
                    <a:pt x="104" y="671"/>
                  </a:lnTo>
                  <a:lnTo>
                    <a:pt x="110" y="669"/>
                  </a:lnTo>
                  <a:lnTo>
                    <a:pt x="112" y="666"/>
                  </a:lnTo>
                  <a:lnTo>
                    <a:pt x="114" y="664"/>
                  </a:lnTo>
                  <a:lnTo>
                    <a:pt x="116" y="658"/>
                  </a:lnTo>
                  <a:lnTo>
                    <a:pt x="116" y="652"/>
                  </a:lnTo>
                  <a:lnTo>
                    <a:pt x="112" y="643"/>
                  </a:lnTo>
                  <a:lnTo>
                    <a:pt x="106" y="633"/>
                  </a:lnTo>
                  <a:lnTo>
                    <a:pt x="101" y="624"/>
                  </a:lnTo>
                  <a:lnTo>
                    <a:pt x="97" y="614"/>
                  </a:lnTo>
                  <a:lnTo>
                    <a:pt x="91" y="603"/>
                  </a:lnTo>
                  <a:lnTo>
                    <a:pt x="87" y="597"/>
                  </a:lnTo>
                  <a:lnTo>
                    <a:pt x="87" y="591"/>
                  </a:lnTo>
                  <a:lnTo>
                    <a:pt x="91" y="590"/>
                  </a:lnTo>
                  <a:lnTo>
                    <a:pt x="95" y="590"/>
                  </a:lnTo>
                  <a:lnTo>
                    <a:pt x="103" y="595"/>
                  </a:lnTo>
                  <a:lnTo>
                    <a:pt x="110" y="601"/>
                  </a:lnTo>
                  <a:lnTo>
                    <a:pt x="122" y="609"/>
                  </a:lnTo>
                  <a:lnTo>
                    <a:pt x="131" y="614"/>
                  </a:lnTo>
                  <a:lnTo>
                    <a:pt x="141" y="620"/>
                  </a:lnTo>
                  <a:lnTo>
                    <a:pt x="146" y="624"/>
                  </a:lnTo>
                  <a:lnTo>
                    <a:pt x="154" y="626"/>
                  </a:lnTo>
                  <a:lnTo>
                    <a:pt x="154" y="620"/>
                  </a:lnTo>
                  <a:lnTo>
                    <a:pt x="152" y="614"/>
                  </a:lnTo>
                  <a:lnTo>
                    <a:pt x="146" y="605"/>
                  </a:lnTo>
                  <a:lnTo>
                    <a:pt x="142" y="599"/>
                  </a:lnTo>
                  <a:lnTo>
                    <a:pt x="137" y="588"/>
                  </a:lnTo>
                  <a:lnTo>
                    <a:pt x="133" y="582"/>
                  </a:lnTo>
                  <a:lnTo>
                    <a:pt x="129" y="576"/>
                  </a:lnTo>
                  <a:lnTo>
                    <a:pt x="129" y="574"/>
                  </a:lnTo>
                  <a:lnTo>
                    <a:pt x="180" y="546"/>
                  </a:lnTo>
                  <a:lnTo>
                    <a:pt x="182" y="544"/>
                  </a:lnTo>
                  <a:lnTo>
                    <a:pt x="192" y="540"/>
                  </a:lnTo>
                  <a:lnTo>
                    <a:pt x="199" y="536"/>
                  </a:lnTo>
                  <a:lnTo>
                    <a:pt x="205" y="534"/>
                  </a:lnTo>
                  <a:lnTo>
                    <a:pt x="213" y="531"/>
                  </a:lnTo>
                  <a:lnTo>
                    <a:pt x="222" y="529"/>
                  </a:lnTo>
                  <a:lnTo>
                    <a:pt x="230" y="525"/>
                  </a:lnTo>
                  <a:lnTo>
                    <a:pt x="236" y="521"/>
                  </a:lnTo>
                  <a:lnTo>
                    <a:pt x="243" y="517"/>
                  </a:lnTo>
                  <a:lnTo>
                    <a:pt x="251" y="514"/>
                  </a:lnTo>
                  <a:lnTo>
                    <a:pt x="258" y="508"/>
                  </a:lnTo>
                  <a:lnTo>
                    <a:pt x="260" y="504"/>
                  </a:lnTo>
                  <a:lnTo>
                    <a:pt x="257" y="500"/>
                  </a:lnTo>
                  <a:lnTo>
                    <a:pt x="249" y="498"/>
                  </a:lnTo>
                  <a:lnTo>
                    <a:pt x="237" y="498"/>
                  </a:lnTo>
                  <a:lnTo>
                    <a:pt x="226" y="498"/>
                  </a:lnTo>
                  <a:lnTo>
                    <a:pt x="215" y="496"/>
                  </a:lnTo>
                  <a:lnTo>
                    <a:pt x="205" y="495"/>
                  </a:lnTo>
                  <a:lnTo>
                    <a:pt x="198" y="493"/>
                  </a:lnTo>
                  <a:lnTo>
                    <a:pt x="194" y="491"/>
                  </a:lnTo>
                  <a:lnTo>
                    <a:pt x="194" y="487"/>
                  </a:lnTo>
                  <a:lnTo>
                    <a:pt x="198" y="485"/>
                  </a:lnTo>
                  <a:lnTo>
                    <a:pt x="203" y="481"/>
                  </a:lnTo>
                  <a:lnTo>
                    <a:pt x="215" y="477"/>
                  </a:lnTo>
                  <a:lnTo>
                    <a:pt x="224" y="472"/>
                  </a:lnTo>
                  <a:lnTo>
                    <a:pt x="236" y="468"/>
                  </a:lnTo>
                  <a:lnTo>
                    <a:pt x="249" y="464"/>
                  </a:lnTo>
                  <a:lnTo>
                    <a:pt x="260" y="462"/>
                  </a:lnTo>
                  <a:lnTo>
                    <a:pt x="268" y="458"/>
                  </a:lnTo>
                  <a:lnTo>
                    <a:pt x="277" y="457"/>
                  </a:lnTo>
                  <a:lnTo>
                    <a:pt x="283" y="453"/>
                  </a:lnTo>
                  <a:lnTo>
                    <a:pt x="289" y="453"/>
                  </a:lnTo>
                  <a:lnTo>
                    <a:pt x="295" y="451"/>
                  </a:lnTo>
                  <a:lnTo>
                    <a:pt x="302" y="449"/>
                  </a:lnTo>
                  <a:lnTo>
                    <a:pt x="310" y="447"/>
                  </a:lnTo>
                  <a:lnTo>
                    <a:pt x="319" y="443"/>
                  </a:lnTo>
                  <a:lnTo>
                    <a:pt x="329" y="439"/>
                  </a:lnTo>
                  <a:lnTo>
                    <a:pt x="340" y="434"/>
                  </a:lnTo>
                  <a:lnTo>
                    <a:pt x="353" y="430"/>
                  </a:lnTo>
                  <a:lnTo>
                    <a:pt x="365" y="426"/>
                  </a:lnTo>
                  <a:lnTo>
                    <a:pt x="374" y="420"/>
                  </a:lnTo>
                  <a:lnTo>
                    <a:pt x="384" y="417"/>
                  </a:lnTo>
                  <a:lnTo>
                    <a:pt x="390" y="415"/>
                  </a:lnTo>
                  <a:lnTo>
                    <a:pt x="391" y="415"/>
                  </a:lnTo>
                  <a:lnTo>
                    <a:pt x="390" y="413"/>
                  </a:lnTo>
                  <a:lnTo>
                    <a:pt x="384" y="409"/>
                  </a:lnTo>
                  <a:lnTo>
                    <a:pt x="376" y="401"/>
                  </a:lnTo>
                  <a:lnTo>
                    <a:pt x="369" y="396"/>
                  </a:lnTo>
                  <a:lnTo>
                    <a:pt x="359" y="388"/>
                  </a:lnTo>
                  <a:lnTo>
                    <a:pt x="353" y="380"/>
                  </a:lnTo>
                  <a:lnTo>
                    <a:pt x="350" y="371"/>
                  </a:lnTo>
                  <a:lnTo>
                    <a:pt x="350" y="363"/>
                  </a:lnTo>
                  <a:lnTo>
                    <a:pt x="353" y="356"/>
                  </a:lnTo>
                  <a:lnTo>
                    <a:pt x="361" y="350"/>
                  </a:lnTo>
                  <a:lnTo>
                    <a:pt x="371" y="344"/>
                  </a:lnTo>
                  <a:lnTo>
                    <a:pt x="382" y="342"/>
                  </a:lnTo>
                  <a:lnTo>
                    <a:pt x="391" y="339"/>
                  </a:lnTo>
                  <a:lnTo>
                    <a:pt x="401" y="337"/>
                  </a:lnTo>
                  <a:lnTo>
                    <a:pt x="409" y="337"/>
                  </a:lnTo>
                  <a:lnTo>
                    <a:pt x="412" y="337"/>
                  </a:lnTo>
                  <a:lnTo>
                    <a:pt x="429" y="430"/>
                  </a:lnTo>
                  <a:lnTo>
                    <a:pt x="471" y="392"/>
                  </a:lnTo>
                  <a:lnTo>
                    <a:pt x="456" y="367"/>
                  </a:lnTo>
                  <a:lnTo>
                    <a:pt x="500" y="373"/>
                  </a:lnTo>
                  <a:lnTo>
                    <a:pt x="500" y="371"/>
                  </a:lnTo>
                  <a:lnTo>
                    <a:pt x="504" y="367"/>
                  </a:lnTo>
                  <a:lnTo>
                    <a:pt x="507" y="360"/>
                  </a:lnTo>
                  <a:lnTo>
                    <a:pt x="511" y="350"/>
                  </a:lnTo>
                  <a:lnTo>
                    <a:pt x="515" y="342"/>
                  </a:lnTo>
                  <a:lnTo>
                    <a:pt x="517" y="337"/>
                  </a:lnTo>
                  <a:lnTo>
                    <a:pt x="519" y="329"/>
                  </a:lnTo>
                  <a:lnTo>
                    <a:pt x="523" y="323"/>
                  </a:lnTo>
                  <a:lnTo>
                    <a:pt x="523" y="316"/>
                  </a:lnTo>
                  <a:lnTo>
                    <a:pt x="526" y="308"/>
                  </a:lnTo>
                  <a:lnTo>
                    <a:pt x="526" y="299"/>
                  </a:lnTo>
                  <a:lnTo>
                    <a:pt x="528" y="291"/>
                  </a:lnTo>
                  <a:lnTo>
                    <a:pt x="528" y="280"/>
                  </a:lnTo>
                  <a:lnTo>
                    <a:pt x="528" y="270"/>
                  </a:lnTo>
                  <a:lnTo>
                    <a:pt x="528" y="259"/>
                  </a:lnTo>
                  <a:lnTo>
                    <a:pt x="528" y="249"/>
                  </a:lnTo>
                  <a:lnTo>
                    <a:pt x="528" y="240"/>
                  </a:lnTo>
                  <a:lnTo>
                    <a:pt x="526" y="228"/>
                  </a:lnTo>
                  <a:lnTo>
                    <a:pt x="526" y="219"/>
                  </a:lnTo>
                  <a:lnTo>
                    <a:pt x="526" y="211"/>
                  </a:lnTo>
                  <a:lnTo>
                    <a:pt x="523" y="202"/>
                  </a:lnTo>
                  <a:lnTo>
                    <a:pt x="523" y="194"/>
                  </a:lnTo>
                  <a:lnTo>
                    <a:pt x="521" y="187"/>
                  </a:lnTo>
                  <a:lnTo>
                    <a:pt x="521" y="183"/>
                  </a:lnTo>
                  <a:lnTo>
                    <a:pt x="519" y="175"/>
                  </a:lnTo>
                  <a:lnTo>
                    <a:pt x="519" y="173"/>
                  </a:lnTo>
                  <a:lnTo>
                    <a:pt x="523" y="173"/>
                  </a:lnTo>
                  <a:lnTo>
                    <a:pt x="530" y="173"/>
                  </a:lnTo>
                  <a:lnTo>
                    <a:pt x="534" y="173"/>
                  </a:lnTo>
                  <a:lnTo>
                    <a:pt x="542" y="175"/>
                  </a:lnTo>
                  <a:lnTo>
                    <a:pt x="547" y="177"/>
                  </a:lnTo>
                  <a:lnTo>
                    <a:pt x="555" y="181"/>
                  </a:lnTo>
                  <a:lnTo>
                    <a:pt x="566" y="189"/>
                  </a:lnTo>
                  <a:lnTo>
                    <a:pt x="576" y="198"/>
                  </a:lnTo>
                  <a:lnTo>
                    <a:pt x="582" y="206"/>
                  </a:lnTo>
                  <a:lnTo>
                    <a:pt x="585" y="211"/>
                  </a:lnTo>
                  <a:lnTo>
                    <a:pt x="587" y="206"/>
                  </a:lnTo>
                  <a:lnTo>
                    <a:pt x="589" y="198"/>
                  </a:lnTo>
                  <a:lnTo>
                    <a:pt x="589" y="190"/>
                  </a:lnTo>
                  <a:lnTo>
                    <a:pt x="589" y="185"/>
                  </a:lnTo>
                  <a:lnTo>
                    <a:pt x="587" y="177"/>
                  </a:lnTo>
                  <a:lnTo>
                    <a:pt x="585" y="169"/>
                  </a:lnTo>
                  <a:lnTo>
                    <a:pt x="582" y="162"/>
                  </a:lnTo>
                  <a:lnTo>
                    <a:pt x="574" y="154"/>
                  </a:lnTo>
                  <a:lnTo>
                    <a:pt x="568" y="147"/>
                  </a:lnTo>
                  <a:lnTo>
                    <a:pt x="563" y="143"/>
                  </a:lnTo>
                  <a:lnTo>
                    <a:pt x="551" y="131"/>
                  </a:lnTo>
                  <a:lnTo>
                    <a:pt x="547" y="130"/>
                  </a:lnTo>
                  <a:lnTo>
                    <a:pt x="549" y="128"/>
                  </a:lnTo>
                  <a:lnTo>
                    <a:pt x="561" y="124"/>
                  </a:lnTo>
                  <a:lnTo>
                    <a:pt x="568" y="122"/>
                  </a:lnTo>
                  <a:lnTo>
                    <a:pt x="578" y="118"/>
                  </a:lnTo>
                  <a:lnTo>
                    <a:pt x="583" y="118"/>
                  </a:lnTo>
                  <a:lnTo>
                    <a:pt x="589" y="116"/>
                  </a:lnTo>
                  <a:lnTo>
                    <a:pt x="595" y="114"/>
                  </a:lnTo>
                  <a:lnTo>
                    <a:pt x="602" y="114"/>
                  </a:lnTo>
                  <a:lnTo>
                    <a:pt x="608" y="112"/>
                  </a:lnTo>
                  <a:lnTo>
                    <a:pt x="616" y="111"/>
                  </a:lnTo>
                  <a:lnTo>
                    <a:pt x="621" y="109"/>
                  </a:lnTo>
                  <a:lnTo>
                    <a:pt x="629" y="109"/>
                  </a:lnTo>
                  <a:lnTo>
                    <a:pt x="637" y="107"/>
                  </a:lnTo>
                  <a:lnTo>
                    <a:pt x="642" y="107"/>
                  </a:lnTo>
                  <a:lnTo>
                    <a:pt x="650" y="107"/>
                  </a:lnTo>
                  <a:lnTo>
                    <a:pt x="658" y="107"/>
                  </a:lnTo>
                  <a:lnTo>
                    <a:pt x="671" y="107"/>
                  </a:lnTo>
                  <a:lnTo>
                    <a:pt x="682" y="111"/>
                  </a:lnTo>
                  <a:lnTo>
                    <a:pt x="692" y="114"/>
                  </a:lnTo>
                  <a:lnTo>
                    <a:pt x="701" y="126"/>
                  </a:lnTo>
                  <a:lnTo>
                    <a:pt x="705" y="133"/>
                  </a:lnTo>
                  <a:lnTo>
                    <a:pt x="709" y="145"/>
                  </a:lnTo>
                  <a:lnTo>
                    <a:pt x="709" y="156"/>
                  </a:lnTo>
                  <a:lnTo>
                    <a:pt x="713" y="169"/>
                  </a:lnTo>
                  <a:lnTo>
                    <a:pt x="713" y="181"/>
                  </a:lnTo>
                  <a:lnTo>
                    <a:pt x="715" y="190"/>
                  </a:lnTo>
                  <a:lnTo>
                    <a:pt x="718" y="198"/>
                  </a:lnTo>
                  <a:lnTo>
                    <a:pt x="726" y="202"/>
                  </a:lnTo>
                  <a:lnTo>
                    <a:pt x="732" y="200"/>
                  </a:lnTo>
                  <a:lnTo>
                    <a:pt x="745" y="194"/>
                  </a:lnTo>
                  <a:lnTo>
                    <a:pt x="749" y="189"/>
                  </a:lnTo>
                  <a:lnTo>
                    <a:pt x="756" y="185"/>
                  </a:lnTo>
                  <a:lnTo>
                    <a:pt x="764" y="179"/>
                  </a:lnTo>
                  <a:lnTo>
                    <a:pt x="770" y="173"/>
                  </a:lnTo>
                  <a:lnTo>
                    <a:pt x="775" y="168"/>
                  </a:lnTo>
                  <a:lnTo>
                    <a:pt x="781" y="160"/>
                  </a:lnTo>
                  <a:lnTo>
                    <a:pt x="787" y="152"/>
                  </a:lnTo>
                  <a:lnTo>
                    <a:pt x="794" y="147"/>
                  </a:lnTo>
                  <a:lnTo>
                    <a:pt x="802" y="133"/>
                  </a:lnTo>
                  <a:lnTo>
                    <a:pt x="808" y="122"/>
                  </a:lnTo>
                  <a:lnTo>
                    <a:pt x="810" y="111"/>
                  </a:lnTo>
                  <a:lnTo>
                    <a:pt x="810" y="103"/>
                  </a:lnTo>
                  <a:lnTo>
                    <a:pt x="808" y="93"/>
                  </a:lnTo>
                  <a:lnTo>
                    <a:pt x="804" y="90"/>
                  </a:lnTo>
                  <a:lnTo>
                    <a:pt x="796" y="84"/>
                  </a:lnTo>
                  <a:lnTo>
                    <a:pt x="794" y="82"/>
                  </a:lnTo>
                  <a:lnTo>
                    <a:pt x="800" y="80"/>
                  </a:lnTo>
                  <a:lnTo>
                    <a:pt x="812" y="82"/>
                  </a:lnTo>
                  <a:lnTo>
                    <a:pt x="819" y="82"/>
                  </a:lnTo>
                  <a:lnTo>
                    <a:pt x="827" y="82"/>
                  </a:lnTo>
                  <a:lnTo>
                    <a:pt x="832" y="80"/>
                  </a:lnTo>
                  <a:lnTo>
                    <a:pt x="838" y="80"/>
                  </a:lnTo>
                  <a:lnTo>
                    <a:pt x="840" y="71"/>
                  </a:lnTo>
                  <a:lnTo>
                    <a:pt x="838" y="61"/>
                  </a:lnTo>
                  <a:lnTo>
                    <a:pt x="836" y="52"/>
                  </a:lnTo>
                  <a:lnTo>
                    <a:pt x="834" y="50"/>
                  </a:lnTo>
                  <a:lnTo>
                    <a:pt x="867" y="76"/>
                  </a:lnTo>
                  <a:lnTo>
                    <a:pt x="867" y="74"/>
                  </a:lnTo>
                  <a:lnTo>
                    <a:pt x="867" y="69"/>
                  </a:lnTo>
                  <a:lnTo>
                    <a:pt x="867" y="61"/>
                  </a:lnTo>
                  <a:lnTo>
                    <a:pt x="867" y="54"/>
                  </a:lnTo>
                  <a:lnTo>
                    <a:pt x="867" y="42"/>
                  </a:lnTo>
                  <a:lnTo>
                    <a:pt x="869" y="35"/>
                  </a:lnTo>
                  <a:lnTo>
                    <a:pt x="871" y="29"/>
                  </a:lnTo>
                  <a:lnTo>
                    <a:pt x="874" y="27"/>
                  </a:lnTo>
                  <a:lnTo>
                    <a:pt x="876" y="27"/>
                  </a:lnTo>
                  <a:lnTo>
                    <a:pt x="880" y="31"/>
                  </a:lnTo>
                  <a:lnTo>
                    <a:pt x="884" y="38"/>
                  </a:lnTo>
                  <a:lnTo>
                    <a:pt x="891" y="48"/>
                  </a:lnTo>
                  <a:lnTo>
                    <a:pt x="893" y="55"/>
                  </a:lnTo>
                  <a:lnTo>
                    <a:pt x="899" y="63"/>
                  </a:lnTo>
                  <a:lnTo>
                    <a:pt x="905" y="69"/>
                  </a:lnTo>
                  <a:lnTo>
                    <a:pt x="909" y="73"/>
                  </a:lnTo>
                  <a:lnTo>
                    <a:pt x="918" y="71"/>
                  </a:lnTo>
                  <a:lnTo>
                    <a:pt x="928" y="67"/>
                  </a:lnTo>
                  <a:lnTo>
                    <a:pt x="939" y="59"/>
                  </a:lnTo>
                  <a:lnTo>
                    <a:pt x="948" y="50"/>
                  </a:lnTo>
                  <a:lnTo>
                    <a:pt x="952" y="40"/>
                  </a:lnTo>
                  <a:lnTo>
                    <a:pt x="956" y="33"/>
                  </a:lnTo>
                  <a:lnTo>
                    <a:pt x="960" y="25"/>
                  </a:lnTo>
                  <a:lnTo>
                    <a:pt x="964" y="17"/>
                  </a:lnTo>
                  <a:lnTo>
                    <a:pt x="964" y="10"/>
                  </a:lnTo>
                  <a:lnTo>
                    <a:pt x="967" y="4"/>
                  </a:lnTo>
                  <a:lnTo>
                    <a:pt x="967" y="0"/>
                  </a:lnTo>
                  <a:lnTo>
                    <a:pt x="969" y="0"/>
                  </a:lnTo>
                  <a:lnTo>
                    <a:pt x="971" y="52"/>
                  </a:lnTo>
                  <a:lnTo>
                    <a:pt x="985" y="93"/>
                  </a:lnTo>
                  <a:lnTo>
                    <a:pt x="977" y="120"/>
                  </a:lnTo>
                  <a:lnTo>
                    <a:pt x="952" y="126"/>
                  </a:lnTo>
                  <a:lnTo>
                    <a:pt x="931" y="137"/>
                  </a:lnTo>
                  <a:lnTo>
                    <a:pt x="899" y="130"/>
                  </a:lnTo>
                  <a:lnTo>
                    <a:pt x="897" y="131"/>
                  </a:lnTo>
                  <a:lnTo>
                    <a:pt x="891" y="137"/>
                  </a:lnTo>
                  <a:lnTo>
                    <a:pt x="886" y="141"/>
                  </a:lnTo>
                  <a:lnTo>
                    <a:pt x="880" y="149"/>
                  </a:lnTo>
                  <a:lnTo>
                    <a:pt x="871" y="156"/>
                  </a:lnTo>
                  <a:lnTo>
                    <a:pt x="861" y="168"/>
                  </a:lnTo>
                  <a:lnTo>
                    <a:pt x="853" y="171"/>
                  </a:lnTo>
                  <a:lnTo>
                    <a:pt x="846" y="177"/>
                  </a:lnTo>
                  <a:lnTo>
                    <a:pt x="838" y="183"/>
                  </a:lnTo>
                  <a:lnTo>
                    <a:pt x="832" y="190"/>
                  </a:lnTo>
                  <a:lnTo>
                    <a:pt x="825" y="194"/>
                  </a:lnTo>
                  <a:lnTo>
                    <a:pt x="819" y="202"/>
                  </a:lnTo>
                  <a:lnTo>
                    <a:pt x="812" y="208"/>
                  </a:lnTo>
                  <a:lnTo>
                    <a:pt x="804" y="213"/>
                  </a:lnTo>
                  <a:lnTo>
                    <a:pt x="793" y="223"/>
                  </a:lnTo>
                  <a:lnTo>
                    <a:pt x="783" y="232"/>
                  </a:lnTo>
                  <a:lnTo>
                    <a:pt x="777" y="238"/>
                  </a:lnTo>
                  <a:lnTo>
                    <a:pt x="775" y="240"/>
                  </a:lnTo>
                  <a:lnTo>
                    <a:pt x="781" y="244"/>
                  </a:lnTo>
                  <a:lnTo>
                    <a:pt x="781" y="246"/>
                  </a:lnTo>
                  <a:lnTo>
                    <a:pt x="785" y="251"/>
                  </a:lnTo>
                  <a:lnTo>
                    <a:pt x="787" y="257"/>
                  </a:lnTo>
                  <a:lnTo>
                    <a:pt x="791" y="263"/>
                  </a:lnTo>
                  <a:lnTo>
                    <a:pt x="793" y="270"/>
                  </a:lnTo>
                  <a:lnTo>
                    <a:pt x="794" y="280"/>
                  </a:lnTo>
                  <a:lnTo>
                    <a:pt x="794" y="287"/>
                  </a:lnTo>
                  <a:lnTo>
                    <a:pt x="796" y="295"/>
                  </a:lnTo>
                  <a:lnTo>
                    <a:pt x="796" y="301"/>
                  </a:lnTo>
                  <a:lnTo>
                    <a:pt x="798" y="308"/>
                  </a:lnTo>
                  <a:lnTo>
                    <a:pt x="798" y="312"/>
                  </a:lnTo>
                  <a:lnTo>
                    <a:pt x="798" y="314"/>
                  </a:lnTo>
                  <a:lnTo>
                    <a:pt x="770" y="333"/>
                  </a:lnTo>
                  <a:lnTo>
                    <a:pt x="768" y="335"/>
                  </a:lnTo>
                  <a:lnTo>
                    <a:pt x="760" y="341"/>
                  </a:lnTo>
                  <a:lnTo>
                    <a:pt x="756" y="344"/>
                  </a:lnTo>
                  <a:lnTo>
                    <a:pt x="753" y="350"/>
                  </a:lnTo>
                  <a:lnTo>
                    <a:pt x="747" y="356"/>
                  </a:lnTo>
                  <a:lnTo>
                    <a:pt x="743" y="363"/>
                  </a:lnTo>
                  <a:lnTo>
                    <a:pt x="739" y="371"/>
                  </a:lnTo>
                  <a:lnTo>
                    <a:pt x="734" y="379"/>
                  </a:lnTo>
                  <a:lnTo>
                    <a:pt x="728" y="386"/>
                  </a:lnTo>
                  <a:lnTo>
                    <a:pt x="722" y="398"/>
                  </a:lnTo>
                  <a:lnTo>
                    <a:pt x="715" y="407"/>
                  </a:lnTo>
                  <a:lnTo>
                    <a:pt x="709" y="419"/>
                  </a:lnTo>
                  <a:lnTo>
                    <a:pt x="701" y="428"/>
                  </a:lnTo>
                  <a:lnTo>
                    <a:pt x="696" y="439"/>
                  </a:lnTo>
                  <a:lnTo>
                    <a:pt x="688" y="449"/>
                  </a:lnTo>
                  <a:lnTo>
                    <a:pt x="679" y="458"/>
                  </a:lnTo>
                  <a:lnTo>
                    <a:pt x="671" y="468"/>
                  </a:lnTo>
                  <a:lnTo>
                    <a:pt x="661" y="477"/>
                  </a:lnTo>
                  <a:lnTo>
                    <a:pt x="650" y="487"/>
                  </a:lnTo>
                  <a:lnTo>
                    <a:pt x="640" y="495"/>
                  </a:lnTo>
                  <a:lnTo>
                    <a:pt x="629" y="502"/>
                  </a:lnTo>
                  <a:lnTo>
                    <a:pt x="620" y="510"/>
                  </a:lnTo>
                  <a:lnTo>
                    <a:pt x="606" y="515"/>
                  </a:lnTo>
                  <a:lnTo>
                    <a:pt x="595" y="519"/>
                  </a:lnTo>
                  <a:lnTo>
                    <a:pt x="587" y="521"/>
                  </a:lnTo>
                  <a:lnTo>
                    <a:pt x="580" y="523"/>
                  </a:lnTo>
                  <a:lnTo>
                    <a:pt x="572" y="523"/>
                  </a:lnTo>
                  <a:lnTo>
                    <a:pt x="566" y="527"/>
                  </a:lnTo>
                  <a:lnTo>
                    <a:pt x="557" y="527"/>
                  </a:lnTo>
                  <a:lnTo>
                    <a:pt x="549" y="527"/>
                  </a:lnTo>
                  <a:lnTo>
                    <a:pt x="542" y="527"/>
                  </a:lnTo>
                  <a:lnTo>
                    <a:pt x="534" y="529"/>
                  </a:lnTo>
                  <a:lnTo>
                    <a:pt x="526" y="529"/>
                  </a:lnTo>
                  <a:lnTo>
                    <a:pt x="519" y="529"/>
                  </a:lnTo>
                  <a:lnTo>
                    <a:pt x="509" y="529"/>
                  </a:lnTo>
                  <a:lnTo>
                    <a:pt x="502" y="529"/>
                  </a:lnTo>
                  <a:lnTo>
                    <a:pt x="492" y="529"/>
                  </a:lnTo>
                  <a:lnTo>
                    <a:pt x="485" y="527"/>
                  </a:lnTo>
                  <a:lnTo>
                    <a:pt x="473" y="527"/>
                  </a:lnTo>
                  <a:lnTo>
                    <a:pt x="468" y="527"/>
                  </a:lnTo>
                  <a:lnTo>
                    <a:pt x="458" y="525"/>
                  </a:lnTo>
                  <a:lnTo>
                    <a:pt x="450" y="525"/>
                  </a:lnTo>
                  <a:lnTo>
                    <a:pt x="443" y="523"/>
                  </a:lnTo>
                  <a:lnTo>
                    <a:pt x="435" y="523"/>
                  </a:lnTo>
                  <a:lnTo>
                    <a:pt x="429" y="523"/>
                  </a:lnTo>
                  <a:lnTo>
                    <a:pt x="422" y="521"/>
                  </a:lnTo>
                  <a:lnTo>
                    <a:pt x="416" y="519"/>
                  </a:lnTo>
                  <a:lnTo>
                    <a:pt x="412" y="519"/>
                  </a:lnTo>
                  <a:lnTo>
                    <a:pt x="405" y="519"/>
                  </a:lnTo>
                  <a:lnTo>
                    <a:pt x="409" y="519"/>
                  </a:lnTo>
                  <a:lnTo>
                    <a:pt x="418" y="519"/>
                  </a:lnTo>
                  <a:lnTo>
                    <a:pt x="426" y="517"/>
                  </a:lnTo>
                  <a:lnTo>
                    <a:pt x="433" y="515"/>
                  </a:lnTo>
                  <a:lnTo>
                    <a:pt x="441" y="512"/>
                  </a:lnTo>
                  <a:lnTo>
                    <a:pt x="450" y="510"/>
                  </a:lnTo>
                  <a:lnTo>
                    <a:pt x="456" y="504"/>
                  </a:lnTo>
                  <a:lnTo>
                    <a:pt x="462" y="498"/>
                  </a:lnTo>
                  <a:lnTo>
                    <a:pt x="466" y="493"/>
                  </a:lnTo>
                  <a:lnTo>
                    <a:pt x="471" y="487"/>
                  </a:lnTo>
                  <a:lnTo>
                    <a:pt x="475" y="476"/>
                  </a:lnTo>
                  <a:lnTo>
                    <a:pt x="477" y="470"/>
                  </a:lnTo>
                  <a:lnTo>
                    <a:pt x="471" y="468"/>
                  </a:lnTo>
                  <a:lnTo>
                    <a:pt x="462" y="474"/>
                  </a:lnTo>
                  <a:lnTo>
                    <a:pt x="450" y="481"/>
                  </a:lnTo>
                  <a:lnTo>
                    <a:pt x="439" y="489"/>
                  </a:lnTo>
                  <a:lnTo>
                    <a:pt x="433" y="491"/>
                  </a:lnTo>
                  <a:lnTo>
                    <a:pt x="426" y="495"/>
                  </a:lnTo>
                  <a:lnTo>
                    <a:pt x="420" y="495"/>
                  </a:lnTo>
                  <a:lnTo>
                    <a:pt x="416" y="496"/>
                  </a:lnTo>
                  <a:lnTo>
                    <a:pt x="405" y="498"/>
                  </a:lnTo>
                  <a:lnTo>
                    <a:pt x="397" y="498"/>
                  </a:lnTo>
                  <a:lnTo>
                    <a:pt x="390" y="502"/>
                  </a:lnTo>
                  <a:lnTo>
                    <a:pt x="382" y="510"/>
                  </a:lnTo>
                  <a:lnTo>
                    <a:pt x="376" y="515"/>
                  </a:lnTo>
                  <a:lnTo>
                    <a:pt x="371" y="523"/>
                  </a:lnTo>
                  <a:lnTo>
                    <a:pt x="365" y="527"/>
                  </a:lnTo>
                  <a:lnTo>
                    <a:pt x="355" y="531"/>
                  </a:lnTo>
                  <a:lnTo>
                    <a:pt x="348" y="534"/>
                  </a:lnTo>
                  <a:lnTo>
                    <a:pt x="340" y="540"/>
                  </a:lnTo>
                  <a:lnTo>
                    <a:pt x="329" y="546"/>
                  </a:lnTo>
                  <a:lnTo>
                    <a:pt x="319" y="555"/>
                  </a:lnTo>
                  <a:lnTo>
                    <a:pt x="310" y="559"/>
                  </a:lnTo>
                  <a:lnTo>
                    <a:pt x="302" y="563"/>
                  </a:lnTo>
                  <a:lnTo>
                    <a:pt x="293" y="567"/>
                  </a:lnTo>
                  <a:lnTo>
                    <a:pt x="285" y="574"/>
                  </a:lnTo>
                  <a:lnTo>
                    <a:pt x="276" y="578"/>
                  </a:lnTo>
                  <a:lnTo>
                    <a:pt x="268" y="584"/>
                  </a:lnTo>
                  <a:lnTo>
                    <a:pt x="260" y="588"/>
                  </a:lnTo>
                  <a:lnTo>
                    <a:pt x="253" y="593"/>
                  </a:lnTo>
                  <a:lnTo>
                    <a:pt x="243" y="597"/>
                  </a:lnTo>
                  <a:lnTo>
                    <a:pt x="236" y="601"/>
                  </a:lnTo>
                  <a:lnTo>
                    <a:pt x="230" y="605"/>
                  </a:lnTo>
                  <a:lnTo>
                    <a:pt x="226" y="609"/>
                  </a:lnTo>
                  <a:lnTo>
                    <a:pt x="218" y="612"/>
                  </a:lnTo>
                  <a:lnTo>
                    <a:pt x="217" y="616"/>
                  </a:lnTo>
                  <a:lnTo>
                    <a:pt x="215" y="616"/>
                  </a:lnTo>
                  <a:lnTo>
                    <a:pt x="213" y="624"/>
                  </a:lnTo>
                  <a:lnTo>
                    <a:pt x="209" y="630"/>
                  </a:lnTo>
                  <a:lnTo>
                    <a:pt x="209" y="641"/>
                  </a:lnTo>
                  <a:lnTo>
                    <a:pt x="205" y="649"/>
                  </a:lnTo>
                  <a:lnTo>
                    <a:pt x="201" y="660"/>
                  </a:lnTo>
                  <a:lnTo>
                    <a:pt x="196" y="664"/>
                  </a:lnTo>
                  <a:lnTo>
                    <a:pt x="192" y="669"/>
                  </a:lnTo>
                  <a:lnTo>
                    <a:pt x="184" y="675"/>
                  </a:lnTo>
                  <a:lnTo>
                    <a:pt x="177" y="681"/>
                  </a:lnTo>
                  <a:lnTo>
                    <a:pt x="167" y="685"/>
                  </a:lnTo>
                  <a:lnTo>
                    <a:pt x="158" y="688"/>
                  </a:lnTo>
                  <a:lnTo>
                    <a:pt x="146" y="690"/>
                  </a:lnTo>
                  <a:lnTo>
                    <a:pt x="135" y="694"/>
                  </a:lnTo>
                  <a:lnTo>
                    <a:pt x="123" y="696"/>
                  </a:lnTo>
                  <a:lnTo>
                    <a:pt x="116" y="698"/>
                  </a:lnTo>
                  <a:lnTo>
                    <a:pt x="112" y="698"/>
                  </a:lnTo>
                  <a:lnTo>
                    <a:pt x="110" y="700"/>
                  </a:lnTo>
                  <a:lnTo>
                    <a:pt x="108" y="698"/>
                  </a:lnTo>
                  <a:lnTo>
                    <a:pt x="103" y="696"/>
                  </a:lnTo>
                  <a:lnTo>
                    <a:pt x="95" y="692"/>
                  </a:lnTo>
                  <a:lnTo>
                    <a:pt x="85" y="690"/>
                  </a:lnTo>
                  <a:lnTo>
                    <a:pt x="74" y="685"/>
                  </a:lnTo>
                  <a:lnTo>
                    <a:pt x="65" y="681"/>
                  </a:lnTo>
                  <a:lnTo>
                    <a:pt x="53" y="677"/>
                  </a:lnTo>
                  <a:lnTo>
                    <a:pt x="44" y="673"/>
                  </a:lnTo>
                  <a:lnTo>
                    <a:pt x="32" y="668"/>
                  </a:lnTo>
                  <a:lnTo>
                    <a:pt x="23" y="664"/>
                  </a:lnTo>
                  <a:lnTo>
                    <a:pt x="15" y="660"/>
                  </a:lnTo>
                  <a:lnTo>
                    <a:pt x="0" y="652"/>
                  </a:lnTo>
                  <a:close/>
                </a:path>
              </a:pathLst>
            </a:custGeom>
            <a:solidFill>
              <a:srgbClr val="C2D6C2"/>
            </a:solidFill>
            <a:ln w="9525">
              <a:noFill/>
              <a:round/>
              <a:headEnd/>
              <a:tailEnd/>
            </a:ln>
          </p:spPr>
          <p:txBody>
            <a:bodyPr/>
            <a:lstStyle/>
            <a:p>
              <a:endParaRPr lang="en-US"/>
            </a:p>
          </p:txBody>
        </p:sp>
        <p:sp>
          <p:nvSpPr>
            <p:cNvPr id="109617" name="Freeform 46"/>
            <p:cNvSpPr>
              <a:spLocks/>
            </p:cNvSpPr>
            <p:nvPr/>
          </p:nvSpPr>
          <p:spPr bwMode="auto">
            <a:xfrm>
              <a:off x="4775" y="1418"/>
              <a:ext cx="34" cy="33"/>
            </a:xfrm>
            <a:custGeom>
              <a:avLst/>
              <a:gdLst>
                <a:gd name="T0" fmla="*/ 0 w 68"/>
                <a:gd name="T1" fmla="*/ 0 h 67"/>
                <a:gd name="T2" fmla="*/ 1 w 68"/>
                <a:gd name="T3" fmla="*/ 0 h 67"/>
                <a:gd name="T4" fmla="*/ 1 w 68"/>
                <a:gd name="T5" fmla="*/ 0 h 67"/>
                <a:gd name="T6" fmla="*/ 1 w 68"/>
                <a:gd name="T7" fmla="*/ 0 h 67"/>
                <a:gd name="T8" fmla="*/ 1 w 68"/>
                <a:gd name="T9" fmla="*/ 0 h 67"/>
                <a:gd name="T10" fmla="*/ 0 w 68"/>
                <a:gd name="T11" fmla="*/ 0 h 67"/>
                <a:gd name="T12" fmla="*/ 0 w 68"/>
                <a:gd name="T13" fmla="*/ 0 h 67"/>
                <a:gd name="T14" fmla="*/ 0 60000 65536"/>
                <a:gd name="T15" fmla="*/ 0 60000 65536"/>
                <a:gd name="T16" fmla="*/ 0 60000 65536"/>
                <a:gd name="T17" fmla="*/ 0 60000 65536"/>
                <a:gd name="T18" fmla="*/ 0 60000 65536"/>
                <a:gd name="T19" fmla="*/ 0 60000 65536"/>
                <a:gd name="T20" fmla="*/ 0 60000 65536"/>
                <a:gd name="T21" fmla="*/ 0 w 68"/>
                <a:gd name="T22" fmla="*/ 0 h 67"/>
                <a:gd name="T23" fmla="*/ 68 w 68"/>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67">
                  <a:moveTo>
                    <a:pt x="0" y="23"/>
                  </a:moveTo>
                  <a:lnTo>
                    <a:pt x="30" y="0"/>
                  </a:lnTo>
                  <a:lnTo>
                    <a:pt x="68" y="17"/>
                  </a:lnTo>
                  <a:lnTo>
                    <a:pt x="41" y="67"/>
                  </a:lnTo>
                  <a:lnTo>
                    <a:pt x="26" y="67"/>
                  </a:lnTo>
                  <a:lnTo>
                    <a:pt x="0" y="23"/>
                  </a:lnTo>
                  <a:close/>
                </a:path>
              </a:pathLst>
            </a:custGeom>
            <a:solidFill>
              <a:srgbClr val="996DA2"/>
            </a:solidFill>
            <a:ln w="9525">
              <a:noFill/>
              <a:round/>
              <a:headEnd/>
              <a:tailEnd/>
            </a:ln>
          </p:spPr>
          <p:txBody>
            <a:bodyPr/>
            <a:lstStyle/>
            <a:p>
              <a:endParaRPr lang="en-US"/>
            </a:p>
          </p:txBody>
        </p:sp>
        <p:sp>
          <p:nvSpPr>
            <p:cNvPr id="109618" name="Freeform 47"/>
            <p:cNvSpPr>
              <a:spLocks/>
            </p:cNvSpPr>
            <p:nvPr/>
          </p:nvSpPr>
          <p:spPr bwMode="auto">
            <a:xfrm>
              <a:off x="4731" y="1443"/>
              <a:ext cx="80" cy="299"/>
            </a:xfrm>
            <a:custGeom>
              <a:avLst/>
              <a:gdLst>
                <a:gd name="T0" fmla="*/ 0 w 162"/>
                <a:gd name="T1" fmla="*/ 1 h 597"/>
                <a:gd name="T2" fmla="*/ 0 w 162"/>
                <a:gd name="T3" fmla="*/ 1 h 597"/>
                <a:gd name="T4" fmla="*/ 0 w 162"/>
                <a:gd name="T5" fmla="*/ 1 h 597"/>
                <a:gd name="T6" fmla="*/ 0 w 162"/>
                <a:gd name="T7" fmla="*/ 1 h 597"/>
                <a:gd name="T8" fmla="*/ 0 w 162"/>
                <a:gd name="T9" fmla="*/ 1 h 597"/>
                <a:gd name="T10" fmla="*/ 0 w 162"/>
                <a:gd name="T11" fmla="*/ 1 h 597"/>
                <a:gd name="T12" fmla="*/ 0 w 162"/>
                <a:gd name="T13" fmla="*/ 1 h 597"/>
                <a:gd name="T14" fmla="*/ 0 w 162"/>
                <a:gd name="T15" fmla="*/ 1 h 597"/>
                <a:gd name="T16" fmla="*/ 0 w 162"/>
                <a:gd name="T17" fmla="*/ 1 h 597"/>
                <a:gd name="T18" fmla="*/ 0 w 162"/>
                <a:gd name="T19" fmla="*/ 1 h 597"/>
                <a:gd name="T20" fmla="*/ 0 w 162"/>
                <a:gd name="T21" fmla="*/ 1 h 597"/>
                <a:gd name="T22" fmla="*/ 0 w 162"/>
                <a:gd name="T23" fmla="*/ 1 h 597"/>
                <a:gd name="T24" fmla="*/ 0 w 162"/>
                <a:gd name="T25" fmla="*/ 1 h 597"/>
                <a:gd name="T26" fmla="*/ 0 w 162"/>
                <a:gd name="T27" fmla="*/ 1 h 597"/>
                <a:gd name="T28" fmla="*/ 0 w 162"/>
                <a:gd name="T29" fmla="*/ 1 h 597"/>
                <a:gd name="T30" fmla="*/ 0 w 162"/>
                <a:gd name="T31" fmla="*/ 1 h 597"/>
                <a:gd name="T32" fmla="*/ 0 w 162"/>
                <a:gd name="T33" fmla="*/ 1 h 597"/>
                <a:gd name="T34" fmla="*/ 0 w 162"/>
                <a:gd name="T35" fmla="*/ 1 h 597"/>
                <a:gd name="T36" fmla="*/ 0 w 162"/>
                <a:gd name="T37" fmla="*/ 1 h 597"/>
                <a:gd name="T38" fmla="*/ 0 w 162"/>
                <a:gd name="T39" fmla="*/ 1 h 597"/>
                <a:gd name="T40" fmla="*/ 0 w 162"/>
                <a:gd name="T41" fmla="*/ 1 h 597"/>
                <a:gd name="T42" fmla="*/ 0 w 162"/>
                <a:gd name="T43" fmla="*/ 1 h 597"/>
                <a:gd name="T44" fmla="*/ 0 w 162"/>
                <a:gd name="T45" fmla="*/ 1 h 597"/>
                <a:gd name="T46" fmla="*/ 0 w 162"/>
                <a:gd name="T47" fmla="*/ 1 h 597"/>
                <a:gd name="T48" fmla="*/ 0 w 162"/>
                <a:gd name="T49" fmla="*/ 1 h 597"/>
                <a:gd name="T50" fmla="*/ 0 w 162"/>
                <a:gd name="T51" fmla="*/ 1 h 597"/>
                <a:gd name="T52" fmla="*/ 0 w 162"/>
                <a:gd name="T53" fmla="*/ 1 h 597"/>
                <a:gd name="T54" fmla="*/ 0 w 162"/>
                <a:gd name="T55" fmla="*/ 1 h 597"/>
                <a:gd name="T56" fmla="*/ 0 w 162"/>
                <a:gd name="T57" fmla="*/ 1 h 597"/>
                <a:gd name="T58" fmla="*/ 0 w 162"/>
                <a:gd name="T59" fmla="*/ 1 h 597"/>
                <a:gd name="T60" fmla="*/ 0 w 162"/>
                <a:gd name="T61" fmla="*/ 1 h 597"/>
                <a:gd name="T62" fmla="*/ 0 w 162"/>
                <a:gd name="T63" fmla="*/ 1 h 597"/>
                <a:gd name="T64" fmla="*/ 0 w 162"/>
                <a:gd name="T65" fmla="*/ 1 h 597"/>
                <a:gd name="T66" fmla="*/ 0 w 162"/>
                <a:gd name="T67" fmla="*/ 1 h 597"/>
                <a:gd name="T68" fmla="*/ 0 w 162"/>
                <a:gd name="T69" fmla="*/ 1 h 597"/>
                <a:gd name="T70" fmla="*/ 0 w 162"/>
                <a:gd name="T71" fmla="*/ 1 h 597"/>
                <a:gd name="T72" fmla="*/ 0 w 162"/>
                <a:gd name="T73" fmla="*/ 1 h 597"/>
                <a:gd name="T74" fmla="*/ 0 w 162"/>
                <a:gd name="T75" fmla="*/ 1 h 597"/>
                <a:gd name="T76" fmla="*/ 0 w 162"/>
                <a:gd name="T77" fmla="*/ 1 h 597"/>
                <a:gd name="T78" fmla="*/ 0 w 162"/>
                <a:gd name="T79" fmla="*/ 1 h 597"/>
                <a:gd name="T80" fmla="*/ 0 w 162"/>
                <a:gd name="T81" fmla="*/ 1 h 597"/>
                <a:gd name="T82" fmla="*/ 0 w 162"/>
                <a:gd name="T83" fmla="*/ 1 h 597"/>
                <a:gd name="T84" fmla="*/ 0 w 162"/>
                <a:gd name="T85" fmla="*/ 1 h 597"/>
                <a:gd name="T86" fmla="*/ 0 w 162"/>
                <a:gd name="T87" fmla="*/ 1 h 597"/>
                <a:gd name="T88" fmla="*/ 0 w 162"/>
                <a:gd name="T89" fmla="*/ 1 h 597"/>
                <a:gd name="T90" fmla="*/ 0 w 162"/>
                <a:gd name="T91" fmla="*/ 1 h 597"/>
                <a:gd name="T92" fmla="*/ 0 w 162"/>
                <a:gd name="T93" fmla="*/ 1 h 597"/>
                <a:gd name="T94" fmla="*/ 0 w 162"/>
                <a:gd name="T95" fmla="*/ 1 h 597"/>
                <a:gd name="T96" fmla="*/ 0 w 162"/>
                <a:gd name="T97" fmla="*/ 1 h 597"/>
                <a:gd name="T98" fmla="*/ 0 w 162"/>
                <a:gd name="T99" fmla="*/ 1 h 597"/>
                <a:gd name="T100" fmla="*/ 0 w 162"/>
                <a:gd name="T101" fmla="*/ 1 h 597"/>
                <a:gd name="T102" fmla="*/ 0 w 162"/>
                <a:gd name="T103" fmla="*/ 1 h 597"/>
                <a:gd name="T104" fmla="*/ 0 w 162"/>
                <a:gd name="T105" fmla="*/ 1 h 597"/>
                <a:gd name="T106" fmla="*/ 0 w 162"/>
                <a:gd name="T107" fmla="*/ 1 h 597"/>
                <a:gd name="T108" fmla="*/ 0 w 162"/>
                <a:gd name="T109" fmla="*/ 1 h 597"/>
                <a:gd name="T110" fmla="*/ 0 w 162"/>
                <a:gd name="T111" fmla="*/ 1 h 597"/>
                <a:gd name="T112" fmla="*/ 0 w 162"/>
                <a:gd name="T113" fmla="*/ 1 h 597"/>
                <a:gd name="T114" fmla="*/ 0 w 162"/>
                <a:gd name="T115" fmla="*/ 1 h 597"/>
                <a:gd name="T116" fmla="*/ 0 w 162"/>
                <a:gd name="T117" fmla="*/ 0 h 597"/>
                <a:gd name="T118" fmla="*/ 0 w 162"/>
                <a:gd name="T119" fmla="*/ 1 h 5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2"/>
                <a:gd name="T181" fmla="*/ 0 h 597"/>
                <a:gd name="T182" fmla="*/ 162 w 162"/>
                <a:gd name="T183" fmla="*/ 597 h 59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2" h="597">
                  <a:moveTo>
                    <a:pt x="131" y="15"/>
                  </a:moveTo>
                  <a:lnTo>
                    <a:pt x="133" y="17"/>
                  </a:lnTo>
                  <a:lnTo>
                    <a:pt x="135" y="24"/>
                  </a:lnTo>
                  <a:lnTo>
                    <a:pt x="137" y="34"/>
                  </a:lnTo>
                  <a:lnTo>
                    <a:pt x="139" y="43"/>
                  </a:lnTo>
                  <a:lnTo>
                    <a:pt x="137" y="47"/>
                  </a:lnTo>
                  <a:lnTo>
                    <a:pt x="137" y="51"/>
                  </a:lnTo>
                  <a:lnTo>
                    <a:pt x="133" y="57"/>
                  </a:lnTo>
                  <a:lnTo>
                    <a:pt x="131" y="66"/>
                  </a:lnTo>
                  <a:lnTo>
                    <a:pt x="131" y="70"/>
                  </a:lnTo>
                  <a:lnTo>
                    <a:pt x="129" y="74"/>
                  </a:lnTo>
                  <a:lnTo>
                    <a:pt x="129" y="79"/>
                  </a:lnTo>
                  <a:lnTo>
                    <a:pt x="129" y="87"/>
                  </a:lnTo>
                  <a:lnTo>
                    <a:pt x="129" y="93"/>
                  </a:lnTo>
                  <a:lnTo>
                    <a:pt x="129" y="102"/>
                  </a:lnTo>
                  <a:lnTo>
                    <a:pt x="129" y="112"/>
                  </a:lnTo>
                  <a:lnTo>
                    <a:pt x="131" y="125"/>
                  </a:lnTo>
                  <a:lnTo>
                    <a:pt x="133" y="135"/>
                  </a:lnTo>
                  <a:lnTo>
                    <a:pt x="135" y="148"/>
                  </a:lnTo>
                  <a:lnTo>
                    <a:pt x="137" y="163"/>
                  </a:lnTo>
                  <a:lnTo>
                    <a:pt x="141" y="176"/>
                  </a:lnTo>
                  <a:lnTo>
                    <a:pt x="145" y="192"/>
                  </a:lnTo>
                  <a:lnTo>
                    <a:pt x="148" y="209"/>
                  </a:lnTo>
                  <a:lnTo>
                    <a:pt x="150" y="224"/>
                  </a:lnTo>
                  <a:lnTo>
                    <a:pt x="154" y="243"/>
                  </a:lnTo>
                  <a:lnTo>
                    <a:pt x="154" y="260"/>
                  </a:lnTo>
                  <a:lnTo>
                    <a:pt x="158" y="277"/>
                  </a:lnTo>
                  <a:lnTo>
                    <a:pt x="158" y="294"/>
                  </a:lnTo>
                  <a:lnTo>
                    <a:pt x="162" y="311"/>
                  </a:lnTo>
                  <a:lnTo>
                    <a:pt x="162" y="325"/>
                  </a:lnTo>
                  <a:lnTo>
                    <a:pt x="162" y="342"/>
                  </a:lnTo>
                  <a:lnTo>
                    <a:pt x="160" y="357"/>
                  </a:lnTo>
                  <a:lnTo>
                    <a:pt x="160" y="370"/>
                  </a:lnTo>
                  <a:lnTo>
                    <a:pt x="156" y="382"/>
                  </a:lnTo>
                  <a:lnTo>
                    <a:pt x="152" y="393"/>
                  </a:lnTo>
                  <a:lnTo>
                    <a:pt x="148" y="405"/>
                  </a:lnTo>
                  <a:lnTo>
                    <a:pt x="145" y="416"/>
                  </a:lnTo>
                  <a:lnTo>
                    <a:pt x="137" y="424"/>
                  </a:lnTo>
                  <a:lnTo>
                    <a:pt x="133" y="433"/>
                  </a:lnTo>
                  <a:lnTo>
                    <a:pt x="128" y="441"/>
                  </a:lnTo>
                  <a:lnTo>
                    <a:pt x="122" y="450"/>
                  </a:lnTo>
                  <a:lnTo>
                    <a:pt x="114" y="456"/>
                  </a:lnTo>
                  <a:lnTo>
                    <a:pt x="109" y="463"/>
                  </a:lnTo>
                  <a:lnTo>
                    <a:pt x="103" y="471"/>
                  </a:lnTo>
                  <a:lnTo>
                    <a:pt x="97" y="477"/>
                  </a:lnTo>
                  <a:lnTo>
                    <a:pt x="91" y="484"/>
                  </a:lnTo>
                  <a:lnTo>
                    <a:pt x="86" y="490"/>
                  </a:lnTo>
                  <a:lnTo>
                    <a:pt x="82" y="498"/>
                  </a:lnTo>
                  <a:lnTo>
                    <a:pt x="78" y="505"/>
                  </a:lnTo>
                  <a:lnTo>
                    <a:pt x="76" y="511"/>
                  </a:lnTo>
                  <a:lnTo>
                    <a:pt x="72" y="519"/>
                  </a:lnTo>
                  <a:lnTo>
                    <a:pt x="69" y="526"/>
                  </a:lnTo>
                  <a:lnTo>
                    <a:pt x="69" y="536"/>
                  </a:lnTo>
                  <a:lnTo>
                    <a:pt x="67" y="543"/>
                  </a:lnTo>
                  <a:lnTo>
                    <a:pt x="67" y="549"/>
                  </a:lnTo>
                  <a:lnTo>
                    <a:pt x="67" y="557"/>
                  </a:lnTo>
                  <a:lnTo>
                    <a:pt x="69" y="564"/>
                  </a:lnTo>
                  <a:lnTo>
                    <a:pt x="69" y="577"/>
                  </a:lnTo>
                  <a:lnTo>
                    <a:pt x="69" y="587"/>
                  </a:lnTo>
                  <a:lnTo>
                    <a:pt x="70" y="593"/>
                  </a:lnTo>
                  <a:lnTo>
                    <a:pt x="72" y="597"/>
                  </a:lnTo>
                  <a:lnTo>
                    <a:pt x="0" y="505"/>
                  </a:lnTo>
                  <a:lnTo>
                    <a:pt x="0" y="501"/>
                  </a:lnTo>
                  <a:lnTo>
                    <a:pt x="0" y="494"/>
                  </a:lnTo>
                  <a:lnTo>
                    <a:pt x="0" y="482"/>
                  </a:lnTo>
                  <a:lnTo>
                    <a:pt x="0" y="471"/>
                  </a:lnTo>
                  <a:lnTo>
                    <a:pt x="0" y="462"/>
                  </a:lnTo>
                  <a:lnTo>
                    <a:pt x="0" y="454"/>
                  </a:lnTo>
                  <a:lnTo>
                    <a:pt x="2" y="446"/>
                  </a:lnTo>
                  <a:lnTo>
                    <a:pt x="4" y="439"/>
                  </a:lnTo>
                  <a:lnTo>
                    <a:pt x="8" y="425"/>
                  </a:lnTo>
                  <a:lnTo>
                    <a:pt x="17" y="416"/>
                  </a:lnTo>
                  <a:lnTo>
                    <a:pt x="23" y="405"/>
                  </a:lnTo>
                  <a:lnTo>
                    <a:pt x="31" y="395"/>
                  </a:lnTo>
                  <a:lnTo>
                    <a:pt x="38" y="384"/>
                  </a:lnTo>
                  <a:lnTo>
                    <a:pt x="48" y="372"/>
                  </a:lnTo>
                  <a:lnTo>
                    <a:pt x="50" y="365"/>
                  </a:lnTo>
                  <a:lnTo>
                    <a:pt x="53" y="359"/>
                  </a:lnTo>
                  <a:lnTo>
                    <a:pt x="57" y="351"/>
                  </a:lnTo>
                  <a:lnTo>
                    <a:pt x="61" y="344"/>
                  </a:lnTo>
                  <a:lnTo>
                    <a:pt x="63" y="336"/>
                  </a:lnTo>
                  <a:lnTo>
                    <a:pt x="67" y="327"/>
                  </a:lnTo>
                  <a:lnTo>
                    <a:pt x="69" y="319"/>
                  </a:lnTo>
                  <a:lnTo>
                    <a:pt x="72" y="309"/>
                  </a:lnTo>
                  <a:lnTo>
                    <a:pt x="72" y="298"/>
                  </a:lnTo>
                  <a:lnTo>
                    <a:pt x="72" y="289"/>
                  </a:lnTo>
                  <a:lnTo>
                    <a:pt x="72" y="277"/>
                  </a:lnTo>
                  <a:lnTo>
                    <a:pt x="74" y="268"/>
                  </a:lnTo>
                  <a:lnTo>
                    <a:pt x="72" y="256"/>
                  </a:lnTo>
                  <a:lnTo>
                    <a:pt x="72" y="245"/>
                  </a:lnTo>
                  <a:lnTo>
                    <a:pt x="72" y="233"/>
                  </a:lnTo>
                  <a:lnTo>
                    <a:pt x="72" y="222"/>
                  </a:lnTo>
                  <a:lnTo>
                    <a:pt x="72" y="211"/>
                  </a:lnTo>
                  <a:lnTo>
                    <a:pt x="72" y="199"/>
                  </a:lnTo>
                  <a:lnTo>
                    <a:pt x="70" y="188"/>
                  </a:lnTo>
                  <a:lnTo>
                    <a:pt x="70" y="176"/>
                  </a:lnTo>
                  <a:lnTo>
                    <a:pt x="70" y="165"/>
                  </a:lnTo>
                  <a:lnTo>
                    <a:pt x="70" y="155"/>
                  </a:lnTo>
                  <a:lnTo>
                    <a:pt x="70" y="146"/>
                  </a:lnTo>
                  <a:lnTo>
                    <a:pt x="72" y="138"/>
                  </a:lnTo>
                  <a:lnTo>
                    <a:pt x="72" y="129"/>
                  </a:lnTo>
                  <a:lnTo>
                    <a:pt x="72" y="121"/>
                  </a:lnTo>
                  <a:lnTo>
                    <a:pt x="72" y="114"/>
                  </a:lnTo>
                  <a:lnTo>
                    <a:pt x="72" y="110"/>
                  </a:lnTo>
                  <a:lnTo>
                    <a:pt x="76" y="97"/>
                  </a:lnTo>
                  <a:lnTo>
                    <a:pt x="78" y="89"/>
                  </a:lnTo>
                  <a:lnTo>
                    <a:pt x="82" y="79"/>
                  </a:lnTo>
                  <a:lnTo>
                    <a:pt x="86" y="72"/>
                  </a:lnTo>
                  <a:lnTo>
                    <a:pt x="91" y="62"/>
                  </a:lnTo>
                  <a:lnTo>
                    <a:pt x="95" y="55"/>
                  </a:lnTo>
                  <a:lnTo>
                    <a:pt x="99" y="45"/>
                  </a:lnTo>
                  <a:lnTo>
                    <a:pt x="103" y="38"/>
                  </a:lnTo>
                  <a:lnTo>
                    <a:pt x="107" y="26"/>
                  </a:lnTo>
                  <a:lnTo>
                    <a:pt x="112" y="19"/>
                  </a:lnTo>
                  <a:lnTo>
                    <a:pt x="114" y="11"/>
                  </a:lnTo>
                  <a:lnTo>
                    <a:pt x="118" y="5"/>
                  </a:lnTo>
                  <a:lnTo>
                    <a:pt x="120" y="0"/>
                  </a:lnTo>
                  <a:lnTo>
                    <a:pt x="122" y="0"/>
                  </a:lnTo>
                  <a:lnTo>
                    <a:pt x="131" y="15"/>
                  </a:lnTo>
                  <a:close/>
                </a:path>
              </a:pathLst>
            </a:custGeom>
            <a:solidFill>
              <a:srgbClr val="996DA2"/>
            </a:solidFill>
            <a:ln w="9525">
              <a:noFill/>
              <a:round/>
              <a:headEnd/>
              <a:tailEnd/>
            </a:ln>
          </p:spPr>
          <p:txBody>
            <a:bodyPr/>
            <a:lstStyle/>
            <a:p>
              <a:endParaRPr lang="en-US"/>
            </a:p>
          </p:txBody>
        </p:sp>
        <p:sp>
          <p:nvSpPr>
            <p:cNvPr id="109619" name="Freeform 48"/>
            <p:cNvSpPr>
              <a:spLocks/>
            </p:cNvSpPr>
            <p:nvPr/>
          </p:nvSpPr>
          <p:spPr bwMode="auto">
            <a:xfrm>
              <a:off x="4739" y="1471"/>
              <a:ext cx="59" cy="208"/>
            </a:xfrm>
            <a:custGeom>
              <a:avLst/>
              <a:gdLst>
                <a:gd name="T0" fmla="*/ 1 w 118"/>
                <a:gd name="T1" fmla="*/ 1 h 416"/>
                <a:gd name="T2" fmla="*/ 1 w 118"/>
                <a:gd name="T3" fmla="*/ 1 h 416"/>
                <a:gd name="T4" fmla="*/ 1 w 118"/>
                <a:gd name="T5" fmla="*/ 1 h 416"/>
                <a:gd name="T6" fmla="*/ 1 w 118"/>
                <a:gd name="T7" fmla="*/ 1 h 416"/>
                <a:gd name="T8" fmla="*/ 1 w 118"/>
                <a:gd name="T9" fmla="*/ 1 h 416"/>
                <a:gd name="T10" fmla="*/ 1 w 118"/>
                <a:gd name="T11" fmla="*/ 1 h 416"/>
                <a:gd name="T12" fmla="*/ 1 w 118"/>
                <a:gd name="T13" fmla="*/ 1 h 416"/>
                <a:gd name="T14" fmla="*/ 1 w 118"/>
                <a:gd name="T15" fmla="*/ 1 h 416"/>
                <a:gd name="T16" fmla="*/ 1 w 118"/>
                <a:gd name="T17" fmla="*/ 1 h 416"/>
                <a:gd name="T18" fmla="*/ 1 w 118"/>
                <a:gd name="T19" fmla="*/ 1 h 416"/>
                <a:gd name="T20" fmla="*/ 1 w 118"/>
                <a:gd name="T21" fmla="*/ 1 h 416"/>
                <a:gd name="T22" fmla="*/ 1 w 118"/>
                <a:gd name="T23" fmla="*/ 1 h 416"/>
                <a:gd name="T24" fmla="*/ 1 w 118"/>
                <a:gd name="T25" fmla="*/ 1 h 416"/>
                <a:gd name="T26" fmla="*/ 1 w 118"/>
                <a:gd name="T27" fmla="*/ 1 h 416"/>
                <a:gd name="T28" fmla="*/ 1 w 118"/>
                <a:gd name="T29" fmla="*/ 1 h 416"/>
                <a:gd name="T30" fmla="*/ 1 w 118"/>
                <a:gd name="T31" fmla="*/ 1 h 416"/>
                <a:gd name="T32" fmla="*/ 1 w 118"/>
                <a:gd name="T33" fmla="*/ 1 h 416"/>
                <a:gd name="T34" fmla="*/ 1 w 118"/>
                <a:gd name="T35" fmla="*/ 1 h 416"/>
                <a:gd name="T36" fmla="*/ 1 w 118"/>
                <a:gd name="T37" fmla="*/ 1 h 416"/>
                <a:gd name="T38" fmla="*/ 1 w 118"/>
                <a:gd name="T39" fmla="*/ 1 h 416"/>
                <a:gd name="T40" fmla="*/ 1 w 118"/>
                <a:gd name="T41" fmla="*/ 1 h 416"/>
                <a:gd name="T42" fmla="*/ 1 w 118"/>
                <a:gd name="T43" fmla="*/ 1 h 416"/>
                <a:gd name="T44" fmla="*/ 1 w 118"/>
                <a:gd name="T45" fmla="*/ 1 h 416"/>
                <a:gd name="T46" fmla="*/ 1 w 118"/>
                <a:gd name="T47" fmla="*/ 1 h 416"/>
                <a:gd name="T48" fmla="*/ 1 w 118"/>
                <a:gd name="T49" fmla="*/ 1 h 416"/>
                <a:gd name="T50" fmla="*/ 1 w 118"/>
                <a:gd name="T51" fmla="*/ 1 h 416"/>
                <a:gd name="T52" fmla="*/ 0 w 118"/>
                <a:gd name="T53" fmla="*/ 1 h 416"/>
                <a:gd name="T54" fmla="*/ 1 w 118"/>
                <a:gd name="T55" fmla="*/ 1 h 416"/>
                <a:gd name="T56" fmla="*/ 1 w 118"/>
                <a:gd name="T57" fmla="*/ 1 h 416"/>
                <a:gd name="T58" fmla="*/ 1 w 118"/>
                <a:gd name="T59" fmla="*/ 1 h 416"/>
                <a:gd name="T60" fmla="*/ 1 w 118"/>
                <a:gd name="T61" fmla="*/ 1 h 416"/>
                <a:gd name="T62" fmla="*/ 1 w 118"/>
                <a:gd name="T63" fmla="*/ 1 h 416"/>
                <a:gd name="T64" fmla="*/ 1 w 118"/>
                <a:gd name="T65" fmla="*/ 1 h 416"/>
                <a:gd name="T66" fmla="*/ 1 w 118"/>
                <a:gd name="T67" fmla="*/ 1 h 416"/>
                <a:gd name="T68" fmla="*/ 1 w 118"/>
                <a:gd name="T69" fmla="*/ 1 h 416"/>
                <a:gd name="T70" fmla="*/ 1 w 118"/>
                <a:gd name="T71" fmla="*/ 1 h 416"/>
                <a:gd name="T72" fmla="*/ 1 w 118"/>
                <a:gd name="T73" fmla="*/ 1 h 416"/>
                <a:gd name="T74" fmla="*/ 1 w 118"/>
                <a:gd name="T75" fmla="*/ 1 h 416"/>
                <a:gd name="T76" fmla="*/ 1 w 118"/>
                <a:gd name="T77" fmla="*/ 1 h 416"/>
                <a:gd name="T78" fmla="*/ 1 w 118"/>
                <a:gd name="T79" fmla="*/ 1 h 416"/>
                <a:gd name="T80" fmla="*/ 1 w 118"/>
                <a:gd name="T81" fmla="*/ 1 h 416"/>
                <a:gd name="T82" fmla="*/ 1 w 118"/>
                <a:gd name="T83" fmla="*/ 0 h 4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8"/>
                <a:gd name="T127" fmla="*/ 0 h 416"/>
                <a:gd name="T128" fmla="*/ 118 w 118"/>
                <a:gd name="T129" fmla="*/ 416 h 4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8" h="416">
                  <a:moveTo>
                    <a:pt x="65" y="45"/>
                  </a:moveTo>
                  <a:lnTo>
                    <a:pt x="63" y="49"/>
                  </a:lnTo>
                  <a:lnTo>
                    <a:pt x="61" y="59"/>
                  </a:lnTo>
                  <a:lnTo>
                    <a:pt x="61" y="62"/>
                  </a:lnTo>
                  <a:lnTo>
                    <a:pt x="61" y="70"/>
                  </a:lnTo>
                  <a:lnTo>
                    <a:pt x="61" y="76"/>
                  </a:lnTo>
                  <a:lnTo>
                    <a:pt x="65" y="83"/>
                  </a:lnTo>
                  <a:lnTo>
                    <a:pt x="65" y="91"/>
                  </a:lnTo>
                  <a:lnTo>
                    <a:pt x="69" y="97"/>
                  </a:lnTo>
                  <a:lnTo>
                    <a:pt x="71" y="104"/>
                  </a:lnTo>
                  <a:lnTo>
                    <a:pt x="74" y="110"/>
                  </a:lnTo>
                  <a:lnTo>
                    <a:pt x="78" y="118"/>
                  </a:lnTo>
                  <a:lnTo>
                    <a:pt x="82" y="121"/>
                  </a:lnTo>
                  <a:lnTo>
                    <a:pt x="80" y="120"/>
                  </a:lnTo>
                  <a:lnTo>
                    <a:pt x="80" y="118"/>
                  </a:lnTo>
                  <a:lnTo>
                    <a:pt x="78" y="110"/>
                  </a:lnTo>
                  <a:lnTo>
                    <a:pt x="78" y="104"/>
                  </a:lnTo>
                  <a:lnTo>
                    <a:pt x="78" y="97"/>
                  </a:lnTo>
                  <a:lnTo>
                    <a:pt x="76" y="87"/>
                  </a:lnTo>
                  <a:lnTo>
                    <a:pt x="76" y="80"/>
                  </a:lnTo>
                  <a:lnTo>
                    <a:pt x="76" y="72"/>
                  </a:lnTo>
                  <a:lnTo>
                    <a:pt x="76" y="62"/>
                  </a:lnTo>
                  <a:lnTo>
                    <a:pt x="78" y="55"/>
                  </a:lnTo>
                  <a:lnTo>
                    <a:pt x="82" y="45"/>
                  </a:lnTo>
                  <a:lnTo>
                    <a:pt x="86" y="38"/>
                  </a:lnTo>
                  <a:lnTo>
                    <a:pt x="90" y="32"/>
                  </a:lnTo>
                  <a:lnTo>
                    <a:pt x="93" y="26"/>
                  </a:lnTo>
                  <a:lnTo>
                    <a:pt x="95" y="21"/>
                  </a:lnTo>
                  <a:lnTo>
                    <a:pt x="97" y="21"/>
                  </a:lnTo>
                  <a:lnTo>
                    <a:pt x="95" y="21"/>
                  </a:lnTo>
                  <a:lnTo>
                    <a:pt x="95" y="24"/>
                  </a:lnTo>
                  <a:lnTo>
                    <a:pt x="95" y="30"/>
                  </a:lnTo>
                  <a:lnTo>
                    <a:pt x="95" y="38"/>
                  </a:lnTo>
                  <a:lnTo>
                    <a:pt x="95" y="47"/>
                  </a:lnTo>
                  <a:lnTo>
                    <a:pt x="95" y="59"/>
                  </a:lnTo>
                  <a:lnTo>
                    <a:pt x="95" y="64"/>
                  </a:lnTo>
                  <a:lnTo>
                    <a:pt x="95" y="72"/>
                  </a:lnTo>
                  <a:lnTo>
                    <a:pt x="95" y="80"/>
                  </a:lnTo>
                  <a:lnTo>
                    <a:pt x="97" y="87"/>
                  </a:lnTo>
                  <a:lnTo>
                    <a:pt x="97" y="93"/>
                  </a:lnTo>
                  <a:lnTo>
                    <a:pt x="99" y="100"/>
                  </a:lnTo>
                  <a:lnTo>
                    <a:pt x="99" y="108"/>
                  </a:lnTo>
                  <a:lnTo>
                    <a:pt x="101" y="116"/>
                  </a:lnTo>
                  <a:lnTo>
                    <a:pt x="101" y="125"/>
                  </a:lnTo>
                  <a:lnTo>
                    <a:pt x="103" y="135"/>
                  </a:lnTo>
                  <a:lnTo>
                    <a:pt x="103" y="142"/>
                  </a:lnTo>
                  <a:lnTo>
                    <a:pt x="105" y="154"/>
                  </a:lnTo>
                  <a:lnTo>
                    <a:pt x="105" y="163"/>
                  </a:lnTo>
                  <a:lnTo>
                    <a:pt x="107" y="173"/>
                  </a:lnTo>
                  <a:lnTo>
                    <a:pt x="107" y="180"/>
                  </a:lnTo>
                  <a:lnTo>
                    <a:pt x="109" y="190"/>
                  </a:lnTo>
                  <a:lnTo>
                    <a:pt x="111" y="199"/>
                  </a:lnTo>
                  <a:lnTo>
                    <a:pt x="111" y="207"/>
                  </a:lnTo>
                  <a:lnTo>
                    <a:pt x="112" y="216"/>
                  </a:lnTo>
                  <a:lnTo>
                    <a:pt x="114" y="224"/>
                  </a:lnTo>
                  <a:lnTo>
                    <a:pt x="114" y="232"/>
                  </a:lnTo>
                  <a:lnTo>
                    <a:pt x="116" y="239"/>
                  </a:lnTo>
                  <a:lnTo>
                    <a:pt x="116" y="247"/>
                  </a:lnTo>
                  <a:lnTo>
                    <a:pt x="116" y="253"/>
                  </a:lnTo>
                  <a:lnTo>
                    <a:pt x="116" y="264"/>
                  </a:lnTo>
                  <a:lnTo>
                    <a:pt x="118" y="277"/>
                  </a:lnTo>
                  <a:lnTo>
                    <a:pt x="116" y="287"/>
                  </a:lnTo>
                  <a:lnTo>
                    <a:pt x="116" y="296"/>
                  </a:lnTo>
                  <a:lnTo>
                    <a:pt x="114" y="304"/>
                  </a:lnTo>
                  <a:lnTo>
                    <a:pt x="112" y="313"/>
                  </a:lnTo>
                  <a:lnTo>
                    <a:pt x="107" y="321"/>
                  </a:lnTo>
                  <a:lnTo>
                    <a:pt x="99" y="329"/>
                  </a:lnTo>
                  <a:lnTo>
                    <a:pt x="93" y="336"/>
                  </a:lnTo>
                  <a:lnTo>
                    <a:pt x="88" y="344"/>
                  </a:lnTo>
                  <a:lnTo>
                    <a:pt x="80" y="351"/>
                  </a:lnTo>
                  <a:lnTo>
                    <a:pt x="73" y="361"/>
                  </a:lnTo>
                  <a:lnTo>
                    <a:pt x="67" y="370"/>
                  </a:lnTo>
                  <a:lnTo>
                    <a:pt x="61" y="384"/>
                  </a:lnTo>
                  <a:lnTo>
                    <a:pt x="55" y="391"/>
                  </a:lnTo>
                  <a:lnTo>
                    <a:pt x="52" y="399"/>
                  </a:lnTo>
                  <a:lnTo>
                    <a:pt x="46" y="405"/>
                  </a:lnTo>
                  <a:lnTo>
                    <a:pt x="44" y="410"/>
                  </a:lnTo>
                  <a:lnTo>
                    <a:pt x="38" y="416"/>
                  </a:lnTo>
                  <a:lnTo>
                    <a:pt x="36" y="416"/>
                  </a:lnTo>
                  <a:lnTo>
                    <a:pt x="0" y="361"/>
                  </a:lnTo>
                  <a:lnTo>
                    <a:pt x="0" y="359"/>
                  </a:lnTo>
                  <a:lnTo>
                    <a:pt x="4" y="353"/>
                  </a:lnTo>
                  <a:lnTo>
                    <a:pt x="6" y="344"/>
                  </a:lnTo>
                  <a:lnTo>
                    <a:pt x="14" y="334"/>
                  </a:lnTo>
                  <a:lnTo>
                    <a:pt x="17" y="327"/>
                  </a:lnTo>
                  <a:lnTo>
                    <a:pt x="21" y="321"/>
                  </a:lnTo>
                  <a:lnTo>
                    <a:pt x="23" y="315"/>
                  </a:lnTo>
                  <a:lnTo>
                    <a:pt x="27" y="308"/>
                  </a:lnTo>
                  <a:lnTo>
                    <a:pt x="31" y="302"/>
                  </a:lnTo>
                  <a:lnTo>
                    <a:pt x="34" y="294"/>
                  </a:lnTo>
                  <a:lnTo>
                    <a:pt x="38" y="287"/>
                  </a:lnTo>
                  <a:lnTo>
                    <a:pt x="42" y="281"/>
                  </a:lnTo>
                  <a:lnTo>
                    <a:pt x="44" y="273"/>
                  </a:lnTo>
                  <a:lnTo>
                    <a:pt x="48" y="266"/>
                  </a:lnTo>
                  <a:lnTo>
                    <a:pt x="50" y="258"/>
                  </a:lnTo>
                  <a:lnTo>
                    <a:pt x="52" y="253"/>
                  </a:lnTo>
                  <a:lnTo>
                    <a:pt x="55" y="239"/>
                  </a:lnTo>
                  <a:lnTo>
                    <a:pt x="59" y="226"/>
                  </a:lnTo>
                  <a:lnTo>
                    <a:pt x="59" y="213"/>
                  </a:lnTo>
                  <a:lnTo>
                    <a:pt x="59" y="201"/>
                  </a:lnTo>
                  <a:lnTo>
                    <a:pt x="59" y="188"/>
                  </a:lnTo>
                  <a:lnTo>
                    <a:pt x="57" y="177"/>
                  </a:lnTo>
                  <a:lnTo>
                    <a:pt x="55" y="169"/>
                  </a:lnTo>
                  <a:lnTo>
                    <a:pt x="53" y="163"/>
                  </a:lnTo>
                  <a:lnTo>
                    <a:pt x="52" y="156"/>
                  </a:lnTo>
                  <a:lnTo>
                    <a:pt x="52" y="150"/>
                  </a:lnTo>
                  <a:lnTo>
                    <a:pt x="50" y="142"/>
                  </a:lnTo>
                  <a:lnTo>
                    <a:pt x="48" y="135"/>
                  </a:lnTo>
                  <a:lnTo>
                    <a:pt x="48" y="129"/>
                  </a:lnTo>
                  <a:lnTo>
                    <a:pt x="48" y="121"/>
                  </a:lnTo>
                  <a:lnTo>
                    <a:pt x="46" y="114"/>
                  </a:lnTo>
                  <a:lnTo>
                    <a:pt x="46" y="108"/>
                  </a:lnTo>
                  <a:lnTo>
                    <a:pt x="46" y="100"/>
                  </a:lnTo>
                  <a:lnTo>
                    <a:pt x="46" y="95"/>
                  </a:lnTo>
                  <a:lnTo>
                    <a:pt x="46" y="81"/>
                  </a:lnTo>
                  <a:lnTo>
                    <a:pt x="50" y="70"/>
                  </a:lnTo>
                  <a:lnTo>
                    <a:pt x="50" y="62"/>
                  </a:lnTo>
                  <a:lnTo>
                    <a:pt x="52" y="55"/>
                  </a:lnTo>
                  <a:lnTo>
                    <a:pt x="53" y="49"/>
                  </a:lnTo>
                  <a:lnTo>
                    <a:pt x="57" y="42"/>
                  </a:lnTo>
                  <a:lnTo>
                    <a:pt x="61" y="32"/>
                  </a:lnTo>
                  <a:lnTo>
                    <a:pt x="67" y="21"/>
                  </a:lnTo>
                  <a:lnTo>
                    <a:pt x="71" y="11"/>
                  </a:lnTo>
                  <a:lnTo>
                    <a:pt x="74" y="5"/>
                  </a:lnTo>
                  <a:lnTo>
                    <a:pt x="76" y="0"/>
                  </a:lnTo>
                  <a:lnTo>
                    <a:pt x="78" y="0"/>
                  </a:lnTo>
                  <a:lnTo>
                    <a:pt x="65" y="45"/>
                  </a:lnTo>
                  <a:close/>
                </a:path>
              </a:pathLst>
            </a:custGeom>
            <a:solidFill>
              <a:srgbClr val="CCA6FF"/>
            </a:solidFill>
            <a:ln w="9525">
              <a:noFill/>
              <a:round/>
              <a:headEnd/>
              <a:tailEnd/>
            </a:ln>
          </p:spPr>
          <p:txBody>
            <a:bodyPr/>
            <a:lstStyle/>
            <a:p>
              <a:endParaRPr lang="en-US"/>
            </a:p>
          </p:txBody>
        </p:sp>
        <p:sp>
          <p:nvSpPr>
            <p:cNvPr id="109620" name="Freeform 49"/>
            <p:cNvSpPr>
              <a:spLocks/>
            </p:cNvSpPr>
            <p:nvPr/>
          </p:nvSpPr>
          <p:spPr bwMode="auto">
            <a:xfrm>
              <a:off x="4676" y="1267"/>
              <a:ext cx="135" cy="149"/>
            </a:xfrm>
            <a:custGeom>
              <a:avLst/>
              <a:gdLst>
                <a:gd name="T0" fmla="*/ 1 w 270"/>
                <a:gd name="T1" fmla="*/ 1 h 298"/>
                <a:gd name="T2" fmla="*/ 1 w 270"/>
                <a:gd name="T3" fmla="*/ 1 h 298"/>
                <a:gd name="T4" fmla="*/ 1 w 270"/>
                <a:gd name="T5" fmla="*/ 1 h 298"/>
                <a:gd name="T6" fmla="*/ 1 w 270"/>
                <a:gd name="T7" fmla="*/ 1 h 298"/>
                <a:gd name="T8" fmla="*/ 1 w 270"/>
                <a:gd name="T9" fmla="*/ 1 h 298"/>
                <a:gd name="T10" fmla="*/ 1 w 270"/>
                <a:gd name="T11" fmla="*/ 1 h 298"/>
                <a:gd name="T12" fmla="*/ 1 w 270"/>
                <a:gd name="T13" fmla="*/ 1 h 298"/>
                <a:gd name="T14" fmla="*/ 1 w 270"/>
                <a:gd name="T15" fmla="*/ 1 h 298"/>
                <a:gd name="T16" fmla="*/ 1 w 270"/>
                <a:gd name="T17" fmla="*/ 1 h 298"/>
                <a:gd name="T18" fmla="*/ 1 w 270"/>
                <a:gd name="T19" fmla="*/ 1 h 298"/>
                <a:gd name="T20" fmla="*/ 1 w 270"/>
                <a:gd name="T21" fmla="*/ 1 h 298"/>
                <a:gd name="T22" fmla="*/ 1 w 270"/>
                <a:gd name="T23" fmla="*/ 1 h 298"/>
                <a:gd name="T24" fmla="*/ 1 w 270"/>
                <a:gd name="T25" fmla="*/ 1 h 298"/>
                <a:gd name="T26" fmla="*/ 1 w 270"/>
                <a:gd name="T27" fmla="*/ 1 h 298"/>
                <a:gd name="T28" fmla="*/ 1 w 270"/>
                <a:gd name="T29" fmla="*/ 1 h 298"/>
                <a:gd name="T30" fmla="*/ 1 w 270"/>
                <a:gd name="T31" fmla="*/ 1 h 298"/>
                <a:gd name="T32" fmla="*/ 1 w 270"/>
                <a:gd name="T33" fmla="*/ 1 h 298"/>
                <a:gd name="T34" fmla="*/ 1 w 270"/>
                <a:gd name="T35" fmla="*/ 1 h 298"/>
                <a:gd name="T36" fmla="*/ 1 w 270"/>
                <a:gd name="T37" fmla="*/ 1 h 298"/>
                <a:gd name="T38" fmla="*/ 1 w 270"/>
                <a:gd name="T39" fmla="*/ 1 h 298"/>
                <a:gd name="T40" fmla="*/ 1 w 270"/>
                <a:gd name="T41" fmla="*/ 1 h 298"/>
                <a:gd name="T42" fmla="*/ 1 w 270"/>
                <a:gd name="T43" fmla="*/ 1 h 298"/>
                <a:gd name="T44" fmla="*/ 1 w 270"/>
                <a:gd name="T45" fmla="*/ 1 h 298"/>
                <a:gd name="T46" fmla="*/ 1 w 270"/>
                <a:gd name="T47" fmla="*/ 1 h 298"/>
                <a:gd name="T48" fmla="*/ 1 w 270"/>
                <a:gd name="T49" fmla="*/ 1 h 298"/>
                <a:gd name="T50" fmla="*/ 1 w 270"/>
                <a:gd name="T51" fmla="*/ 1 h 298"/>
                <a:gd name="T52" fmla="*/ 1 w 270"/>
                <a:gd name="T53" fmla="*/ 1 h 298"/>
                <a:gd name="T54" fmla="*/ 1 w 270"/>
                <a:gd name="T55" fmla="*/ 1 h 298"/>
                <a:gd name="T56" fmla="*/ 1 w 270"/>
                <a:gd name="T57" fmla="*/ 1 h 298"/>
                <a:gd name="T58" fmla="*/ 1 w 270"/>
                <a:gd name="T59" fmla="*/ 1 h 298"/>
                <a:gd name="T60" fmla="*/ 1 w 270"/>
                <a:gd name="T61" fmla="*/ 1 h 298"/>
                <a:gd name="T62" fmla="*/ 1 w 270"/>
                <a:gd name="T63" fmla="*/ 1 h 298"/>
                <a:gd name="T64" fmla="*/ 1 w 270"/>
                <a:gd name="T65" fmla="*/ 1 h 298"/>
                <a:gd name="T66" fmla="*/ 1 w 270"/>
                <a:gd name="T67" fmla="*/ 1 h 298"/>
                <a:gd name="T68" fmla="*/ 1 w 270"/>
                <a:gd name="T69" fmla="*/ 1 h 298"/>
                <a:gd name="T70" fmla="*/ 1 w 270"/>
                <a:gd name="T71" fmla="*/ 1 h 298"/>
                <a:gd name="T72" fmla="*/ 1 w 270"/>
                <a:gd name="T73" fmla="*/ 1 h 298"/>
                <a:gd name="T74" fmla="*/ 0 w 270"/>
                <a:gd name="T75" fmla="*/ 1 h 298"/>
                <a:gd name="T76" fmla="*/ 1 w 270"/>
                <a:gd name="T77" fmla="*/ 1 h 298"/>
                <a:gd name="T78" fmla="*/ 1 w 270"/>
                <a:gd name="T79" fmla="*/ 0 h 298"/>
                <a:gd name="T80" fmla="*/ 1 w 270"/>
                <a:gd name="T81" fmla="*/ 1 h 298"/>
                <a:gd name="T82" fmla="*/ 1 w 270"/>
                <a:gd name="T83" fmla="*/ 1 h 298"/>
                <a:gd name="T84" fmla="*/ 1 w 270"/>
                <a:gd name="T85" fmla="*/ 1 h 2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0"/>
                <a:gd name="T130" fmla="*/ 0 h 298"/>
                <a:gd name="T131" fmla="*/ 270 w 270"/>
                <a:gd name="T132" fmla="*/ 298 h 2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0" h="298">
                  <a:moveTo>
                    <a:pt x="239" y="57"/>
                  </a:moveTo>
                  <a:lnTo>
                    <a:pt x="241" y="61"/>
                  </a:lnTo>
                  <a:lnTo>
                    <a:pt x="243" y="67"/>
                  </a:lnTo>
                  <a:lnTo>
                    <a:pt x="247" y="74"/>
                  </a:lnTo>
                  <a:lnTo>
                    <a:pt x="251" y="82"/>
                  </a:lnTo>
                  <a:lnTo>
                    <a:pt x="255" y="91"/>
                  </a:lnTo>
                  <a:lnTo>
                    <a:pt x="258" y="103"/>
                  </a:lnTo>
                  <a:lnTo>
                    <a:pt x="262" y="112"/>
                  </a:lnTo>
                  <a:lnTo>
                    <a:pt x="262" y="124"/>
                  </a:lnTo>
                  <a:lnTo>
                    <a:pt x="266" y="137"/>
                  </a:lnTo>
                  <a:lnTo>
                    <a:pt x="266" y="146"/>
                  </a:lnTo>
                  <a:lnTo>
                    <a:pt x="270" y="160"/>
                  </a:lnTo>
                  <a:lnTo>
                    <a:pt x="270" y="169"/>
                  </a:lnTo>
                  <a:lnTo>
                    <a:pt x="270" y="181"/>
                  </a:lnTo>
                  <a:lnTo>
                    <a:pt x="270" y="190"/>
                  </a:lnTo>
                  <a:lnTo>
                    <a:pt x="270" y="200"/>
                  </a:lnTo>
                  <a:lnTo>
                    <a:pt x="270" y="205"/>
                  </a:lnTo>
                  <a:lnTo>
                    <a:pt x="270" y="213"/>
                  </a:lnTo>
                  <a:lnTo>
                    <a:pt x="270" y="219"/>
                  </a:lnTo>
                  <a:lnTo>
                    <a:pt x="270" y="226"/>
                  </a:lnTo>
                  <a:lnTo>
                    <a:pt x="270" y="236"/>
                  </a:lnTo>
                  <a:lnTo>
                    <a:pt x="266" y="249"/>
                  </a:lnTo>
                  <a:lnTo>
                    <a:pt x="258" y="255"/>
                  </a:lnTo>
                  <a:lnTo>
                    <a:pt x="256" y="262"/>
                  </a:lnTo>
                  <a:lnTo>
                    <a:pt x="251" y="270"/>
                  </a:lnTo>
                  <a:lnTo>
                    <a:pt x="247" y="278"/>
                  </a:lnTo>
                  <a:lnTo>
                    <a:pt x="241" y="283"/>
                  </a:lnTo>
                  <a:lnTo>
                    <a:pt x="239" y="289"/>
                  </a:lnTo>
                  <a:lnTo>
                    <a:pt x="237" y="291"/>
                  </a:lnTo>
                  <a:lnTo>
                    <a:pt x="237" y="295"/>
                  </a:lnTo>
                  <a:lnTo>
                    <a:pt x="186" y="285"/>
                  </a:lnTo>
                  <a:lnTo>
                    <a:pt x="165" y="298"/>
                  </a:lnTo>
                  <a:lnTo>
                    <a:pt x="137" y="298"/>
                  </a:lnTo>
                  <a:lnTo>
                    <a:pt x="108" y="279"/>
                  </a:lnTo>
                  <a:lnTo>
                    <a:pt x="91" y="287"/>
                  </a:lnTo>
                  <a:lnTo>
                    <a:pt x="59" y="241"/>
                  </a:lnTo>
                  <a:lnTo>
                    <a:pt x="17" y="230"/>
                  </a:lnTo>
                  <a:lnTo>
                    <a:pt x="0" y="173"/>
                  </a:lnTo>
                  <a:lnTo>
                    <a:pt x="70" y="70"/>
                  </a:lnTo>
                  <a:lnTo>
                    <a:pt x="156" y="0"/>
                  </a:lnTo>
                  <a:lnTo>
                    <a:pt x="198" y="23"/>
                  </a:lnTo>
                  <a:lnTo>
                    <a:pt x="239" y="57"/>
                  </a:lnTo>
                  <a:close/>
                </a:path>
              </a:pathLst>
            </a:custGeom>
            <a:solidFill>
              <a:srgbClr val="D8968D"/>
            </a:solidFill>
            <a:ln w="9525">
              <a:noFill/>
              <a:round/>
              <a:headEnd/>
              <a:tailEnd/>
            </a:ln>
          </p:spPr>
          <p:txBody>
            <a:bodyPr/>
            <a:lstStyle/>
            <a:p>
              <a:endParaRPr lang="en-US"/>
            </a:p>
          </p:txBody>
        </p:sp>
        <p:sp>
          <p:nvSpPr>
            <p:cNvPr id="109621" name="Freeform 50"/>
            <p:cNvSpPr>
              <a:spLocks/>
            </p:cNvSpPr>
            <p:nvPr/>
          </p:nvSpPr>
          <p:spPr bwMode="auto">
            <a:xfrm>
              <a:off x="4659" y="1232"/>
              <a:ext cx="145" cy="148"/>
            </a:xfrm>
            <a:custGeom>
              <a:avLst/>
              <a:gdLst>
                <a:gd name="T0" fmla="*/ 1 w 289"/>
                <a:gd name="T1" fmla="*/ 1 h 294"/>
                <a:gd name="T2" fmla="*/ 1 w 289"/>
                <a:gd name="T3" fmla="*/ 1 h 294"/>
                <a:gd name="T4" fmla="*/ 1 w 289"/>
                <a:gd name="T5" fmla="*/ 1 h 294"/>
                <a:gd name="T6" fmla="*/ 1 w 289"/>
                <a:gd name="T7" fmla="*/ 1 h 294"/>
                <a:gd name="T8" fmla="*/ 1 w 289"/>
                <a:gd name="T9" fmla="*/ 1 h 294"/>
                <a:gd name="T10" fmla="*/ 1 w 289"/>
                <a:gd name="T11" fmla="*/ 1 h 294"/>
                <a:gd name="T12" fmla="*/ 1 w 289"/>
                <a:gd name="T13" fmla="*/ 1 h 294"/>
                <a:gd name="T14" fmla="*/ 1 w 289"/>
                <a:gd name="T15" fmla="*/ 1 h 294"/>
                <a:gd name="T16" fmla="*/ 1 w 289"/>
                <a:gd name="T17" fmla="*/ 1 h 294"/>
                <a:gd name="T18" fmla="*/ 1 w 289"/>
                <a:gd name="T19" fmla="*/ 1 h 294"/>
                <a:gd name="T20" fmla="*/ 1 w 289"/>
                <a:gd name="T21" fmla="*/ 1 h 294"/>
                <a:gd name="T22" fmla="*/ 1 w 289"/>
                <a:gd name="T23" fmla="*/ 1 h 294"/>
                <a:gd name="T24" fmla="*/ 1 w 289"/>
                <a:gd name="T25" fmla="*/ 1 h 294"/>
                <a:gd name="T26" fmla="*/ 1 w 289"/>
                <a:gd name="T27" fmla="*/ 1 h 294"/>
                <a:gd name="T28" fmla="*/ 1 w 289"/>
                <a:gd name="T29" fmla="*/ 1 h 294"/>
                <a:gd name="T30" fmla="*/ 1 w 289"/>
                <a:gd name="T31" fmla="*/ 1 h 294"/>
                <a:gd name="T32" fmla="*/ 1 w 289"/>
                <a:gd name="T33" fmla="*/ 1 h 294"/>
                <a:gd name="T34" fmla="*/ 1 w 289"/>
                <a:gd name="T35" fmla="*/ 1 h 294"/>
                <a:gd name="T36" fmla="*/ 1 w 289"/>
                <a:gd name="T37" fmla="*/ 1 h 294"/>
                <a:gd name="T38" fmla="*/ 1 w 289"/>
                <a:gd name="T39" fmla="*/ 1 h 294"/>
                <a:gd name="T40" fmla="*/ 1 w 289"/>
                <a:gd name="T41" fmla="*/ 1 h 294"/>
                <a:gd name="T42" fmla="*/ 1 w 289"/>
                <a:gd name="T43" fmla="*/ 0 h 294"/>
                <a:gd name="T44" fmla="*/ 1 w 289"/>
                <a:gd name="T45" fmla="*/ 0 h 294"/>
                <a:gd name="T46" fmla="*/ 1 w 289"/>
                <a:gd name="T47" fmla="*/ 0 h 294"/>
                <a:gd name="T48" fmla="*/ 1 w 289"/>
                <a:gd name="T49" fmla="*/ 1 h 294"/>
                <a:gd name="T50" fmla="*/ 1 w 289"/>
                <a:gd name="T51" fmla="*/ 1 h 294"/>
                <a:gd name="T52" fmla="*/ 1 w 289"/>
                <a:gd name="T53" fmla="*/ 1 h 294"/>
                <a:gd name="T54" fmla="*/ 1 w 289"/>
                <a:gd name="T55" fmla="*/ 1 h 294"/>
                <a:gd name="T56" fmla="*/ 1 w 289"/>
                <a:gd name="T57" fmla="*/ 1 h 294"/>
                <a:gd name="T58" fmla="*/ 1 w 289"/>
                <a:gd name="T59" fmla="*/ 1 h 294"/>
                <a:gd name="T60" fmla="*/ 1 w 289"/>
                <a:gd name="T61" fmla="*/ 1 h 294"/>
                <a:gd name="T62" fmla="*/ 1 w 289"/>
                <a:gd name="T63" fmla="*/ 1 h 294"/>
                <a:gd name="T64" fmla="*/ 1 w 289"/>
                <a:gd name="T65" fmla="*/ 1 h 294"/>
                <a:gd name="T66" fmla="*/ 1 w 289"/>
                <a:gd name="T67" fmla="*/ 1 h 294"/>
                <a:gd name="T68" fmla="*/ 1 w 289"/>
                <a:gd name="T69" fmla="*/ 1 h 294"/>
                <a:gd name="T70" fmla="*/ 1 w 289"/>
                <a:gd name="T71" fmla="*/ 1 h 294"/>
                <a:gd name="T72" fmla="*/ 1 w 289"/>
                <a:gd name="T73" fmla="*/ 1 h 294"/>
                <a:gd name="T74" fmla="*/ 1 w 289"/>
                <a:gd name="T75" fmla="*/ 1 h 294"/>
                <a:gd name="T76" fmla="*/ 1 w 289"/>
                <a:gd name="T77" fmla="*/ 1 h 294"/>
                <a:gd name="T78" fmla="*/ 1 w 289"/>
                <a:gd name="T79" fmla="*/ 1 h 294"/>
                <a:gd name="T80" fmla="*/ 1 w 289"/>
                <a:gd name="T81" fmla="*/ 1 h 294"/>
                <a:gd name="T82" fmla="*/ 1 w 289"/>
                <a:gd name="T83" fmla="*/ 1 h 294"/>
                <a:gd name="T84" fmla="*/ 1 w 289"/>
                <a:gd name="T85" fmla="*/ 1 h 294"/>
                <a:gd name="T86" fmla="*/ 1 w 289"/>
                <a:gd name="T87" fmla="*/ 1 h 294"/>
                <a:gd name="T88" fmla="*/ 1 w 289"/>
                <a:gd name="T89" fmla="*/ 1 h 294"/>
                <a:gd name="T90" fmla="*/ 1 w 289"/>
                <a:gd name="T91" fmla="*/ 1 h 294"/>
                <a:gd name="T92" fmla="*/ 1 w 289"/>
                <a:gd name="T93" fmla="*/ 1 h 294"/>
                <a:gd name="T94" fmla="*/ 1 w 289"/>
                <a:gd name="T95" fmla="*/ 1 h 294"/>
                <a:gd name="T96" fmla="*/ 1 w 289"/>
                <a:gd name="T97" fmla="*/ 1 h 294"/>
                <a:gd name="T98" fmla="*/ 1 w 289"/>
                <a:gd name="T99" fmla="*/ 1 h 294"/>
                <a:gd name="T100" fmla="*/ 1 w 289"/>
                <a:gd name="T101" fmla="*/ 1 h 294"/>
                <a:gd name="T102" fmla="*/ 1 w 289"/>
                <a:gd name="T103" fmla="*/ 1 h 294"/>
                <a:gd name="T104" fmla="*/ 1 w 289"/>
                <a:gd name="T105" fmla="*/ 1 h 294"/>
                <a:gd name="T106" fmla="*/ 1 w 289"/>
                <a:gd name="T107" fmla="*/ 1 h 294"/>
                <a:gd name="T108" fmla="*/ 1 w 289"/>
                <a:gd name="T109" fmla="*/ 1 h 294"/>
                <a:gd name="T110" fmla="*/ 1 w 289"/>
                <a:gd name="T111" fmla="*/ 1 h 294"/>
                <a:gd name="T112" fmla="*/ 1 w 289"/>
                <a:gd name="T113" fmla="*/ 1 h 294"/>
                <a:gd name="T114" fmla="*/ 1 w 289"/>
                <a:gd name="T115" fmla="*/ 1 h 2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9"/>
                <a:gd name="T175" fmla="*/ 0 h 294"/>
                <a:gd name="T176" fmla="*/ 289 w 289"/>
                <a:gd name="T177" fmla="*/ 294 h 29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9" h="294">
                  <a:moveTo>
                    <a:pt x="209" y="138"/>
                  </a:moveTo>
                  <a:lnTo>
                    <a:pt x="235" y="169"/>
                  </a:lnTo>
                  <a:lnTo>
                    <a:pt x="235" y="167"/>
                  </a:lnTo>
                  <a:lnTo>
                    <a:pt x="235" y="163"/>
                  </a:lnTo>
                  <a:lnTo>
                    <a:pt x="235" y="155"/>
                  </a:lnTo>
                  <a:lnTo>
                    <a:pt x="235" y="150"/>
                  </a:lnTo>
                  <a:lnTo>
                    <a:pt x="235" y="142"/>
                  </a:lnTo>
                  <a:lnTo>
                    <a:pt x="237" y="135"/>
                  </a:lnTo>
                  <a:lnTo>
                    <a:pt x="237" y="129"/>
                  </a:lnTo>
                  <a:lnTo>
                    <a:pt x="241" y="125"/>
                  </a:lnTo>
                  <a:lnTo>
                    <a:pt x="247" y="121"/>
                  </a:lnTo>
                  <a:lnTo>
                    <a:pt x="254" y="123"/>
                  </a:lnTo>
                  <a:lnTo>
                    <a:pt x="262" y="129"/>
                  </a:lnTo>
                  <a:lnTo>
                    <a:pt x="270" y="140"/>
                  </a:lnTo>
                  <a:lnTo>
                    <a:pt x="273" y="150"/>
                  </a:lnTo>
                  <a:lnTo>
                    <a:pt x="277" y="161"/>
                  </a:lnTo>
                  <a:lnTo>
                    <a:pt x="279" y="167"/>
                  </a:lnTo>
                  <a:lnTo>
                    <a:pt x="281" y="171"/>
                  </a:lnTo>
                  <a:lnTo>
                    <a:pt x="283" y="167"/>
                  </a:lnTo>
                  <a:lnTo>
                    <a:pt x="285" y="159"/>
                  </a:lnTo>
                  <a:lnTo>
                    <a:pt x="287" y="154"/>
                  </a:lnTo>
                  <a:lnTo>
                    <a:pt x="287" y="146"/>
                  </a:lnTo>
                  <a:lnTo>
                    <a:pt x="287" y="136"/>
                  </a:lnTo>
                  <a:lnTo>
                    <a:pt x="289" y="129"/>
                  </a:lnTo>
                  <a:lnTo>
                    <a:pt x="285" y="117"/>
                  </a:lnTo>
                  <a:lnTo>
                    <a:pt x="283" y="108"/>
                  </a:lnTo>
                  <a:lnTo>
                    <a:pt x="277" y="97"/>
                  </a:lnTo>
                  <a:lnTo>
                    <a:pt x="273" y="87"/>
                  </a:lnTo>
                  <a:lnTo>
                    <a:pt x="266" y="76"/>
                  </a:lnTo>
                  <a:lnTo>
                    <a:pt x="258" y="66"/>
                  </a:lnTo>
                  <a:lnTo>
                    <a:pt x="252" y="57"/>
                  </a:lnTo>
                  <a:lnTo>
                    <a:pt x="245" y="51"/>
                  </a:lnTo>
                  <a:lnTo>
                    <a:pt x="237" y="43"/>
                  </a:lnTo>
                  <a:lnTo>
                    <a:pt x="230" y="40"/>
                  </a:lnTo>
                  <a:lnTo>
                    <a:pt x="222" y="36"/>
                  </a:lnTo>
                  <a:lnTo>
                    <a:pt x="218" y="34"/>
                  </a:lnTo>
                  <a:lnTo>
                    <a:pt x="207" y="32"/>
                  </a:lnTo>
                  <a:lnTo>
                    <a:pt x="203" y="32"/>
                  </a:lnTo>
                  <a:lnTo>
                    <a:pt x="199" y="28"/>
                  </a:lnTo>
                  <a:lnTo>
                    <a:pt x="192" y="21"/>
                  </a:lnTo>
                  <a:lnTo>
                    <a:pt x="180" y="11"/>
                  </a:lnTo>
                  <a:lnTo>
                    <a:pt x="169" y="5"/>
                  </a:lnTo>
                  <a:lnTo>
                    <a:pt x="159" y="2"/>
                  </a:lnTo>
                  <a:lnTo>
                    <a:pt x="150" y="0"/>
                  </a:lnTo>
                  <a:lnTo>
                    <a:pt x="140" y="0"/>
                  </a:lnTo>
                  <a:lnTo>
                    <a:pt x="131" y="0"/>
                  </a:lnTo>
                  <a:lnTo>
                    <a:pt x="121" y="0"/>
                  </a:lnTo>
                  <a:lnTo>
                    <a:pt x="110" y="0"/>
                  </a:lnTo>
                  <a:lnTo>
                    <a:pt x="98" y="2"/>
                  </a:lnTo>
                  <a:lnTo>
                    <a:pt x="87" y="5"/>
                  </a:lnTo>
                  <a:lnTo>
                    <a:pt x="76" y="7"/>
                  </a:lnTo>
                  <a:lnTo>
                    <a:pt x="66" y="11"/>
                  </a:lnTo>
                  <a:lnTo>
                    <a:pt x="57" y="17"/>
                  </a:lnTo>
                  <a:lnTo>
                    <a:pt x="49" y="24"/>
                  </a:lnTo>
                  <a:lnTo>
                    <a:pt x="41" y="32"/>
                  </a:lnTo>
                  <a:lnTo>
                    <a:pt x="34" y="41"/>
                  </a:lnTo>
                  <a:lnTo>
                    <a:pt x="30" y="45"/>
                  </a:lnTo>
                  <a:lnTo>
                    <a:pt x="28" y="53"/>
                  </a:lnTo>
                  <a:lnTo>
                    <a:pt x="24" y="59"/>
                  </a:lnTo>
                  <a:lnTo>
                    <a:pt x="22" y="68"/>
                  </a:lnTo>
                  <a:lnTo>
                    <a:pt x="19" y="76"/>
                  </a:lnTo>
                  <a:lnTo>
                    <a:pt x="17" y="83"/>
                  </a:lnTo>
                  <a:lnTo>
                    <a:pt x="15" y="93"/>
                  </a:lnTo>
                  <a:lnTo>
                    <a:pt x="13" y="104"/>
                  </a:lnTo>
                  <a:lnTo>
                    <a:pt x="11" y="112"/>
                  </a:lnTo>
                  <a:lnTo>
                    <a:pt x="9" y="121"/>
                  </a:lnTo>
                  <a:lnTo>
                    <a:pt x="7" y="131"/>
                  </a:lnTo>
                  <a:lnTo>
                    <a:pt x="7" y="142"/>
                  </a:lnTo>
                  <a:lnTo>
                    <a:pt x="5" y="152"/>
                  </a:lnTo>
                  <a:lnTo>
                    <a:pt x="3" y="161"/>
                  </a:lnTo>
                  <a:lnTo>
                    <a:pt x="3" y="171"/>
                  </a:lnTo>
                  <a:lnTo>
                    <a:pt x="3" y="180"/>
                  </a:lnTo>
                  <a:lnTo>
                    <a:pt x="3" y="190"/>
                  </a:lnTo>
                  <a:lnTo>
                    <a:pt x="3" y="197"/>
                  </a:lnTo>
                  <a:lnTo>
                    <a:pt x="3" y="205"/>
                  </a:lnTo>
                  <a:lnTo>
                    <a:pt x="3" y="214"/>
                  </a:lnTo>
                  <a:lnTo>
                    <a:pt x="0" y="226"/>
                  </a:lnTo>
                  <a:lnTo>
                    <a:pt x="1" y="235"/>
                  </a:lnTo>
                  <a:lnTo>
                    <a:pt x="1" y="243"/>
                  </a:lnTo>
                  <a:lnTo>
                    <a:pt x="5" y="252"/>
                  </a:lnTo>
                  <a:lnTo>
                    <a:pt x="9" y="256"/>
                  </a:lnTo>
                  <a:lnTo>
                    <a:pt x="15" y="260"/>
                  </a:lnTo>
                  <a:lnTo>
                    <a:pt x="22" y="264"/>
                  </a:lnTo>
                  <a:lnTo>
                    <a:pt x="32" y="270"/>
                  </a:lnTo>
                  <a:lnTo>
                    <a:pt x="41" y="273"/>
                  </a:lnTo>
                  <a:lnTo>
                    <a:pt x="51" y="277"/>
                  </a:lnTo>
                  <a:lnTo>
                    <a:pt x="59" y="281"/>
                  </a:lnTo>
                  <a:lnTo>
                    <a:pt x="68" y="287"/>
                  </a:lnTo>
                  <a:lnTo>
                    <a:pt x="76" y="289"/>
                  </a:lnTo>
                  <a:lnTo>
                    <a:pt x="87" y="292"/>
                  </a:lnTo>
                  <a:lnTo>
                    <a:pt x="91" y="292"/>
                  </a:lnTo>
                  <a:lnTo>
                    <a:pt x="97" y="294"/>
                  </a:lnTo>
                  <a:lnTo>
                    <a:pt x="104" y="294"/>
                  </a:lnTo>
                  <a:lnTo>
                    <a:pt x="110" y="294"/>
                  </a:lnTo>
                  <a:lnTo>
                    <a:pt x="121" y="290"/>
                  </a:lnTo>
                  <a:lnTo>
                    <a:pt x="133" y="285"/>
                  </a:lnTo>
                  <a:lnTo>
                    <a:pt x="144" y="273"/>
                  </a:lnTo>
                  <a:lnTo>
                    <a:pt x="155" y="264"/>
                  </a:lnTo>
                  <a:lnTo>
                    <a:pt x="159" y="258"/>
                  </a:lnTo>
                  <a:lnTo>
                    <a:pt x="163" y="252"/>
                  </a:lnTo>
                  <a:lnTo>
                    <a:pt x="165" y="245"/>
                  </a:lnTo>
                  <a:lnTo>
                    <a:pt x="171" y="239"/>
                  </a:lnTo>
                  <a:lnTo>
                    <a:pt x="173" y="232"/>
                  </a:lnTo>
                  <a:lnTo>
                    <a:pt x="176" y="226"/>
                  </a:lnTo>
                  <a:lnTo>
                    <a:pt x="178" y="218"/>
                  </a:lnTo>
                  <a:lnTo>
                    <a:pt x="180" y="211"/>
                  </a:lnTo>
                  <a:lnTo>
                    <a:pt x="180" y="205"/>
                  </a:lnTo>
                  <a:lnTo>
                    <a:pt x="182" y="197"/>
                  </a:lnTo>
                  <a:lnTo>
                    <a:pt x="184" y="190"/>
                  </a:lnTo>
                  <a:lnTo>
                    <a:pt x="186" y="184"/>
                  </a:lnTo>
                  <a:lnTo>
                    <a:pt x="192" y="171"/>
                  </a:lnTo>
                  <a:lnTo>
                    <a:pt x="197" y="161"/>
                  </a:lnTo>
                  <a:lnTo>
                    <a:pt x="199" y="150"/>
                  </a:lnTo>
                  <a:lnTo>
                    <a:pt x="203" y="144"/>
                  </a:lnTo>
                  <a:lnTo>
                    <a:pt x="207" y="138"/>
                  </a:lnTo>
                  <a:lnTo>
                    <a:pt x="209" y="138"/>
                  </a:lnTo>
                  <a:close/>
                </a:path>
              </a:pathLst>
            </a:custGeom>
            <a:solidFill>
              <a:srgbClr val="4D4D4D"/>
            </a:solidFill>
            <a:ln w="9525">
              <a:noFill/>
              <a:round/>
              <a:headEnd/>
              <a:tailEnd/>
            </a:ln>
          </p:spPr>
          <p:txBody>
            <a:bodyPr/>
            <a:lstStyle/>
            <a:p>
              <a:endParaRPr lang="en-US"/>
            </a:p>
          </p:txBody>
        </p:sp>
        <p:sp>
          <p:nvSpPr>
            <p:cNvPr id="109622" name="Freeform 51"/>
            <p:cNvSpPr>
              <a:spLocks/>
            </p:cNvSpPr>
            <p:nvPr/>
          </p:nvSpPr>
          <p:spPr bwMode="auto">
            <a:xfrm>
              <a:off x="3901" y="1743"/>
              <a:ext cx="449" cy="319"/>
            </a:xfrm>
            <a:custGeom>
              <a:avLst/>
              <a:gdLst>
                <a:gd name="T0" fmla="*/ 0 w 899"/>
                <a:gd name="T1" fmla="*/ 0 h 639"/>
                <a:gd name="T2" fmla="*/ 0 w 899"/>
                <a:gd name="T3" fmla="*/ 0 h 639"/>
                <a:gd name="T4" fmla="*/ 0 w 899"/>
                <a:gd name="T5" fmla="*/ 0 h 639"/>
                <a:gd name="T6" fmla="*/ 0 w 899"/>
                <a:gd name="T7" fmla="*/ 0 h 639"/>
                <a:gd name="T8" fmla="*/ 0 w 899"/>
                <a:gd name="T9" fmla="*/ 0 h 639"/>
                <a:gd name="T10" fmla="*/ 0 w 899"/>
                <a:gd name="T11" fmla="*/ 0 h 639"/>
                <a:gd name="T12" fmla="*/ 0 w 899"/>
                <a:gd name="T13" fmla="*/ 0 h 639"/>
                <a:gd name="T14" fmla="*/ 0 w 899"/>
                <a:gd name="T15" fmla="*/ 0 h 639"/>
                <a:gd name="T16" fmla="*/ 0 w 899"/>
                <a:gd name="T17" fmla="*/ 0 h 639"/>
                <a:gd name="T18" fmla="*/ 0 w 899"/>
                <a:gd name="T19" fmla="*/ 0 h 639"/>
                <a:gd name="T20" fmla="*/ 0 w 899"/>
                <a:gd name="T21" fmla="*/ 0 h 639"/>
                <a:gd name="T22" fmla="*/ 0 w 899"/>
                <a:gd name="T23" fmla="*/ 0 h 639"/>
                <a:gd name="T24" fmla="*/ 0 w 899"/>
                <a:gd name="T25" fmla="*/ 0 h 639"/>
                <a:gd name="T26" fmla="*/ 0 w 899"/>
                <a:gd name="T27" fmla="*/ 0 h 639"/>
                <a:gd name="T28" fmla="*/ 0 w 899"/>
                <a:gd name="T29" fmla="*/ 0 h 639"/>
                <a:gd name="T30" fmla="*/ 0 w 899"/>
                <a:gd name="T31" fmla="*/ 0 h 639"/>
                <a:gd name="T32" fmla="*/ 0 w 899"/>
                <a:gd name="T33" fmla="*/ 0 h 639"/>
                <a:gd name="T34" fmla="*/ 0 w 899"/>
                <a:gd name="T35" fmla="*/ 0 h 639"/>
                <a:gd name="T36" fmla="*/ 0 w 899"/>
                <a:gd name="T37" fmla="*/ 0 h 639"/>
                <a:gd name="T38" fmla="*/ 0 w 899"/>
                <a:gd name="T39" fmla="*/ 0 h 639"/>
                <a:gd name="T40" fmla="*/ 0 w 899"/>
                <a:gd name="T41" fmla="*/ 0 h 639"/>
                <a:gd name="T42" fmla="*/ 0 w 899"/>
                <a:gd name="T43" fmla="*/ 0 h 639"/>
                <a:gd name="T44" fmla="*/ 0 w 899"/>
                <a:gd name="T45" fmla="*/ 0 h 639"/>
                <a:gd name="T46" fmla="*/ 0 w 899"/>
                <a:gd name="T47" fmla="*/ 0 h 639"/>
                <a:gd name="T48" fmla="*/ 0 w 899"/>
                <a:gd name="T49" fmla="*/ 0 h 639"/>
                <a:gd name="T50" fmla="*/ 0 w 899"/>
                <a:gd name="T51" fmla="*/ 0 h 639"/>
                <a:gd name="T52" fmla="*/ 0 w 899"/>
                <a:gd name="T53" fmla="*/ 0 h 639"/>
                <a:gd name="T54" fmla="*/ 0 w 899"/>
                <a:gd name="T55" fmla="*/ 0 h 639"/>
                <a:gd name="T56" fmla="*/ 0 w 899"/>
                <a:gd name="T57" fmla="*/ 0 h 639"/>
                <a:gd name="T58" fmla="*/ 0 w 899"/>
                <a:gd name="T59" fmla="*/ 0 h 639"/>
                <a:gd name="T60" fmla="*/ 0 w 899"/>
                <a:gd name="T61" fmla="*/ 0 h 639"/>
                <a:gd name="T62" fmla="*/ 0 w 899"/>
                <a:gd name="T63" fmla="*/ 0 h 639"/>
                <a:gd name="T64" fmla="*/ 0 w 899"/>
                <a:gd name="T65" fmla="*/ 0 h 639"/>
                <a:gd name="T66" fmla="*/ 0 w 899"/>
                <a:gd name="T67" fmla="*/ 0 h 639"/>
                <a:gd name="T68" fmla="*/ 0 w 899"/>
                <a:gd name="T69" fmla="*/ 0 h 639"/>
                <a:gd name="T70" fmla="*/ 0 w 899"/>
                <a:gd name="T71" fmla="*/ 0 h 639"/>
                <a:gd name="T72" fmla="*/ 0 w 899"/>
                <a:gd name="T73" fmla="*/ 0 h 639"/>
                <a:gd name="T74" fmla="*/ 0 w 899"/>
                <a:gd name="T75" fmla="*/ 0 h 639"/>
                <a:gd name="T76" fmla="*/ 0 w 899"/>
                <a:gd name="T77" fmla="*/ 0 h 639"/>
                <a:gd name="T78" fmla="*/ 0 w 899"/>
                <a:gd name="T79" fmla="*/ 0 h 639"/>
                <a:gd name="T80" fmla="*/ 0 w 899"/>
                <a:gd name="T81" fmla="*/ 0 h 639"/>
                <a:gd name="T82" fmla="*/ 0 w 899"/>
                <a:gd name="T83" fmla="*/ 0 h 639"/>
                <a:gd name="T84" fmla="*/ 0 w 899"/>
                <a:gd name="T85" fmla="*/ 0 h 639"/>
                <a:gd name="T86" fmla="*/ 0 w 899"/>
                <a:gd name="T87" fmla="*/ 0 h 639"/>
                <a:gd name="T88" fmla="*/ 0 w 899"/>
                <a:gd name="T89" fmla="*/ 0 h 639"/>
                <a:gd name="T90" fmla="*/ 0 w 899"/>
                <a:gd name="T91" fmla="*/ 0 h 639"/>
                <a:gd name="T92" fmla="*/ 0 w 899"/>
                <a:gd name="T93" fmla="*/ 0 h 639"/>
                <a:gd name="T94" fmla="*/ 0 w 899"/>
                <a:gd name="T95" fmla="*/ 0 h 63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99"/>
                <a:gd name="T145" fmla="*/ 0 h 639"/>
                <a:gd name="T146" fmla="*/ 899 w 899"/>
                <a:gd name="T147" fmla="*/ 639 h 63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99" h="639">
                  <a:moveTo>
                    <a:pt x="91" y="567"/>
                  </a:moveTo>
                  <a:lnTo>
                    <a:pt x="93" y="582"/>
                  </a:lnTo>
                  <a:lnTo>
                    <a:pt x="100" y="599"/>
                  </a:lnTo>
                  <a:lnTo>
                    <a:pt x="87" y="612"/>
                  </a:lnTo>
                  <a:lnTo>
                    <a:pt x="32" y="639"/>
                  </a:lnTo>
                  <a:lnTo>
                    <a:pt x="17" y="597"/>
                  </a:lnTo>
                  <a:lnTo>
                    <a:pt x="19" y="546"/>
                  </a:lnTo>
                  <a:lnTo>
                    <a:pt x="0" y="407"/>
                  </a:lnTo>
                  <a:lnTo>
                    <a:pt x="0" y="379"/>
                  </a:lnTo>
                  <a:lnTo>
                    <a:pt x="0" y="377"/>
                  </a:lnTo>
                  <a:lnTo>
                    <a:pt x="2" y="369"/>
                  </a:lnTo>
                  <a:lnTo>
                    <a:pt x="3" y="362"/>
                  </a:lnTo>
                  <a:lnTo>
                    <a:pt x="9" y="352"/>
                  </a:lnTo>
                  <a:lnTo>
                    <a:pt x="11" y="344"/>
                  </a:lnTo>
                  <a:lnTo>
                    <a:pt x="15" y="337"/>
                  </a:lnTo>
                  <a:lnTo>
                    <a:pt x="19" y="329"/>
                  </a:lnTo>
                  <a:lnTo>
                    <a:pt x="26" y="322"/>
                  </a:lnTo>
                  <a:lnTo>
                    <a:pt x="30" y="310"/>
                  </a:lnTo>
                  <a:lnTo>
                    <a:pt x="38" y="303"/>
                  </a:lnTo>
                  <a:lnTo>
                    <a:pt x="45" y="293"/>
                  </a:lnTo>
                  <a:lnTo>
                    <a:pt x="55" y="286"/>
                  </a:lnTo>
                  <a:lnTo>
                    <a:pt x="62" y="274"/>
                  </a:lnTo>
                  <a:lnTo>
                    <a:pt x="72" y="263"/>
                  </a:lnTo>
                  <a:lnTo>
                    <a:pt x="83" y="251"/>
                  </a:lnTo>
                  <a:lnTo>
                    <a:pt x="95" y="242"/>
                  </a:lnTo>
                  <a:lnTo>
                    <a:pt x="106" y="230"/>
                  </a:lnTo>
                  <a:lnTo>
                    <a:pt x="116" y="221"/>
                  </a:lnTo>
                  <a:lnTo>
                    <a:pt x="127" y="211"/>
                  </a:lnTo>
                  <a:lnTo>
                    <a:pt x="138" y="202"/>
                  </a:lnTo>
                  <a:lnTo>
                    <a:pt x="146" y="192"/>
                  </a:lnTo>
                  <a:lnTo>
                    <a:pt x="157" y="185"/>
                  </a:lnTo>
                  <a:lnTo>
                    <a:pt x="165" y="177"/>
                  </a:lnTo>
                  <a:lnTo>
                    <a:pt x="175" y="173"/>
                  </a:lnTo>
                  <a:lnTo>
                    <a:pt x="184" y="164"/>
                  </a:lnTo>
                  <a:lnTo>
                    <a:pt x="188" y="162"/>
                  </a:lnTo>
                  <a:lnTo>
                    <a:pt x="192" y="162"/>
                  </a:lnTo>
                  <a:lnTo>
                    <a:pt x="203" y="162"/>
                  </a:lnTo>
                  <a:lnTo>
                    <a:pt x="211" y="162"/>
                  </a:lnTo>
                  <a:lnTo>
                    <a:pt x="218" y="162"/>
                  </a:lnTo>
                  <a:lnTo>
                    <a:pt x="228" y="162"/>
                  </a:lnTo>
                  <a:lnTo>
                    <a:pt x="239" y="162"/>
                  </a:lnTo>
                  <a:lnTo>
                    <a:pt x="247" y="158"/>
                  </a:lnTo>
                  <a:lnTo>
                    <a:pt x="254" y="156"/>
                  </a:lnTo>
                  <a:lnTo>
                    <a:pt x="262" y="152"/>
                  </a:lnTo>
                  <a:lnTo>
                    <a:pt x="270" y="151"/>
                  </a:lnTo>
                  <a:lnTo>
                    <a:pt x="279" y="145"/>
                  </a:lnTo>
                  <a:lnTo>
                    <a:pt x="285" y="145"/>
                  </a:lnTo>
                  <a:lnTo>
                    <a:pt x="319" y="124"/>
                  </a:lnTo>
                  <a:lnTo>
                    <a:pt x="346" y="156"/>
                  </a:lnTo>
                  <a:lnTo>
                    <a:pt x="399" y="204"/>
                  </a:lnTo>
                  <a:lnTo>
                    <a:pt x="416" y="156"/>
                  </a:lnTo>
                  <a:lnTo>
                    <a:pt x="443" y="168"/>
                  </a:lnTo>
                  <a:lnTo>
                    <a:pt x="443" y="166"/>
                  </a:lnTo>
                  <a:lnTo>
                    <a:pt x="446" y="166"/>
                  </a:lnTo>
                  <a:lnTo>
                    <a:pt x="450" y="162"/>
                  </a:lnTo>
                  <a:lnTo>
                    <a:pt x="458" y="162"/>
                  </a:lnTo>
                  <a:lnTo>
                    <a:pt x="465" y="158"/>
                  </a:lnTo>
                  <a:lnTo>
                    <a:pt x="477" y="156"/>
                  </a:lnTo>
                  <a:lnTo>
                    <a:pt x="481" y="154"/>
                  </a:lnTo>
                  <a:lnTo>
                    <a:pt x="486" y="152"/>
                  </a:lnTo>
                  <a:lnTo>
                    <a:pt x="494" y="152"/>
                  </a:lnTo>
                  <a:lnTo>
                    <a:pt x="501" y="152"/>
                  </a:lnTo>
                  <a:lnTo>
                    <a:pt x="507" y="151"/>
                  </a:lnTo>
                  <a:lnTo>
                    <a:pt x="513" y="149"/>
                  </a:lnTo>
                  <a:lnTo>
                    <a:pt x="521" y="149"/>
                  </a:lnTo>
                  <a:lnTo>
                    <a:pt x="528" y="147"/>
                  </a:lnTo>
                  <a:lnTo>
                    <a:pt x="534" y="145"/>
                  </a:lnTo>
                  <a:lnTo>
                    <a:pt x="541" y="145"/>
                  </a:lnTo>
                  <a:lnTo>
                    <a:pt x="549" y="143"/>
                  </a:lnTo>
                  <a:lnTo>
                    <a:pt x="559" y="141"/>
                  </a:lnTo>
                  <a:lnTo>
                    <a:pt x="566" y="139"/>
                  </a:lnTo>
                  <a:lnTo>
                    <a:pt x="574" y="137"/>
                  </a:lnTo>
                  <a:lnTo>
                    <a:pt x="583" y="135"/>
                  </a:lnTo>
                  <a:lnTo>
                    <a:pt x="595" y="133"/>
                  </a:lnTo>
                  <a:lnTo>
                    <a:pt x="604" y="128"/>
                  </a:lnTo>
                  <a:lnTo>
                    <a:pt x="616" y="124"/>
                  </a:lnTo>
                  <a:lnTo>
                    <a:pt x="625" y="120"/>
                  </a:lnTo>
                  <a:lnTo>
                    <a:pt x="638" y="118"/>
                  </a:lnTo>
                  <a:lnTo>
                    <a:pt x="650" y="111"/>
                  </a:lnTo>
                  <a:lnTo>
                    <a:pt x="661" y="103"/>
                  </a:lnTo>
                  <a:lnTo>
                    <a:pt x="673" y="97"/>
                  </a:lnTo>
                  <a:lnTo>
                    <a:pt x="688" y="92"/>
                  </a:lnTo>
                  <a:lnTo>
                    <a:pt x="699" y="84"/>
                  </a:lnTo>
                  <a:lnTo>
                    <a:pt x="711" y="76"/>
                  </a:lnTo>
                  <a:lnTo>
                    <a:pt x="724" y="71"/>
                  </a:lnTo>
                  <a:lnTo>
                    <a:pt x="735" y="65"/>
                  </a:lnTo>
                  <a:lnTo>
                    <a:pt x="745" y="57"/>
                  </a:lnTo>
                  <a:lnTo>
                    <a:pt x="756" y="52"/>
                  </a:lnTo>
                  <a:lnTo>
                    <a:pt x="764" y="46"/>
                  </a:lnTo>
                  <a:lnTo>
                    <a:pt x="773" y="42"/>
                  </a:lnTo>
                  <a:lnTo>
                    <a:pt x="779" y="38"/>
                  </a:lnTo>
                  <a:lnTo>
                    <a:pt x="783" y="35"/>
                  </a:lnTo>
                  <a:lnTo>
                    <a:pt x="787" y="35"/>
                  </a:lnTo>
                  <a:lnTo>
                    <a:pt x="789" y="35"/>
                  </a:lnTo>
                  <a:lnTo>
                    <a:pt x="827" y="31"/>
                  </a:lnTo>
                  <a:lnTo>
                    <a:pt x="876" y="0"/>
                  </a:lnTo>
                  <a:lnTo>
                    <a:pt x="889" y="27"/>
                  </a:lnTo>
                  <a:lnTo>
                    <a:pt x="899" y="86"/>
                  </a:lnTo>
                  <a:lnTo>
                    <a:pt x="868" y="111"/>
                  </a:lnTo>
                  <a:lnTo>
                    <a:pt x="866" y="111"/>
                  </a:lnTo>
                  <a:lnTo>
                    <a:pt x="866" y="116"/>
                  </a:lnTo>
                  <a:lnTo>
                    <a:pt x="863" y="122"/>
                  </a:lnTo>
                  <a:lnTo>
                    <a:pt x="859" y="132"/>
                  </a:lnTo>
                  <a:lnTo>
                    <a:pt x="851" y="141"/>
                  </a:lnTo>
                  <a:lnTo>
                    <a:pt x="842" y="152"/>
                  </a:lnTo>
                  <a:lnTo>
                    <a:pt x="836" y="156"/>
                  </a:lnTo>
                  <a:lnTo>
                    <a:pt x="830" y="162"/>
                  </a:lnTo>
                  <a:lnTo>
                    <a:pt x="823" y="166"/>
                  </a:lnTo>
                  <a:lnTo>
                    <a:pt x="815" y="173"/>
                  </a:lnTo>
                  <a:lnTo>
                    <a:pt x="806" y="177"/>
                  </a:lnTo>
                  <a:lnTo>
                    <a:pt x="798" y="181"/>
                  </a:lnTo>
                  <a:lnTo>
                    <a:pt x="787" y="185"/>
                  </a:lnTo>
                  <a:lnTo>
                    <a:pt x="777" y="190"/>
                  </a:lnTo>
                  <a:lnTo>
                    <a:pt x="764" y="194"/>
                  </a:lnTo>
                  <a:lnTo>
                    <a:pt x="752" y="196"/>
                  </a:lnTo>
                  <a:lnTo>
                    <a:pt x="741" y="202"/>
                  </a:lnTo>
                  <a:lnTo>
                    <a:pt x="728" y="208"/>
                  </a:lnTo>
                  <a:lnTo>
                    <a:pt x="714" y="213"/>
                  </a:lnTo>
                  <a:lnTo>
                    <a:pt x="701" y="219"/>
                  </a:lnTo>
                  <a:lnTo>
                    <a:pt x="686" y="227"/>
                  </a:lnTo>
                  <a:lnTo>
                    <a:pt x="671" y="234"/>
                  </a:lnTo>
                  <a:lnTo>
                    <a:pt x="655" y="242"/>
                  </a:lnTo>
                  <a:lnTo>
                    <a:pt x="640" y="251"/>
                  </a:lnTo>
                  <a:lnTo>
                    <a:pt x="625" y="261"/>
                  </a:lnTo>
                  <a:lnTo>
                    <a:pt x="610" y="274"/>
                  </a:lnTo>
                  <a:lnTo>
                    <a:pt x="593" y="284"/>
                  </a:lnTo>
                  <a:lnTo>
                    <a:pt x="578" y="297"/>
                  </a:lnTo>
                  <a:lnTo>
                    <a:pt x="560" y="308"/>
                  </a:lnTo>
                  <a:lnTo>
                    <a:pt x="545" y="322"/>
                  </a:lnTo>
                  <a:lnTo>
                    <a:pt x="530" y="335"/>
                  </a:lnTo>
                  <a:lnTo>
                    <a:pt x="515" y="348"/>
                  </a:lnTo>
                  <a:lnTo>
                    <a:pt x="501" y="363"/>
                  </a:lnTo>
                  <a:lnTo>
                    <a:pt x="490" y="377"/>
                  </a:lnTo>
                  <a:lnTo>
                    <a:pt x="477" y="388"/>
                  </a:lnTo>
                  <a:lnTo>
                    <a:pt x="467" y="400"/>
                  </a:lnTo>
                  <a:lnTo>
                    <a:pt x="456" y="409"/>
                  </a:lnTo>
                  <a:lnTo>
                    <a:pt x="450" y="419"/>
                  </a:lnTo>
                  <a:lnTo>
                    <a:pt x="443" y="424"/>
                  </a:lnTo>
                  <a:lnTo>
                    <a:pt x="439" y="432"/>
                  </a:lnTo>
                  <a:lnTo>
                    <a:pt x="435" y="434"/>
                  </a:lnTo>
                  <a:lnTo>
                    <a:pt x="435" y="436"/>
                  </a:lnTo>
                  <a:lnTo>
                    <a:pt x="395" y="573"/>
                  </a:lnTo>
                  <a:lnTo>
                    <a:pt x="195" y="626"/>
                  </a:lnTo>
                  <a:lnTo>
                    <a:pt x="91" y="567"/>
                  </a:lnTo>
                  <a:close/>
                </a:path>
              </a:pathLst>
            </a:custGeom>
            <a:solidFill>
              <a:srgbClr val="FFFFC2"/>
            </a:solidFill>
            <a:ln w="9525">
              <a:noFill/>
              <a:round/>
              <a:headEnd/>
              <a:tailEnd/>
            </a:ln>
          </p:spPr>
          <p:txBody>
            <a:bodyPr/>
            <a:lstStyle/>
            <a:p>
              <a:endParaRPr lang="en-US"/>
            </a:p>
          </p:txBody>
        </p:sp>
        <p:sp>
          <p:nvSpPr>
            <p:cNvPr id="109623" name="Freeform 52"/>
            <p:cNvSpPr>
              <a:spLocks/>
            </p:cNvSpPr>
            <p:nvPr/>
          </p:nvSpPr>
          <p:spPr bwMode="auto">
            <a:xfrm>
              <a:off x="4097" y="1760"/>
              <a:ext cx="250" cy="223"/>
            </a:xfrm>
            <a:custGeom>
              <a:avLst/>
              <a:gdLst>
                <a:gd name="T0" fmla="*/ 1 w 500"/>
                <a:gd name="T1" fmla="*/ 1 h 446"/>
                <a:gd name="T2" fmla="*/ 1 w 500"/>
                <a:gd name="T3" fmla="*/ 1 h 446"/>
                <a:gd name="T4" fmla="*/ 1 w 500"/>
                <a:gd name="T5" fmla="*/ 1 h 446"/>
                <a:gd name="T6" fmla="*/ 1 w 500"/>
                <a:gd name="T7" fmla="*/ 1 h 446"/>
                <a:gd name="T8" fmla="*/ 1 w 500"/>
                <a:gd name="T9" fmla="*/ 1 h 446"/>
                <a:gd name="T10" fmla="*/ 1 w 500"/>
                <a:gd name="T11" fmla="*/ 1 h 446"/>
                <a:gd name="T12" fmla="*/ 1 w 500"/>
                <a:gd name="T13" fmla="*/ 1 h 446"/>
                <a:gd name="T14" fmla="*/ 1 w 500"/>
                <a:gd name="T15" fmla="*/ 1 h 446"/>
                <a:gd name="T16" fmla="*/ 1 w 500"/>
                <a:gd name="T17" fmla="*/ 1 h 446"/>
                <a:gd name="T18" fmla="*/ 1 w 500"/>
                <a:gd name="T19" fmla="*/ 1 h 446"/>
                <a:gd name="T20" fmla="*/ 1 w 500"/>
                <a:gd name="T21" fmla="*/ 1 h 446"/>
                <a:gd name="T22" fmla="*/ 1 w 500"/>
                <a:gd name="T23" fmla="*/ 1 h 446"/>
                <a:gd name="T24" fmla="*/ 1 w 500"/>
                <a:gd name="T25" fmla="*/ 1 h 446"/>
                <a:gd name="T26" fmla="*/ 1 w 500"/>
                <a:gd name="T27" fmla="*/ 1 h 446"/>
                <a:gd name="T28" fmla="*/ 1 w 500"/>
                <a:gd name="T29" fmla="*/ 1 h 446"/>
                <a:gd name="T30" fmla="*/ 1 w 500"/>
                <a:gd name="T31" fmla="*/ 1 h 446"/>
                <a:gd name="T32" fmla="*/ 1 w 500"/>
                <a:gd name="T33" fmla="*/ 1 h 446"/>
                <a:gd name="T34" fmla="*/ 1 w 500"/>
                <a:gd name="T35" fmla="*/ 1 h 446"/>
                <a:gd name="T36" fmla="*/ 1 w 500"/>
                <a:gd name="T37" fmla="*/ 1 h 446"/>
                <a:gd name="T38" fmla="*/ 1 w 500"/>
                <a:gd name="T39" fmla="*/ 1 h 446"/>
                <a:gd name="T40" fmla="*/ 1 w 500"/>
                <a:gd name="T41" fmla="*/ 1 h 446"/>
                <a:gd name="T42" fmla="*/ 1 w 500"/>
                <a:gd name="T43" fmla="*/ 1 h 446"/>
                <a:gd name="T44" fmla="*/ 1 w 500"/>
                <a:gd name="T45" fmla="*/ 1 h 446"/>
                <a:gd name="T46" fmla="*/ 1 w 500"/>
                <a:gd name="T47" fmla="*/ 1 h 446"/>
                <a:gd name="T48" fmla="*/ 1 w 500"/>
                <a:gd name="T49" fmla="*/ 1 h 446"/>
                <a:gd name="T50" fmla="*/ 1 w 500"/>
                <a:gd name="T51" fmla="*/ 1 h 446"/>
                <a:gd name="T52" fmla="*/ 1 w 500"/>
                <a:gd name="T53" fmla="*/ 1 h 446"/>
                <a:gd name="T54" fmla="*/ 1 w 500"/>
                <a:gd name="T55" fmla="*/ 1 h 446"/>
                <a:gd name="T56" fmla="*/ 1 w 500"/>
                <a:gd name="T57" fmla="*/ 1 h 446"/>
                <a:gd name="T58" fmla="*/ 1 w 500"/>
                <a:gd name="T59" fmla="*/ 1 h 446"/>
                <a:gd name="T60" fmla="*/ 1 w 500"/>
                <a:gd name="T61" fmla="*/ 1 h 446"/>
                <a:gd name="T62" fmla="*/ 1 w 500"/>
                <a:gd name="T63" fmla="*/ 1 h 446"/>
                <a:gd name="T64" fmla="*/ 1 w 500"/>
                <a:gd name="T65" fmla="*/ 1 h 446"/>
                <a:gd name="T66" fmla="*/ 1 w 500"/>
                <a:gd name="T67" fmla="*/ 1 h 446"/>
                <a:gd name="T68" fmla="*/ 1 w 500"/>
                <a:gd name="T69" fmla="*/ 1 h 446"/>
                <a:gd name="T70" fmla="*/ 1 w 500"/>
                <a:gd name="T71" fmla="*/ 1 h 446"/>
                <a:gd name="T72" fmla="*/ 1 w 500"/>
                <a:gd name="T73" fmla="*/ 1 h 446"/>
                <a:gd name="T74" fmla="*/ 1 w 500"/>
                <a:gd name="T75" fmla="*/ 1 h 446"/>
                <a:gd name="T76" fmla="*/ 1 w 500"/>
                <a:gd name="T77" fmla="*/ 1 h 446"/>
                <a:gd name="T78" fmla="*/ 1 w 500"/>
                <a:gd name="T79" fmla="*/ 1 h 446"/>
                <a:gd name="T80" fmla="*/ 1 w 500"/>
                <a:gd name="T81" fmla="*/ 1 h 446"/>
                <a:gd name="T82" fmla="*/ 1 w 500"/>
                <a:gd name="T83" fmla="*/ 1 h 446"/>
                <a:gd name="T84" fmla="*/ 1 w 500"/>
                <a:gd name="T85" fmla="*/ 1 h 446"/>
                <a:gd name="T86" fmla="*/ 1 w 500"/>
                <a:gd name="T87" fmla="*/ 1 h 446"/>
                <a:gd name="T88" fmla="*/ 1 w 500"/>
                <a:gd name="T89" fmla="*/ 1 h 446"/>
                <a:gd name="T90" fmla="*/ 1 w 500"/>
                <a:gd name="T91" fmla="*/ 1 h 446"/>
                <a:gd name="T92" fmla="*/ 1 w 500"/>
                <a:gd name="T93" fmla="*/ 1 h 446"/>
                <a:gd name="T94" fmla="*/ 1 w 500"/>
                <a:gd name="T95" fmla="*/ 1 h 446"/>
                <a:gd name="T96" fmla="*/ 1 w 500"/>
                <a:gd name="T97" fmla="*/ 1 h 446"/>
                <a:gd name="T98" fmla="*/ 1 w 500"/>
                <a:gd name="T99" fmla="*/ 1 h 446"/>
                <a:gd name="T100" fmla="*/ 1 w 500"/>
                <a:gd name="T101" fmla="*/ 1 h 446"/>
                <a:gd name="T102" fmla="*/ 1 w 500"/>
                <a:gd name="T103" fmla="*/ 1 h 446"/>
                <a:gd name="T104" fmla="*/ 1 w 500"/>
                <a:gd name="T105" fmla="*/ 1 h 446"/>
                <a:gd name="T106" fmla="*/ 1 w 500"/>
                <a:gd name="T107" fmla="*/ 1 h 446"/>
                <a:gd name="T108" fmla="*/ 1 w 500"/>
                <a:gd name="T109" fmla="*/ 1 h 446"/>
                <a:gd name="T110" fmla="*/ 1 w 500"/>
                <a:gd name="T111" fmla="*/ 1 h 446"/>
                <a:gd name="T112" fmla="*/ 1 w 500"/>
                <a:gd name="T113" fmla="*/ 1 h 446"/>
                <a:gd name="T114" fmla="*/ 1 w 500"/>
                <a:gd name="T115" fmla="*/ 1 h 4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0"/>
                <a:gd name="T175" fmla="*/ 0 h 446"/>
                <a:gd name="T176" fmla="*/ 500 w 500"/>
                <a:gd name="T177" fmla="*/ 446 h 4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0" h="446">
                  <a:moveTo>
                    <a:pt x="25" y="121"/>
                  </a:moveTo>
                  <a:lnTo>
                    <a:pt x="0" y="157"/>
                  </a:lnTo>
                  <a:lnTo>
                    <a:pt x="17" y="188"/>
                  </a:lnTo>
                  <a:lnTo>
                    <a:pt x="38" y="446"/>
                  </a:lnTo>
                  <a:lnTo>
                    <a:pt x="38" y="443"/>
                  </a:lnTo>
                  <a:lnTo>
                    <a:pt x="44" y="437"/>
                  </a:lnTo>
                  <a:lnTo>
                    <a:pt x="50" y="427"/>
                  </a:lnTo>
                  <a:lnTo>
                    <a:pt x="57" y="416"/>
                  </a:lnTo>
                  <a:lnTo>
                    <a:pt x="61" y="408"/>
                  </a:lnTo>
                  <a:lnTo>
                    <a:pt x="65" y="401"/>
                  </a:lnTo>
                  <a:lnTo>
                    <a:pt x="69" y="393"/>
                  </a:lnTo>
                  <a:lnTo>
                    <a:pt x="72" y="387"/>
                  </a:lnTo>
                  <a:lnTo>
                    <a:pt x="76" y="380"/>
                  </a:lnTo>
                  <a:lnTo>
                    <a:pt x="80" y="372"/>
                  </a:lnTo>
                  <a:lnTo>
                    <a:pt x="84" y="365"/>
                  </a:lnTo>
                  <a:lnTo>
                    <a:pt x="90" y="359"/>
                  </a:lnTo>
                  <a:lnTo>
                    <a:pt x="90" y="351"/>
                  </a:lnTo>
                  <a:lnTo>
                    <a:pt x="93" y="346"/>
                  </a:lnTo>
                  <a:lnTo>
                    <a:pt x="93" y="342"/>
                  </a:lnTo>
                  <a:lnTo>
                    <a:pt x="97" y="338"/>
                  </a:lnTo>
                  <a:lnTo>
                    <a:pt x="101" y="334"/>
                  </a:lnTo>
                  <a:lnTo>
                    <a:pt x="107" y="332"/>
                  </a:lnTo>
                  <a:lnTo>
                    <a:pt x="110" y="330"/>
                  </a:lnTo>
                  <a:lnTo>
                    <a:pt x="116" y="328"/>
                  </a:lnTo>
                  <a:lnTo>
                    <a:pt x="122" y="327"/>
                  </a:lnTo>
                  <a:lnTo>
                    <a:pt x="131" y="323"/>
                  </a:lnTo>
                  <a:lnTo>
                    <a:pt x="139" y="315"/>
                  </a:lnTo>
                  <a:lnTo>
                    <a:pt x="150" y="306"/>
                  </a:lnTo>
                  <a:lnTo>
                    <a:pt x="162" y="294"/>
                  </a:lnTo>
                  <a:lnTo>
                    <a:pt x="175" y="283"/>
                  </a:lnTo>
                  <a:lnTo>
                    <a:pt x="181" y="275"/>
                  </a:lnTo>
                  <a:lnTo>
                    <a:pt x="187" y="270"/>
                  </a:lnTo>
                  <a:lnTo>
                    <a:pt x="194" y="264"/>
                  </a:lnTo>
                  <a:lnTo>
                    <a:pt x="202" y="258"/>
                  </a:lnTo>
                  <a:lnTo>
                    <a:pt x="209" y="251"/>
                  </a:lnTo>
                  <a:lnTo>
                    <a:pt x="217" y="245"/>
                  </a:lnTo>
                  <a:lnTo>
                    <a:pt x="225" y="239"/>
                  </a:lnTo>
                  <a:lnTo>
                    <a:pt x="234" y="235"/>
                  </a:lnTo>
                  <a:lnTo>
                    <a:pt x="242" y="230"/>
                  </a:lnTo>
                  <a:lnTo>
                    <a:pt x="247" y="226"/>
                  </a:lnTo>
                  <a:lnTo>
                    <a:pt x="255" y="222"/>
                  </a:lnTo>
                  <a:lnTo>
                    <a:pt x="263" y="218"/>
                  </a:lnTo>
                  <a:lnTo>
                    <a:pt x="270" y="214"/>
                  </a:lnTo>
                  <a:lnTo>
                    <a:pt x="280" y="213"/>
                  </a:lnTo>
                  <a:lnTo>
                    <a:pt x="285" y="211"/>
                  </a:lnTo>
                  <a:lnTo>
                    <a:pt x="295" y="209"/>
                  </a:lnTo>
                  <a:lnTo>
                    <a:pt x="302" y="205"/>
                  </a:lnTo>
                  <a:lnTo>
                    <a:pt x="310" y="203"/>
                  </a:lnTo>
                  <a:lnTo>
                    <a:pt x="318" y="199"/>
                  </a:lnTo>
                  <a:lnTo>
                    <a:pt x="325" y="199"/>
                  </a:lnTo>
                  <a:lnTo>
                    <a:pt x="333" y="197"/>
                  </a:lnTo>
                  <a:lnTo>
                    <a:pt x="341" y="194"/>
                  </a:lnTo>
                  <a:lnTo>
                    <a:pt x="348" y="192"/>
                  </a:lnTo>
                  <a:lnTo>
                    <a:pt x="358" y="190"/>
                  </a:lnTo>
                  <a:lnTo>
                    <a:pt x="363" y="186"/>
                  </a:lnTo>
                  <a:lnTo>
                    <a:pt x="371" y="182"/>
                  </a:lnTo>
                  <a:lnTo>
                    <a:pt x="379" y="180"/>
                  </a:lnTo>
                  <a:lnTo>
                    <a:pt x="386" y="176"/>
                  </a:lnTo>
                  <a:lnTo>
                    <a:pt x="392" y="173"/>
                  </a:lnTo>
                  <a:lnTo>
                    <a:pt x="399" y="169"/>
                  </a:lnTo>
                  <a:lnTo>
                    <a:pt x="405" y="165"/>
                  </a:lnTo>
                  <a:lnTo>
                    <a:pt x="413" y="161"/>
                  </a:lnTo>
                  <a:lnTo>
                    <a:pt x="424" y="152"/>
                  </a:lnTo>
                  <a:lnTo>
                    <a:pt x="434" y="144"/>
                  </a:lnTo>
                  <a:lnTo>
                    <a:pt x="443" y="135"/>
                  </a:lnTo>
                  <a:lnTo>
                    <a:pt x="453" y="127"/>
                  </a:lnTo>
                  <a:lnTo>
                    <a:pt x="458" y="117"/>
                  </a:lnTo>
                  <a:lnTo>
                    <a:pt x="464" y="106"/>
                  </a:lnTo>
                  <a:lnTo>
                    <a:pt x="468" y="98"/>
                  </a:lnTo>
                  <a:lnTo>
                    <a:pt x="472" y="93"/>
                  </a:lnTo>
                  <a:lnTo>
                    <a:pt x="474" y="85"/>
                  </a:lnTo>
                  <a:lnTo>
                    <a:pt x="475" y="79"/>
                  </a:lnTo>
                  <a:lnTo>
                    <a:pt x="475" y="76"/>
                  </a:lnTo>
                  <a:lnTo>
                    <a:pt x="477" y="76"/>
                  </a:lnTo>
                  <a:lnTo>
                    <a:pt x="500" y="49"/>
                  </a:lnTo>
                  <a:lnTo>
                    <a:pt x="498" y="7"/>
                  </a:lnTo>
                  <a:lnTo>
                    <a:pt x="470" y="0"/>
                  </a:lnTo>
                  <a:lnTo>
                    <a:pt x="453" y="11"/>
                  </a:lnTo>
                  <a:lnTo>
                    <a:pt x="464" y="57"/>
                  </a:lnTo>
                  <a:lnTo>
                    <a:pt x="445" y="34"/>
                  </a:lnTo>
                  <a:lnTo>
                    <a:pt x="437" y="79"/>
                  </a:lnTo>
                  <a:lnTo>
                    <a:pt x="436" y="76"/>
                  </a:lnTo>
                  <a:lnTo>
                    <a:pt x="430" y="76"/>
                  </a:lnTo>
                  <a:lnTo>
                    <a:pt x="424" y="74"/>
                  </a:lnTo>
                  <a:lnTo>
                    <a:pt x="420" y="72"/>
                  </a:lnTo>
                  <a:lnTo>
                    <a:pt x="413" y="72"/>
                  </a:lnTo>
                  <a:lnTo>
                    <a:pt x="405" y="74"/>
                  </a:lnTo>
                  <a:lnTo>
                    <a:pt x="392" y="74"/>
                  </a:lnTo>
                  <a:lnTo>
                    <a:pt x="382" y="76"/>
                  </a:lnTo>
                  <a:lnTo>
                    <a:pt x="371" y="79"/>
                  </a:lnTo>
                  <a:lnTo>
                    <a:pt x="360" y="83"/>
                  </a:lnTo>
                  <a:lnTo>
                    <a:pt x="348" y="87"/>
                  </a:lnTo>
                  <a:lnTo>
                    <a:pt x="337" y="91"/>
                  </a:lnTo>
                  <a:lnTo>
                    <a:pt x="327" y="95"/>
                  </a:lnTo>
                  <a:lnTo>
                    <a:pt x="322" y="100"/>
                  </a:lnTo>
                  <a:lnTo>
                    <a:pt x="314" y="106"/>
                  </a:lnTo>
                  <a:lnTo>
                    <a:pt x="316" y="112"/>
                  </a:lnTo>
                  <a:lnTo>
                    <a:pt x="320" y="114"/>
                  </a:lnTo>
                  <a:lnTo>
                    <a:pt x="327" y="114"/>
                  </a:lnTo>
                  <a:lnTo>
                    <a:pt x="335" y="116"/>
                  </a:lnTo>
                  <a:lnTo>
                    <a:pt x="348" y="117"/>
                  </a:lnTo>
                  <a:lnTo>
                    <a:pt x="358" y="116"/>
                  </a:lnTo>
                  <a:lnTo>
                    <a:pt x="373" y="114"/>
                  </a:lnTo>
                  <a:lnTo>
                    <a:pt x="384" y="114"/>
                  </a:lnTo>
                  <a:lnTo>
                    <a:pt x="398" y="114"/>
                  </a:lnTo>
                  <a:lnTo>
                    <a:pt x="407" y="110"/>
                  </a:lnTo>
                  <a:lnTo>
                    <a:pt x="417" y="110"/>
                  </a:lnTo>
                  <a:lnTo>
                    <a:pt x="424" y="110"/>
                  </a:lnTo>
                  <a:lnTo>
                    <a:pt x="428" y="110"/>
                  </a:lnTo>
                  <a:lnTo>
                    <a:pt x="426" y="110"/>
                  </a:lnTo>
                  <a:lnTo>
                    <a:pt x="424" y="114"/>
                  </a:lnTo>
                  <a:lnTo>
                    <a:pt x="418" y="119"/>
                  </a:lnTo>
                  <a:lnTo>
                    <a:pt x="413" y="127"/>
                  </a:lnTo>
                  <a:lnTo>
                    <a:pt x="403" y="133"/>
                  </a:lnTo>
                  <a:lnTo>
                    <a:pt x="394" y="140"/>
                  </a:lnTo>
                  <a:lnTo>
                    <a:pt x="382" y="144"/>
                  </a:lnTo>
                  <a:lnTo>
                    <a:pt x="369" y="148"/>
                  </a:lnTo>
                  <a:lnTo>
                    <a:pt x="361" y="146"/>
                  </a:lnTo>
                  <a:lnTo>
                    <a:pt x="354" y="146"/>
                  </a:lnTo>
                  <a:lnTo>
                    <a:pt x="348" y="144"/>
                  </a:lnTo>
                  <a:lnTo>
                    <a:pt x="341" y="144"/>
                  </a:lnTo>
                  <a:lnTo>
                    <a:pt x="335" y="142"/>
                  </a:lnTo>
                  <a:lnTo>
                    <a:pt x="327" y="140"/>
                  </a:lnTo>
                  <a:lnTo>
                    <a:pt x="320" y="138"/>
                  </a:lnTo>
                  <a:lnTo>
                    <a:pt x="312" y="136"/>
                  </a:lnTo>
                  <a:lnTo>
                    <a:pt x="304" y="133"/>
                  </a:lnTo>
                  <a:lnTo>
                    <a:pt x="297" y="131"/>
                  </a:lnTo>
                  <a:lnTo>
                    <a:pt x="289" y="129"/>
                  </a:lnTo>
                  <a:lnTo>
                    <a:pt x="282" y="129"/>
                  </a:lnTo>
                  <a:lnTo>
                    <a:pt x="268" y="127"/>
                  </a:lnTo>
                  <a:lnTo>
                    <a:pt x="259" y="131"/>
                  </a:lnTo>
                  <a:lnTo>
                    <a:pt x="247" y="133"/>
                  </a:lnTo>
                  <a:lnTo>
                    <a:pt x="242" y="140"/>
                  </a:lnTo>
                  <a:lnTo>
                    <a:pt x="234" y="148"/>
                  </a:lnTo>
                  <a:lnTo>
                    <a:pt x="228" y="157"/>
                  </a:lnTo>
                  <a:lnTo>
                    <a:pt x="223" y="165"/>
                  </a:lnTo>
                  <a:lnTo>
                    <a:pt x="217" y="176"/>
                  </a:lnTo>
                  <a:lnTo>
                    <a:pt x="211" y="184"/>
                  </a:lnTo>
                  <a:lnTo>
                    <a:pt x="206" y="194"/>
                  </a:lnTo>
                  <a:lnTo>
                    <a:pt x="198" y="197"/>
                  </a:lnTo>
                  <a:lnTo>
                    <a:pt x="188" y="201"/>
                  </a:lnTo>
                  <a:lnTo>
                    <a:pt x="179" y="203"/>
                  </a:lnTo>
                  <a:lnTo>
                    <a:pt x="171" y="205"/>
                  </a:lnTo>
                  <a:lnTo>
                    <a:pt x="162" y="203"/>
                  </a:lnTo>
                  <a:lnTo>
                    <a:pt x="154" y="201"/>
                  </a:lnTo>
                  <a:lnTo>
                    <a:pt x="147" y="197"/>
                  </a:lnTo>
                  <a:lnTo>
                    <a:pt x="141" y="195"/>
                  </a:lnTo>
                  <a:lnTo>
                    <a:pt x="137" y="188"/>
                  </a:lnTo>
                  <a:lnTo>
                    <a:pt x="135" y="182"/>
                  </a:lnTo>
                  <a:lnTo>
                    <a:pt x="131" y="176"/>
                  </a:lnTo>
                  <a:lnTo>
                    <a:pt x="131" y="169"/>
                  </a:lnTo>
                  <a:lnTo>
                    <a:pt x="128" y="161"/>
                  </a:lnTo>
                  <a:lnTo>
                    <a:pt x="128" y="155"/>
                  </a:lnTo>
                  <a:lnTo>
                    <a:pt x="124" y="152"/>
                  </a:lnTo>
                  <a:lnTo>
                    <a:pt x="120" y="148"/>
                  </a:lnTo>
                  <a:lnTo>
                    <a:pt x="114" y="144"/>
                  </a:lnTo>
                  <a:lnTo>
                    <a:pt x="107" y="142"/>
                  </a:lnTo>
                  <a:lnTo>
                    <a:pt x="95" y="142"/>
                  </a:lnTo>
                  <a:lnTo>
                    <a:pt x="90" y="142"/>
                  </a:lnTo>
                  <a:lnTo>
                    <a:pt x="80" y="142"/>
                  </a:lnTo>
                  <a:lnTo>
                    <a:pt x="72" y="144"/>
                  </a:lnTo>
                  <a:lnTo>
                    <a:pt x="69" y="144"/>
                  </a:lnTo>
                  <a:lnTo>
                    <a:pt x="76" y="148"/>
                  </a:lnTo>
                  <a:lnTo>
                    <a:pt x="82" y="154"/>
                  </a:lnTo>
                  <a:lnTo>
                    <a:pt x="91" y="161"/>
                  </a:lnTo>
                  <a:lnTo>
                    <a:pt x="93" y="173"/>
                  </a:lnTo>
                  <a:lnTo>
                    <a:pt x="93" y="186"/>
                  </a:lnTo>
                  <a:lnTo>
                    <a:pt x="91" y="195"/>
                  </a:lnTo>
                  <a:lnTo>
                    <a:pt x="91" y="199"/>
                  </a:lnTo>
                  <a:lnTo>
                    <a:pt x="52" y="161"/>
                  </a:lnTo>
                  <a:lnTo>
                    <a:pt x="25" y="121"/>
                  </a:lnTo>
                  <a:close/>
                </a:path>
              </a:pathLst>
            </a:custGeom>
            <a:solidFill>
              <a:srgbClr val="D1D080"/>
            </a:solidFill>
            <a:ln w="9525">
              <a:noFill/>
              <a:round/>
              <a:headEnd/>
              <a:tailEnd/>
            </a:ln>
          </p:spPr>
          <p:txBody>
            <a:bodyPr/>
            <a:lstStyle/>
            <a:p>
              <a:endParaRPr lang="en-US"/>
            </a:p>
          </p:txBody>
        </p:sp>
        <p:sp>
          <p:nvSpPr>
            <p:cNvPr id="109624" name="Freeform 53"/>
            <p:cNvSpPr>
              <a:spLocks/>
            </p:cNvSpPr>
            <p:nvPr/>
          </p:nvSpPr>
          <p:spPr bwMode="auto">
            <a:xfrm>
              <a:off x="3941" y="1835"/>
              <a:ext cx="168" cy="218"/>
            </a:xfrm>
            <a:custGeom>
              <a:avLst/>
              <a:gdLst>
                <a:gd name="T0" fmla="*/ 0 w 337"/>
                <a:gd name="T1" fmla="*/ 0 h 437"/>
                <a:gd name="T2" fmla="*/ 0 w 337"/>
                <a:gd name="T3" fmla="*/ 0 h 437"/>
                <a:gd name="T4" fmla="*/ 0 w 337"/>
                <a:gd name="T5" fmla="*/ 0 h 437"/>
                <a:gd name="T6" fmla="*/ 0 w 337"/>
                <a:gd name="T7" fmla="*/ 0 h 437"/>
                <a:gd name="T8" fmla="*/ 0 w 337"/>
                <a:gd name="T9" fmla="*/ 0 h 437"/>
                <a:gd name="T10" fmla="*/ 0 w 337"/>
                <a:gd name="T11" fmla="*/ 0 h 437"/>
                <a:gd name="T12" fmla="*/ 0 w 337"/>
                <a:gd name="T13" fmla="*/ 0 h 437"/>
                <a:gd name="T14" fmla="*/ 0 w 337"/>
                <a:gd name="T15" fmla="*/ 0 h 437"/>
                <a:gd name="T16" fmla="*/ 0 w 337"/>
                <a:gd name="T17" fmla="*/ 0 h 437"/>
                <a:gd name="T18" fmla="*/ 0 w 337"/>
                <a:gd name="T19" fmla="*/ 0 h 437"/>
                <a:gd name="T20" fmla="*/ 0 w 337"/>
                <a:gd name="T21" fmla="*/ 0 h 437"/>
                <a:gd name="T22" fmla="*/ 0 w 337"/>
                <a:gd name="T23" fmla="*/ 0 h 437"/>
                <a:gd name="T24" fmla="*/ 0 w 337"/>
                <a:gd name="T25" fmla="*/ 0 h 437"/>
                <a:gd name="T26" fmla="*/ 0 w 337"/>
                <a:gd name="T27" fmla="*/ 0 h 437"/>
                <a:gd name="T28" fmla="*/ 0 w 337"/>
                <a:gd name="T29" fmla="*/ 0 h 437"/>
                <a:gd name="T30" fmla="*/ 0 w 337"/>
                <a:gd name="T31" fmla="*/ 0 h 437"/>
                <a:gd name="T32" fmla="*/ 0 w 337"/>
                <a:gd name="T33" fmla="*/ 0 h 437"/>
                <a:gd name="T34" fmla="*/ 0 w 337"/>
                <a:gd name="T35" fmla="*/ 0 h 437"/>
                <a:gd name="T36" fmla="*/ 0 w 337"/>
                <a:gd name="T37" fmla="*/ 0 h 437"/>
                <a:gd name="T38" fmla="*/ 0 w 337"/>
                <a:gd name="T39" fmla="*/ 0 h 437"/>
                <a:gd name="T40" fmla="*/ 0 w 337"/>
                <a:gd name="T41" fmla="*/ 0 h 437"/>
                <a:gd name="T42" fmla="*/ 0 w 337"/>
                <a:gd name="T43" fmla="*/ 0 h 437"/>
                <a:gd name="T44" fmla="*/ 0 w 337"/>
                <a:gd name="T45" fmla="*/ 0 h 437"/>
                <a:gd name="T46" fmla="*/ 0 w 337"/>
                <a:gd name="T47" fmla="*/ 0 h 437"/>
                <a:gd name="T48" fmla="*/ 0 w 337"/>
                <a:gd name="T49" fmla="*/ 0 h 437"/>
                <a:gd name="T50" fmla="*/ 0 w 337"/>
                <a:gd name="T51" fmla="*/ 0 h 437"/>
                <a:gd name="T52" fmla="*/ 0 w 337"/>
                <a:gd name="T53" fmla="*/ 0 h 437"/>
                <a:gd name="T54" fmla="*/ 0 w 337"/>
                <a:gd name="T55" fmla="*/ 0 h 437"/>
                <a:gd name="T56" fmla="*/ 0 w 337"/>
                <a:gd name="T57" fmla="*/ 0 h 437"/>
                <a:gd name="T58" fmla="*/ 0 w 337"/>
                <a:gd name="T59" fmla="*/ 0 h 437"/>
                <a:gd name="T60" fmla="*/ 0 w 337"/>
                <a:gd name="T61" fmla="*/ 0 h 437"/>
                <a:gd name="T62" fmla="*/ 0 w 337"/>
                <a:gd name="T63" fmla="*/ 0 h 437"/>
                <a:gd name="T64" fmla="*/ 0 w 337"/>
                <a:gd name="T65" fmla="*/ 0 h 437"/>
                <a:gd name="T66" fmla="*/ 0 w 337"/>
                <a:gd name="T67" fmla="*/ 0 h 437"/>
                <a:gd name="T68" fmla="*/ 0 w 337"/>
                <a:gd name="T69" fmla="*/ 0 h 437"/>
                <a:gd name="T70" fmla="*/ 0 w 337"/>
                <a:gd name="T71" fmla="*/ 0 h 437"/>
                <a:gd name="T72" fmla="*/ 0 w 337"/>
                <a:gd name="T73" fmla="*/ 0 h 437"/>
                <a:gd name="T74" fmla="*/ 0 w 337"/>
                <a:gd name="T75" fmla="*/ 0 h 437"/>
                <a:gd name="T76" fmla="*/ 0 w 337"/>
                <a:gd name="T77" fmla="*/ 0 h 437"/>
                <a:gd name="T78" fmla="*/ 0 w 337"/>
                <a:gd name="T79" fmla="*/ 0 h 437"/>
                <a:gd name="T80" fmla="*/ 0 w 337"/>
                <a:gd name="T81" fmla="*/ 0 h 437"/>
                <a:gd name="T82" fmla="*/ 0 w 337"/>
                <a:gd name="T83" fmla="*/ 0 h 437"/>
                <a:gd name="T84" fmla="*/ 0 w 337"/>
                <a:gd name="T85" fmla="*/ 0 h 437"/>
                <a:gd name="T86" fmla="*/ 0 w 337"/>
                <a:gd name="T87" fmla="*/ 0 h 437"/>
                <a:gd name="T88" fmla="*/ 0 w 337"/>
                <a:gd name="T89" fmla="*/ 0 h 437"/>
                <a:gd name="T90" fmla="*/ 0 w 337"/>
                <a:gd name="T91" fmla="*/ 0 h 437"/>
                <a:gd name="T92" fmla="*/ 0 w 337"/>
                <a:gd name="T93" fmla="*/ 0 h 437"/>
                <a:gd name="T94" fmla="*/ 0 w 337"/>
                <a:gd name="T95" fmla="*/ 0 h 437"/>
                <a:gd name="T96" fmla="*/ 0 w 337"/>
                <a:gd name="T97" fmla="*/ 0 h 437"/>
                <a:gd name="T98" fmla="*/ 0 w 337"/>
                <a:gd name="T99" fmla="*/ 0 h 43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7"/>
                <a:gd name="T151" fmla="*/ 0 h 437"/>
                <a:gd name="T152" fmla="*/ 337 w 337"/>
                <a:gd name="T153" fmla="*/ 437 h 43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7" h="437">
                  <a:moveTo>
                    <a:pt x="12" y="369"/>
                  </a:moveTo>
                  <a:lnTo>
                    <a:pt x="23" y="317"/>
                  </a:lnTo>
                  <a:lnTo>
                    <a:pt x="21" y="222"/>
                  </a:lnTo>
                  <a:lnTo>
                    <a:pt x="0" y="184"/>
                  </a:lnTo>
                  <a:lnTo>
                    <a:pt x="23" y="186"/>
                  </a:lnTo>
                  <a:lnTo>
                    <a:pt x="84" y="148"/>
                  </a:lnTo>
                  <a:lnTo>
                    <a:pt x="162" y="55"/>
                  </a:lnTo>
                  <a:lnTo>
                    <a:pt x="162" y="57"/>
                  </a:lnTo>
                  <a:lnTo>
                    <a:pt x="164" y="64"/>
                  </a:lnTo>
                  <a:lnTo>
                    <a:pt x="166" y="68"/>
                  </a:lnTo>
                  <a:lnTo>
                    <a:pt x="168" y="76"/>
                  </a:lnTo>
                  <a:lnTo>
                    <a:pt x="170" y="82"/>
                  </a:lnTo>
                  <a:lnTo>
                    <a:pt x="172" y="91"/>
                  </a:lnTo>
                  <a:lnTo>
                    <a:pt x="172" y="99"/>
                  </a:lnTo>
                  <a:lnTo>
                    <a:pt x="173" y="108"/>
                  </a:lnTo>
                  <a:lnTo>
                    <a:pt x="173" y="116"/>
                  </a:lnTo>
                  <a:lnTo>
                    <a:pt x="173" y="127"/>
                  </a:lnTo>
                  <a:lnTo>
                    <a:pt x="173" y="137"/>
                  </a:lnTo>
                  <a:lnTo>
                    <a:pt x="172" y="146"/>
                  </a:lnTo>
                  <a:lnTo>
                    <a:pt x="170" y="158"/>
                  </a:lnTo>
                  <a:lnTo>
                    <a:pt x="168" y="167"/>
                  </a:lnTo>
                  <a:lnTo>
                    <a:pt x="162" y="177"/>
                  </a:lnTo>
                  <a:lnTo>
                    <a:pt x="158" y="186"/>
                  </a:lnTo>
                  <a:lnTo>
                    <a:pt x="153" y="196"/>
                  </a:lnTo>
                  <a:lnTo>
                    <a:pt x="149" y="205"/>
                  </a:lnTo>
                  <a:lnTo>
                    <a:pt x="143" y="213"/>
                  </a:lnTo>
                  <a:lnTo>
                    <a:pt x="139" y="220"/>
                  </a:lnTo>
                  <a:lnTo>
                    <a:pt x="134" y="228"/>
                  </a:lnTo>
                  <a:lnTo>
                    <a:pt x="130" y="237"/>
                  </a:lnTo>
                  <a:lnTo>
                    <a:pt x="122" y="249"/>
                  </a:lnTo>
                  <a:lnTo>
                    <a:pt x="116" y="260"/>
                  </a:lnTo>
                  <a:lnTo>
                    <a:pt x="115" y="268"/>
                  </a:lnTo>
                  <a:lnTo>
                    <a:pt x="116" y="274"/>
                  </a:lnTo>
                  <a:lnTo>
                    <a:pt x="122" y="275"/>
                  </a:lnTo>
                  <a:lnTo>
                    <a:pt x="134" y="275"/>
                  </a:lnTo>
                  <a:lnTo>
                    <a:pt x="139" y="275"/>
                  </a:lnTo>
                  <a:lnTo>
                    <a:pt x="147" y="275"/>
                  </a:lnTo>
                  <a:lnTo>
                    <a:pt x="153" y="274"/>
                  </a:lnTo>
                  <a:lnTo>
                    <a:pt x="160" y="274"/>
                  </a:lnTo>
                  <a:lnTo>
                    <a:pt x="173" y="272"/>
                  </a:lnTo>
                  <a:lnTo>
                    <a:pt x="185" y="272"/>
                  </a:lnTo>
                  <a:lnTo>
                    <a:pt x="192" y="274"/>
                  </a:lnTo>
                  <a:lnTo>
                    <a:pt x="196" y="279"/>
                  </a:lnTo>
                  <a:lnTo>
                    <a:pt x="192" y="285"/>
                  </a:lnTo>
                  <a:lnTo>
                    <a:pt x="185" y="296"/>
                  </a:lnTo>
                  <a:lnTo>
                    <a:pt x="173" y="308"/>
                  </a:lnTo>
                  <a:lnTo>
                    <a:pt x="160" y="321"/>
                  </a:lnTo>
                  <a:lnTo>
                    <a:pt x="153" y="327"/>
                  </a:lnTo>
                  <a:lnTo>
                    <a:pt x="147" y="334"/>
                  </a:lnTo>
                  <a:lnTo>
                    <a:pt x="139" y="340"/>
                  </a:lnTo>
                  <a:lnTo>
                    <a:pt x="134" y="348"/>
                  </a:lnTo>
                  <a:lnTo>
                    <a:pt x="122" y="357"/>
                  </a:lnTo>
                  <a:lnTo>
                    <a:pt x="116" y="367"/>
                  </a:lnTo>
                  <a:lnTo>
                    <a:pt x="113" y="370"/>
                  </a:lnTo>
                  <a:lnTo>
                    <a:pt x="116" y="372"/>
                  </a:lnTo>
                  <a:lnTo>
                    <a:pt x="120" y="370"/>
                  </a:lnTo>
                  <a:lnTo>
                    <a:pt x="130" y="370"/>
                  </a:lnTo>
                  <a:lnTo>
                    <a:pt x="137" y="369"/>
                  </a:lnTo>
                  <a:lnTo>
                    <a:pt x="149" y="367"/>
                  </a:lnTo>
                  <a:lnTo>
                    <a:pt x="158" y="365"/>
                  </a:lnTo>
                  <a:lnTo>
                    <a:pt x="170" y="367"/>
                  </a:lnTo>
                  <a:lnTo>
                    <a:pt x="175" y="369"/>
                  </a:lnTo>
                  <a:lnTo>
                    <a:pt x="181" y="372"/>
                  </a:lnTo>
                  <a:lnTo>
                    <a:pt x="187" y="376"/>
                  </a:lnTo>
                  <a:lnTo>
                    <a:pt x="191" y="384"/>
                  </a:lnTo>
                  <a:lnTo>
                    <a:pt x="194" y="389"/>
                  </a:lnTo>
                  <a:lnTo>
                    <a:pt x="200" y="393"/>
                  </a:lnTo>
                  <a:lnTo>
                    <a:pt x="206" y="395"/>
                  </a:lnTo>
                  <a:lnTo>
                    <a:pt x="215" y="397"/>
                  </a:lnTo>
                  <a:lnTo>
                    <a:pt x="223" y="393"/>
                  </a:lnTo>
                  <a:lnTo>
                    <a:pt x="232" y="389"/>
                  </a:lnTo>
                  <a:lnTo>
                    <a:pt x="242" y="382"/>
                  </a:lnTo>
                  <a:lnTo>
                    <a:pt x="253" y="374"/>
                  </a:lnTo>
                  <a:lnTo>
                    <a:pt x="261" y="365"/>
                  </a:lnTo>
                  <a:lnTo>
                    <a:pt x="270" y="353"/>
                  </a:lnTo>
                  <a:lnTo>
                    <a:pt x="276" y="344"/>
                  </a:lnTo>
                  <a:lnTo>
                    <a:pt x="280" y="336"/>
                  </a:lnTo>
                  <a:lnTo>
                    <a:pt x="280" y="329"/>
                  </a:lnTo>
                  <a:lnTo>
                    <a:pt x="278" y="321"/>
                  </a:lnTo>
                  <a:lnTo>
                    <a:pt x="272" y="315"/>
                  </a:lnTo>
                  <a:lnTo>
                    <a:pt x="267" y="312"/>
                  </a:lnTo>
                  <a:lnTo>
                    <a:pt x="257" y="302"/>
                  </a:lnTo>
                  <a:lnTo>
                    <a:pt x="255" y="294"/>
                  </a:lnTo>
                  <a:lnTo>
                    <a:pt x="255" y="287"/>
                  </a:lnTo>
                  <a:lnTo>
                    <a:pt x="261" y="281"/>
                  </a:lnTo>
                  <a:lnTo>
                    <a:pt x="265" y="274"/>
                  </a:lnTo>
                  <a:lnTo>
                    <a:pt x="272" y="268"/>
                  </a:lnTo>
                  <a:lnTo>
                    <a:pt x="278" y="260"/>
                  </a:lnTo>
                  <a:lnTo>
                    <a:pt x="286" y="253"/>
                  </a:lnTo>
                  <a:lnTo>
                    <a:pt x="291" y="245"/>
                  </a:lnTo>
                  <a:lnTo>
                    <a:pt x="297" y="239"/>
                  </a:lnTo>
                  <a:lnTo>
                    <a:pt x="299" y="226"/>
                  </a:lnTo>
                  <a:lnTo>
                    <a:pt x="295" y="220"/>
                  </a:lnTo>
                  <a:lnTo>
                    <a:pt x="291" y="213"/>
                  </a:lnTo>
                  <a:lnTo>
                    <a:pt x="289" y="209"/>
                  </a:lnTo>
                  <a:lnTo>
                    <a:pt x="289" y="203"/>
                  </a:lnTo>
                  <a:lnTo>
                    <a:pt x="295" y="197"/>
                  </a:lnTo>
                  <a:lnTo>
                    <a:pt x="299" y="192"/>
                  </a:lnTo>
                  <a:lnTo>
                    <a:pt x="301" y="188"/>
                  </a:lnTo>
                  <a:lnTo>
                    <a:pt x="305" y="180"/>
                  </a:lnTo>
                  <a:lnTo>
                    <a:pt x="308" y="173"/>
                  </a:lnTo>
                  <a:lnTo>
                    <a:pt x="308" y="161"/>
                  </a:lnTo>
                  <a:lnTo>
                    <a:pt x="312" y="152"/>
                  </a:lnTo>
                  <a:lnTo>
                    <a:pt x="312" y="140"/>
                  </a:lnTo>
                  <a:lnTo>
                    <a:pt x="312" y="129"/>
                  </a:lnTo>
                  <a:lnTo>
                    <a:pt x="312" y="120"/>
                  </a:lnTo>
                  <a:lnTo>
                    <a:pt x="312" y="112"/>
                  </a:lnTo>
                  <a:lnTo>
                    <a:pt x="312" y="106"/>
                  </a:lnTo>
                  <a:lnTo>
                    <a:pt x="274" y="120"/>
                  </a:lnTo>
                  <a:lnTo>
                    <a:pt x="219" y="0"/>
                  </a:lnTo>
                  <a:lnTo>
                    <a:pt x="284" y="91"/>
                  </a:lnTo>
                  <a:lnTo>
                    <a:pt x="322" y="47"/>
                  </a:lnTo>
                  <a:lnTo>
                    <a:pt x="337" y="99"/>
                  </a:lnTo>
                  <a:lnTo>
                    <a:pt x="337" y="101"/>
                  </a:lnTo>
                  <a:lnTo>
                    <a:pt x="337" y="108"/>
                  </a:lnTo>
                  <a:lnTo>
                    <a:pt x="335" y="112"/>
                  </a:lnTo>
                  <a:lnTo>
                    <a:pt x="335" y="120"/>
                  </a:lnTo>
                  <a:lnTo>
                    <a:pt x="335" y="127"/>
                  </a:lnTo>
                  <a:lnTo>
                    <a:pt x="335" y="137"/>
                  </a:lnTo>
                  <a:lnTo>
                    <a:pt x="333" y="144"/>
                  </a:lnTo>
                  <a:lnTo>
                    <a:pt x="333" y="150"/>
                  </a:lnTo>
                  <a:lnTo>
                    <a:pt x="331" y="158"/>
                  </a:lnTo>
                  <a:lnTo>
                    <a:pt x="331" y="167"/>
                  </a:lnTo>
                  <a:lnTo>
                    <a:pt x="329" y="173"/>
                  </a:lnTo>
                  <a:lnTo>
                    <a:pt x="329" y="180"/>
                  </a:lnTo>
                  <a:lnTo>
                    <a:pt x="327" y="184"/>
                  </a:lnTo>
                  <a:lnTo>
                    <a:pt x="327" y="192"/>
                  </a:lnTo>
                  <a:lnTo>
                    <a:pt x="318" y="199"/>
                  </a:lnTo>
                  <a:lnTo>
                    <a:pt x="312" y="205"/>
                  </a:lnTo>
                  <a:lnTo>
                    <a:pt x="307" y="209"/>
                  </a:lnTo>
                  <a:lnTo>
                    <a:pt x="305" y="213"/>
                  </a:lnTo>
                  <a:lnTo>
                    <a:pt x="307" y="220"/>
                  </a:lnTo>
                  <a:lnTo>
                    <a:pt x="308" y="232"/>
                  </a:lnTo>
                  <a:lnTo>
                    <a:pt x="312" y="243"/>
                  </a:lnTo>
                  <a:lnTo>
                    <a:pt x="310" y="255"/>
                  </a:lnTo>
                  <a:lnTo>
                    <a:pt x="303" y="260"/>
                  </a:lnTo>
                  <a:lnTo>
                    <a:pt x="293" y="266"/>
                  </a:lnTo>
                  <a:lnTo>
                    <a:pt x="288" y="270"/>
                  </a:lnTo>
                  <a:lnTo>
                    <a:pt x="284" y="275"/>
                  </a:lnTo>
                  <a:lnTo>
                    <a:pt x="280" y="281"/>
                  </a:lnTo>
                  <a:lnTo>
                    <a:pt x="280" y="289"/>
                  </a:lnTo>
                  <a:lnTo>
                    <a:pt x="282" y="296"/>
                  </a:lnTo>
                  <a:lnTo>
                    <a:pt x="284" y="306"/>
                  </a:lnTo>
                  <a:lnTo>
                    <a:pt x="288" y="317"/>
                  </a:lnTo>
                  <a:lnTo>
                    <a:pt x="293" y="327"/>
                  </a:lnTo>
                  <a:lnTo>
                    <a:pt x="297" y="334"/>
                  </a:lnTo>
                  <a:lnTo>
                    <a:pt x="301" y="342"/>
                  </a:lnTo>
                  <a:lnTo>
                    <a:pt x="303" y="348"/>
                  </a:lnTo>
                  <a:lnTo>
                    <a:pt x="305" y="350"/>
                  </a:lnTo>
                  <a:lnTo>
                    <a:pt x="240" y="422"/>
                  </a:lnTo>
                  <a:lnTo>
                    <a:pt x="236" y="422"/>
                  </a:lnTo>
                  <a:lnTo>
                    <a:pt x="231" y="424"/>
                  </a:lnTo>
                  <a:lnTo>
                    <a:pt x="223" y="427"/>
                  </a:lnTo>
                  <a:lnTo>
                    <a:pt x="211" y="431"/>
                  </a:lnTo>
                  <a:lnTo>
                    <a:pt x="206" y="431"/>
                  </a:lnTo>
                  <a:lnTo>
                    <a:pt x="198" y="433"/>
                  </a:lnTo>
                  <a:lnTo>
                    <a:pt x="191" y="433"/>
                  </a:lnTo>
                  <a:lnTo>
                    <a:pt x="183" y="435"/>
                  </a:lnTo>
                  <a:lnTo>
                    <a:pt x="173" y="435"/>
                  </a:lnTo>
                  <a:lnTo>
                    <a:pt x="166" y="437"/>
                  </a:lnTo>
                  <a:lnTo>
                    <a:pt x="156" y="437"/>
                  </a:lnTo>
                  <a:lnTo>
                    <a:pt x="149" y="437"/>
                  </a:lnTo>
                  <a:lnTo>
                    <a:pt x="137" y="435"/>
                  </a:lnTo>
                  <a:lnTo>
                    <a:pt x="130" y="433"/>
                  </a:lnTo>
                  <a:lnTo>
                    <a:pt x="118" y="431"/>
                  </a:lnTo>
                  <a:lnTo>
                    <a:pt x="111" y="431"/>
                  </a:lnTo>
                  <a:lnTo>
                    <a:pt x="101" y="427"/>
                  </a:lnTo>
                  <a:lnTo>
                    <a:pt x="94" y="426"/>
                  </a:lnTo>
                  <a:lnTo>
                    <a:pt x="86" y="424"/>
                  </a:lnTo>
                  <a:lnTo>
                    <a:pt x="78" y="420"/>
                  </a:lnTo>
                  <a:lnTo>
                    <a:pt x="71" y="416"/>
                  </a:lnTo>
                  <a:lnTo>
                    <a:pt x="65" y="414"/>
                  </a:lnTo>
                  <a:lnTo>
                    <a:pt x="59" y="412"/>
                  </a:lnTo>
                  <a:lnTo>
                    <a:pt x="56" y="410"/>
                  </a:lnTo>
                  <a:lnTo>
                    <a:pt x="50" y="407"/>
                  </a:lnTo>
                  <a:lnTo>
                    <a:pt x="48" y="407"/>
                  </a:lnTo>
                  <a:lnTo>
                    <a:pt x="50" y="407"/>
                  </a:lnTo>
                  <a:lnTo>
                    <a:pt x="54" y="407"/>
                  </a:lnTo>
                  <a:lnTo>
                    <a:pt x="61" y="405"/>
                  </a:lnTo>
                  <a:lnTo>
                    <a:pt x="71" y="405"/>
                  </a:lnTo>
                  <a:lnTo>
                    <a:pt x="78" y="403"/>
                  </a:lnTo>
                  <a:lnTo>
                    <a:pt x="86" y="399"/>
                  </a:lnTo>
                  <a:lnTo>
                    <a:pt x="92" y="397"/>
                  </a:lnTo>
                  <a:lnTo>
                    <a:pt x="96" y="395"/>
                  </a:lnTo>
                  <a:lnTo>
                    <a:pt x="96" y="389"/>
                  </a:lnTo>
                  <a:lnTo>
                    <a:pt x="92" y="386"/>
                  </a:lnTo>
                  <a:lnTo>
                    <a:pt x="86" y="382"/>
                  </a:lnTo>
                  <a:lnTo>
                    <a:pt x="80" y="378"/>
                  </a:lnTo>
                  <a:lnTo>
                    <a:pt x="71" y="374"/>
                  </a:lnTo>
                  <a:lnTo>
                    <a:pt x="61" y="370"/>
                  </a:lnTo>
                  <a:lnTo>
                    <a:pt x="50" y="369"/>
                  </a:lnTo>
                  <a:lnTo>
                    <a:pt x="42" y="367"/>
                  </a:lnTo>
                  <a:lnTo>
                    <a:pt x="35" y="365"/>
                  </a:lnTo>
                  <a:lnTo>
                    <a:pt x="29" y="365"/>
                  </a:lnTo>
                  <a:lnTo>
                    <a:pt x="23" y="365"/>
                  </a:lnTo>
                  <a:lnTo>
                    <a:pt x="20" y="365"/>
                  </a:lnTo>
                  <a:lnTo>
                    <a:pt x="12" y="367"/>
                  </a:lnTo>
                  <a:lnTo>
                    <a:pt x="12" y="369"/>
                  </a:lnTo>
                  <a:close/>
                </a:path>
              </a:pathLst>
            </a:custGeom>
            <a:solidFill>
              <a:srgbClr val="D1D080"/>
            </a:solidFill>
            <a:ln w="9525">
              <a:noFill/>
              <a:round/>
              <a:headEnd/>
              <a:tailEnd/>
            </a:ln>
          </p:spPr>
          <p:txBody>
            <a:bodyPr/>
            <a:lstStyle/>
            <a:p>
              <a:endParaRPr lang="en-US"/>
            </a:p>
          </p:txBody>
        </p:sp>
        <p:sp>
          <p:nvSpPr>
            <p:cNvPr id="109625" name="Freeform 54"/>
            <p:cNvSpPr>
              <a:spLocks/>
            </p:cNvSpPr>
            <p:nvPr/>
          </p:nvSpPr>
          <p:spPr bwMode="auto">
            <a:xfrm>
              <a:off x="4072" y="2150"/>
              <a:ext cx="127" cy="132"/>
            </a:xfrm>
            <a:custGeom>
              <a:avLst/>
              <a:gdLst>
                <a:gd name="T0" fmla="*/ 0 w 255"/>
                <a:gd name="T1" fmla="*/ 1 h 262"/>
                <a:gd name="T2" fmla="*/ 0 w 255"/>
                <a:gd name="T3" fmla="*/ 1 h 262"/>
                <a:gd name="T4" fmla="*/ 0 w 255"/>
                <a:gd name="T5" fmla="*/ 1 h 262"/>
                <a:gd name="T6" fmla="*/ 0 w 255"/>
                <a:gd name="T7" fmla="*/ 1 h 262"/>
                <a:gd name="T8" fmla="*/ 0 w 255"/>
                <a:gd name="T9" fmla="*/ 1 h 262"/>
                <a:gd name="T10" fmla="*/ 0 w 255"/>
                <a:gd name="T11" fmla="*/ 1 h 262"/>
                <a:gd name="T12" fmla="*/ 0 w 255"/>
                <a:gd name="T13" fmla="*/ 1 h 262"/>
                <a:gd name="T14" fmla="*/ 0 w 255"/>
                <a:gd name="T15" fmla="*/ 1 h 262"/>
                <a:gd name="T16" fmla="*/ 0 w 255"/>
                <a:gd name="T17" fmla="*/ 1 h 262"/>
                <a:gd name="T18" fmla="*/ 0 w 255"/>
                <a:gd name="T19" fmla="*/ 1 h 262"/>
                <a:gd name="T20" fmla="*/ 0 w 255"/>
                <a:gd name="T21" fmla="*/ 1 h 262"/>
                <a:gd name="T22" fmla="*/ 0 w 255"/>
                <a:gd name="T23" fmla="*/ 1 h 262"/>
                <a:gd name="T24" fmla="*/ 0 w 255"/>
                <a:gd name="T25" fmla="*/ 1 h 262"/>
                <a:gd name="T26" fmla="*/ 0 w 255"/>
                <a:gd name="T27" fmla="*/ 1 h 262"/>
                <a:gd name="T28" fmla="*/ 0 w 255"/>
                <a:gd name="T29" fmla="*/ 1 h 262"/>
                <a:gd name="T30" fmla="*/ 0 w 255"/>
                <a:gd name="T31" fmla="*/ 1 h 262"/>
                <a:gd name="T32" fmla="*/ 0 w 255"/>
                <a:gd name="T33" fmla="*/ 1 h 262"/>
                <a:gd name="T34" fmla="*/ 0 w 255"/>
                <a:gd name="T35" fmla="*/ 1 h 262"/>
                <a:gd name="T36" fmla="*/ 0 w 255"/>
                <a:gd name="T37" fmla="*/ 1 h 262"/>
                <a:gd name="T38" fmla="*/ 0 w 255"/>
                <a:gd name="T39" fmla="*/ 0 h 262"/>
                <a:gd name="T40" fmla="*/ 0 w 255"/>
                <a:gd name="T41" fmla="*/ 1 h 262"/>
                <a:gd name="T42" fmla="*/ 0 w 255"/>
                <a:gd name="T43" fmla="*/ 1 h 262"/>
                <a:gd name="T44" fmla="*/ 0 w 255"/>
                <a:gd name="T45" fmla="*/ 1 h 262"/>
                <a:gd name="T46" fmla="*/ 0 w 255"/>
                <a:gd name="T47" fmla="*/ 1 h 262"/>
                <a:gd name="T48" fmla="*/ 0 w 255"/>
                <a:gd name="T49" fmla="*/ 1 h 262"/>
                <a:gd name="T50" fmla="*/ 0 w 255"/>
                <a:gd name="T51" fmla="*/ 1 h 262"/>
                <a:gd name="T52" fmla="*/ 0 w 255"/>
                <a:gd name="T53" fmla="*/ 1 h 262"/>
                <a:gd name="T54" fmla="*/ 0 w 255"/>
                <a:gd name="T55" fmla="*/ 1 h 262"/>
                <a:gd name="T56" fmla="*/ 0 w 255"/>
                <a:gd name="T57" fmla="*/ 1 h 262"/>
                <a:gd name="T58" fmla="*/ 0 w 255"/>
                <a:gd name="T59" fmla="*/ 1 h 262"/>
                <a:gd name="T60" fmla="*/ 0 w 255"/>
                <a:gd name="T61" fmla="*/ 1 h 262"/>
                <a:gd name="T62" fmla="*/ 0 w 255"/>
                <a:gd name="T63" fmla="*/ 1 h 262"/>
                <a:gd name="T64" fmla="*/ 0 w 255"/>
                <a:gd name="T65" fmla="*/ 1 h 262"/>
                <a:gd name="T66" fmla="*/ 0 w 255"/>
                <a:gd name="T67" fmla="*/ 1 h 262"/>
                <a:gd name="T68" fmla="*/ 0 w 255"/>
                <a:gd name="T69" fmla="*/ 1 h 262"/>
                <a:gd name="T70" fmla="*/ 0 w 255"/>
                <a:gd name="T71" fmla="*/ 1 h 262"/>
                <a:gd name="T72" fmla="*/ 0 w 255"/>
                <a:gd name="T73" fmla="*/ 1 h 262"/>
                <a:gd name="T74" fmla="*/ 0 w 255"/>
                <a:gd name="T75" fmla="*/ 1 h 262"/>
                <a:gd name="T76" fmla="*/ 0 w 255"/>
                <a:gd name="T77" fmla="*/ 1 h 262"/>
                <a:gd name="T78" fmla="*/ 0 w 255"/>
                <a:gd name="T79" fmla="*/ 1 h 262"/>
                <a:gd name="T80" fmla="*/ 0 w 255"/>
                <a:gd name="T81" fmla="*/ 1 h 262"/>
                <a:gd name="T82" fmla="*/ 0 w 255"/>
                <a:gd name="T83" fmla="*/ 1 h 2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55"/>
                <a:gd name="T127" fmla="*/ 0 h 262"/>
                <a:gd name="T128" fmla="*/ 255 w 255"/>
                <a:gd name="T129" fmla="*/ 262 h 26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55" h="262">
                  <a:moveTo>
                    <a:pt x="0" y="236"/>
                  </a:moveTo>
                  <a:lnTo>
                    <a:pt x="0" y="234"/>
                  </a:lnTo>
                  <a:lnTo>
                    <a:pt x="7" y="232"/>
                  </a:lnTo>
                  <a:lnTo>
                    <a:pt x="15" y="228"/>
                  </a:lnTo>
                  <a:lnTo>
                    <a:pt x="26" y="224"/>
                  </a:lnTo>
                  <a:lnTo>
                    <a:pt x="38" y="218"/>
                  </a:lnTo>
                  <a:lnTo>
                    <a:pt x="51" y="215"/>
                  </a:lnTo>
                  <a:lnTo>
                    <a:pt x="57" y="211"/>
                  </a:lnTo>
                  <a:lnTo>
                    <a:pt x="64" y="211"/>
                  </a:lnTo>
                  <a:lnTo>
                    <a:pt x="70" y="209"/>
                  </a:lnTo>
                  <a:lnTo>
                    <a:pt x="76" y="209"/>
                  </a:lnTo>
                  <a:lnTo>
                    <a:pt x="85" y="205"/>
                  </a:lnTo>
                  <a:lnTo>
                    <a:pt x="93" y="205"/>
                  </a:lnTo>
                  <a:lnTo>
                    <a:pt x="101" y="205"/>
                  </a:lnTo>
                  <a:lnTo>
                    <a:pt x="108" y="207"/>
                  </a:lnTo>
                  <a:lnTo>
                    <a:pt x="114" y="209"/>
                  </a:lnTo>
                  <a:lnTo>
                    <a:pt x="118" y="211"/>
                  </a:lnTo>
                  <a:lnTo>
                    <a:pt x="121" y="211"/>
                  </a:lnTo>
                  <a:lnTo>
                    <a:pt x="125" y="205"/>
                  </a:lnTo>
                  <a:lnTo>
                    <a:pt x="131" y="198"/>
                  </a:lnTo>
                  <a:lnTo>
                    <a:pt x="135" y="192"/>
                  </a:lnTo>
                  <a:lnTo>
                    <a:pt x="140" y="186"/>
                  </a:lnTo>
                  <a:lnTo>
                    <a:pt x="144" y="179"/>
                  </a:lnTo>
                  <a:lnTo>
                    <a:pt x="152" y="171"/>
                  </a:lnTo>
                  <a:lnTo>
                    <a:pt x="159" y="160"/>
                  </a:lnTo>
                  <a:lnTo>
                    <a:pt x="167" y="148"/>
                  </a:lnTo>
                  <a:lnTo>
                    <a:pt x="173" y="135"/>
                  </a:lnTo>
                  <a:lnTo>
                    <a:pt x="182" y="122"/>
                  </a:lnTo>
                  <a:lnTo>
                    <a:pt x="190" y="106"/>
                  </a:lnTo>
                  <a:lnTo>
                    <a:pt x="199" y="93"/>
                  </a:lnTo>
                  <a:lnTo>
                    <a:pt x="207" y="78"/>
                  </a:lnTo>
                  <a:lnTo>
                    <a:pt x="217" y="65"/>
                  </a:lnTo>
                  <a:lnTo>
                    <a:pt x="224" y="51"/>
                  </a:lnTo>
                  <a:lnTo>
                    <a:pt x="232" y="40"/>
                  </a:lnTo>
                  <a:lnTo>
                    <a:pt x="237" y="28"/>
                  </a:lnTo>
                  <a:lnTo>
                    <a:pt x="243" y="19"/>
                  </a:lnTo>
                  <a:lnTo>
                    <a:pt x="247" y="9"/>
                  </a:lnTo>
                  <a:lnTo>
                    <a:pt x="253" y="6"/>
                  </a:lnTo>
                  <a:lnTo>
                    <a:pt x="255" y="0"/>
                  </a:lnTo>
                  <a:lnTo>
                    <a:pt x="253" y="4"/>
                  </a:lnTo>
                  <a:lnTo>
                    <a:pt x="251" y="9"/>
                  </a:lnTo>
                  <a:lnTo>
                    <a:pt x="249" y="17"/>
                  </a:lnTo>
                  <a:lnTo>
                    <a:pt x="245" y="25"/>
                  </a:lnTo>
                  <a:lnTo>
                    <a:pt x="241" y="34"/>
                  </a:lnTo>
                  <a:lnTo>
                    <a:pt x="237" y="44"/>
                  </a:lnTo>
                  <a:lnTo>
                    <a:pt x="234" y="55"/>
                  </a:lnTo>
                  <a:lnTo>
                    <a:pt x="228" y="66"/>
                  </a:lnTo>
                  <a:lnTo>
                    <a:pt x="224" y="80"/>
                  </a:lnTo>
                  <a:lnTo>
                    <a:pt x="218" y="93"/>
                  </a:lnTo>
                  <a:lnTo>
                    <a:pt x="215" y="106"/>
                  </a:lnTo>
                  <a:lnTo>
                    <a:pt x="211" y="118"/>
                  </a:lnTo>
                  <a:lnTo>
                    <a:pt x="207" y="131"/>
                  </a:lnTo>
                  <a:lnTo>
                    <a:pt x="203" y="144"/>
                  </a:lnTo>
                  <a:lnTo>
                    <a:pt x="199" y="156"/>
                  </a:lnTo>
                  <a:lnTo>
                    <a:pt x="198" y="165"/>
                  </a:lnTo>
                  <a:lnTo>
                    <a:pt x="194" y="175"/>
                  </a:lnTo>
                  <a:lnTo>
                    <a:pt x="190" y="182"/>
                  </a:lnTo>
                  <a:lnTo>
                    <a:pt x="188" y="192"/>
                  </a:lnTo>
                  <a:lnTo>
                    <a:pt x="186" y="198"/>
                  </a:lnTo>
                  <a:lnTo>
                    <a:pt x="184" y="205"/>
                  </a:lnTo>
                  <a:lnTo>
                    <a:pt x="184" y="211"/>
                  </a:lnTo>
                  <a:lnTo>
                    <a:pt x="184" y="217"/>
                  </a:lnTo>
                  <a:lnTo>
                    <a:pt x="182" y="224"/>
                  </a:lnTo>
                  <a:lnTo>
                    <a:pt x="182" y="228"/>
                  </a:lnTo>
                  <a:lnTo>
                    <a:pt x="182" y="232"/>
                  </a:lnTo>
                  <a:lnTo>
                    <a:pt x="182" y="234"/>
                  </a:lnTo>
                  <a:lnTo>
                    <a:pt x="97" y="262"/>
                  </a:lnTo>
                  <a:lnTo>
                    <a:pt x="95" y="260"/>
                  </a:lnTo>
                  <a:lnTo>
                    <a:pt x="91" y="260"/>
                  </a:lnTo>
                  <a:lnTo>
                    <a:pt x="83" y="260"/>
                  </a:lnTo>
                  <a:lnTo>
                    <a:pt x="76" y="260"/>
                  </a:lnTo>
                  <a:lnTo>
                    <a:pt x="66" y="258"/>
                  </a:lnTo>
                  <a:lnTo>
                    <a:pt x="55" y="258"/>
                  </a:lnTo>
                  <a:lnTo>
                    <a:pt x="45" y="257"/>
                  </a:lnTo>
                  <a:lnTo>
                    <a:pt x="36" y="255"/>
                  </a:lnTo>
                  <a:lnTo>
                    <a:pt x="28" y="251"/>
                  </a:lnTo>
                  <a:lnTo>
                    <a:pt x="21" y="249"/>
                  </a:lnTo>
                  <a:lnTo>
                    <a:pt x="13" y="245"/>
                  </a:lnTo>
                  <a:lnTo>
                    <a:pt x="9" y="243"/>
                  </a:lnTo>
                  <a:lnTo>
                    <a:pt x="2" y="237"/>
                  </a:lnTo>
                  <a:lnTo>
                    <a:pt x="0" y="236"/>
                  </a:lnTo>
                  <a:close/>
                </a:path>
              </a:pathLst>
            </a:custGeom>
            <a:solidFill>
              <a:srgbClr val="808080"/>
            </a:solidFill>
            <a:ln w="9525">
              <a:noFill/>
              <a:round/>
              <a:headEnd/>
              <a:tailEnd/>
            </a:ln>
          </p:spPr>
          <p:txBody>
            <a:bodyPr/>
            <a:lstStyle/>
            <a:p>
              <a:endParaRPr lang="en-US"/>
            </a:p>
          </p:txBody>
        </p:sp>
        <p:sp>
          <p:nvSpPr>
            <p:cNvPr id="109626" name="Freeform 55"/>
            <p:cNvSpPr>
              <a:spLocks/>
            </p:cNvSpPr>
            <p:nvPr/>
          </p:nvSpPr>
          <p:spPr bwMode="auto">
            <a:xfrm>
              <a:off x="4074" y="2268"/>
              <a:ext cx="124" cy="28"/>
            </a:xfrm>
            <a:custGeom>
              <a:avLst/>
              <a:gdLst>
                <a:gd name="T0" fmla="*/ 0 w 249"/>
                <a:gd name="T1" fmla="*/ 0 h 55"/>
                <a:gd name="T2" fmla="*/ 0 w 249"/>
                <a:gd name="T3" fmla="*/ 1 h 55"/>
                <a:gd name="T4" fmla="*/ 0 w 249"/>
                <a:gd name="T5" fmla="*/ 1 h 55"/>
                <a:gd name="T6" fmla="*/ 0 w 249"/>
                <a:gd name="T7" fmla="*/ 1 h 55"/>
                <a:gd name="T8" fmla="*/ 0 w 249"/>
                <a:gd name="T9" fmla="*/ 1 h 55"/>
                <a:gd name="T10" fmla="*/ 0 w 249"/>
                <a:gd name="T11" fmla="*/ 1 h 55"/>
                <a:gd name="T12" fmla="*/ 0 w 249"/>
                <a:gd name="T13" fmla="*/ 1 h 55"/>
                <a:gd name="T14" fmla="*/ 0 w 249"/>
                <a:gd name="T15" fmla="*/ 1 h 55"/>
                <a:gd name="T16" fmla="*/ 0 w 249"/>
                <a:gd name="T17" fmla="*/ 1 h 55"/>
                <a:gd name="T18" fmla="*/ 0 w 249"/>
                <a:gd name="T19" fmla="*/ 1 h 55"/>
                <a:gd name="T20" fmla="*/ 0 w 249"/>
                <a:gd name="T21" fmla="*/ 1 h 55"/>
                <a:gd name="T22" fmla="*/ 0 w 249"/>
                <a:gd name="T23" fmla="*/ 1 h 55"/>
                <a:gd name="T24" fmla="*/ 0 w 249"/>
                <a:gd name="T25" fmla="*/ 1 h 55"/>
                <a:gd name="T26" fmla="*/ 0 w 249"/>
                <a:gd name="T27" fmla="*/ 1 h 55"/>
                <a:gd name="T28" fmla="*/ 0 w 249"/>
                <a:gd name="T29" fmla="*/ 1 h 55"/>
                <a:gd name="T30" fmla="*/ 0 w 249"/>
                <a:gd name="T31" fmla="*/ 1 h 55"/>
                <a:gd name="T32" fmla="*/ 0 w 249"/>
                <a:gd name="T33" fmla="*/ 1 h 55"/>
                <a:gd name="T34" fmla="*/ 0 w 249"/>
                <a:gd name="T35" fmla="*/ 1 h 55"/>
                <a:gd name="T36" fmla="*/ 0 w 249"/>
                <a:gd name="T37" fmla="*/ 1 h 55"/>
                <a:gd name="T38" fmla="*/ 0 w 249"/>
                <a:gd name="T39" fmla="*/ 0 h 55"/>
                <a:gd name="T40" fmla="*/ 0 w 249"/>
                <a:gd name="T41" fmla="*/ 1 h 55"/>
                <a:gd name="T42" fmla="*/ 0 w 249"/>
                <a:gd name="T43" fmla="*/ 0 h 55"/>
                <a:gd name="T44" fmla="*/ 0 w 249"/>
                <a:gd name="T45" fmla="*/ 0 h 5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9"/>
                <a:gd name="T70" fmla="*/ 0 h 55"/>
                <a:gd name="T71" fmla="*/ 249 w 249"/>
                <a:gd name="T72" fmla="*/ 55 h 5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9" h="55">
                  <a:moveTo>
                    <a:pt x="30" y="0"/>
                  </a:moveTo>
                  <a:lnTo>
                    <a:pt x="7" y="28"/>
                  </a:lnTo>
                  <a:lnTo>
                    <a:pt x="0" y="55"/>
                  </a:lnTo>
                  <a:lnTo>
                    <a:pt x="249" y="43"/>
                  </a:lnTo>
                  <a:lnTo>
                    <a:pt x="228" y="19"/>
                  </a:lnTo>
                  <a:lnTo>
                    <a:pt x="226" y="19"/>
                  </a:lnTo>
                  <a:lnTo>
                    <a:pt x="222" y="19"/>
                  </a:lnTo>
                  <a:lnTo>
                    <a:pt x="214" y="19"/>
                  </a:lnTo>
                  <a:lnTo>
                    <a:pt x="209" y="21"/>
                  </a:lnTo>
                  <a:lnTo>
                    <a:pt x="197" y="21"/>
                  </a:lnTo>
                  <a:lnTo>
                    <a:pt x="188" y="21"/>
                  </a:lnTo>
                  <a:lnTo>
                    <a:pt x="178" y="19"/>
                  </a:lnTo>
                  <a:lnTo>
                    <a:pt x="169" y="19"/>
                  </a:lnTo>
                  <a:lnTo>
                    <a:pt x="157" y="17"/>
                  </a:lnTo>
                  <a:lnTo>
                    <a:pt x="148" y="13"/>
                  </a:lnTo>
                  <a:lnTo>
                    <a:pt x="138" y="9"/>
                  </a:lnTo>
                  <a:lnTo>
                    <a:pt x="131" y="7"/>
                  </a:lnTo>
                  <a:lnTo>
                    <a:pt x="125" y="3"/>
                  </a:lnTo>
                  <a:lnTo>
                    <a:pt x="119" y="1"/>
                  </a:lnTo>
                  <a:lnTo>
                    <a:pt x="116" y="0"/>
                  </a:lnTo>
                  <a:lnTo>
                    <a:pt x="60" y="19"/>
                  </a:lnTo>
                  <a:lnTo>
                    <a:pt x="30" y="0"/>
                  </a:lnTo>
                  <a:close/>
                </a:path>
              </a:pathLst>
            </a:custGeom>
            <a:solidFill>
              <a:srgbClr val="913E33"/>
            </a:solidFill>
            <a:ln w="9525">
              <a:noFill/>
              <a:round/>
              <a:headEnd/>
              <a:tailEnd/>
            </a:ln>
          </p:spPr>
          <p:txBody>
            <a:bodyPr/>
            <a:lstStyle/>
            <a:p>
              <a:endParaRPr lang="en-US"/>
            </a:p>
          </p:txBody>
        </p:sp>
        <p:sp>
          <p:nvSpPr>
            <p:cNvPr id="109627" name="Freeform 56"/>
            <p:cNvSpPr>
              <a:spLocks/>
            </p:cNvSpPr>
            <p:nvPr/>
          </p:nvSpPr>
          <p:spPr bwMode="auto">
            <a:xfrm>
              <a:off x="4052" y="1672"/>
              <a:ext cx="111" cy="172"/>
            </a:xfrm>
            <a:custGeom>
              <a:avLst/>
              <a:gdLst>
                <a:gd name="T0" fmla="*/ 1 w 222"/>
                <a:gd name="T1" fmla="*/ 0 h 344"/>
                <a:gd name="T2" fmla="*/ 1 w 222"/>
                <a:gd name="T3" fmla="*/ 1 h 344"/>
                <a:gd name="T4" fmla="*/ 1 w 222"/>
                <a:gd name="T5" fmla="*/ 1 h 344"/>
                <a:gd name="T6" fmla="*/ 1 w 222"/>
                <a:gd name="T7" fmla="*/ 1 h 344"/>
                <a:gd name="T8" fmla="*/ 1 w 222"/>
                <a:gd name="T9" fmla="*/ 1 h 344"/>
                <a:gd name="T10" fmla="*/ 1 w 222"/>
                <a:gd name="T11" fmla="*/ 1 h 344"/>
                <a:gd name="T12" fmla="*/ 1 w 222"/>
                <a:gd name="T13" fmla="*/ 1 h 344"/>
                <a:gd name="T14" fmla="*/ 1 w 222"/>
                <a:gd name="T15" fmla="*/ 1 h 344"/>
                <a:gd name="T16" fmla="*/ 1 w 222"/>
                <a:gd name="T17" fmla="*/ 1 h 344"/>
                <a:gd name="T18" fmla="*/ 1 w 222"/>
                <a:gd name="T19" fmla="*/ 1 h 344"/>
                <a:gd name="T20" fmla="*/ 1 w 222"/>
                <a:gd name="T21" fmla="*/ 1 h 344"/>
                <a:gd name="T22" fmla="*/ 1 w 222"/>
                <a:gd name="T23" fmla="*/ 1 h 344"/>
                <a:gd name="T24" fmla="*/ 1 w 222"/>
                <a:gd name="T25" fmla="*/ 1 h 344"/>
                <a:gd name="T26" fmla="*/ 1 w 222"/>
                <a:gd name="T27" fmla="*/ 1 h 344"/>
                <a:gd name="T28" fmla="*/ 1 w 222"/>
                <a:gd name="T29" fmla="*/ 1 h 344"/>
                <a:gd name="T30" fmla="*/ 1 w 222"/>
                <a:gd name="T31" fmla="*/ 1 h 344"/>
                <a:gd name="T32" fmla="*/ 1 w 222"/>
                <a:gd name="T33" fmla="*/ 1 h 344"/>
                <a:gd name="T34" fmla="*/ 1 w 222"/>
                <a:gd name="T35" fmla="*/ 1 h 344"/>
                <a:gd name="T36" fmla="*/ 1 w 222"/>
                <a:gd name="T37" fmla="*/ 1 h 344"/>
                <a:gd name="T38" fmla="*/ 1 w 222"/>
                <a:gd name="T39" fmla="*/ 1 h 344"/>
                <a:gd name="T40" fmla="*/ 1 w 222"/>
                <a:gd name="T41" fmla="*/ 1 h 344"/>
                <a:gd name="T42" fmla="*/ 1 w 222"/>
                <a:gd name="T43" fmla="*/ 1 h 344"/>
                <a:gd name="T44" fmla="*/ 1 w 222"/>
                <a:gd name="T45" fmla="*/ 1 h 344"/>
                <a:gd name="T46" fmla="*/ 1 w 222"/>
                <a:gd name="T47" fmla="*/ 1 h 344"/>
                <a:gd name="T48" fmla="*/ 1 w 222"/>
                <a:gd name="T49" fmla="*/ 1 h 344"/>
                <a:gd name="T50" fmla="*/ 1 w 222"/>
                <a:gd name="T51" fmla="*/ 1 h 344"/>
                <a:gd name="T52" fmla="*/ 1 w 222"/>
                <a:gd name="T53" fmla="*/ 1 h 344"/>
                <a:gd name="T54" fmla="*/ 1 w 222"/>
                <a:gd name="T55" fmla="*/ 1 h 344"/>
                <a:gd name="T56" fmla="*/ 1 w 222"/>
                <a:gd name="T57" fmla="*/ 1 h 344"/>
                <a:gd name="T58" fmla="*/ 1 w 222"/>
                <a:gd name="T59" fmla="*/ 1 h 344"/>
                <a:gd name="T60" fmla="*/ 1 w 222"/>
                <a:gd name="T61" fmla="*/ 1 h 344"/>
                <a:gd name="T62" fmla="*/ 0 w 222"/>
                <a:gd name="T63" fmla="*/ 1 h 344"/>
                <a:gd name="T64" fmla="*/ 0 w 222"/>
                <a:gd name="T65" fmla="*/ 1 h 344"/>
                <a:gd name="T66" fmla="*/ 1 w 222"/>
                <a:gd name="T67" fmla="*/ 1 h 344"/>
                <a:gd name="T68" fmla="*/ 1 w 222"/>
                <a:gd name="T69" fmla="*/ 0 h 344"/>
                <a:gd name="T70" fmla="*/ 1 w 222"/>
                <a:gd name="T71" fmla="*/ 0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2"/>
                <a:gd name="T109" fmla="*/ 0 h 344"/>
                <a:gd name="T110" fmla="*/ 222 w 222"/>
                <a:gd name="T111" fmla="*/ 344 h 3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2" h="344">
                  <a:moveTo>
                    <a:pt x="158" y="0"/>
                  </a:moveTo>
                  <a:lnTo>
                    <a:pt x="199" y="66"/>
                  </a:lnTo>
                  <a:lnTo>
                    <a:pt x="198" y="85"/>
                  </a:lnTo>
                  <a:lnTo>
                    <a:pt x="222" y="127"/>
                  </a:lnTo>
                  <a:lnTo>
                    <a:pt x="203" y="150"/>
                  </a:lnTo>
                  <a:lnTo>
                    <a:pt x="203" y="215"/>
                  </a:lnTo>
                  <a:lnTo>
                    <a:pt x="150" y="254"/>
                  </a:lnTo>
                  <a:lnTo>
                    <a:pt x="97" y="344"/>
                  </a:lnTo>
                  <a:lnTo>
                    <a:pt x="11" y="275"/>
                  </a:lnTo>
                  <a:lnTo>
                    <a:pt x="11" y="272"/>
                  </a:lnTo>
                  <a:lnTo>
                    <a:pt x="13" y="268"/>
                  </a:lnTo>
                  <a:lnTo>
                    <a:pt x="15" y="262"/>
                  </a:lnTo>
                  <a:lnTo>
                    <a:pt x="19" y="254"/>
                  </a:lnTo>
                  <a:lnTo>
                    <a:pt x="21" y="243"/>
                  </a:lnTo>
                  <a:lnTo>
                    <a:pt x="23" y="232"/>
                  </a:lnTo>
                  <a:lnTo>
                    <a:pt x="23" y="224"/>
                  </a:lnTo>
                  <a:lnTo>
                    <a:pt x="23" y="216"/>
                  </a:lnTo>
                  <a:lnTo>
                    <a:pt x="23" y="209"/>
                  </a:lnTo>
                  <a:lnTo>
                    <a:pt x="23" y="201"/>
                  </a:lnTo>
                  <a:lnTo>
                    <a:pt x="23" y="190"/>
                  </a:lnTo>
                  <a:lnTo>
                    <a:pt x="21" y="180"/>
                  </a:lnTo>
                  <a:lnTo>
                    <a:pt x="21" y="171"/>
                  </a:lnTo>
                  <a:lnTo>
                    <a:pt x="19" y="161"/>
                  </a:lnTo>
                  <a:lnTo>
                    <a:pt x="17" y="152"/>
                  </a:lnTo>
                  <a:lnTo>
                    <a:pt x="13" y="144"/>
                  </a:lnTo>
                  <a:lnTo>
                    <a:pt x="11" y="133"/>
                  </a:lnTo>
                  <a:lnTo>
                    <a:pt x="9" y="127"/>
                  </a:lnTo>
                  <a:lnTo>
                    <a:pt x="6" y="118"/>
                  </a:lnTo>
                  <a:lnTo>
                    <a:pt x="6" y="112"/>
                  </a:lnTo>
                  <a:lnTo>
                    <a:pt x="4" y="104"/>
                  </a:lnTo>
                  <a:lnTo>
                    <a:pt x="2" y="100"/>
                  </a:lnTo>
                  <a:lnTo>
                    <a:pt x="0" y="93"/>
                  </a:lnTo>
                  <a:lnTo>
                    <a:pt x="0" y="91"/>
                  </a:lnTo>
                  <a:lnTo>
                    <a:pt x="59" y="30"/>
                  </a:lnTo>
                  <a:lnTo>
                    <a:pt x="158" y="0"/>
                  </a:lnTo>
                  <a:close/>
                </a:path>
              </a:pathLst>
            </a:custGeom>
            <a:solidFill>
              <a:srgbClr val="F2CC99"/>
            </a:solidFill>
            <a:ln w="9525">
              <a:noFill/>
              <a:round/>
              <a:headEnd/>
              <a:tailEnd/>
            </a:ln>
          </p:spPr>
          <p:txBody>
            <a:bodyPr/>
            <a:lstStyle/>
            <a:p>
              <a:endParaRPr lang="en-US"/>
            </a:p>
          </p:txBody>
        </p:sp>
        <p:sp>
          <p:nvSpPr>
            <p:cNvPr id="109628" name="Freeform 57"/>
            <p:cNvSpPr>
              <a:spLocks/>
            </p:cNvSpPr>
            <p:nvPr/>
          </p:nvSpPr>
          <p:spPr bwMode="auto">
            <a:xfrm>
              <a:off x="4095" y="1854"/>
              <a:ext cx="23" cy="32"/>
            </a:xfrm>
            <a:custGeom>
              <a:avLst/>
              <a:gdLst>
                <a:gd name="T0" fmla="*/ 1 w 46"/>
                <a:gd name="T1" fmla="*/ 1 h 64"/>
                <a:gd name="T2" fmla="*/ 1 w 46"/>
                <a:gd name="T3" fmla="*/ 0 h 64"/>
                <a:gd name="T4" fmla="*/ 1 w 46"/>
                <a:gd name="T5" fmla="*/ 1 h 64"/>
                <a:gd name="T6" fmla="*/ 1 w 46"/>
                <a:gd name="T7" fmla="*/ 1 h 64"/>
                <a:gd name="T8" fmla="*/ 1 w 46"/>
                <a:gd name="T9" fmla="*/ 1 h 64"/>
                <a:gd name="T10" fmla="*/ 1 w 46"/>
                <a:gd name="T11" fmla="*/ 1 h 64"/>
                <a:gd name="T12" fmla="*/ 1 w 46"/>
                <a:gd name="T13" fmla="*/ 1 h 64"/>
                <a:gd name="T14" fmla="*/ 0 w 46"/>
                <a:gd name="T15" fmla="*/ 1 h 64"/>
                <a:gd name="T16" fmla="*/ 1 w 46"/>
                <a:gd name="T17" fmla="*/ 1 h 64"/>
                <a:gd name="T18" fmla="*/ 1 w 46"/>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64"/>
                <a:gd name="T32" fmla="*/ 46 w 46"/>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64">
                  <a:moveTo>
                    <a:pt x="14" y="2"/>
                  </a:moveTo>
                  <a:lnTo>
                    <a:pt x="29" y="0"/>
                  </a:lnTo>
                  <a:lnTo>
                    <a:pt x="35" y="6"/>
                  </a:lnTo>
                  <a:lnTo>
                    <a:pt x="40" y="15"/>
                  </a:lnTo>
                  <a:lnTo>
                    <a:pt x="42" y="25"/>
                  </a:lnTo>
                  <a:lnTo>
                    <a:pt x="46" y="28"/>
                  </a:lnTo>
                  <a:lnTo>
                    <a:pt x="25" y="64"/>
                  </a:lnTo>
                  <a:lnTo>
                    <a:pt x="0" y="28"/>
                  </a:lnTo>
                  <a:lnTo>
                    <a:pt x="14" y="2"/>
                  </a:lnTo>
                  <a:close/>
                </a:path>
              </a:pathLst>
            </a:custGeom>
            <a:solidFill>
              <a:srgbClr val="7E94D8"/>
            </a:solidFill>
            <a:ln w="9525">
              <a:noFill/>
              <a:round/>
              <a:headEnd/>
              <a:tailEnd/>
            </a:ln>
          </p:spPr>
          <p:txBody>
            <a:bodyPr/>
            <a:lstStyle/>
            <a:p>
              <a:endParaRPr lang="en-US"/>
            </a:p>
          </p:txBody>
        </p:sp>
        <p:sp>
          <p:nvSpPr>
            <p:cNvPr id="109629" name="Freeform 58"/>
            <p:cNvSpPr>
              <a:spLocks/>
            </p:cNvSpPr>
            <p:nvPr/>
          </p:nvSpPr>
          <p:spPr bwMode="auto">
            <a:xfrm>
              <a:off x="4663" y="1815"/>
              <a:ext cx="73" cy="26"/>
            </a:xfrm>
            <a:custGeom>
              <a:avLst/>
              <a:gdLst>
                <a:gd name="T0" fmla="*/ 0 w 147"/>
                <a:gd name="T1" fmla="*/ 1 h 51"/>
                <a:gd name="T2" fmla="*/ 0 w 147"/>
                <a:gd name="T3" fmla="*/ 0 h 51"/>
                <a:gd name="T4" fmla="*/ 0 w 147"/>
                <a:gd name="T5" fmla="*/ 0 h 51"/>
                <a:gd name="T6" fmla="*/ 0 w 147"/>
                <a:gd name="T7" fmla="*/ 0 h 51"/>
                <a:gd name="T8" fmla="*/ 0 w 147"/>
                <a:gd name="T9" fmla="*/ 1 h 51"/>
                <a:gd name="T10" fmla="*/ 0 w 147"/>
                <a:gd name="T11" fmla="*/ 1 h 51"/>
                <a:gd name="T12" fmla="*/ 0 w 147"/>
                <a:gd name="T13" fmla="*/ 1 h 51"/>
                <a:gd name="T14" fmla="*/ 0 w 147"/>
                <a:gd name="T15" fmla="*/ 1 h 51"/>
                <a:gd name="T16" fmla="*/ 0 w 147"/>
                <a:gd name="T17" fmla="*/ 1 h 51"/>
                <a:gd name="T18" fmla="*/ 0 w 147"/>
                <a:gd name="T19" fmla="*/ 1 h 51"/>
                <a:gd name="T20" fmla="*/ 0 w 147"/>
                <a:gd name="T21" fmla="*/ 1 h 51"/>
                <a:gd name="T22" fmla="*/ 0 w 147"/>
                <a:gd name="T23" fmla="*/ 1 h 51"/>
                <a:gd name="T24" fmla="*/ 0 w 147"/>
                <a:gd name="T25" fmla="*/ 1 h 51"/>
                <a:gd name="T26" fmla="*/ 0 w 147"/>
                <a:gd name="T27" fmla="*/ 1 h 51"/>
                <a:gd name="T28" fmla="*/ 0 w 147"/>
                <a:gd name="T29" fmla="*/ 1 h 51"/>
                <a:gd name="T30" fmla="*/ 0 w 147"/>
                <a:gd name="T31" fmla="*/ 1 h 51"/>
                <a:gd name="T32" fmla="*/ 0 w 147"/>
                <a:gd name="T33" fmla="*/ 1 h 51"/>
                <a:gd name="T34" fmla="*/ 0 w 147"/>
                <a:gd name="T35" fmla="*/ 1 h 51"/>
                <a:gd name="T36" fmla="*/ 0 w 147"/>
                <a:gd name="T37" fmla="*/ 1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7"/>
                <a:gd name="T58" fmla="*/ 0 h 51"/>
                <a:gd name="T59" fmla="*/ 147 w 147"/>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7" h="51">
                  <a:moveTo>
                    <a:pt x="0" y="25"/>
                  </a:moveTo>
                  <a:lnTo>
                    <a:pt x="33" y="0"/>
                  </a:lnTo>
                  <a:lnTo>
                    <a:pt x="36" y="0"/>
                  </a:lnTo>
                  <a:lnTo>
                    <a:pt x="42" y="0"/>
                  </a:lnTo>
                  <a:lnTo>
                    <a:pt x="48" y="2"/>
                  </a:lnTo>
                  <a:lnTo>
                    <a:pt x="55" y="2"/>
                  </a:lnTo>
                  <a:lnTo>
                    <a:pt x="65" y="4"/>
                  </a:lnTo>
                  <a:lnTo>
                    <a:pt x="74" y="4"/>
                  </a:lnTo>
                  <a:lnTo>
                    <a:pt x="86" y="4"/>
                  </a:lnTo>
                  <a:lnTo>
                    <a:pt x="95" y="4"/>
                  </a:lnTo>
                  <a:lnTo>
                    <a:pt x="105" y="7"/>
                  </a:lnTo>
                  <a:lnTo>
                    <a:pt x="112" y="9"/>
                  </a:lnTo>
                  <a:lnTo>
                    <a:pt x="120" y="13"/>
                  </a:lnTo>
                  <a:lnTo>
                    <a:pt x="129" y="17"/>
                  </a:lnTo>
                  <a:lnTo>
                    <a:pt x="133" y="21"/>
                  </a:lnTo>
                  <a:lnTo>
                    <a:pt x="147" y="51"/>
                  </a:lnTo>
                  <a:lnTo>
                    <a:pt x="55" y="51"/>
                  </a:lnTo>
                  <a:lnTo>
                    <a:pt x="0" y="25"/>
                  </a:lnTo>
                  <a:close/>
                </a:path>
              </a:pathLst>
            </a:custGeom>
            <a:solidFill>
              <a:srgbClr val="999999"/>
            </a:solidFill>
            <a:ln w="9525">
              <a:noFill/>
              <a:round/>
              <a:headEnd/>
              <a:tailEnd/>
            </a:ln>
          </p:spPr>
          <p:txBody>
            <a:bodyPr/>
            <a:lstStyle/>
            <a:p>
              <a:endParaRPr lang="en-US"/>
            </a:p>
          </p:txBody>
        </p:sp>
        <p:sp>
          <p:nvSpPr>
            <p:cNvPr id="109630" name="Freeform 59"/>
            <p:cNvSpPr>
              <a:spLocks/>
            </p:cNvSpPr>
            <p:nvPr/>
          </p:nvSpPr>
          <p:spPr bwMode="auto">
            <a:xfrm>
              <a:off x="4948" y="1570"/>
              <a:ext cx="75" cy="43"/>
            </a:xfrm>
            <a:custGeom>
              <a:avLst/>
              <a:gdLst>
                <a:gd name="T0" fmla="*/ 0 w 151"/>
                <a:gd name="T1" fmla="*/ 0 h 88"/>
                <a:gd name="T2" fmla="*/ 0 w 151"/>
                <a:gd name="T3" fmla="*/ 0 h 88"/>
                <a:gd name="T4" fmla="*/ 0 w 151"/>
                <a:gd name="T5" fmla="*/ 0 h 88"/>
                <a:gd name="T6" fmla="*/ 0 w 151"/>
                <a:gd name="T7" fmla="*/ 0 h 88"/>
                <a:gd name="T8" fmla="*/ 0 w 151"/>
                <a:gd name="T9" fmla="*/ 0 h 88"/>
                <a:gd name="T10" fmla="*/ 0 w 151"/>
                <a:gd name="T11" fmla="*/ 0 h 88"/>
                <a:gd name="T12" fmla="*/ 0 w 151"/>
                <a:gd name="T13" fmla="*/ 0 h 88"/>
                <a:gd name="T14" fmla="*/ 0 w 151"/>
                <a:gd name="T15" fmla="*/ 0 h 88"/>
                <a:gd name="T16" fmla="*/ 0 w 151"/>
                <a:gd name="T17" fmla="*/ 0 h 88"/>
                <a:gd name="T18" fmla="*/ 0 w 151"/>
                <a:gd name="T19" fmla="*/ 0 h 88"/>
                <a:gd name="T20" fmla="*/ 0 w 151"/>
                <a:gd name="T21" fmla="*/ 0 h 88"/>
                <a:gd name="T22" fmla="*/ 0 w 151"/>
                <a:gd name="T23" fmla="*/ 0 h 88"/>
                <a:gd name="T24" fmla="*/ 0 w 151"/>
                <a:gd name="T25" fmla="*/ 0 h 88"/>
                <a:gd name="T26" fmla="*/ 0 w 151"/>
                <a:gd name="T27" fmla="*/ 0 h 88"/>
                <a:gd name="T28" fmla="*/ 0 w 151"/>
                <a:gd name="T29" fmla="*/ 0 h 88"/>
                <a:gd name="T30" fmla="*/ 0 w 151"/>
                <a:gd name="T31" fmla="*/ 0 h 88"/>
                <a:gd name="T32" fmla="*/ 0 w 151"/>
                <a:gd name="T33" fmla="*/ 0 h 88"/>
                <a:gd name="T34" fmla="*/ 0 w 151"/>
                <a:gd name="T35" fmla="*/ 0 h 88"/>
                <a:gd name="T36" fmla="*/ 0 w 151"/>
                <a:gd name="T37" fmla="*/ 0 h 88"/>
                <a:gd name="T38" fmla="*/ 0 w 151"/>
                <a:gd name="T39" fmla="*/ 0 h 88"/>
                <a:gd name="T40" fmla="*/ 0 w 151"/>
                <a:gd name="T41" fmla="*/ 0 h 88"/>
                <a:gd name="T42" fmla="*/ 0 w 151"/>
                <a:gd name="T43" fmla="*/ 0 h 88"/>
                <a:gd name="T44" fmla="*/ 0 w 151"/>
                <a:gd name="T45" fmla="*/ 0 h 88"/>
                <a:gd name="T46" fmla="*/ 0 w 151"/>
                <a:gd name="T47" fmla="*/ 0 h 88"/>
                <a:gd name="T48" fmla="*/ 0 w 151"/>
                <a:gd name="T49" fmla="*/ 0 h 88"/>
                <a:gd name="T50" fmla="*/ 0 w 151"/>
                <a:gd name="T51" fmla="*/ 0 h 88"/>
                <a:gd name="T52" fmla="*/ 0 w 151"/>
                <a:gd name="T53" fmla="*/ 0 h 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1"/>
                <a:gd name="T82" fmla="*/ 0 h 88"/>
                <a:gd name="T83" fmla="*/ 151 w 151"/>
                <a:gd name="T84" fmla="*/ 88 h 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1" h="88">
                  <a:moveTo>
                    <a:pt x="0" y="48"/>
                  </a:moveTo>
                  <a:lnTo>
                    <a:pt x="2" y="46"/>
                  </a:lnTo>
                  <a:lnTo>
                    <a:pt x="8" y="46"/>
                  </a:lnTo>
                  <a:lnTo>
                    <a:pt x="16" y="40"/>
                  </a:lnTo>
                  <a:lnTo>
                    <a:pt x="25" y="35"/>
                  </a:lnTo>
                  <a:lnTo>
                    <a:pt x="33" y="27"/>
                  </a:lnTo>
                  <a:lnTo>
                    <a:pt x="40" y="18"/>
                  </a:lnTo>
                  <a:lnTo>
                    <a:pt x="46" y="12"/>
                  </a:lnTo>
                  <a:lnTo>
                    <a:pt x="48" y="10"/>
                  </a:lnTo>
                  <a:lnTo>
                    <a:pt x="48" y="8"/>
                  </a:lnTo>
                  <a:lnTo>
                    <a:pt x="52" y="4"/>
                  </a:lnTo>
                  <a:lnTo>
                    <a:pt x="54" y="2"/>
                  </a:lnTo>
                  <a:lnTo>
                    <a:pt x="58" y="0"/>
                  </a:lnTo>
                  <a:lnTo>
                    <a:pt x="63" y="0"/>
                  </a:lnTo>
                  <a:lnTo>
                    <a:pt x="71" y="2"/>
                  </a:lnTo>
                  <a:lnTo>
                    <a:pt x="80" y="4"/>
                  </a:lnTo>
                  <a:lnTo>
                    <a:pt x="90" y="8"/>
                  </a:lnTo>
                  <a:lnTo>
                    <a:pt x="101" y="10"/>
                  </a:lnTo>
                  <a:lnTo>
                    <a:pt x="113" y="14"/>
                  </a:lnTo>
                  <a:lnTo>
                    <a:pt x="120" y="18"/>
                  </a:lnTo>
                  <a:lnTo>
                    <a:pt x="130" y="19"/>
                  </a:lnTo>
                  <a:lnTo>
                    <a:pt x="134" y="21"/>
                  </a:lnTo>
                  <a:lnTo>
                    <a:pt x="135" y="23"/>
                  </a:lnTo>
                  <a:lnTo>
                    <a:pt x="151" y="71"/>
                  </a:lnTo>
                  <a:lnTo>
                    <a:pt x="94" y="88"/>
                  </a:lnTo>
                  <a:lnTo>
                    <a:pt x="0" y="48"/>
                  </a:lnTo>
                  <a:close/>
                </a:path>
              </a:pathLst>
            </a:custGeom>
            <a:solidFill>
              <a:srgbClr val="999999"/>
            </a:solidFill>
            <a:ln w="9525">
              <a:noFill/>
              <a:round/>
              <a:headEnd/>
              <a:tailEnd/>
            </a:ln>
          </p:spPr>
          <p:txBody>
            <a:bodyPr/>
            <a:lstStyle/>
            <a:p>
              <a:endParaRPr lang="en-US"/>
            </a:p>
          </p:txBody>
        </p:sp>
        <p:sp>
          <p:nvSpPr>
            <p:cNvPr id="109631" name="Freeform 60"/>
            <p:cNvSpPr>
              <a:spLocks/>
            </p:cNvSpPr>
            <p:nvPr/>
          </p:nvSpPr>
          <p:spPr bwMode="auto">
            <a:xfrm>
              <a:off x="4570" y="1817"/>
              <a:ext cx="172" cy="36"/>
            </a:xfrm>
            <a:custGeom>
              <a:avLst/>
              <a:gdLst>
                <a:gd name="T0" fmla="*/ 1 w 344"/>
                <a:gd name="T1" fmla="*/ 1 h 72"/>
                <a:gd name="T2" fmla="*/ 1 w 344"/>
                <a:gd name="T3" fmla="*/ 1 h 72"/>
                <a:gd name="T4" fmla="*/ 0 w 344"/>
                <a:gd name="T5" fmla="*/ 1 h 72"/>
                <a:gd name="T6" fmla="*/ 1 w 344"/>
                <a:gd name="T7" fmla="*/ 1 h 72"/>
                <a:gd name="T8" fmla="*/ 1 w 344"/>
                <a:gd name="T9" fmla="*/ 1 h 72"/>
                <a:gd name="T10" fmla="*/ 1 w 344"/>
                <a:gd name="T11" fmla="*/ 1 h 72"/>
                <a:gd name="T12" fmla="*/ 1 w 344"/>
                <a:gd name="T13" fmla="*/ 0 h 72"/>
                <a:gd name="T14" fmla="*/ 1 w 344"/>
                <a:gd name="T15" fmla="*/ 0 h 72"/>
                <a:gd name="T16" fmla="*/ 1 w 344"/>
                <a:gd name="T17" fmla="*/ 0 h 72"/>
                <a:gd name="T18" fmla="*/ 1 w 344"/>
                <a:gd name="T19" fmla="*/ 0 h 72"/>
                <a:gd name="T20" fmla="*/ 1 w 344"/>
                <a:gd name="T21" fmla="*/ 1 h 72"/>
                <a:gd name="T22" fmla="*/ 1 w 344"/>
                <a:gd name="T23" fmla="*/ 1 h 72"/>
                <a:gd name="T24" fmla="*/ 1 w 344"/>
                <a:gd name="T25" fmla="*/ 1 h 72"/>
                <a:gd name="T26" fmla="*/ 1 w 344"/>
                <a:gd name="T27" fmla="*/ 1 h 72"/>
                <a:gd name="T28" fmla="*/ 1 w 344"/>
                <a:gd name="T29" fmla="*/ 1 h 72"/>
                <a:gd name="T30" fmla="*/ 1 w 344"/>
                <a:gd name="T31" fmla="*/ 1 h 72"/>
                <a:gd name="T32" fmla="*/ 1 w 344"/>
                <a:gd name="T33" fmla="*/ 1 h 72"/>
                <a:gd name="T34" fmla="*/ 1 w 344"/>
                <a:gd name="T35" fmla="*/ 1 h 72"/>
                <a:gd name="T36" fmla="*/ 1 w 344"/>
                <a:gd name="T37" fmla="*/ 1 h 72"/>
                <a:gd name="T38" fmla="*/ 1 w 344"/>
                <a:gd name="T39" fmla="*/ 1 h 72"/>
                <a:gd name="T40" fmla="*/ 1 w 344"/>
                <a:gd name="T41" fmla="*/ 1 h 72"/>
                <a:gd name="T42" fmla="*/ 1 w 344"/>
                <a:gd name="T43" fmla="*/ 1 h 72"/>
                <a:gd name="T44" fmla="*/ 1 w 344"/>
                <a:gd name="T45" fmla="*/ 1 h 72"/>
                <a:gd name="T46" fmla="*/ 1 w 344"/>
                <a:gd name="T47" fmla="*/ 1 h 72"/>
                <a:gd name="T48" fmla="*/ 1 w 344"/>
                <a:gd name="T49" fmla="*/ 1 h 72"/>
                <a:gd name="T50" fmla="*/ 1 w 344"/>
                <a:gd name="T51" fmla="*/ 1 h 72"/>
                <a:gd name="T52" fmla="*/ 1 w 344"/>
                <a:gd name="T53" fmla="*/ 1 h 72"/>
                <a:gd name="T54" fmla="*/ 1 w 344"/>
                <a:gd name="T55" fmla="*/ 1 h 72"/>
                <a:gd name="T56" fmla="*/ 1 w 344"/>
                <a:gd name="T57" fmla="*/ 1 h 72"/>
                <a:gd name="T58" fmla="*/ 1 w 344"/>
                <a:gd name="T59" fmla="*/ 1 h 72"/>
                <a:gd name="T60" fmla="*/ 1 w 344"/>
                <a:gd name="T61" fmla="*/ 1 h 72"/>
                <a:gd name="T62" fmla="*/ 1 w 344"/>
                <a:gd name="T63" fmla="*/ 1 h 72"/>
                <a:gd name="T64" fmla="*/ 1 w 344"/>
                <a:gd name="T65" fmla="*/ 1 h 72"/>
                <a:gd name="T66" fmla="*/ 1 w 344"/>
                <a:gd name="T67" fmla="*/ 1 h 72"/>
                <a:gd name="T68" fmla="*/ 1 w 344"/>
                <a:gd name="T69" fmla="*/ 1 h 72"/>
                <a:gd name="T70" fmla="*/ 1 w 344"/>
                <a:gd name="T71" fmla="*/ 1 h 72"/>
                <a:gd name="T72" fmla="*/ 1 w 344"/>
                <a:gd name="T73" fmla="*/ 1 h 72"/>
                <a:gd name="T74" fmla="*/ 1 w 344"/>
                <a:gd name="T75" fmla="*/ 1 h 72"/>
                <a:gd name="T76" fmla="*/ 1 w 344"/>
                <a:gd name="T77" fmla="*/ 1 h 72"/>
                <a:gd name="T78" fmla="*/ 1 w 344"/>
                <a:gd name="T79" fmla="*/ 1 h 72"/>
                <a:gd name="T80" fmla="*/ 1 w 344"/>
                <a:gd name="T81" fmla="*/ 1 h 72"/>
                <a:gd name="T82" fmla="*/ 1 w 344"/>
                <a:gd name="T83" fmla="*/ 1 h 72"/>
                <a:gd name="T84" fmla="*/ 1 w 344"/>
                <a:gd name="T85" fmla="*/ 1 h 72"/>
                <a:gd name="T86" fmla="*/ 1 w 344"/>
                <a:gd name="T87" fmla="*/ 1 h 72"/>
                <a:gd name="T88" fmla="*/ 1 w 344"/>
                <a:gd name="T89" fmla="*/ 1 h 72"/>
                <a:gd name="T90" fmla="*/ 1 w 344"/>
                <a:gd name="T91" fmla="*/ 1 h 72"/>
                <a:gd name="T92" fmla="*/ 1 w 344"/>
                <a:gd name="T93" fmla="*/ 1 h 72"/>
                <a:gd name="T94" fmla="*/ 1 w 344"/>
                <a:gd name="T95" fmla="*/ 1 h 72"/>
                <a:gd name="T96" fmla="*/ 1 w 344"/>
                <a:gd name="T97" fmla="*/ 1 h 72"/>
                <a:gd name="T98" fmla="*/ 1 w 344"/>
                <a:gd name="T99" fmla="*/ 1 h 72"/>
                <a:gd name="T100" fmla="*/ 1 w 344"/>
                <a:gd name="T101" fmla="*/ 1 h 72"/>
                <a:gd name="T102" fmla="*/ 1 w 344"/>
                <a:gd name="T103" fmla="*/ 1 h 72"/>
                <a:gd name="T104" fmla="*/ 1 w 344"/>
                <a:gd name="T105" fmla="*/ 1 h 72"/>
                <a:gd name="T106" fmla="*/ 1 w 344"/>
                <a:gd name="T107" fmla="*/ 1 h 72"/>
                <a:gd name="T108" fmla="*/ 1 w 344"/>
                <a:gd name="T109" fmla="*/ 1 h 72"/>
                <a:gd name="T110" fmla="*/ 1 w 344"/>
                <a:gd name="T111" fmla="*/ 1 h 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4"/>
                <a:gd name="T169" fmla="*/ 0 h 72"/>
                <a:gd name="T170" fmla="*/ 344 w 344"/>
                <a:gd name="T171" fmla="*/ 72 h 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4" h="72">
                  <a:moveTo>
                    <a:pt x="6" y="30"/>
                  </a:moveTo>
                  <a:lnTo>
                    <a:pt x="2" y="24"/>
                  </a:lnTo>
                  <a:lnTo>
                    <a:pt x="0" y="19"/>
                  </a:lnTo>
                  <a:lnTo>
                    <a:pt x="2" y="7"/>
                  </a:lnTo>
                  <a:lnTo>
                    <a:pt x="8" y="3"/>
                  </a:lnTo>
                  <a:lnTo>
                    <a:pt x="17" y="2"/>
                  </a:lnTo>
                  <a:lnTo>
                    <a:pt x="28" y="0"/>
                  </a:lnTo>
                  <a:lnTo>
                    <a:pt x="30" y="0"/>
                  </a:lnTo>
                  <a:lnTo>
                    <a:pt x="40" y="0"/>
                  </a:lnTo>
                  <a:lnTo>
                    <a:pt x="49" y="0"/>
                  </a:lnTo>
                  <a:lnTo>
                    <a:pt x="63" y="3"/>
                  </a:lnTo>
                  <a:lnTo>
                    <a:pt x="68" y="3"/>
                  </a:lnTo>
                  <a:lnTo>
                    <a:pt x="76" y="3"/>
                  </a:lnTo>
                  <a:lnTo>
                    <a:pt x="84" y="5"/>
                  </a:lnTo>
                  <a:lnTo>
                    <a:pt x="89" y="7"/>
                  </a:lnTo>
                  <a:lnTo>
                    <a:pt x="97" y="7"/>
                  </a:lnTo>
                  <a:lnTo>
                    <a:pt x="106" y="7"/>
                  </a:lnTo>
                  <a:lnTo>
                    <a:pt x="116" y="9"/>
                  </a:lnTo>
                  <a:lnTo>
                    <a:pt x="125" y="11"/>
                  </a:lnTo>
                  <a:lnTo>
                    <a:pt x="133" y="11"/>
                  </a:lnTo>
                  <a:lnTo>
                    <a:pt x="142" y="11"/>
                  </a:lnTo>
                  <a:lnTo>
                    <a:pt x="148" y="11"/>
                  </a:lnTo>
                  <a:lnTo>
                    <a:pt x="156" y="11"/>
                  </a:lnTo>
                  <a:lnTo>
                    <a:pt x="161" y="9"/>
                  </a:lnTo>
                  <a:lnTo>
                    <a:pt x="169" y="9"/>
                  </a:lnTo>
                  <a:lnTo>
                    <a:pt x="175" y="7"/>
                  </a:lnTo>
                  <a:lnTo>
                    <a:pt x="180" y="7"/>
                  </a:lnTo>
                  <a:lnTo>
                    <a:pt x="188" y="7"/>
                  </a:lnTo>
                  <a:lnTo>
                    <a:pt x="196" y="5"/>
                  </a:lnTo>
                  <a:lnTo>
                    <a:pt x="200" y="5"/>
                  </a:lnTo>
                  <a:lnTo>
                    <a:pt x="201" y="5"/>
                  </a:lnTo>
                  <a:lnTo>
                    <a:pt x="203" y="9"/>
                  </a:lnTo>
                  <a:lnTo>
                    <a:pt x="213" y="21"/>
                  </a:lnTo>
                  <a:lnTo>
                    <a:pt x="219" y="26"/>
                  </a:lnTo>
                  <a:lnTo>
                    <a:pt x="228" y="32"/>
                  </a:lnTo>
                  <a:lnTo>
                    <a:pt x="234" y="36"/>
                  </a:lnTo>
                  <a:lnTo>
                    <a:pt x="245" y="38"/>
                  </a:lnTo>
                  <a:lnTo>
                    <a:pt x="253" y="38"/>
                  </a:lnTo>
                  <a:lnTo>
                    <a:pt x="264" y="36"/>
                  </a:lnTo>
                  <a:lnTo>
                    <a:pt x="268" y="34"/>
                  </a:lnTo>
                  <a:lnTo>
                    <a:pt x="276" y="34"/>
                  </a:lnTo>
                  <a:lnTo>
                    <a:pt x="283" y="34"/>
                  </a:lnTo>
                  <a:lnTo>
                    <a:pt x="289" y="34"/>
                  </a:lnTo>
                  <a:lnTo>
                    <a:pt x="300" y="30"/>
                  </a:lnTo>
                  <a:lnTo>
                    <a:pt x="312" y="30"/>
                  </a:lnTo>
                  <a:lnTo>
                    <a:pt x="317" y="28"/>
                  </a:lnTo>
                  <a:lnTo>
                    <a:pt x="321" y="28"/>
                  </a:lnTo>
                  <a:lnTo>
                    <a:pt x="323" y="32"/>
                  </a:lnTo>
                  <a:lnTo>
                    <a:pt x="331" y="43"/>
                  </a:lnTo>
                  <a:lnTo>
                    <a:pt x="334" y="49"/>
                  </a:lnTo>
                  <a:lnTo>
                    <a:pt x="338" y="57"/>
                  </a:lnTo>
                  <a:lnTo>
                    <a:pt x="342" y="64"/>
                  </a:lnTo>
                  <a:lnTo>
                    <a:pt x="344" y="72"/>
                  </a:lnTo>
                  <a:lnTo>
                    <a:pt x="38" y="19"/>
                  </a:lnTo>
                  <a:lnTo>
                    <a:pt x="6" y="30"/>
                  </a:lnTo>
                  <a:close/>
                </a:path>
              </a:pathLst>
            </a:custGeom>
            <a:solidFill>
              <a:srgbClr val="666666"/>
            </a:solidFill>
            <a:ln w="9525">
              <a:noFill/>
              <a:round/>
              <a:headEnd/>
              <a:tailEnd/>
            </a:ln>
          </p:spPr>
          <p:txBody>
            <a:bodyPr/>
            <a:lstStyle/>
            <a:p>
              <a:endParaRPr lang="en-US"/>
            </a:p>
          </p:txBody>
        </p:sp>
        <p:sp>
          <p:nvSpPr>
            <p:cNvPr id="109632" name="Freeform 61"/>
            <p:cNvSpPr>
              <a:spLocks/>
            </p:cNvSpPr>
            <p:nvPr/>
          </p:nvSpPr>
          <p:spPr bwMode="auto">
            <a:xfrm>
              <a:off x="3965" y="1148"/>
              <a:ext cx="1541" cy="1315"/>
            </a:xfrm>
            <a:custGeom>
              <a:avLst/>
              <a:gdLst>
                <a:gd name="T0" fmla="*/ 1 w 3081"/>
                <a:gd name="T1" fmla="*/ 0 h 2631"/>
                <a:gd name="T2" fmla="*/ 1 w 3081"/>
                <a:gd name="T3" fmla="*/ 0 h 2631"/>
                <a:gd name="T4" fmla="*/ 1 w 3081"/>
                <a:gd name="T5" fmla="*/ 0 h 2631"/>
                <a:gd name="T6" fmla="*/ 1 w 3081"/>
                <a:gd name="T7" fmla="*/ 0 h 2631"/>
                <a:gd name="T8" fmla="*/ 1 w 3081"/>
                <a:gd name="T9" fmla="*/ 0 h 2631"/>
                <a:gd name="T10" fmla="*/ 1 w 3081"/>
                <a:gd name="T11" fmla="*/ 0 h 2631"/>
                <a:gd name="T12" fmla="*/ 1 w 3081"/>
                <a:gd name="T13" fmla="*/ 0 h 2631"/>
                <a:gd name="T14" fmla="*/ 1 w 3081"/>
                <a:gd name="T15" fmla="*/ 0 h 2631"/>
                <a:gd name="T16" fmla="*/ 1 w 3081"/>
                <a:gd name="T17" fmla="*/ 0 h 2631"/>
                <a:gd name="T18" fmla="*/ 1 w 3081"/>
                <a:gd name="T19" fmla="*/ 0 h 2631"/>
                <a:gd name="T20" fmla="*/ 1 w 3081"/>
                <a:gd name="T21" fmla="*/ 0 h 2631"/>
                <a:gd name="T22" fmla="*/ 1 w 3081"/>
                <a:gd name="T23" fmla="*/ 0 h 2631"/>
                <a:gd name="T24" fmla="*/ 1 w 3081"/>
                <a:gd name="T25" fmla="*/ 0 h 2631"/>
                <a:gd name="T26" fmla="*/ 1 w 3081"/>
                <a:gd name="T27" fmla="*/ 0 h 2631"/>
                <a:gd name="T28" fmla="*/ 1 w 3081"/>
                <a:gd name="T29" fmla="*/ 0 h 2631"/>
                <a:gd name="T30" fmla="*/ 1 w 3081"/>
                <a:gd name="T31" fmla="*/ 0 h 2631"/>
                <a:gd name="T32" fmla="*/ 1 w 3081"/>
                <a:gd name="T33" fmla="*/ 0 h 2631"/>
                <a:gd name="T34" fmla="*/ 1 w 3081"/>
                <a:gd name="T35" fmla="*/ 0 h 2631"/>
                <a:gd name="T36" fmla="*/ 1 w 3081"/>
                <a:gd name="T37" fmla="*/ 0 h 2631"/>
                <a:gd name="T38" fmla="*/ 1 w 3081"/>
                <a:gd name="T39" fmla="*/ 0 h 2631"/>
                <a:gd name="T40" fmla="*/ 1 w 3081"/>
                <a:gd name="T41" fmla="*/ 0 h 2631"/>
                <a:gd name="T42" fmla="*/ 1 w 3081"/>
                <a:gd name="T43" fmla="*/ 0 h 2631"/>
                <a:gd name="T44" fmla="*/ 1 w 3081"/>
                <a:gd name="T45" fmla="*/ 0 h 2631"/>
                <a:gd name="T46" fmla="*/ 1 w 3081"/>
                <a:gd name="T47" fmla="*/ 0 h 2631"/>
                <a:gd name="T48" fmla="*/ 1 w 3081"/>
                <a:gd name="T49" fmla="*/ 0 h 2631"/>
                <a:gd name="T50" fmla="*/ 1 w 3081"/>
                <a:gd name="T51" fmla="*/ 0 h 2631"/>
                <a:gd name="T52" fmla="*/ 1 w 3081"/>
                <a:gd name="T53" fmla="*/ 0 h 2631"/>
                <a:gd name="T54" fmla="*/ 1 w 3081"/>
                <a:gd name="T55" fmla="*/ 0 h 2631"/>
                <a:gd name="T56" fmla="*/ 1 w 3081"/>
                <a:gd name="T57" fmla="*/ 0 h 2631"/>
                <a:gd name="T58" fmla="*/ 1 w 3081"/>
                <a:gd name="T59" fmla="*/ 0 h 2631"/>
                <a:gd name="T60" fmla="*/ 1 w 3081"/>
                <a:gd name="T61" fmla="*/ 0 h 2631"/>
                <a:gd name="T62" fmla="*/ 1 w 3081"/>
                <a:gd name="T63" fmla="*/ 0 h 2631"/>
                <a:gd name="T64" fmla="*/ 1 w 3081"/>
                <a:gd name="T65" fmla="*/ 0 h 2631"/>
                <a:gd name="T66" fmla="*/ 1 w 3081"/>
                <a:gd name="T67" fmla="*/ 0 h 2631"/>
                <a:gd name="T68" fmla="*/ 1 w 3081"/>
                <a:gd name="T69" fmla="*/ 0 h 2631"/>
                <a:gd name="T70" fmla="*/ 1 w 3081"/>
                <a:gd name="T71" fmla="*/ 0 h 2631"/>
                <a:gd name="T72" fmla="*/ 1 w 3081"/>
                <a:gd name="T73" fmla="*/ 0 h 2631"/>
                <a:gd name="T74" fmla="*/ 1 w 3081"/>
                <a:gd name="T75" fmla="*/ 0 h 2631"/>
                <a:gd name="T76" fmla="*/ 1 w 3081"/>
                <a:gd name="T77" fmla="*/ 0 h 2631"/>
                <a:gd name="T78" fmla="*/ 1 w 3081"/>
                <a:gd name="T79" fmla="*/ 0 h 2631"/>
                <a:gd name="T80" fmla="*/ 1 w 3081"/>
                <a:gd name="T81" fmla="*/ 0 h 2631"/>
                <a:gd name="T82" fmla="*/ 1 w 3081"/>
                <a:gd name="T83" fmla="*/ 0 h 2631"/>
                <a:gd name="T84" fmla="*/ 1 w 3081"/>
                <a:gd name="T85" fmla="*/ 0 h 2631"/>
                <a:gd name="T86" fmla="*/ 1 w 3081"/>
                <a:gd name="T87" fmla="*/ 0 h 2631"/>
                <a:gd name="T88" fmla="*/ 1 w 3081"/>
                <a:gd name="T89" fmla="*/ 0 h 2631"/>
                <a:gd name="T90" fmla="*/ 1 w 3081"/>
                <a:gd name="T91" fmla="*/ 0 h 2631"/>
                <a:gd name="T92" fmla="*/ 1 w 3081"/>
                <a:gd name="T93" fmla="*/ 0 h 2631"/>
                <a:gd name="T94" fmla="*/ 1 w 3081"/>
                <a:gd name="T95" fmla="*/ 0 h 2631"/>
                <a:gd name="T96" fmla="*/ 1 w 3081"/>
                <a:gd name="T97" fmla="*/ 0 h 2631"/>
                <a:gd name="T98" fmla="*/ 1 w 3081"/>
                <a:gd name="T99" fmla="*/ 0 h 2631"/>
                <a:gd name="T100" fmla="*/ 1 w 3081"/>
                <a:gd name="T101" fmla="*/ 0 h 2631"/>
                <a:gd name="T102" fmla="*/ 1 w 3081"/>
                <a:gd name="T103" fmla="*/ 0 h 2631"/>
                <a:gd name="T104" fmla="*/ 1 w 3081"/>
                <a:gd name="T105" fmla="*/ 0 h 2631"/>
                <a:gd name="T106" fmla="*/ 1 w 3081"/>
                <a:gd name="T107" fmla="*/ 0 h 2631"/>
                <a:gd name="T108" fmla="*/ 1 w 3081"/>
                <a:gd name="T109" fmla="*/ 0 h 2631"/>
                <a:gd name="T110" fmla="*/ 1 w 3081"/>
                <a:gd name="T111" fmla="*/ 0 h 2631"/>
                <a:gd name="T112" fmla="*/ 1 w 3081"/>
                <a:gd name="T113" fmla="*/ 0 h 2631"/>
                <a:gd name="T114" fmla="*/ 1 w 3081"/>
                <a:gd name="T115" fmla="*/ 0 h 26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81"/>
                <a:gd name="T175" fmla="*/ 0 h 2631"/>
                <a:gd name="T176" fmla="*/ 3081 w 3081"/>
                <a:gd name="T177" fmla="*/ 2631 h 26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81" h="2631">
                  <a:moveTo>
                    <a:pt x="0" y="2618"/>
                  </a:moveTo>
                  <a:lnTo>
                    <a:pt x="0" y="2614"/>
                  </a:lnTo>
                  <a:lnTo>
                    <a:pt x="2" y="2610"/>
                  </a:lnTo>
                  <a:lnTo>
                    <a:pt x="4" y="2605"/>
                  </a:lnTo>
                  <a:lnTo>
                    <a:pt x="9" y="2595"/>
                  </a:lnTo>
                  <a:lnTo>
                    <a:pt x="13" y="2584"/>
                  </a:lnTo>
                  <a:lnTo>
                    <a:pt x="19" y="2570"/>
                  </a:lnTo>
                  <a:lnTo>
                    <a:pt x="25" y="2555"/>
                  </a:lnTo>
                  <a:lnTo>
                    <a:pt x="32" y="2542"/>
                  </a:lnTo>
                  <a:lnTo>
                    <a:pt x="38" y="2525"/>
                  </a:lnTo>
                  <a:lnTo>
                    <a:pt x="46" y="2508"/>
                  </a:lnTo>
                  <a:lnTo>
                    <a:pt x="55" y="2489"/>
                  </a:lnTo>
                  <a:lnTo>
                    <a:pt x="63" y="2472"/>
                  </a:lnTo>
                  <a:lnTo>
                    <a:pt x="70" y="2453"/>
                  </a:lnTo>
                  <a:lnTo>
                    <a:pt x="80" y="2437"/>
                  </a:lnTo>
                  <a:lnTo>
                    <a:pt x="87" y="2420"/>
                  </a:lnTo>
                  <a:lnTo>
                    <a:pt x="97" y="2407"/>
                  </a:lnTo>
                  <a:lnTo>
                    <a:pt x="103" y="2390"/>
                  </a:lnTo>
                  <a:lnTo>
                    <a:pt x="110" y="2377"/>
                  </a:lnTo>
                  <a:lnTo>
                    <a:pt x="118" y="2365"/>
                  </a:lnTo>
                  <a:lnTo>
                    <a:pt x="125" y="2354"/>
                  </a:lnTo>
                  <a:lnTo>
                    <a:pt x="131" y="2342"/>
                  </a:lnTo>
                  <a:lnTo>
                    <a:pt x="139" y="2333"/>
                  </a:lnTo>
                  <a:lnTo>
                    <a:pt x="144" y="2323"/>
                  </a:lnTo>
                  <a:lnTo>
                    <a:pt x="150" y="2318"/>
                  </a:lnTo>
                  <a:lnTo>
                    <a:pt x="154" y="2310"/>
                  </a:lnTo>
                  <a:lnTo>
                    <a:pt x="158" y="2306"/>
                  </a:lnTo>
                  <a:lnTo>
                    <a:pt x="161" y="2301"/>
                  </a:lnTo>
                  <a:lnTo>
                    <a:pt x="165" y="2297"/>
                  </a:lnTo>
                  <a:lnTo>
                    <a:pt x="169" y="2293"/>
                  </a:lnTo>
                  <a:lnTo>
                    <a:pt x="173" y="2293"/>
                  </a:lnTo>
                  <a:lnTo>
                    <a:pt x="175" y="2291"/>
                  </a:lnTo>
                  <a:lnTo>
                    <a:pt x="184" y="2291"/>
                  </a:lnTo>
                  <a:lnTo>
                    <a:pt x="190" y="2289"/>
                  </a:lnTo>
                  <a:lnTo>
                    <a:pt x="200" y="2289"/>
                  </a:lnTo>
                  <a:lnTo>
                    <a:pt x="209" y="2289"/>
                  </a:lnTo>
                  <a:lnTo>
                    <a:pt x="220" y="2289"/>
                  </a:lnTo>
                  <a:lnTo>
                    <a:pt x="232" y="2289"/>
                  </a:lnTo>
                  <a:lnTo>
                    <a:pt x="243" y="2289"/>
                  </a:lnTo>
                  <a:lnTo>
                    <a:pt x="255" y="2287"/>
                  </a:lnTo>
                  <a:lnTo>
                    <a:pt x="270" y="2287"/>
                  </a:lnTo>
                  <a:lnTo>
                    <a:pt x="285" y="2287"/>
                  </a:lnTo>
                  <a:lnTo>
                    <a:pt x="300" y="2287"/>
                  </a:lnTo>
                  <a:lnTo>
                    <a:pt x="314" y="2287"/>
                  </a:lnTo>
                  <a:lnTo>
                    <a:pt x="331" y="2287"/>
                  </a:lnTo>
                  <a:lnTo>
                    <a:pt x="344" y="2285"/>
                  </a:lnTo>
                  <a:lnTo>
                    <a:pt x="357" y="2285"/>
                  </a:lnTo>
                  <a:lnTo>
                    <a:pt x="372" y="2285"/>
                  </a:lnTo>
                  <a:lnTo>
                    <a:pt x="388" y="2285"/>
                  </a:lnTo>
                  <a:lnTo>
                    <a:pt x="401" y="2285"/>
                  </a:lnTo>
                  <a:lnTo>
                    <a:pt x="414" y="2285"/>
                  </a:lnTo>
                  <a:lnTo>
                    <a:pt x="428" y="2285"/>
                  </a:lnTo>
                  <a:lnTo>
                    <a:pt x="439" y="2285"/>
                  </a:lnTo>
                  <a:lnTo>
                    <a:pt x="449" y="2285"/>
                  </a:lnTo>
                  <a:lnTo>
                    <a:pt x="458" y="2285"/>
                  </a:lnTo>
                  <a:lnTo>
                    <a:pt x="466" y="2285"/>
                  </a:lnTo>
                  <a:lnTo>
                    <a:pt x="475" y="2285"/>
                  </a:lnTo>
                  <a:lnTo>
                    <a:pt x="485" y="2285"/>
                  </a:lnTo>
                  <a:lnTo>
                    <a:pt x="488" y="2287"/>
                  </a:lnTo>
                  <a:lnTo>
                    <a:pt x="488" y="2285"/>
                  </a:lnTo>
                  <a:lnTo>
                    <a:pt x="488" y="2282"/>
                  </a:lnTo>
                  <a:lnTo>
                    <a:pt x="488" y="2274"/>
                  </a:lnTo>
                  <a:lnTo>
                    <a:pt x="492" y="2264"/>
                  </a:lnTo>
                  <a:lnTo>
                    <a:pt x="494" y="2253"/>
                  </a:lnTo>
                  <a:lnTo>
                    <a:pt x="496" y="2242"/>
                  </a:lnTo>
                  <a:lnTo>
                    <a:pt x="500" y="2226"/>
                  </a:lnTo>
                  <a:lnTo>
                    <a:pt x="506" y="2211"/>
                  </a:lnTo>
                  <a:lnTo>
                    <a:pt x="509" y="2192"/>
                  </a:lnTo>
                  <a:lnTo>
                    <a:pt x="513" y="2175"/>
                  </a:lnTo>
                  <a:lnTo>
                    <a:pt x="517" y="2156"/>
                  </a:lnTo>
                  <a:lnTo>
                    <a:pt x="523" y="2137"/>
                  </a:lnTo>
                  <a:lnTo>
                    <a:pt x="526" y="2116"/>
                  </a:lnTo>
                  <a:lnTo>
                    <a:pt x="532" y="2095"/>
                  </a:lnTo>
                  <a:lnTo>
                    <a:pt x="538" y="2074"/>
                  </a:lnTo>
                  <a:lnTo>
                    <a:pt x="544" y="2057"/>
                  </a:lnTo>
                  <a:lnTo>
                    <a:pt x="547" y="2036"/>
                  </a:lnTo>
                  <a:lnTo>
                    <a:pt x="553" y="2019"/>
                  </a:lnTo>
                  <a:lnTo>
                    <a:pt x="557" y="2000"/>
                  </a:lnTo>
                  <a:lnTo>
                    <a:pt x="563" y="1983"/>
                  </a:lnTo>
                  <a:lnTo>
                    <a:pt x="568" y="1966"/>
                  </a:lnTo>
                  <a:lnTo>
                    <a:pt x="572" y="1951"/>
                  </a:lnTo>
                  <a:lnTo>
                    <a:pt x="576" y="1937"/>
                  </a:lnTo>
                  <a:lnTo>
                    <a:pt x="582" y="1926"/>
                  </a:lnTo>
                  <a:lnTo>
                    <a:pt x="584" y="1913"/>
                  </a:lnTo>
                  <a:lnTo>
                    <a:pt x="587" y="1901"/>
                  </a:lnTo>
                  <a:lnTo>
                    <a:pt x="589" y="1892"/>
                  </a:lnTo>
                  <a:lnTo>
                    <a:pt x="593" y="1886"/>
                  </a:lnTo>
                  <a:lnTo>
                    <a:pt x="597" y="1875"/>
                  </a:lnTo>
                  <a:lnTo>
                    <a:pt x="599" y="1873"/>
                  </a:lnTo>
                  <a:lnTo>
                    <a:pt x="599" y="1871"/>
                  </a:lnTo>
                  <a:lnTo>
                    <a:pt x="603" y="1871"/>
                  </a:lnTo>
                  <a:lnTo>
                    <a:pt x="606" y="1869"/>
                  </a:lnTo>
                  <a:lnTo>
                    <a:pt x="614" y="1867"/>
                  </a:lnTo>
                  <a:lnTo>
                    <a:pt x="620" y="1865"/>
                  </a:lnTo>
                  <a:lnTo>
                    <a:pt x="629" y="1863"/>
                  </a:lnTo>
                  <a:lnTo>
                    <a:pt x="639" y="1861"/>
                  </a:lnTo>
                  <a:lnTo>
                    <a:pt x="652" y="1861"/>
                  </a:lnTo>
                  <a:lnTo>
                    <a:pt x="665" y="1858"/>
                  </a:lnTo>
                  <a:lnTo>
                    <a:pt x="680" y="1854"/>
                  </a:lnTo>
                  <a:lnTo>
                    <a:pt x="696" y="1852"/>
                  </a:lnTo>
                  <a:lnTo>
                    <a:pt x="715" y="1850"/>
                  </a:lnTo>
                  <a:lnTo>
                    <a:pt x="734" y="1846"/>
                  </a:lnTo>
                  <a:lnTo>
                    <a:pt x="755" y="1844"/>
                  </a:lnTo>
                  <a:lnTo>
                    <a:pt x="775" y="1842"/>
                  </a:lnTo>
                  <a:lnTo>
                    <a:pt x="798" y="1842"/>
                  </a:lnTo>
                  <a:lnTo>
                    <a:pt x="819" y="1841"/>
                  </a:lnTo>
                  <a:lnTo>
                    <a:pt x="844" y="1839"/>
                  </a:lnTo>
                  <a:lnTo>
                    <a:pt x="869" y="1839"/>
                  </a:lnTo>
                  <a:lnTo>
                    <a:pt x="893" y="1839"/>
                  </a:lnTo>
                  <a:lnTo>
                    <a:pt x="916" y="1839"/>
                  </a:lnTo>
                  <a:lnTo>
                    <a:pt x="941" y="1839"/>
                  </a:lnTo>
                  <a:lnTo>
                    <a:pt x="962" y="1839"/>
                  </a:lnTo>
                  <a:lnTo>
                    <a:pt x="985" y="1839"/>
                  </a:lnTo>
                  <a:lnTo>
                    <a:pt x="1004" y="1839"/>
                  </a:lnTo>
                  <a:lnTo>
                    <a:pt x="1023" y="1839"/>
                  </a:lnTo>
                  <a:lnTo>
                    <a:pt x="1038" y="1839"/>
                  </a:lnTo>
                  <a:lnTo>
                    <a:pt x="1053" y="1841"/>
                  </a:lnTo>
                  <a:lnTo>
                    <a:pt x="1064" y="1841"/>
                  </a:lnTo>
                  <a:lnTo>
                    <a:pt x="1072" y="1841"/>
                  </a:lnTo>
                  <a:lnTo>
                    <a:pt x="1078" y="1841"/>
                  </a:lnTo>
                  <a:lnTo>
                    <a:pt x="1082" y="1842"/>
                  </a:lnTo>
                  <a:lnTo>
                    <a:pt x="1082" y="1841"/>
                  </a:lnTo>
                  <a:lnTo>
                    <a:pt x="1082" y="1835"/>
                  </a:lnTo>
                  <a:lnTo>
                    <a:pt x="1082" y="1825"/>
                  </a:lnTo>
                  <a:lnTo>
                    <a:pt x="1085" y="1816"/>
                  </a:lnTo>
                  <a:lnTo>
                    <a:pt x="1089" y="1802"/>
                  </a:lnTo>
                  <a:lnTo>
                    <a:pt x="1093" y="1787"/>
                  </a:lnTo>
                  <a:lnTo>
                    <a:pt x="1095" y="1770"/>
                  </a:lnTo>
                  <a:lnTo>
                    <a:pt x="1102" y="1753"/>
                  </a:lnTo>
                  <a:lnTo>
                    <a:pt x="1106" y="1732"/>
                  </a:lnTo>
                  <a:lnTo>
                    <a:pt x="1112" y="1711"/>
                  </a:lnTo>
                  <a:lnTo>
                    <a:pt x="1120" y="1688"/>
                  </a:lnTo>
                  <a:lnTo>
                    <a:pt x="1127" y="1668"/>
                  </a:lnTo>
                  <a:lnTo>
                    <a:pt x="1133" y="1643"/>
                  </a:lnTo>
                  <a:lnTo>
                    <a:pt x="1140" y="1620"/>
                  </a:lnTo>
                  <a:lnTo>
                    <a:pt x="1148" y="1595"/>
                  </a:lnTo>
                  <a:lnTo>
                    <a:pt x="1158" y="1574"/>
                  </a:lnTo>
                  <a:lnTo>
                    <a:pt x="1165" y="1550"/>
                  </a:lnTo>
                  <a:lnTo>
                    <a:pt x="1171" y="1527"/>
                  </a:lnTo>
                  <a:lnTo>
                    <a:pt x="1180" y="1504"/>
                  </a:lnTo>
                  <a:lnTo>
                    <a:pt x="1188" y="1487"/>
                  </a:lnTo>
                  <a:lnTo>
                    <a:pt x="1196" y="1466"/>
                  </a:lnTo>
                  <a:lnTo>
                    <a:pt x="1205" y="1449"/>
                  </a:lnTo>
                  <a:lnTo>
                    <a:pt x="1213" y="1432"/>
                  </a:lnTo>
                  <a:lnTo>
                    <a:pt x="1220" y="1419"/>
                  </a:lnTo>
                  <a:lnTo>
                    <a:pt x="1226" y="1403"/>
                  </a:lnTo>
                  <a:lnTo>
                    <a:pt x="1234" y="1390"/>
                  </a:lnTo>
                  <a:lnTo>
                    <a:pt x="1237" y="1380"/>
                  </a:lnTo>
                  <a:lnTo>
                    <a:pt x="1243" y="1371"/>
                  </a:lnTo>
                  <a:lnTo>
                    <a:pt x="1245" y="1363"/>
                  </a:lnTo>
                  <a:lnTo>
                    <a:pt x="1249" y="1360"/>
                  </a:lnTo>
                  <a:lnTo>
                    <a:pt x="1251" y="1356"/>
                  </a:lnTo>
                  <a:lnTo>
                    <a:pt x="1253" y="1356"/>
                  </a:lnTo>
                  <a:lnTo>
                    <a:pt x="1661" y="1430"/>
                  </a:lnTo>
                  <a:lnTo>
                    <a:pt x="1661" y="1428"/>
                  </a:lnTo>
                  <a:lnTo>
                    <a:pt x="1663" y="1422"/>
                  </a:lnTo>
                  <a:lnTo>
                    <a:pt x="1665" y="1413"/>
                  </a:lnTo>
                  <a:lnTo>
                    <a:pt x="1669" y="1401"/>
                  </a:lnTo>
                  <a:lnTo>
                    <a:pt x="1673" y="1386"/>
                  </a:lnTo>
                  <a:lnTo>
                    <a:pt x="1678" y="1371"/>
                  </a:lnTo>
                  <a:lnTo>
                    <a:pt x="1684" y="1352"/>
                  </a:lnTo>
                  <a:lnTo>
                    <a:pt x="1692" y="1335"/>
                  </a:lnTo>
                  <a:lnTo>
                    <a:pt x="1699" y="1310"/>
                  </a:lnTo>
                  <a:lnTo>
                    <a:pt x="1707" y="1289"/>
                  </a:lnTo>
                  <a:lnTo>
                    <a:pt x="1716" y="1265"/>
                  </a:lnTo>
                  <a:lnTo>
                    <a:pt x="1726" y="1240"/>
                  </a:lnTo>
                  <a:lnTo>
                    <a:pt x="1735" y="1213"/>
                  </a:lnTo>
                  <a:lnTo>
                    <a:pt x="1747" y="1190"/>
                  </a:lnTo>
                  <a:lnTo>
                    <a:pt x="1756" y="1164"/>
                  </a:lnTo>
                  <a:lnTo>
                    <a:pt x="1770" y="1141"/>
                  </a:lnTo>
                  <a:lnTo>
                    <a:pt x="1781" y="1114"/>
                  </a:lnTo>
                  <a:lnTo>
                    <a:pt x="1791" y="1092"/>
                  </a:lnTo>
                  <a:lnTo>
                    <a:pt x="1802" y="1069"/>
                  </a:lnTo>
                  <a:lnTo>
                    <a:pt x="1815" y="1046"/>
                  </a:lnTo>
                  <a:lnTo>
                    <a:pt x="1827" y="1025"/>
                  </a:lnTo>
                  <a:lnTo>
                    <a:pt x="1836" y="1004"/>
                  </a:lnTo>
                  <a:lnTo>
                    <a:pt x="1848" y="985"/>
                  </a:lnTo>
                  <a:lnTo>
                    <a:pt x="1859" y="970"/>
                  </a:lnTo>
                  <a:lnTo>
                    <a:pt x="1867" y="953"/>
                  </a:lnTo>
                  <a:lnTo>
                    <a:pt x="1878" y="939"/>
                  </a:lnTo>
                  <a:lnTo>
                    <a:pt x="1884" y="928"/>
                  </a:lnTo>
                  <a:lnTo>
                    <a:pt x="1891" y="917"/>
                  </a:lnTo>
                  <a:lnTo>
                    <a:pt x="1897" y="909"/>
                  </a:lnTo>
                  <a:lnTo>
                    <a:pt x="1901" y="903"/>
                  </a:lnTo>
                  <a:lnTo>
                    <a:pt x="1905" y="900"/>
                  </a:lnTo>
                  <a:lnTo>
                    <a:pt x="1908" y="900"/>
                  </a:lnTo>
                  <a:lnTo>
                    <a:pt x="1920" y="901"/>
                  </a:lnTo>
                  <a:lnTo>
                    <a:pt x="1926" y="903"/>
                  </a:lnTo>
                  <a:lnTo>
                    <a:pt x="1935" y="905"/>
                  </a:lnTo>
                  <a:lnTo>
                    <a:pt x="1945" y="907"/>
                  </a:lnTo>
                  <a:lnTo>
                    <a:pt x="1956" y="911"/>
                  </a:lnTo>
                  <a:lnTo>
                    <a:pt x="1967" y="913"/>
                  </a:lnTo>
                  <a:lnTo>
                    <a:pt x="1979" y="917"/>
                  </a:lnTo>
                  <a:lnTo>
                    <a:pt x="1990" y="920"/>
                  </a:lnTo>
                  <a:lnTo>
                    <a:pt x="2005" y="924"/>
                  </a:lnTo>
                  <a:lnTo>
                    <a:pt x="2019" y="928"/>
                  </a:lnTo>
                  <a:lnTo>
                    <a:pt x="2032" y="932"/>
                  </a:lnTo>
                  <a:lnTo>
                    <a:pt x="2045" y="938"/>
                  </a:lnTo>
                  <a:lnTo>
                    <a:pt x="2061" y="941"/>
                  </a:lnTo>
                  <a:lnTo>
                    <a:pt x="2074" y="945"/>
                  </a:lnTo>
                  <a:lnTo>
                    <a:pt x="2087" y="951"/>
                  </a:lnTo>
                  <a:lnTo>
                    <a:pt x="2099" y="957"/>
                  </a:lnTo>
                  <a:lnTo>
                    <a:pt x="2112" y="962"/>
                  </a:lnTo>
                  <a:lnTo>
                    <a:pt x="2123" y="968"/>
                  </a:lnTo>
                  <a:lnTo>
                    <a:pt x="2137" y="972"/>
                  </a:lnTo>
                  <a:lnTo>
                    <a:pt x="2146" y="978"/>
                  </a:lnTo>
                  <a:lnTo>
                    <a:pt x="2157" y="983"/>
                  </a:lnTo>
                  <a:lnTo>
                    <a:pt x="2165" y="987"/>
                  </a:lnTo>
                  <a:lnTo>
                    <a:pt x="2175" y="991"/>
                  </a:lnTo>
                  <a:lnTo>
                    <a:pt x="2180" y="995"/>
                  </a:lnTo>
                  <a:lnTo>
                    <a:pt x="2188" y="998"/>
                  </a:lnTo>
                  <a:lnTo>
                    <a:pt x="2195" y="1002"/>
                  </a:lnTo>
                  <a:lnTo>
                    <a:pt x="2199" y="1004"/>
                  </a:lnTo>
                  <a:lnTo>
                    <a:pt x="2199" y="1000"/>
                  </a:lnTo>
                  <a:lnTo>
                    <a:pt x="2205" y="993"/>
                  </a:lnTo>
                  <a:lnTo>
                    <a:pt x="2211" y="978"/>
                  </a:lnTo>
                  <a:lnTo>
                    <a:pt x="2220" y="960"/>
                  </a:lnTo>
                  <a:lnTo>
                    <a:pt x="2232" y="938"/>
                  </a:lnTo>
                  <a:lnTo>
                    <a:pt x="2245" y="911"/>
                  </a:lnTo>
                  <a:lnTo>
                    <a:pt x="2260" y="882"/>
                  </a:lnTo>
                  <a:lnTo>
                    <a:pt x="2277" y="852"/>
                  </a:lnTo>
                  <a:lnTo>
                    <a:pt x="2294" y="816"/>
                  </a:lnTo>
                  <a:lnTo>
                    <a:pt x="2315" y="782"/>
                  </a:lnTo>
                  <a:lnTo>
                    <a:pt x="2332" y="744"/>
                  </a:lnTo>
                  <a:lnTo>
                    <a:pt x="2355" y="708"/>
                  </a:lnTo>
                  <a:lnTo>
                    <a:pt x="2374" y="671"/>
                  </a:lnTo>
                  <a:lnTo>
                    <a:pt x="2397" y="633"/>
                  </a:lnTo>
                  <a:lnTo>
                    <a:pt x="2418" y="599"/>
                  </a:lnTo>
                  <a:lnTo>
                    <a:pt x="2439" y="565"/>
                  </a:lnTo>
                  <a:lnTo>
                    <a:pt x="2456" y="533"/>
                  </a:lnTo>
                  <a:lnTo>
                    <a:pt x="2477" y="502"/>
                  </a:lnTo>
                  <a:lnTo>
                    <a:pt x="2494" y="474"/>
                  </a:lnTo>
                  <a:lnTo>
                    <a:pt x="2513" y="447"/>
                  </a:lnTo>
                  <a:lnTo>
                    <a:pt x="2528" y="422"/>
                  </a:lnTo>
                  <a:lnTo>
                    <a:pt x="2545" y="400"/>
                  </a:lnTo>
                  <a:lnTo>
                    <a:pt x="2560" y="379"/>
                  </a:lnTo>
                  <a:lnTo>
                    <a:pt x="2576" y="362"/>
                  </a:lnTo>
                  <a:lnTo>
                    <a:pt x="2587" y="345"/>
                  </a:lnTo>
                  <a:lnTo>
                    <a:pt x="2597" y="329"/>
                  </a:lnTo>
                  <a:lnTo>
                    <a:pt x="2608" y="318"/>
                  </a:lnTo>
                  <a:lnTo>
                    <a:pt x="2616" y="308"/>
                  </a:lnTo>
                  <a:lnTo>
                    <a:pt x="2621" y="299"/>
                  </a:lnTo>
                  <a:lnTo>
                    <a:pt x="2627" y="295"/>
                  </a:lnTo>
                  <a:lnTo>
                    <a:pt x="2629" y="291"/>
                  </a:lnTo>
                  <a:lnTo>
                    <a:pt x="2633" y="291"/>
                  </a:lnTo>
                  <a:lnTo>
                    <a:pt x="2629" y="287"/>
                  </a:lnTo>
                  <a:lnTo>
                    <a:pt x="2623" y="282"/>
                  </a:lnTo>
                  <a:lnTo>
                    <a:pt x="2617" y="276"/>
                  </a:lnTo>
                  <a:lnTo>
                    <a:pt x="2612" y="270"/>
                  </a:lnTo>
                  <a:lnTo>
                    <a:pt x="2606" y="265"/>
                  </a:lnTo>
                  <a:lnTo>
                    <a:pt x="2600" y="259"/>
                  </a:lnTo>
                  <a:lnTo>
                    <a:pt x="2591" y="249"/>
                  </a:lnTo>
                  <a:lnTo>
                    <a:pt x="2583" y="244"/>
                  </a:lnTo>
                  <a:lnTo>
                    <a:pt x="2576" y="236"/>
                  </a:lnTo>
                  <a:lnTo>
                    <a:pt x="2566" y="229"/>
                  </a:lnTo>
                  <a:lnTo>
                    <a:pt x="2557" y="219"/>
                  </a:lnTo>
                  <a:lnTo>
                    <a:pt x="2547" y="211"/>
                  </a:lnTo>
                  <a:lnTo>
                    <a:pt x="2538" y="206"/>
                  </a:lnTo>
                  <a:lnTo>
                    <a:pt x="2528" y="198"/>
                  </a:lnTo>
                  <a:lnTo>
                    <a:pt x="2517" y="189"/>
                  </a:lnTo>
                  <a:lnTo>
                    <a:pt x="2505" y="181"/>
                  </a:lnTo>
                  <a:lnTo>
                    <a:pt x="2494" y="175"/>
                  </a:lnTo>
                  <a:lnTo>
                    <a:pt x="2484" y="170"/>
                  </a:lnTo>
                  <a:lnTo>
                    <a:pt x="2473" y="164"/>
                  </a:lnTo>
                  <a:lnTo>
                    <a:pt x="2464" y="158"/>
                  </a:lnTo>
                  <a:lnTo>
                    <a:pt x="2452" y="153"/>
                  </a:lnTo>
                  <a:lnTo>
                    <a:pt x="2446" y="151"/>
                  </a:lnTo>
                  <a:lnTo>
                    <a:pt x="2435" y="145"/>
                  </a:lnTo>
                  <a:lnTo>
                    <a:pt x="2429" y="141"/>
                  </a:lnTo>
                  <a:lnTo>
                    <a:pt x="2422" y="139"/>
                  </a:lnTo>
                  <a:lnTo>
                    <a:pt x="2418" y="135"/>
                  </a:lnTo>
                  <a:lnTo>
                    <a:pt x="2410" y="132"/>
                  </a:lnTo>
                  <a:lnTo>
                    <a:pt x="2408" y="132"/>
                  </a:lnTo>
                  <a:lnTo>
                    <a:pt x="2412" y="130"/>
                  </a:lnTo>
                  <a:lnTo>
                    <a:pt x="2418" y="128"/>
                  </a:lnTo>
                  <a:lnTo>
                    <a:pt x="2429" y="126"/>
                  </a:lnTo>
                  <a:lnTo>
                    <a:pt x="2441" y="122"/>
                  </a:lnTo>
                  <a:lnTo>
                    <a:pt x="2456" y="120"/>
                  </a:lnTo>
                  <a:lnTo>
                    <a:pt x="2473" y="116"/>
                  </a:lnTo>
                  <a:lnTo>
                    <a:pt x="2492" y="114"/>
                  </a:lnTo>
                  <a:lnTo>
                    <a:pt x="2511" y="109"/>
                  </a:lnTo>
                  <a:lnTo>
                    <a:pt x="2534" y="105"/>
                  </a:lnTo>
                  <a:lnTo>
                    <a:pt x="2559" y="99"/>
                  </a:lnTo>
                  <a:lnTo>
                    <a:pt x="2583" y="95"/>
                  </a:lnTo>
                  <a:lnTo>
                    <a:pt x="2610" y="88"/>
                  </a:lnTo>
                  <a:lnTo>
                    <a:pt x="2638" y="84"/>
                  </a:lnTo>
                  <a:lnTo>
                    <a:pt x="2667" y="76"/>
                  </a:lnTo>
                  <a:lnTo>
                    <a:pt x="2697" y="73"/>
                  </a:lnTo>
                  <a:lnTo>
                    <a:pt x="2726" y="65"/>
                  </a:lnTo>
                  <a:lnTo>
                    <a:pt x="2756" y="59"/>
                  </a:lnTo>
                  <a:lnTo>
                    <a:pt x="2787" y="54"/>
                  </a:lnTo>
                  <a:lnTo>
                    <a:pt x="2817" y="46"/>
                  </a:lnTo>
                  <a:lnTo>
                    <a:pt x="2846" y="38"/>
                  </a:lnTo>
                  <a:lnTo>
                    <a:pt x="2874" y="35"/>
                  </a:lnTo>
                  <a:lnTo>
                    <a:pt x="2903" y="29"/>
                  </a:lnTo>
                  <a:lnTo>
                    <a:pt x="2929" y="23"/>
                  </a:lnTo>
                  <a:lnTo>
                    <a:pt x="2952" y="18"/>
                  </a:lnTo>
                  <a:lnTo>
                    <a:pt x="2977" y="14"/>
                  </a:lnTo>
                  <a:lnTo>
                    <a:pt x="2994" y="10"/>
                  </a:lnTo>
                  <a:lnTo>
                    <a:pt x="3013" y="6"/>
                  </a:lnTo>
                  <a:lnTo>
                    <a:pt x="3026" y="2"/>
                  </a:lnTo>
                  <a:lnTo>
                    <a:pt x="3036" y="0"/>
                  </a:lnTo>
                  <a:lnTo>
                    <a:pt x="3041" y="0"/>
                  </a:lnTo>
                  <a:lnTo>
                    <a:pt x="3045" y="0"/>
                  </a:lnTo>
                  <a:lnTo>
                    <a:pt x="3045" y="4"/>
                  </a:lnTo>
                  <a:lnTo>
                    <a:pt x="3045" y="14"/>
                  </a:lnTo>
                  <a:lnTo>
                    <a:pt x="3047" y="27"/>
                  </a:lnTo>
                  <a:lnTo>
                    <a:pt x="3051" y="48"/>
                  </a:lnTo>
                  <a:lnTo>
                    <a:pt x="3053" y="73"/>
                  </a:lnTo>
                  <a:lnTo>
                    <a:pt x="3055" y="101"/>
                  </a:lnTo>
                  <a:lnTo>
                    <a:pt x="3059" y="132"/>
                  </a:lnTo>
                  <a:lnTo>
                    <a:pt x="3062" y="168"/>
                  </a:lnTo>
                  <a:lnTo>
                    <a:pt x="3066" y="204"/>
                  </a:lnTo>
                  <a:lnTo>
                    <a:pt x="3070" y="244"/>
                  </a:lnTo>
                  <a:lnTo>
                    <a:pt x="3072" y="284"/>
                  </a:lnTo>
                  <a:lnTo>
                    <a:pt x="3076" y="325"/>
                  </a:lnTo>
                  <a:lnTo>
                    <a:pt x="3076" y="365"/>
                  </a:lnTo>
                  <a:lnTo>
                    <a:pt x="3079" y="407"/>
                  </a:lnTo>
                  <a:lnTo>
                    <a:pt x="3079" y="447"/>
                  </a:lnTo>
                  <a:lnTo>
                    <a:pt x="3081" y="487"/>
                  </a:lnTo>
                  <a:lnTo>
                    <a:pt x="3079" y="523"/>
                  </a:lnTo>
                  <a:lnTo>
                    <a:pt x="3078" y="557"/>
                  </a:lnTo>
                  <a:lnTo>
                    <a:pt x="3076" y="588"/>
                  </a:lnTo>
                  <a:lnTo>
                    <a:pt x="3072" y="620"/>
                  </a:lnTo>
                  <a:lnTo>
                    <a:pt x="3070" y="647"/>
                  </a:lnTo>
                  <a:lnTo>
                    <a:pt x="3066" y="671"/>
                  </a:lnTo>
                  <a:lnTo>
                    <a:pt x="3062" y="696"/>
                  </a:lnTo>
                  <a:lnTo>
                    <a:pt x="3059" y="717"/>
                  </a:lnTo>
                  <a:lnTo>
                    <a:pt x="3055" y="736"/>
                  </a:lnTo>
                  <a:lnTo>
                    <a:pt x="3053" y="753"/>
                  </a:lnTo>
                  <a:lnTo>
                    <a:pt x="3049" y="767"/>
                  </a:lnTo>
                  <a:lnTo>
                    <a:pt x="3045" y="780"/>
                  </a:lnTo>
                  <a:lnTo>
                    <a:pt x="3041" y="787"/>
                  </a:lnTo>
                  <a:lnTo>
                    <a:pt x="3041" y="795"/>
                  </a:lnTo>
                  <a:lnTo>
                    <a:pt x="3041" y="799"/>
                  </a:lnTo>
                  <a:lnTo>
                    <a:pt x="3041" y="801"/>
                  </a:lnTo>
                  <a:lnTo>
                    <a:pt x="3038" y="797"/>
                  </a:lnTo>
                  <a:lnTo>
                    <a:pt x="3034" y="789"/>
                  </a:lnTo>
                  <a:lnTo>
                    <a:pt x="3032" y="784"/>
                  </a:lnTo>
                  <a:lnTo>
                    <a:pt x="3028" y="780"/>
                  </a:lnTo>
                  <a:lnTo>
                    <a:pt x="3024" y="772"/>
                  </a:lnTo>
                  <a:lnTo>
                    <a:pt x="3020" y="765"/>
                  </a:lnTo>
                  <a:lnTo>
                    <a:pt x="3015" y="755"/>
                  </a:lnTo>
                  <a:lnTo>
                    <a:pt x="3011" y="746"/>
                  </a:lnTo>
                  <a:lnTo>
                    <a:pt x="3003" y="736"/>
                  </a:lnTo>
                  <a:lnTo>
                    <a:pt x="3000" y="727"/>
                  </a:lnTo>
                  <a:lnTo>
                    <a:pt x="2992" y="713"/>
                  </a:lnTo>
                  <a:lnTo>
                    <a:pt x="2984" y="702"/>
                  </a:lnTo>
                  <a:lnTo>
                    <a:pt x="2977" y="692"/>
                  </a:lnTo>
                  <a:lnTo>
                    <a:pt x="2969" y="681"/>
                  </a:lnTo>
                  <a:lnTo>
                    <a:pt x="2960" y="668"/>
                  </a:lnTo>
                  <a:lnTo>
                    <a:pt x="2952" y="654"/>
                  </a:lnTo>
                  <a:lnTo>
                    <a:pt x="2943" y="641"/>
                  </a:lnTo>
                  <a:lnTo>
                    <a:pt x="2931" y="630"/>
                  </a:lnTo>
                  <a:lnTo>
                    <a:pt x="2922" y="616"/>
                  </a:lnTo>
                  <a:lnTo>
                    <a:pt x="2912" y="605"/>
                  </a:lnTo>
                  <a:lnTo>
                    <a:pt x="2903" y="594"/>
                  </a:lnTo>
                  <a:lnTo>
                    <a:pt x="2895" y="584"/>
                  </a:lnTo>
                  <a:lnTo>
                    <a:pt x="2886" y="573"/>
                  </a:lnTo>
                  <a:lnTo>
                    <a:pt x="2878" y="565"/>
                  </a:lnTo>
                  <a:lnTo>
                    <a:pt x="2870" y="556"/>
                  </a:lnTo>
                  <a:lnTo>
                    <a:pt x="2867" y="550"/>
                  </a:lnTo>
                  <a:lnTo>
                    <a:pt x="2857" y="540"/>
                  </a:lnTo>
                  <a:lnTo>
                    <a:pt x="2855" y="536"/>
                  </a:lnTo>
                  <a:lnTo>
                    <a:pt x="2853" y="538"/>
                  </a:lnTo>
                  <a:lnTo>
                    <a:pt x="2849" y="544"/>
                  </a:lnTo>
                  <a:lnTo>
                    <a:pt x="2846" y="552"/>
                  </a:lnTo>
                  <a:lnTo>
                    <a:pt x="2838" y="563"/>
                  </a:lnTo>
                  <a:lnTo>
                    <a:pt x="2830" y="576"/>
                  </a:lnTo>
                  <a:lnTo>
                    <a:pt x="2821" y="595"/>
                  </a:lnTo>
                  <a:lnTo>
                    <a:pt x="2809" y="614"/>
                  </a:lnTo>
                  <a:lnTo>
                    <a:pt x="2800" y="639"/>
                  </a:lnTo>
                  <a:lnTo>
                    <a:pt x="2785" y="664"/>
                  </a:lnTo>
                  <a:lnTo>
                    <a:pt x="2771" y="692"/>
                  </a:lnTo>
                  <a:lnTo>
                    <a:pt x="2756" y="723"/>
                  </a:lnTo>
                  <a:lnTo>
                    <a:pt x="2741" y="757"/>
                  </a:lnTo>
                  <a:lnTo>
                    <a:pt x="2724" y="793"/>
                  </a:lnTo>
                  <a:lnTo>
                    <a:pt x="2707" y="831"/>
                  </a:lnTo>
                  <a:lnTo>
                    <a:pt x="2688" y="871"/>
                  </a:lnTo>
                  <a:lnTo>
                    <a:pt x="2671" y="915"/>
                  </a:lnTo>
                  <a:lnTo>
                    <a:pt x="2652" y="958"/>
                  </a:lnTo>
                  <a:lnTo>
                    <a:pt x="2633" y="1004"/>
                  </a:lnTo>
                  <a:lnTo>
                    <a:pt x="2614" y="1050"/>
                  </a:lnTo>
                  <a:lnTo>
                    <a:pt x="2597" y="1097"/>
                  </a:lnTo>
                  <a:lnTo>
                    <a:pt x="2579" y="1141"/>
                  </a:lnTo>
                  <a:lnTo>
                    <a:pt x="2562" y="1187"/>
                  </a:lnTo>
                  <a:lnTo>
                    <a:pt x="2545" y="1230"/>
                  </a:lnTo>
                  <a:lnTo>
                    <a:pt x="2532" y="1272"/>
                  </a:lnTo>
                  <a:lnTo>
                    <a:pt x="2519" y="1310"/>
                  </a:lnTo>
                  <a:lnTo>
                    <a:pt x="2503" y="1346"/>
                  </a:lnTo>
                  <a:lnTo>
                    <a:pt x="2494" y="1377"/>
                  </a:lnTo>
                  <a:lnTo>
                    <a:pt x="2484" y="1405"/>
                  </a:lnTo>
                  <a:lnTo>
                    <a:pt x="2477" y="1426"/>
                  </a:lnTo>
                  <a:lnTo>
                    <a:pt x="2471" y="1443"/>
                  </a:lnTo>
                  <a:lnTo>
                    <a:pt x="2467" y="1455"/>
                  </a:lnTo>
                  <a:lnTo>
                    <a:pt x="2467" y="1458"/>
                  </a:lnTo>
                  <a:lnTo>
                    <a:pt x="2464" y="1457"/>
                  </a:lnTo>
                  <a:lnTo>
                    <a:pt x="2454" y="1453"/>
                  </a:lnTo>
                  <a:lnTo>
                    <a:pt x="2446" y="1449"/>
                  </a:lnTo>
                  <a:lnTo>
                    <a:pt x="2439" y="1445"/>
                  </a:lnTo>
                  <a:lnTo>
                    <a:pt x="2429" y="1439"/>
                  </a:lnTo>
                  <a:lnTo>
                    <a:pt x="2418" y="1436"/>
                  </a:lnTo>
                  <a:lnTo>
                    <a:pt x="2405" y="1430"/>
                  </a:lnTo>
                  <a:lnTo>
                    <a:pt x="2391" y="1424"/>
                  </a:lnTo>
                  <a:lnTo>
                    <a:pt x="2376" y="1419"/>
                  </a:lnTo>
                  <a:lnTo>
                    <a:pt x="2359" y="1411"/>
                  </a:lnTo>
                  <a:lnTo>
                    <a:pt x="2342" y="1405"/>
                  </a:lnTo>
                  <a:lnTo>
                    <a:pt x="2323" y="1398"/>
                  </a:lnTo>
                  <a:lnTo>
                    <a:pt x="2304" y="1390"/>
                  </a:lnTo>
                  <a:lnTo>
                    <a:pt x="2283" y="1384"/>
                  </a:lnTo>
                  <a:lnTo>
                    <a:pt x="2260" y="1377"/>
                  </a:lnTo>
                  <a:lnTo>
                    <a:pt x="2235" y="1369"/>
                  </a:lnTo>
                  <a:lnTo>
                    <a:pt x="2211" y="1360"/>
                  </a:lnTo>
                  <a:lnTo>
                    <a:pt x="2188" y="1352"/>
                  </a:lnTo>
                  <a:lnTo>
                    <a:pt x="2163" y="1346"/>
                  </a:lnTo>
                  <a:lnTo>
                    <a:pt x="2142" y="1339"/>
                  </a:lnTo>
                  <a:lnTo>
                    <a:pt x="2119" y="1331"/>
                  </a:lnTo>
                  <a:lnTo>
                    <a:pt x="2099" y="1325"/>
                  </a:lnTo>
                  <a:lnTo>
                    <a:pt x="2078" y="1318"/>
                  </a:lnTo>
                  <a:lnTo>
                    <a:pt x="2061" y="1314"/>
                  </a:lnTo>
                  <a:lnTo>
                    <a:pt x="2043" y="1310"/>
                  </a:lnTo>
                  <a:lnTo>
                    <a:pt x="2030" y="1306"/>
                  </a:lnTo>
                  <a:lnTo>
                    <a:pt x="2019" y="1303"/>
                  </a:lnTo>
                  <a:lnTo>
                    <a:pt x="2009" y="1301"/>
                  </a:lnTo>
                  <a:lnTo>
                    <a:pt x="2005" y="1299"/>
                  </a:lnTo>
                  <a:lnTo>
                    <a:pt x="2003" y="1299"/>
                  </a:lnTo>
                  <a:lnTo>
                    <a:pt x="2002" y="1301"/>
                  </a:lnTo>
                  <a:lnTo>
                    <a:pt x="2002" y="1308"/>
                  </a:lnTo>
                  <a:lnTo>
                    <a:pt x="1998" y="1320"/>
                  </a:lnTo>
                  <a:lnTo>
                    <a:pt x="1996" y="1335"/>
                  </a:lnTo>
                  <a:lnTo>
                    <a:pt x="1992" y="1356"/>
                  </a:lnTo>
                  <a:lnTo>
                    <a:pt x="1988" y="1379"/>
                  </a:lnTo>
                  <a:lnTo>
                    <a:pt x="1984" y="1403"/>
                  </a:lnTo>
                  <a:lnTo>
                    <a:pt x="1983" y="1432"/>
                  </a:lnTo>
                  <a:lnTo>
                    <a:pt x="1977" y="1462"/>
                  </a:lnTo>
                  <a:lnTo>
                    <a:pt x="1973" y="1495"/>
                  </a:lnTo>
                  <a:lnTo>
                    <a:pt x="1967" y="1525"/>
                  </a:lnTo>
                  <a:lnTo>
                    <a:pt x="1964" y="1559"/>
                  </a:lnTo>
                  <a:lnTo>
                    <a:pt x="1958" y="1591"/>
                  </a:lnTo>
                  <a:lnTo>
                    <a:pt x="1952" y="1626"/>
                  </a:lnTo>
                  <a:lnTo>
                    <a:pt x="1950" y="1656"/>
                  </a:lnTo>
                  <a:lnTo>
                    <a:pt x="1946" y="1688"/>
                  </a:lnTo>
                  <a:lnTo>
                    <a:pt x="1939" y="1717"/>
                  </a:lnTo>
                  <a:lnTo>
                    <a:pt x="1935" y="1744"/>
                  </a:lnTo>
                  <a:lnTo>
                    <a:pt x="1933" y="1768"/>
                  </a:lnTo>
                  <a:lnTo>
                    <a:pt x="1929" y="1793"/>
                  </a:lnTo>
                  <a:lnTo>
                    <a:pt x="1926" y="1814"/>
                  </a:lnTo>
                  <a:lnTo>
                    <a:pt x="1922" y="1837"/>
                  </a:lnTo>
                  <a:lnTo>
                    <a:pt x="1920" y="1854"/>
                  </a:lnTo>
                  <a:lnTo>
                    <a:pt x="1918" y="1871"/>
                  </a:lnTo>
                  <a:lnTo>
                    <a:pt x="1916" y="1884"/>
                  </a:lnTo>
                  <a:lnTo>
                    <a:pt x="1914" y="1899"/>
                  </a:lnTo>
                  <a:lnTo>
                    <a:pt x="1912" y="1909"/>
                  </a:lnTo>
                  <a:lnTo>
                    <a:pt x="1912" y="1920"/>
                  </a:lnTo>
                  <a:lnTo>
                    <a:pt x="1910" y="1926"/>
                  </a:lnTo>
                  <a:lnTo>
                    <a:pt x="1910" y="1934"/>
                  </a:lnTo>
                  <a:lnTo>
                    <a:pt x="1910" y="1936"/>
                  </a:lnTo>
                  <a:lnTo>
                    <a:pt x="1910" y="1937"/>
                  </a:lnTo>
                  <a:lnTo>
                    <a:pt x="1908" y="1937"/>
                  </a:lnTo>
                  <a:lnTo>
                    <a:pt x="1901" y="1936"/>
                  </a:lnTo>
                  <a:lnTo>
                    <a:pt x="1893" y="1932"/>
                  </a:lnTo>
                  <a:lnTo>
                    <a:pt x="1882" y="1930"/>
                  </a:lnTo>
                  <a:lnTo>
                    <a:pt x="1867" y="1924"/>
                  </a:lnTo>
                  <a:lnTo>
                    <a:pt x="1851" y="1920"/>
                  </a:lnTo>
                  <a:lnTo>
                    <a:pt x="1832" y="1917"/>
                  </a:lnTo>
                  <a:lnTo>
                    <a:pt x="1813" y="1913"/>
                  </a:lnTo>
                  <a:lnTo>
                    <a:pt x="1791" y="1905"/>
                  </a:lnTo>
                  <a:lnTo>
                    <a:pt x="1768" y="1899"/>
                  </a:lnTo>
                  <a:lnTo>
                    <a:pt x="1743" y="1894"/>
                  </a:lnTo>
                  <a:lnTo>
                    <a:pt x="1718" y="1888"/>
                  </a:lnTo>
                  <a:lnTo>
                    <a:pt x="1694" y="1882"/>
                  </a:lnTo>
                  <a:lnTo>
                    <a:pt x="1669" y="1879"/>
                  </a:lnTo>
                  <a:lnTo>
                    <a:pt x="1644" y="1871"/>
                  </a:lnTo>
                  <a:lnTo>
                    <a:pt x="1621" y="1867"/>
                  </a:lnTo>
                  <a:lnTo>
                    <a:pt x="1595" y="1863"/>
                  </a:lnTo>
                  <a:lnTo>
                    <a:pt x="1574" y="1860"/>
                  </a:lnTo>
                  <a:lnTo>
                    <a:pt x="1551" y="1856"/>
                  </a:lnTo>
                  <a:lnTo>
                    <a:pt x="1530" y="1854"/>
                  </a:lnTo>
                  <a:lnTo>
                    <a:pt x="1509" y="1850"/>
                  </a:lnTo>
                  <a:lnTo>
                    <a:pt x="1490" y="1848"/>
                  </a:lnTo>
                  <a:lnTo>
                    <a:pt x="1471" y="1846"/>
                  </a:lnTo>
                  <a:lnTo>
                    <a:pt x="1458" y="1846"/>
                  </a:lnTo>
                  <a:lnTo>
                    <a:pt x="1441" y="1842"/>
                  </a:lnTo>
                  <a:lnTo>
                    <a:pt x="1429" y="1842"/>
                  </a:lnTo>
                  <a:lnTo>
                    <a:pt x="1416" y="1842"/>
                  </a:lnTo>
                  <a:lnTo>
                    <a:pt x="1409" y="1842"/>
                  </a:lnTo>
                  <a:lnTo>
                    <a:pt x="1399" y="1842"/>
                  </a:lnTo>
                  <a:lnTo>
                    <a:pt x="1395" y="1842"/>
                  </a:lnTo>
                  <a:lnTo>
                    <a:pt x="1391" y="1842"/>
                  </a:lnTo>
                  <a:lnTo>
                    <a:pt x="1389" y="1842"/>
                  </a:lnTo>
                  <a:lnTo>
                    <a:pt x="1389" y="1846"/>
                  </a:lnTo>
                  <a:lnTo>
                    <a:pt x="1388" y="1852"/>
                  </a:lnTo>
                  <a:lnTo>
                    <a:pt x="1388" y="1861"/>
                  </a:lnTo>
                  <a:lnTo>
                    <a:pt x="1386" y="1871"/>
                  </a:lnTo>
                  <a:lnTo>
                    <a:pt x="1386" y="1882"/>
                  </a:lnTo>
                  <a:lnTo>
                    <a:pt x="1384" y="1898"/>
                  </a:lnTo>
                  <a:lnTo>
                    <a:pt x="1384" y="1913"/>
                  </a:lnTo>
                  <a:lnTo>
                    <a:pt x="1382" y="1930"/>
                  </a:lnTo>
                  <a:lnTo>
                    <a:pt x="1378" y="1947"/>
                  </a:lnTo>
                  <a:lnTo>
                    <a:pt x="1376" y="1966"/>
                  </a:lnTo>
                  <a:lnTo>
                    <a:pt x="1374" y="1987"/>
                  </a:lnTo>
                  <a:lnTo>
                    <a:pt x="1372" y="2006"/>
                  </a:lnTo>
                  <a:lnTo>
                    <a:pt x="1370" y="2027"/>
                  </a:lnTo>
                  <a:lnTo>
                    <a:pt x="1369" y="2050"/>
                  </a:lnTo>
                  <a:lnTo>
                    <a:pt x="1369" y="2071"/>
                  </a:lnTo>
                  <a:lnTo>
                    <a:pt x="1365" y="2091"/>
                  </a:lnTo>
                  <a:lnTo>
                    <a:pt x="1361" y="2114"/>
                  </a:lnTo>
                  <a:lnTo>
                    <a:pt x="1357" y="2135"/>
                  </a:lnTo>
                  <a:lnTo>
                    <a:pt x="1355" y="2158"/>
                  </a:lnTo>
                  <a:lnTo>
                    <a:pt x="1351" y="2177"/>
                  </a:lnTo>
                  <a:lnTo>
                    <a:pt x="1351" y="2196"/>
                  </a:lnTo>
                  <a:lnTo>
                    <a:pt x="1348" y="2215"/>
                  </a:lnTo>
                  <a:lnTo>
                    <a:pt x="1348" y="2234"/>
                  </a:lnTo>
                  <a:lnTo>
                    <a:pt x="1344" y="2247"/>
                  </a:lnTo>
                  <a:lnTo>
                    <a:pt x="1342" y="2263"/>
                  </a:lnTo>
                  <a:lnTo>
                    <a:pt x="1340" y="2276"/>
                  </a:lnTo>
                  <a:lnTo>
                    <a:pt x="1340" y="2287"/>
                  </a:lnTo>
                  <a:lnTo>
                    <a:pt x="1336" y="2295"/>
                  </a:lnTo>
                  <a:lnTo>
                    <a:pt x="1336" y="2302"/>
                  </a:lnTo>
                  <a:lnTo>
                    <a:pt x="1336" y="2306"/>
                  </a:lnTo>
                  <a:lnTo>
                    <a:pt x="1336" y="2308"/>
                  </a:lnTo>
                  <a:lnTo>
                    <a:pt x="1332" y="2306"/>
                  </a:lnTo>
                  <a:lnTo>
                    <a:pt x="1327" y="2306"/>
                  </a:lnTo>
                  <a:lnTo>
                    <a:pt x="1317" y="2302"/>
                  </a:lnTo>
                  <a:lnTo>
                    <a:pt x="1304" y="2301"/>
                  </a:lnTo>
                  <a:lnTo>
                    <a:pt x="1285" y="2297"/>
                  </a:lnTo>
                  <a:lnTo>
                    <a:pt x="1268" y="2293"/>
                  </a:lnTo>
                  <a:lnTo>
                    <a:pt x="1245" y="2289"/>
                  </a:lnTo>
                  <a:lnTo>
                    <a:pt x="1222" y="2285"/>
                  </a:lnTo>
                  <a:lnTo>
                    <a:pt x="1196" y="2280"/>
                  </a:lnTo>
                  <a:lnTo>
                    <a:pt x="1171" y="2276"/>
                  </a:lnTo>
                  <a:lnTo>
                    <a:pt x="1142" y="2272"/>
                  </a:lnTo>
                  <a:lnTo>
                    <a:pt x="1114" y="2268"/>
                  </a:lnTo>
                  <a:lnTo>
                    <a:pt x="1085" y="2263"/>
                  </a:lnTo>
                  <a:lnTo>
                    <a:pt x="1057" y="2259"/>
                  </a:lnTo>
                  <a:lnTo>
                    <a:pt x="1030" y="2255"/>
                  </a:lnTo>
                  <a:lnTo>
                    <a:pt x="1004" y="2253"/>
                  </a:lnTo>
                  <a:lnTo>
                    <a:pt x="975" y="2249"/>
                  </a:lnTo>
                  <a:lnTo>
                    <a:pt x="950" y="2247"/>
                  </a:lnTo>
                  <a:lnTo>
                    <a:pt x="926" y="2243"/>
                  </a:lnTo>
                  <a:lnTo>
                    <a:pt x="907" y="2243"/>
                  </a:lnTo>
                  <a:lnTo>
                    <a:pt x="884" y="2243"/>
                  </a:lnTo>
                  <a:lnTo>
                    <a:pt x="865" y="2243"/>
                  </a:lnTo>
                  <a:lnTo>
                    <a:pt x="848" y="2243"/>
                  </a:lnTo>
                  <a:lnTo>
                    <a:pt x="833" y="2243"/>
                  </a:lnTo>
                  <a:lnTo>
                    <a:pt x="817" y="2243"/>
                  </a:lnTo>
                  <a:lnTo>
                    <a:pt x="804" y="2243"/>
                  </a:lnTo>
                  <a:lnTo>
                    <a:pt x="793" y="2243"/>
                  </a:lnTo>
                  <a:lnTo>
                    <a:pt x="785" y="2245"/>
                  </a:lnTo>
                  <a:lnTo>
                    <a:pt x="777" y="2245"/>
                  </a:lnTo>
                  <a:lnTo>
                    <a:pt x="774" y="2247"/>
                  </a:lnTo>
                  <a:lnTo>
                    <a:pt x="770" y="2247"/>
                  </a:lnTo>
                  <a:lnTo>
                    <a:pt x="770" y="2253"/>
                  </a:lnTo>
                  <a:lnTo>
                    <a:pt x="770" y="2259"/>
                  </a:lnTo>
                  <a:lnTo>
                    <a:pt x="772" y="2268"/>
                  </a:lnTo>
                  <a:lnTo>
                    <a:pt x="772" y="2278"/>
                  </a:lnTo>
                  <a:lnTo>
                    <a:pt x="775" y="2291"/>
                  </a:lnTo>
                  <a:lnTo>
                    <a:pt x="775" y="2304"/>
                  </a:lnTo>
                  <a:lnTo>
                    <a:pt x="779" y="2320"/>
                  </a:lnTo>
                  <a:lnTo>
                    <a:pt x="779" y="2335"/>
                  </a:lnTo>
                  <a:lnTo>
                    <a:pt x="781" y="2354"/>
                  </a:lnTo>
                  <a:lnTo>
                    <a:pt x="783" y="2373"/>
                  </a:lnTo>
                  <a:lnTo>
                    <a:pt x="785" y="2392"/>
                  </a:lnTo>
                  <a:lnTo>
                    <a:pt x="787" y="2411"/>
                  </a:lnTo>
                  <a:lnTo>
                    <a:pt x="789" y="2428"/>
                  </a:lnTo>
                  <a:lnTo>
                    <a:pt x="789" y="2447"/>
                  </a:lnTo>
                  <a:lnTo>
                    <a:pt x="793" y="2466"/>
                  </a:lnTo>
                  <a:lnTo>
                    <a:pt x="793" y="2483"/>
                  </a:lnTo>
                  <a:lnTo>
                    <a:pt x="793" y="2500"/>
                  </a:lnTo>
                  <a:lnTo>
                    <a:pt x="793" y="2515"/>
                  </a:lnTo>
                  <a:lnTo>
                    <a:pt x="793" y="2531"/>
                  </a:lnTo>
                  <a:lnTo>
                    <a:pt x="793" y="2546"/>
                  </a:lnTo>
                  <a:lnTo>
                    <a:pt x="793" y="2559"/>
                  </a:lnTo>
                  <a:lnTo>
                    <a:pt x="791" y="2572"/>
                  </a:lnTo>
                  <a:lnTo>
                    <a:pt x="791" y="2584"/>
                  </a:lnTo>
                  <a:lnTo>
                    <a:pt x="789" y="2593"/>
                  </a:lnTo>
                  <a:lnTo>
                    <a:pt x="789" y="2603"/>
                  </a:lnTo>
                  <a:lnTo>
                    <a:pt x="789" y="2610"/>
                  </a:lnTo>
                  <a:lnTo>
                    <a:pt x="789" y="2618"/>
                  </a:lnTo>
                  <a:lnTo>
                    <a:pt x="787" y="2627"/>
                  </a:lnTo>
                  <a:lnTo>
                    <a:pt x="787" y="2631"/>
                  </a:lnTo>
                  <a:lnTo>
                    <a:pt x="0" y="2618"/>
                  </a:lnTo>
                  <a:close/>
                </a:path>
              </a:pathLst>
            </a:custGeom>
            <a:solidFill>
              <a:srgbClr val="F35050"/>
            </a:solidFill>
            <a:ln w="9525">
              <a:noFill/>
              <a:round/>
              <a:headEnd/>
              <a:tailEnd/>
            </a:ln>
          </p:spPr>
          <p:txBody>
            <a:bodyPr/>
            <a:lstStyle/>
            <a:p>
              <a:endParaRPr lang="en-US"/>
            </a:p>
          </p:txBody>
        </p:sp>
        <p:sp>
          <p:nvSpPr>
            <p:cNvPr id="109633" name="Freeform 62"/>
            <p:cNvSpPr>
              <a:spLocks/>
            </p:cNvSpPr>
            <p:nvPr/>
          </p:nvSpPr>
          <p:spPr bwMode="auto">
            <a:xfrm>
              <a:off x="4932" y="1585"/>
              <a:ext cx="141" cy="74"/>
            </a:xfrm>
            <a:custGeom>
              <a:avLst/>
              <a:gdLst>
                <a:gd name="T0" fmla="*/ 0 w 281"/>
                <a:gd name="T1" fmla="*/ 1 h 148"/>
                <a:gd name="T2" fmla="*/ 1 w 281"/>
                <a:gd name="T3" fmla="*/ 1 h 148"/>
                <a:gd name="T4" fmla="*/ 1 w 281"/>
                <a:gd name="T5" fmla="*/ 1 h 148"/>
                <a:gd name="T6" fmla="*/ 1 w 281"/>
                <a:gd name="T7" fmla="*/ 1 h 148"/>
                <a:gd name="T8" fmla="*/ 1 w 281"/>
                <a:gd name="T9" fmla="*/ 1 h 148"/>
                <a:gd name="T10" fmla="*/ 1 w 281"/>
                <a:gd name="T11" fmla="*/ 0 h 148"/>
                <a:gd name="T12" fmla="*/ 1 w 281"/>
                <a:gd name="T13" fmla="*/ 0 h 148"/>
                <a:gd name="T14" fmla="*/ 1 w 281"/>
                <a:gd name="T15" fmla="*/ 1 h 148"/>
                <a:gd name="T16" fmla="*/ 1 w 281"/>
                <a:gd name="T17" fmla="*/ 1 h 148"/>
                <a:gd name="T18" fmla="*/ 1 w 281"/>
                <a:gd name="T19" fmla="*/ 1 h 148"/>
                <a:gd name="T20" fmla="*/ 1 w 281"/>
                <a:gd name="T21" fmla="*/ 0 h 148"/>
                <a:gd name="T22" fmla="*/ 1 w 281"/>
                <a:gd name="T23" fmla="*/ 1 h 148"/>
                <a:gd name="T24" fmla="*/ 1 w 281"/>
                <a:gd name="T25" fmla="*/ 1 h 148"/>
                <a:gd name="T26" fmla="*/ 1 w 281"/>
                <a:gd name="T27" fmla="*/ 1 h 148"/>
                <a:gd name="T28" fmla="*/ 1 w 281"/>
                <a:gd name="T29" fmla="*/ 1 h 148"/>
                <a:gd name="T30" fmla="*/ 1 w 281"/>
                <a:gd name="T31" fmla="*/ 1 h 148"/>
                <a:gd name="T32" fmla="*/ 1 w 281"/>
                <a:gd name="T33" fmla="*/ 1 h 148"/>
                <a:gd name="T34" fmla="*/ 1 w 281"/>
                <a:gd name="T35" fmla="*/ 1 h 148"/>
                <a:gd name="T36" fmla="*/ 1 w 281"/>
                <a:gd name="T37" fmla="*/ 1 h 148"/>
                <a:gd name="T38" fmla="*/ 1 w 281"/>
                <a:gd name="T39" fmla="*/ 1 h 148"/>
                <a:gd name="T40" fmla="*/ 1 w 281"/>
                <a:gd name="T41" fmla="*/ 1 h 148"/>
                <a:gd name="T42" fmla="*/ 1 w 281"/>
                <a:gd name="T43" fmla="*/ 1 h 148"/>
                <a:gd name="T44" fmla="*/ 1 w 281"/>
                <a:gd name="T45" fmla="*/ 1 h 148"/>
                <a:gd name="T46" fmla="*/ 1 w 281"/>
                <a:gd name="T47" fmla="*/ 1 h 148"/>
                <a:gd name="T48" fmla="*/ 1 w 281"/>
                <a:gd name="T49" fmla="*/ 1 h 148"/>
                <a:gd name="T50" fmla="*/ 1 w 281"/>
                <a:gd name="T51" fmla="*/ 1 h 148"/>
                <a:gd name="T52" fmla="*/ 1 w 281"/>
                <a:gd name="T53" fmla="*/ 1 h 148"/>
                <a:gd name="T54" fmla="*/ 1 w 281"/>
                <a:gd name="T55" fmla="*/ 1 h 148"/>
                <a:gd name="T56" fmla="*/ 1 w 281"/>
                <a:gd name="T57" fmla="*/ 1 h 148"/>
                <a:gd name="T58" fmla="*/ 1 w 281"/>
                <a:gd name="T59" fmla="*/ 1 h 148"/>
                <a:gd name="T60" fmla="*/ 1 w 281"/>
                <a:gd name="T61" fmla="*/ 1 h 148"/>
                <a:gd name="T62" fmla="*/ 1 w 281"/>
                <a:gd name="T63" fmla="*/ 1 h 148"/>
                <a:gd name="T64" fmla="*/ 1 w 281"/>
                <a:gd name="T65" fmla="*/ 1 h 148"/>
                <a:gd name="T66" fmla="*/ 1 w 281"/>
                <a:gd name="T67" fmla="*/ 1 h 148"/>
                <a:gd name="T68" fmla="*/ 1 w 281"/>
                <a:gd name="T69" fmla="*/ 1 h 148"/>
                <a:gd name="T70" fmla="*/ 1 w 281"/>
                <a:gd name="T71" fmla="*/ 1 h 148"/>
                <a:gd name="T72" fmla="*/ 1 w 281"/>
                <a:gd name="T73" fmla="*/ 1 h 148"/>
                <a:gd name="T74" fmla="*/ 1 w 281"/>
                <a:gd name="T75" fmla="*/ 1 h 148"/>
                <a:gd name="T76" fmla="*/ 1 w 281"/>
                <a:gd name="T77" fmla="*/ 1 h 148"/>
                <a:gd name="T78" fmla="*/ 1 w 281"/>
                <a:gd name="T79" fmla="*/ 1 h 148"/>
                <a:gd name="T80" fmla="*/ 1 w 281"/>
                <a:gd name="T81" fmla="*/ 1 h 148"/>
                <a:gd name="T82" fmla="*/ 1 w 281"/>
                <a:gd name="T83" fmla="*/ 1 h 148"/>
                <a:gd name="T84" fmla="*/ 1 w 281"/>
                <a:gd name="T85" fmla="*/ 1 h 148"/>
                <a:gd name="T86" fmla="*/ 1 w 281"/>
                <a:gd name="T87" fmla="*/ 1 h 148"/>
                <a:gd name="T88" fmla="*/ 1 w 281"/>
                <a:gd name="T89" fmla="*/ 1 h 148"/>
                <a:gd name="T90" fmla="*/ 0 w 281"/>
                <a:gd name="T91" fmla="*/ 1 h 148"/>
                <a:gd name="T92" fmla="*/ 0 w 281"/>
                <a:gd name="T93" fmla="*/ 1 h 14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1"/>
                <a:gd name="T142" fmla="*/ 0 h 148"/>
                <a:gd name="T143" fmla="*/ 281 w 281"/>
                <a:gd name="T144" fmla="*/ 148 h 14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1" h="148">
                  <a:moveTo>
                    <a:pt x="0" y="32"/>
                  </a:moveTo>
                  <a:lnTo>
                    <a:pt x="2" y="28"/>
                  </a:lnTo>
                  <a:lnTo>
                    <a:pt x="8" y="21"/>
                  </a:lnTo>
                  <a:lnTo>
                    <a:pt x="17" y="11"/>
                  </a:lnTo>
                  <a:lnTo>
                    <a:pt x="27" y="4"/>
                  </a:lnTo>
                  <a:lnTo>
                    <a:pt x="36" y="0"/>
                  </a:lnTo>
                  <a:lnTo>
                    <a:pt x="46" y="0"/>
                  </a:lnTo>
                  <a:lnTo>
                    <a:pt x="51" y="2"/>
                  </a:lnTo>
                  <a:lnTo>
                    <a:pt x="55" y="4"/>
                  </a:lnTo>
                  <a:lnTo>
                    <a:pt x="93" y="28"/>
                  </a:lnTo>
                  <a:lnTo>
                    <a:pt x="141" y="0"/>
                  </a:lnTo>
                  <a:lnTo>
                    <a:pt x="179" y="9"/>
                  </a:lnTo>
                  <a:lnTo>
                    <a:pt x="179" y="11"/>
                  </a:lnTo>
                  <a:lnTo>
                    <a:pt x="183" y="21"/>
                  </a:lnTo>
                  <a:lnTo>
                    <a:pt x="186" y="26"/>
                  </a:lnTo>
                  <a:lnTo>
                    <a:pt x="192" y="36"/>
                  </a:lnTo>
                  <a:lnTo>
                    <a:pt x="202" y="45"/>
                  </a:lnTo>
                  <a:lnTo>
                    <a:pt x="213" y="57"/>
                  </a:lnTo>
                  <a:lnTo>
                    <a:pt x="224" y="68"/>
                  </a:lnTo>
                  <a:lnTo>
                    <a:pt x="238" y="80"/>
                  </a:lnTo>
                  <a:lnTo>
                    <a:pt x="247" y="91"/>
                  </a:lnTo>
                  <a:lnTo>
                    <a:pt x="259" y="101"/>
                  </a:lnTo>
                  <a:lnTo>
                    <a:pt x="266" y="110"/>
                  </a:lnTo>
                  <a:lnTo>
                    <a:pt x="274" y="118"/>
                  </a:lnTo>
                  <a:lnTo>
                    <a:pt x="278" y="122"/>
                  </a:lnTo>
                  <a:lnTo>
                    <a:pt x="281" y="125"/>
                  </a:lnTo>
                  <a:lnTo>
                    <a:pt x="268" y="148"/>
                  </a:lnTo>
                  <a:lnTo>
                    <a:pt x="223" y="141"/>
                  </a:lnTo>
                  <a:lnTo>
                    <a:pt x="221" y="139"/>
                  </a:lnTo>
                  <a:lnTo>
                    <a:pt x="217" y="137"/>
                  </a:lnTo>
                  <a:lnTo>
                    <a:pt x="209" y="133"/>
                  </a:lnTo>
                  <a:lnTo>
                    <a:pt x="200" y="129"/>
                  </a:lnTo>
                  <a:lnTo>
                    <a:pt x="188" y="122"/>
                  </a:lnTo>
                  <a:lnTo>
                    <a:pt x="177" y="116"/>
                  </a:lnTo>
                  <a:lnTo>
                    <a:pt x="166" y="108"/>
                  </a:lnTo>
                  <a:lnTo>
                    <a:pt x="154" y="101"/>
                  </a:lnTo>
                  <a:lnTo>
                    <a:pt x="147" y="93"/>
                  </a:lnTo>
                  <a:lnTo>
                    <a:pt x="139" y="89"/>
                  </a:lnTo>
                  <a:lnTo>
                    <a:pt x="133" y="85"/>
                  </a:lnTo>
                  <a:lnTo>
                    <a:pt x="128" y="82"/>
                  </a:lnTo>
                  <a:lnTo>
                    <a:pt x="116" y="74"/>
                  </a:lnTo>
                  <a:lnTo>
                    <a:pt x="107" y="70"/>
                  </a:lnTo>
                  <a:lnTo>
                    <a:pt x="99" y="66"/>
                  </a:lnTo>
                  <a:lnTo>
                    <a:pt x="93" y="63"/>
                  </a:lnTo>
                  <a:lnTo>
                    <a:pt x="88" y="63"/>
                  </a:lnTo>
                  <a:lnTo>
                    <a:pt x="0" y="32"/>
                  </a:lnTo>
                  <a:close/>
                </a:path>
              </a:pathLst>
            </a:custGeom>
            <a:solidFill>
              <a:srgbClr val="666666"/>
            </a:solidFill>
            <a:ln w="9525">
              <a:noFill/>
              <a:round/>
              <a:headEnd/>
              <a:tailEnd/>
            </a:ln>
          </p:spPr>
          <p:txBody>
            <a:bodyPr/>
            <a:lstStyle/>
            <a:p>
              <a:endParaRPr lang="en-US"/>
            </a:p>
          </p:txBody>
        </p:sp>
        <p:sp>
          <p:nvSpPr>
            <p:cNvPr id="109634" name="Freeform 63"/>
            <p:cNvSpPr>
              <a:spLocks/>
            </p:cNvSpPr>
            <p:nvPr/>
          </p:nvSpPr>
          <p:spPr bwMode="auto">
            <a:xfrm>
              <a:off x="3807" y="2017"/>
              <a:ext cx="368" cy="408"/>
            </a:xfrm>
            <a:custGeom>
              <a:avLst/>
              <a:gdLst>
                <a:gd name="T0" fmla="*/ 1 w 736"/>
                <a:gd name="T1" fmla="*/ 1 h 815"/>
                <a:gd name="T2" fmla="*/ 1 w 736"/>
                <a:gd name="T3" fmla="*/ 1 h 815"/>
                <a:gd name="T4" fmla="*/ 1 w 736"/>
                <a:gd name="T5" fmla="*/ 1 h 815"/>
                <a:gd name="T6" fmla="*/ 1 w 736"/>
                <a:gd name="T7" fmla="*/ 1 h 815"/>
                <a:gd name="T8" fmla="*/ 1 w 736"/>
                <a:gd name="T9" fmla="*/ 1 h 815"/>
                <a:gd name="T10" fmla="*/ 1 w 736"/>
                <a:gd name="T11" fmla="*/ 1 h 815"/>
                <a:gd name="T12" fmla="*/ 1 w 736"/>
                <a:gd name="T13" fmla="*/ 1 h 815"/>
                <a:gd name="T14" fmla="*/ 1 w 736"/>
                <a:gd name="T15" fmla="*/ 1 h 815"/>
                <a:gd name="T16" fmla="*/ 1 w 736"/>
                <a:gd name="T17" fmla="*/ 1 h 815"/>
                <a:gd name="T18" fmla="*/ 1 w 736"/>
                <a:gd name="T19" fmla="*/ 1 h 815"/>
                <a:gd name="T20" fmla="*/ 1 w 736"/>
                <a:gd name="T21" fmla="*/ 1 h 815"/>
                <a:gd name="T22" fmla="*/ 1 w 736"/>
                <a:gd name="T23" fmla="*/ 1 h 815"/>
                <a:gd name="T24" fmla="*/ 1 w 736"/>
                <a:gd name="T25" fmla="*/ 1 h 815"/>
                <a:gd name="T26" fmla="*/ 1 w 736"/>
                <a:gd name="T27" fmla="*/ 1 h 815"/>
                <a:gd name="T28" fmla="*/ 1 w 736"/>
                <a:gd name="T29" fmla="*/ 1 h 815"/>
                <a:gd name="T30" fmla="*/ 1 w 736"/>
                <a:gd name="T31" fmla="*/ 1 h 815"/>
                <a:gd name="T32" fmla="*/ 0 w 736"/>
                <a:gd name="T33" fmla="*/ 1 h 815"/>
                <a:gd name="T34" fmla="*/ 1 w 736"/>
                <a:gd name="T35" fmla="*/ 1 h 815"/>
                <a:gd name="T36" fmla="*/ 1 w 736"/>
                <a:gd name="T37" fmla="*/ 1 h 815"/>
                <a:gd name="T38" fmla="*/ 1 w 736"/>
                <a:gd name="T39" fmla="*/ 1 h 815"/>
                <a:gd name="T40" fmla="*/ 1 w 736"/>
                <a:gd name="T41" fmla="*/ 1 h 815"/>
                <a:gd name="T42" fmla="*/ 1 w 736"/>
                <a:gd name="T43" fmla="*/ 1 h 815"/>
                <a:gd name="T44" fmla="*/ 1 w 736"/>
                <a:gd name="T45" fmla="*/ 1 h 815"/>
                <a:gd name="T46" fmla="*/ 1 w 736"/>
                <a:gd name="T47" fmla="*/ 1 h 815"/>
                <a:gd name="T48" fmla="*/ 1 w 736"/>
                <a:gd name="T49" fmla="*/ 1 h 815"/>
                <a:gd name="T50" fmla="*/ 1 w 736"/>
                <a:gd name="T51" fmla="*/ 1 h 815"/>
                <a:gd name="T52" fmla="*/ 1 w 736"/>
                <a:gd name="T53" fmla="*/ 1 h 815"/>
                <a:gd name="T54" fmla="*/ 1 w 736"/>
                <a:gd name="T55" fmla="*/ 1 h 815"/>
                <a:gd name="T56" fmla="*/ 1 w 736"/>
                <a:gd name="T57" fmla="*/ 1 h 815"/>
                <a:gd name="T58" fmla="*/ 1 w 736"/>
                <a:gd name="T59" fmla="*/ 1 h 815"/>
                <a:gd name="T60" fmla="*/ 1 w 736"/>
                <a:gd name="T61" fmla="*/ 1 h 815"/>
                <a:gd name="T62" fmla="*/ 1 w 736"/>
                <a:gd name="T63" fmla="*/ 1 h 815"/>
                <a:gd name="T64" fmla="*/ 1 w 736"/>
                <a:gd name="T65" fmla="*/ 1 h 815"/>
                <a:gd name="T66" fmla="*/ 1 w 736"/>
                <a:gd name="T67" fmla="*/ 1 h 815"/>
                <a:gd name="T68" fmla="*/ 1 w 736"/>
                <a:gd name="T69" fmla="*/ 1 h 815"/>
                <a:gd name="T70" fmla="*/ 1 w 736"/>
                <a:gd name="T71" fmla="*/ 1 h 815"/>
                <a:gd name="T72" fmla="*/ 1 w 736"/>
                <a:gd name="T73" fmla="*/ 1 h 815"/>
                <a:gd name="T74" fmla="*/ 1 w 736"/>
                <a:gd name="T75" fmla="*/ 1 h 815"/>
                <a:gd name="T76" fmla="*/ 1 w 736"/>
                <a:gd name="T77" fmla="*/ 1 h 815"/>
                <a:gd name="T78" fmla="*/ 1 w 736"/>
                <a:gd name="T79" fmla="*/ 1 h 815"/>
                <a:gd name="T80" fmla="*/ 1 w 736"/>
                <a:gd name="T81" fmla="*/ 1 h 815"/>
                <a:gd name="T82" fmla="*/ 1 w 736"/>
                <a:gd name="T83" fmla="*/ 1 h 815"/>
                <a:gd name="T84" fmla="*/ 1 w 736"/>
                <a:gd name="T85" fmla="*/ 1 h 815"/>
                <a:gd name="T86" fmla="*/ 1 w 736"/>
                <a:gd name="T87" fmla="*/ 1 h 815"/>
                <a:gd name="T88" fmla="*/ 1 w 736"/>
                <a:gd name="T89" fmla="*/ 1 h 815"/>
                <a:gd name="T90" fmla="*/ 1 w 736"/>
                <a:gd name="T91" fmla="*/ 1 h 815"/>
                <a:gd name="T92" fmla="*/ 1 w 736"/>
                <a:gd name="T93" fmla="*/ 1 h 815"/>
                <a:gd name="T94" fmla="*/ 1 w 736"/>
                <a:gd name="T95" fmla="*/ 1 h 815"/>
                <a:gd name="T96" fmla="*/ 1 w 736"/>
                <a:gd name="T97" fmla="*/ 1 h 815"/>
                <a:gd name="T98" fmla="*/ 1 w 736"/>
                <a:gd name="T99" fmla="*/ 0 h 815"/>
                <a:gd name="T100" fmla="*/ 1 w 736"/>
                <a:gd name="T101" fmla="*/ 1 h 815"/>
                <a:gd name="T102" fmla="*/ 1 w 736"/>
                <a:gd name="T103" fmla="*/ 1 h 815"/>
                <a:gd name="T104" fmla="*/ 1 w 736"/>
                <a:gd name="T105" fmla="*/ 1 h 815"/>
                <a:gd name="T106" fmla="*/ 1 w 736"/>
                <a:gd name="T107" fmla="*/ 1 h 815"/>
                <a:gd name="T108" fmla="*/ 1 w 736"/>
                <a:gd name="T109" fmla="*/ 1 h 815"/>
                <a:gd name="T110" fmla="*/ 1 w 736"/>
                <a:gd name="T111" fmla="*/ 1 h 815"/>
                <a:gd name="T112" fmla="*/ 1 w 736"/>
                <a:gd name="T113" fmla="*/ 1 h 8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36"/>
                <a:gd name="T172" fmla="*/ 0 h 815"/>
                <a:gd name="T173" fmla="*/ 736 w 736"/>
                <a:gd name="T174" fmla="*/ 815 h 8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36" h="815">
                  <a:moveTo>
                    <a:pt x="280" y="17"/>
                  </a:moveTo>
                  <a:lnTo>
                    <a:pt x="280" y="21"/>
                  </a:lnTo>
                  <a:lnTo>
                    <a:pt x="284" y="26"/>
                  </a:lnTo>
                  <a:lnTo>
                    <a:pt x="288" y="34"/>
                  </a:lnTo>
                  <a:lnTo>
                    <a:pt x="293" y="43"/>
                  </a:lnTo>
                  <a:lnTo>
                    <a:pt x="301" y="55"/>
                  </a:lnTo>
                  <a:lnTo>
                    <a:pt x="305" y="61"/>
                  </a:lnTo>
                  <a:lnTo>
                    <a:pt x="308" y="66"/>
                  </a:lnTo>
                  <a:lnTo>
                    <a:pt x="312" y="74"/>
                  </a:lnTo>
                  <a:lnTo>
                    <a:pt x="318" y="83"/>
                  </a:lnTo>
                  <a:lnTo>
                    <a:pt x="324" y="89"/>
                  </a:lnTo>
                  <a:lnTo>
                    <a:pt x="329" y="95"/>
                  </a:lnTo>
                  <a:lnTo>
                    <a:pt x="335" y="101"/>
                  </a:lnTo>
                  <a:lnTo>
                    <a:pt x="343" y="106"/>
                  </a:lnTo>
                  <a:lnTo>
                    <a:pt x="356" y="114"/>
                  </a:lnTo>
                  <a:lnTo>
                    <a:pt x="369" y="121"/>
                  </a:lnTo>
                  <a:lnTo>
                    <a:pt x="379" y="123"/>
                  </a:lnTo>
                  <a:lnTo>
                    <a:pt x="388" y="127"/>
                  </a:lnTo>
                  <a:lnTo>
                    <a:pt x="394" y="129"/>
                  </a:lnTo>
                  <a:lnTo>
                    <a:pt x="398" y="131"/>
                  </a:lnTo>
                  <a:lnTo>
                    <a:pt x="394" y="131"/>
                  </a:lnTo>
                  <a:lnTo>
                    <a:pt x="392" y="139"/>
                  </a:lnTo>
                  <a:lnTo>
                    <a:pt x="386" y="152"/>
                  </a:lnTo>
                  <a:lnTo>
                    <a:pt x="381" y="167"/>
                  </a:lnTo>
                  <a:lnTo>
                    <a:pt x="373" y="184"/>
                  </a:lnTo>
                  <a:lnTo>
                    <a:pt x="364" y="207"/>
                  </a:lnTo>
                  <a:lnTo>
                    <a:pt x="352" y="230"/>
                  </a:lnTo>
                  <a:lnTo>
                    <a:pt x="343" y="254"/>
                  </a:lnTo>
                  <a:lnTo>
                    <a:pt x="331" y="281"/>
                  </a:lnTo>
                  <a:lnTo>
                    <a:pt x="322" y="308"/>
                  </a:lnTo>
                  <a:lnTo>
                    <a:pt x="310" y="334"/>
                  </a:lnTo>
                  <a:lnTo>
                    <a:pt x="299" y="361"/>
                  </a:lnTo>
                  <a:lnTo>
                    <a:pt x="288" y="386"/>
                  </a:lnTo>
                  <a:lnTo>
                    <a:pt x="280" y="408"/>
                  </a:lnTo>
                  <a:lnTo>
                    <a:pt x="272" y="429"/>
                  </a:lnTo>
                  <a:lnTo>
                    <a:pt x="267" y="448"/>
                  </a:lnTo>
                  <a:lnTo>
                    <a:pt x="259" y="464"/>
                  </a:lnTo>
                  <a:lnTo>
                    <a:pt x="255" y="481"/>
                  </a:lnTo>
                  <a:lnTo>
                    <a:pt x="253" y="490"/>
                  </a:lnTo>
                  <a:lnTo>
                    <a:pt x="249" y="503"/>
                  </a:lnTo>
                  <a:lnTo>
                    <a:pt x="248" y="511"/>
                  </a:lnTo>
                  <a:lnTo>
                    <a:pt x="246" y="523"/>
                  </a:lnTo>
                  <a:lnTo>
                    <a:pt x="246" y="528"/>
                  </a:lnTo>
                  <a:lnTo>
                    <a:pt x="246" y="538"/>
                  </a:lnTo>
                  <a:lnTo>
                    <a:pt x="242" y="543"/>
                  </a:lnTo>
                  <a:lnTo>
                    <a:pt x="240" y="551"/>
                  </a:lnTo>
                  <a:lnTo>
                    <a:pt x="236" y="559"/>
                  </a:lnTo>
                  <a:lnTo>
                    <a:pt x="234" y="566"/>
                  </a:lnTo>
                  <a:lnTo>
                    <a:pt x="229" y="574"/>
                  </a:lnTo>
                  <a:lnTo>
                    <a:pt x="221" y="585"/>
                  </a:lnTo>
                  <a:lnTo>
                    <a:pt x="215" y="595"/>
                  </a:lnTo>
                  <a:lnTo>
                    <a:pt x="206" y="608"/>
                  </a:lnTo>
                  <a:lnTo>
                    <a:pt x="192" y="619"/>
                  </a:lnTo>
                  <a:lnTo>
                    <a:pt x="177" y="635"/>
                  </a:lnTo>
                  <a:lnTo>
                    <a:pt x="162" y="650"/>
                  </a:lnTo>
                  <a:lnTo>
                    <a:pt x="147" y="665"/>
                  </a:lnTo>
                  <a:lnTo>
                    <a:pt x="130" y="680"/>
                  </a:lnTo>
                  <a:lnTo>
                    <a:pt x="113" y="697"/>
                  </a:lnTo>
                  <a:lnTo>
                    <a:pt x="96" y="711"/>
                  </a:lnTo>
                  <a:lnTo>
                    <a:pt x="80" y="730"/>
                  </a:lnTo>
                  <a:lnTo>
                    <a:pt x="63" y="743"/>
                  </a:lnTo>
                  <a:lnTo>
                    <a:pt x="48" y="756"/>
                  </a:lnTo>
                  <a:lnTo>
                    <a:pt x="33" y="768"/>
                  </a:lnTo>
                  <a:lnTo>
                    <a:pt x="23" y="779"/>
                  </a:lnTo>
                  <a:lnTo>
                    <a:pt x="12" y="787"/>
                  </a:lnTo>
                  <a:lnTo>
                    <a:pt x="6" y="794"/>
                  </a:lnTo>
                  <a:lnTo>
                    <a:pt x="0" y="798"/>
                  </a:lnTo>
                  <a:lnTo>
                    <a:pt x="0" y="802"/>
                  </a:lnTo>
                  <a:lnTo>
                    <a:pt x="50" y="815"/>
                  </a:lnTo>
                  <a:lnTo>
                    <a:pt x="126" y="815"/>
                  </a:lnTo>
                  <a:lnTo>
                    <a:pt x="126" y="811"/>
                  </a:lnTo>
                  <a:lnTo>
                    <a:pt x="130" y="808"/>
                  </a:lnTo>
                  <a:lnTo>
                    <a:pt x="134" y="798"/>
                  </a:lnTo>
                  <a:lnTo>
                    <a:pt x="141" y="789"/>
                  </a:lnTo>
                  <a:lnTo>
                    <a:pt x="149" y="775"/>
                  </a:lnTo>
                  <a:lnTo>
                    <a:pt x="156" y="762"/>
                  </a:lnTo>
                  <a:lnTo>
                    <a:pt x="166" y="747"/>
                  </a:lnTo>
                  <a:lnTo>
                    <a:pt x="177" y="732"/>
                  </a:lnTo>
                  <a:lnTo>
                    <a:pt x="187" y="714"/>
                  </a:lnTo>
                  <a:lnTo>
                    <a:pt x="196" y="699"/>
                  </a:lnTo>
                  <a:lnTo>
                    <a:pt x="204" y="684"/>
                  </a:lnTo>
                  <a:lnTo>
                    <a:pt x="215" y="671"/>
                  </a:lnTo>
                  <a:lnTo>
                    <a:pt x="221" y="659"/>
                  </a:lnTo>
                  <a:lnTo>
                    <a:pt x="229" y="650"/>
                  </a:lnTo>
                  <a:lnTo>
                    <a:pt x="232" y="642"/>
                  </a:lnTo>
                  <a:lnTo>
                    <a:pt x="236" y="638"/>
                  </a:lnTo>
                  <a:lnTo>
                    <a:pt x="242" y="629"/>
                  </a:lnTo>
                  <a:lnTo>
                    <a:pt x="249" y="619"/>
                  </a:lnTo>
                  <a:lnTo>
                    <a:pt x="259" y="606"/>
                  </a:lnTo>
                  <a:lnTo>
                    <a:pt x="270" y="595"/>
                  </a:lnTo>
                  <a:lnTo>
                    <a:pt x="272" y="587"/>
                  </a:lnTo>
                  <a:lnTo>
                    <a:pt x="278" y="580"/>
                  </a:lnTo>
                  <a:lnTo>
                    <a:pt x="284" y="574"/>
                  </a:lnTo>
                  <a:lnTo>
                    <a:pt x="288" y="570"/>
                  </a:lnTo>
                  <a:lnTo>
                    <a:pt x="295" y="562"/>
                  </a:lnTo>
                  <a:lnTo>
                    <a:pt x="297" y="561"/>
                  </a:lnTo>
                  <a:lnTo>
                    <a:pt x="424" y="325"/>
                  </a:lnTo>
                  <a:lnTo>
                    <a:pt x="449" y="306"/>
                  </a:lnTo>
                  <a:lnTo>
                    <a:pt x="455" y="306"/>
                  </a:lnTo>
                  <a:lnTo>
                    <a:pt x="460" y="306"/>
                  </a:lnTo>
                  <a:lnTo>
                    <a:pt x="470" y="308"/>
                  </a:lnTo>
                  <a:lnTo>
                    <a:pt x="479" y="308"/>
                  </a:lnTo>
                  <a:lnTo>
                    <a:pt x="491" y="312"/>
                  </a:lnTo>
                  <a:lnTo>
                    <a:pt x="504" y="312"/>
                  </a:lnTo>
                  <a:lnTo>
                    <a:pt x="518" y="313"/>
                  </a:lnTo>
                  <a:lnTo>
                    <a:pt x="523" y="313"/>
                  </a:lnTo>
                  <a:lnTo>
                    <a:pt x="531" y="315"/>
                  </a:lnTo>
                  <a:lnTo>
                    <a:pt x="538" y="317"/>
                  </a:lnTo>
                  <a:lnTo>
                    <a:pt x="546" y="317"/>
                  </a:lnTo>
                  <a:lnTo>
                    <a:pt x="552" y="319"/>
                  </a:lnTo>
                  <a:lnTo>
                    <a:pt x="557" y="321"/>
                  </a:lnTo>
                  <a:lnTo>
                    <a:pt x="563" y="321"/>
                  </a:lnTo>
                  <a:lnTo>
                    <a:pt x="571" y="325"/>
                  </a:lnTo>
                  <a:lnTo>
                    <a:pt x="580" y="327"/>
                  </a:lnTo>
                  <a:lnTo>
                    <a:pt x="590" y="329"/>
                  </a:lnTo>
                  <a:lnTo>
                    <a:pt x="595" y="331"/>
                  </a:lnTo>
                  <a:lnTo>
                    <a:pt x="597" y="331"/>
                  </a:lnTo>
                  <a:lnTo>
                    <a:pt x="662" y="281"/>
                  </a:lnTo>
                  <a:lnTo>
                    <a:pt x="601" y="281"/>
                  </a:lnTo>
                  <a:lnTo>
                    <a:pt x="651" y="262"/>
                  </a:lnTo>
                  <a:lnTo>
                    <a:pt x="649" y="258"/>
                  </a:lnTo>
                  <a:lnTo>
                    <a:pt x="645" y="256"/>
                  </a:lnTo>
                  <a:lnTo>
                    <a:pt x="639" y="253"/>
                  </a:lnTo>
                  <a:lnTo>
                    <a:pt x="633" y="249"/>
                  </a:lnTo>
                  <a:lnTo>
                    <a:pt x="622" y="243"/>
                  </a:lnTo>
                  <a:lnTo>
                    <a:pt x="611" y="237"/>
                  </a:lnTo>
                  <a:lnTo>
                    <a:pt x="605" y="234"/>
                  </a:lnTo>
                  <a:lnTo>
                    <a:pt x="597" y="232"/>
                  </a:lnTo>
                  <a:lnTo>
                    <a:pt x="590" y="228"/>
                  </a:lnTo>
                  <a:lnTo>
                    <a:pt x="584" y="226"/>
                  </a:lnTo>
                  <a:lnTo>
                    <a:pt x="573" y="222"/>
                  </a:lnTo>
                  <a:lnTo>
                    <a:pt x="563" y="218"/>
                  </a:lnTo>
                  <a:lnTo>
                    <a:pt x="554" y="215"/>
                  </a:lnTo>
                  <a:lnTo>
                    <a:pt x="544" y="213"/>
                  </a:lnTo>
                  <a:lnTo>
                    <a:pt x="533" y="209"/>
                  </a:lnTo>
                  <a:lnTo>
                    <a:pt x="523" y="207"/>
                  </a:lnTo>
                  <a:lnTo>
                    <a:pt x="514" y="203"/>
                  </a:lnTo>
                  <a:lnTo>
                    <a:pt x="504" y="203"/>
                  </a:lnTo>
                  <a:lnTo>
                    <a:pt x="495" y="199"/>
                  </a:lnTo>
                  <a:lnTo>
                    <a:pt x="487" y="199"/>
                  </a:lnTo>
                  <a:lnTo>
                    <a:pt x="479" y="197"/>
                  </a:lnTo>
                  <a:lnTo>
                    <a:pt x="476" y="197"/>
                  </a:lnTo>
                  <a:lnTo>
                    <a:pt x="466" y="196"/>
                  </a:lnTo>
                  <a:lnTo>
                    <a:pt x="464" y="196"/>
                  </a:lnTo>
                  <a:lnTo>
                    <a:pt x="483" y="127"/>
                  </a:lnTo>
                  <a:lnTo>
                    <a:pt x="483" y="125"/>
                  </a:lnTo>
                  <a:lnTo>
                    <a:pt x="485" y="120"/>
                  </a:lnTo>
                  <a:lnTo>
                    <a:pt x="489" y="110"/>
                  </a:lnTo>
                  <a:lnTo>
                    <a:pt x="495" y="102"/>
                  </a:lnTo>
                  <a:lnTo>
                    <a:pt x="500" y="91"/>
                  </a:lnTo>
                  <a:lnTo>
                    <a:pt x="510" y="80"/>
                  </a:lnTo>
                  <a:lnTo>
                    <a:pt x="518" y="72"/>
                  </a:lnTo>
                  <a:lnTo>
                    <a:pt x="529" y="66"/>
                  </a:lnTo>
                  <a:lnTo>
                    <a:pt x="537" y="59"/>
                  </a:lnTo>
                  <a:lnTo>
                    <a:pt x="546" y="59"/>
                  </a:lnTo>
                  <a:lnTo>
                    <a:pt x="556" y="59"/>
                  </a:lnTo>
                  <a:lnTo>
                    <a:pt x="567" y="62"/>
                  </a:lnTo>
                  <a:lnTo>
                    <a:pt x="576" y="64"/>
                  </a:lnTo>
                  <a:lnTo>
                    <a:pt x="586" y="68"/>
                  </a:lnTo>
                  <a:lnTo>
                    <a:pt x="594" y="72"/>
                  </a:lnTo>
                  <a:lnTo>
                    <a:pt x="603" y="78"/>
                  </a:lnTo>
                  <a:lnTo>
                    <a:pt x="609" y="80"/>
                  </a:lnTo>
                  <a:lnTo>
                    <a:pt x="614" y="81"/>
                  </a:lnTo>
                  <a:lnTo>
                    <a:pt x="620" y="83"/>
                  </a:lnTo>
                  <a:lnTo>
                    <a:pt x="626" y="85"/>
                  </a:lnTo>
                  <a:lnTo>
                    <a:pt x="632" y="89"/>
                  </a:lnTo>
                  <a:lnTo>
                    <a:pt x="639" y="93"/>
                  </a:lnTo>
                  <a:lnTo>
                    <a:pt x="645" y="97"/>
                  </a:lnTo>
                  <a:lnTo>
                    <a:pt x="656" y="104"/>
                  </a:lnTo>
                  <a:lnTo>
                    <a:pt x="666" y="112"/>
                  </a:lnTo>
                  <a:lnTo>
                    <a:pt x="679" y="121"/>
                  </a:lnTo>
                  <a:lnTo>
                    <a:pt x="685" y="127"/>
                  </a:lnTo>
                  <a:lnTo>
                    <a:pt x="692" y="133"/>
                  </a:lnTo>
                  <a:lnTo>
                    <a:pt x="698" y="139"/>
                  </a:lnTo>
                  <a:lnTo>
                    <a:pt x="706" y="144"/>
                  </a:lnTo>
                  <a:lnTo>
                    <a:pt x="717" y="152"/>
                  </a:lnTo>
                  <a:lnTo>
                    <a:pt x="727" y="161"/>
                  </a:lnTo>
                  <a:lnTo>
                    <a:pt x="732" y="165"/>
                  </a:lnTo>
                  <a:lnTo>
                    <a:pt x="736" y="169"/>
                  </a:lnTo>
                  <a:lnTo>
                    <a:pt x="732" y="165"/>
                  </a:lnTo>
                  <a:lnTo>
                    <a:pt x="727" y="159"/>
                  </a:lnTo>
                  <a:lnTo>
                    <a:pt x="717" y="148"/>
                  </a:lnTo>
                  <a:lnTo>
                    <a:pt x="706" y="137"/>
                  </a:lnTo>
                  <a:lnTo>
                    <a:pt x="698" y="127"/>
                  </a:lnTo>
                  <a:lnTo>
                    <a:pt x="690" y="121"/>
                  </a:lnTo>
                  <a:lnTo>
                    <a:pt x="683" y="112"/>
                  </a:lnTo>
                  <a:lnTo>
                    <a:pt x="675" y="104"/>
                  </a:lnTo>
                  <a:lnTo>
                    <a:pt x="668" y="97"/>
                  </a:lnTo>
                  <a:lnTo>
                    <a:pt x="660" y="87"/>
                  </a:lnTo>
                  <a:lnTo>
                    <a:pt x="652" y="80"/>
                  </a:lnTo>
                  <a:lnTo>
                    <a:pt x="645" y="72"/>
                  </a:lnTo>
                  <a:lnTo>
                    <a:pt x="637" y="64"/>
                  </a:lnTo>
                  <a:lnTo>
                    <a:pt x="630" y="55"/>
                  </a:lnTo>
                  <a:lnTo>
                    <a:pt x="622" y="47"/>
                  </a:lnTo>
                  <a:lnTo>
                    <a:pt x="616" y="42"/>
                  </a:lnTo>
                  <a:lnTo>
                    <a:pt x="605" y="28"/>
                  </a:lnTo>
                  <a:lnTo>
                    <a:pt x="595" y="19"/>
                  </a:lnTo>
                  <a:lnTo>
                    <a:pt x="586" y="9"/>
                  </a:lnTo>
                  <a:lnTo>
                    <a:pt x="580" y="4"/>
                  </a:lnTo>
                  <a:lnTo>
                    <a:pt x="576" y="0"/>
                  </a:lnTo>
                  <a:lnTo>
                    <a:pt x="573" y="0"/>
                  </a:lnTo>
                  <a:lnTo>
                    <a:pt x="567" y="7"/>
                  </a:lnTo>
                  <a:lnTo>
                    <a:pt x="559" y="9"/>
                  </a:lnTo>
                  <a:lnTo>
                    <a:pt x="556" y="13"/>
                  </a:lnTo>
                  <a:lnTo>
                    <a:pt x="548" y="19"/>
                  </a:lnTo>
                  <a:lnTo>
                    <a:pt x="540" y="24"/>
                  </a:lnTo>
                  <a:lnTo>
                    <a:pt x="531" y="28"/>
                  </a:lnTo>
                  <a:lnTo>
                    <a:pt x="521" y="34"/>
                  </a:lnTo>
                  <a:lnTo>
                    <a:pt x="512" y="38"/>
                  </a:lnTo>
                  <a:lnTo>
                    <a:pt x="500" y="43"/>
                  </a:lnTo>
                  <a:lnTo>
                    <a:pt x="487" y="45"/>
                  </a:lnTo>
                  <a:lnTo>
                    <a:pt x="476" y="49"/>
                  </a:lnTo>
                  <a:lnTo>
                    <a:pt x="462" y="51"/>
                  </a:lnTo>
                  <a:lnTo>
                    <a:pt x="449" y="55"/>
                  </a:lnTo>
                  <a:lnTo>
                    <a:pt x="436" y="53"/>
                  </a:lnTo>
                  <a:lnTo>
                    <a:pt x="421" y="51"/>
                  </a:lnTo>
                  <a:lnTo>
                    <a:pt x="405" y="49"/>
                  </a:lnTo>
                  <a:lnTo>
                    <a:pt x="390" y="47"/>
                  </a:lnTo>
                  <a:lnTo>
                    <a:pt x="377" y="43"/>
                  </a:lnTo>
                  <a:lnTo>
                    <a:pt x="364" y="42"/>
                  </a:lnTo>
                  <a:lnTo>
                    <a:pt x="348" y="38"/>
                  </a:lnTo>
                  <a:lnTo>
                    <a:pt x="337" y="36"/>
                  </a:lnTo>
                  <a:lnTo>
                    <a:pt x="324" y="32"/>
                  </a:lnTo>
                  <a:lnTo>
                    <a:pt x="312" y="28"/>
                  </a:lnTo>
                  <a:lnTo>
                    <a:pt x="303" y="24"/>
                  </a:lnTo>
                  <a:lnTo>
                    <a:pt x="295" y="23"/>
                  </a:lnTo>
                  <a:lnTo>
                    <a:pt x="288" y="21"/>
                  </a:lnTo>
                  <a:lnTo>
                    <a:pt x="284" y="19"/>
                  </a:lnTo>
                  <a:lnTo>
                    <a:pt x="280" y="17"/>
                  </a:lnTo>
                  <a:close/>
                </a:path>
              </a:pathLst>
            </a:custGeom>
            <a:solidFill>
              <a:srgbClr val="808080"/>
            </a:solidFill>
            <a:ln w="9525">
              <a:noFill/>
              <a:round/>
              <a:headEnd/>
              <a:tailEnd/>
            </a:ln>
          </p:spPr>
          <p:txBody>
            <a:bodyPr/>
            <a:lstStyle/>
            <a:p>
              <a:endParaRPr lang="en-US"/>
            </a:p>
          </p:txBody>
        </p:sp>
        <p:sp>
          <p:nvSpPr>
            <p:cNvPr id="109635" name="Freeform 64"/>
            <p:cNvSpPr>
              <a:spLocks/>
            </p:cNvSpPr>
            <p:nvPr/>
          </p:nvSpPr>
          <p:spPr bwMode="auto">
            <a:xfrm>
              <a:off x="4055" y="1880"/>
              <a:ext cx="74" cy="186"/>
            </a:xfrm>
            <a:custGeom>
              <a:avLst/>
              <a:gdLst>
                <a:gd name="T0" fmla="*/ 1 w 148"/>
                <a:gd name="T1" fmla="*/ 0 h 373"/>
                <a:gd name="T2" fmla="*/ 1 w 148"/>
                <a:gd name="T3" fmla="*/ 0 h 373"/>
                <a:gd name="T4" fmla="*/ 1 w 148"/>
                <a:gd name="T5" fmla="*/ 0 h 373"/>
                <a:gd name="T6" fmla="*/ 1 w 148"/>
                <a:gd name="T7" fmla="*/ 0 h 373"/>
                <a:gd name="T8" fmla="*/ 1 w 148"/>
                <a:gd name="T9" fmla="*/ 0 h 373"/>
                <a:gd name="T10" fmla="*/ 1 w 148"/>
                <a:gd name="T11" fmla="*/ 0 h 373"/>
                <a:gd name="T12" fmla="*/ 1 w 148"/>
                <a:gd name="T13" fmla="*/ 0 h 373"/>
                <a:gd name="T14" fmla="*/ 1 w 148"/>
                <a:gd name="T15" fmla="*/ 0 h 373"/>
                <a:gd name="T16" fmla="*/ 1 w 148"/>
                <a:gd name="T17" fmla="*/ 0 h 373"/>
                <a:gd name="T18" fmla="*/ 1 w 148"/>
                <a:gd name="T19" fmla="*/ 0 h 373"/>
                <a:gd name="T20" fmla="*/ 1 w 148"/>
                <a:gd name="T21" fmla="*/ 0 h 373"/>
                <a:gd name="T22" fmla="*/ 1 w 148"/>
                <a:gd name="T23" fmla="*/ 0 h 373"/>
                <a:gd name="T24" fmla="*/ 1 w 148"/>
                <a:gd name="T25" fmla="*/ 0 h 373"/>
                <a:gd name="T26" fmla="*/ 1 w 148"/>
                <a:gd name="T27" fmla="*/ 0 h 373"/>
                <a:gd name="T28" fmla="*/ 1 w 148"/>
                <a:gd name="T29" fmla="*/ 0 h 373"/>
                <a:gd name="T30" fmla="*/ 1 w 148"/>
                <a:gd name="T31" fmla="*/ 0 h 373"/>
                <a:gd name="T32" fmla="*/ 1 w 148"/>
                <a:gd name="T33" fmla="*/ 0 h 373"/>
                <a:gd name="T34" fmla="*/ 1 w 148"/>
                <a:gd name="T35" fmla="*/ 0 h 373"/>
                <a:gd name="T36" fmla="*/ 1 w 148"/>
                <a:gd name="T37" fmla="*/ 0 h 373"/>
                <a:gd name="T38" fmla="*/ 1 w 148"/>
                <a:gd name="T39" fmla="*/ 0 h 373"/>
                <a:gd name="T40" fmla="*/ 1 w 148"/>
                <a:gd name="T41" fmla="*/ 0 h 373"/>
                <a:gd name="T42" fmla="*/ 1 w 148"/>
                <a:gd name="T43" fmla="*/ 0 h 373"/>
                <a:gd name="T44" fmla="*/ 0 w 148"/>
                <a:gd name="T45" fmla="*/ 0 h 373"/>
                <a:gd name="T46" fmla="*/ 1 w 148"/>
                <a:gd name="T47" fmla="*/ 0 h 373"/>
                <a:gd name="T48" fmla="*/ 1 w 148"/>
                <a:gd name="T49" fmla="*/ 0 h 373"/>
                <a:gd name="T50" fmla="*/ 1 w 148"/>
                <a:gd name="T51" fmla="*/ 0 h 373"/>
                <a:gd name="T52" fmla="*/ 1 w 148"/>
                <a:gd name="T53" fmla="*/ 0 h 373"/>
                <a:gd name="T54" fmla="*/ 1 w 148"/>
                <a:gd name="T55" fmla="*/ 0 h 373"/>
                <a:gd name="T56" fmla="*/ 1 w 148"/>
                <a:gd name="T57" fmla="*/ 0 h 373"/>
                <a:gd name="T58" fmla="*/ 1 w 148"/>
                <a:gd name="T59" fmla="*/ 0 h 373"/>
                <a:gd name="T60" fmla="*/ 1 w 148"/>
                <a:gd name="T61" fmla="*/ 0 h 373"/>
                <a:gd name="T62" fmla="*/ 1 w 148"/>
                <a:gd name="T63" fmla="*/ 0 h 373"/>
                <a:gd name="T64" fmla="*/ 1 w 148"/>
                <a:gd name="T65" fmla="*/ 0 h 373"/>
                <a:gd name="T66" fmla="*/ 1 w 148"/>
                <a:gd name="T67" fmla="*/ 0 h 373"/>
                <a:gd name="T68" fmla="*/ 1 w 148"/>
                <a:gd name="T69" fmla="*/ 0 h 373"/>
                <a:gd name="T70" fmla="*/ 1 w 148"/>
                <a:gd name="T71" fmla="*/ 0 h 373"/>
                <a:gd name="T72" fmla="*/ 1 w 148"/>
                <a:gd name="T73" fmla="*/ 0 h 373"/>
                <a:gd name="T74" fmla="*/ 1 w 148"/>
                <a:gd name="T75" fmla="*/ 0 h 373"/>
                <a:gd name="T76" fmla="*/ 1 w 148"/>
                <a:gd name="T77" fmla="*/ 0 h 373"/>
                <a:gd name="T78" fmla="*/ 1 w 148"/>
                <a:gd name="T79" fmla="*/ 0 h 373"/>
                <a:gd name="T80" fmla="*/ 1 w 148"/>
                <a:gd name="T81" fmla="*/ 0 h 3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8"/>
                <a:gd name="T124" fmla="*/ 0 h 373"/>
                <a:gd name="T125" fmla="*/ 148 w 148"/>
                <a:gd name="T126" fmla="*/ 373 h 37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8" h="373">
                  <a:moveTo>
                    <a:pt x="108" y="0"/>
                  </a:moveTo>
                  <a:lnTo>
                    <a:pt x="108" y="2"/>
                  </a:lnTo>
                  <a:lnTo>
                    <a:pt x="112" y="10"/>
                  </a:lnTo>
                  <a:lnTo>
                    <a:pt x="114" y="13"/>
                  </a:lnTo>
                  <a:lnTo>
                    <a:pt x="117" y="19"/>
                  </a:lnTo>
                  <a:lnTo>
                    <a:pt x="121" y="27"/>
                  </a:lnTo>
                  <a:lnTo>
                    <a:pt x="125" y="36"/>
                  </a:lnTo>
                  <a:lnTo>
                    <a:pt x="127" y="44"/>
                  </a:lnTo>
                  <a:lnTo>
                    <a:pt x="131" y="53"/>
                  </a:lnTo>
                  <a:lnTo>
                    <a:pt x="133" y="65"/>
                  </a:lnTo>
                  <a:lnTo>
                    <a:pt x="136" y="74"/>
                  </a:lnTo>
                  <a:lnTo>
                    <a:pt x="138" y="86"/>
                  </a:lnTo>
                  <a:lnTo>
                    <a:pt x="142" y="97"/>
                  </a:lnTo>
                  <a:lnTo>
                    <a:pt x="144" y="110"/>
                  </a:lnTo>
                  <a:lnTo>
                    <a:pt x="146" y="122"/>
                  </a:lnTo>
                  <a:lnTo>
                    <a:pt x="146" y="133"/>
                  </a:lnTo>
                  <a:lnTo>
                    <a:pt x="148" y="145"/>
                  </a:lnTo>
                  <a:lnTo>
                    <a:pt x="148" y="156"/>
                  </a:lnTo>
                  <a:lnTo>
                    <a:pt x="148" y="169"/>
                  </a:lnTo>
                  <a:lnTo>
                    <a:pt x="146" y="179"/>
                  </a:lnTo>
                  <a:lnTo>
                    <a:pt x="146" y="190"/>
                  </a:lnTo>
                  <a:lnTo>
                    <a:pt x="142" y="204"/>
                  </a:lnTo>
                  <a:lnTo>
                    <a:pt x="142" y="215"/>
                  </a:lnTo>
                  <a:lnTo>
                    <a:pt x="138" y="224"/>
                  </a:lnTo>
                  <a:lnTo>
                    <a:pt x="135" y="236"/>
                  </a:lnTo>
                  <a:lnTo>
                    <a:pt x="131" y="245"/>
                  </a:lnTo>
                  <a:lnTo>
                    <a:pt x="127" y="257"/>
                  </a:lnTo>
                  <a:lnTo>
                    <a:pt x="121" y="264"/>
                  </a:lnTo>
                  <a:lnTo>
                    <a:pt x="117" y="276"/>
                  </a:lnTo>
                  <a:lnTo>
                    <a:pt x="110" y="283"/>
                  </a:lnTo>
                  <a:lnTo>
                    <a:pt x="106" y="293"/>
                  </a:lnTo>
                  <a:lnTo>
                    <a:pt x="98" y="300"/>
                  </a:lnTo>
                  <a:lnTo>
                    <a:pt x="91" y="306"/>
                  </a:lnTo>
                  <a:lnTo>
                    <a:pt x="83" y="314"/>
                  </a:lnTo>
                  <a:lnTo>
                    <a:pt x="78" y="321"/>
                  </a:lnTo>
                  <a:lnTo>
                    <a:pt x="70" y="327"/>
                  </a:lnTo>
                  <a:lnTo>
                    <a:pt x="62" y="335"/>
                  </a:lnTo>
                  <a:lnTo>
                    <a:pt x="55" y="342"/>
                  </a:lnTo>
                  <a:lnTo>
                    <a:pt x="47" y="348"/>
                  </a:lnTo>
                  <a:lnTo>
                    <a:pt x="40" y="352"/>
                  </a:lnTo>
                  <a:lnTo>
                    <a:pt x="32" y="357"/>
                  </a:lnTo>
                  <a:lnTo>
                    <a:pt x="26" y="361"/>
                  </a:lnTo>
                  <a:lnTo>
                    <a:pt x="22" y="365"/>
                  </a:lnTo>
                  <a:lnTo>
                    <a:pt x="15" y="371"/>
                  </a:lnTo>
                  <a:lnTo>
                    <a:pt x="13" y="373"/>
                  </a:lnTo>
                  <a:lnTo>
                    <a:pt x="0" y="302"/>
                  </a:lnTo>
                  <a:lnTo>
                    <a:pt x="2" y="300"/>
                  </a:lnTo>
                  <a:lnTo>
                    <a:pt x="7" y="297"/>
                  </a:lnTo>
                  <a:lnTo>
                    <a:pt x="17" y="289"/>
                  </a:lnTo>
                  <a:lnTo>
                    <a:pt x="28" y="281"/>
                  </a:lnTo>
                  <a:lnTo>
                    <a:pt x="40" y="270"/>
                  </a:lnTo>
                  <a:lnTo>
                    <a:pt x="53" y="259"/>
                  </a:lnTo>
                  <a:lnTo>
                    <a:pt x="59" y="249"/>
                  </a:lnTo>
                  <a:lnTo>
                    <a:pt x="64" y="242"/>
                  </a:lnTo>
                  <a:lnTo>
                    <a:pt x="70" y="234"/>
                  </a:lnTo>
                  <a:lnTo>
                    <a:pt x="76" y="228"/>
                  </a:lnTo>
                  <a:lnTo>
                    <a:pt x="79" y="217"/>
                  </a:lnTo>
                  <a:lnTo>
                    <a:pt x="83" y="209"/>
                  </a:lnTo>
                  <a:lnTo>
                    <a:pt x="85" y="200"/>
                  </a:lnTo>
                  <a:lnTo>
                    <a:pt x="89" y="192"/>
                  </a:lnTo>
                  <a:lnTo>
                    <a:pt x="89" y="183"/>
                  </a:lnTo>
                  <a:lnTo>
                    <a:pt x="91" y="173"/>
                  </a:lnTo>
                  <a:lnTo>
                    <a:pt x="93" y="166"/>
                  </a:lnTo>
                  <a:lnTo>
                    <a:pt x="95" y="156"/>
                  </a:lnTo>
                  <a:lnTo>
                    <a:pt x="95" y="146"/>
                  </a:lnTo>
                  <a:lnTo>
                    <a:pt x="95" y="137"/>
                  </a:lnTo>
                  <a:lnTo>
                    <a:pt x="95" y="127"/>
                  </a:lnTo>
                  <a:lnTo>
                    <a:pt x="97" y="120"/>
                  </a:lnTo>
                  <a:lnTo>
                    <a:pt x="97" y="112"/>
                  </a:lnTo>
                  <a:lnTo>
                    <a:pt x="97" y="103"/>
                  </a:lnTo>
                  <a:lnTo>
                    <a:pt x="97" y="95"/>
                  </a:lnTo>
                  <a:lnTo>
                    <a:pt x="97" y="89"/>
                  </a:lnTo>
                  <a:lnTo>
                    <a:pt x="97" y="82"/>
                  </a:lnTo>
                  <a:lnTo>
                    <a:pt x="97" y="74"/>
                  </a:lnTo>
                  <a:lnTo>
                    <a:pt x="97" y="69"/>
                  </a:lnTo>
                  <a:lnTo>
                    <a:pt x="97" y="65"/>
                  </a:lnTo>
                  <a:lnTo>
                    <a:pt x="97" y="55"/>
                  </a:lnTo>
                  <a:lnTo>
                    <a:pt x="97" y="48"/>
                  </a:lnTo>
                  <a:lnTo>
                    <a:pt x="97" y="40"/>
                  </a:lnTo>
                  <a:lnTo>
                    <a:pt x="97" y="36"/>
                  </a:lnTo>
                  <a:lnTo>
                    <a:pt x="97" y="34"/>
                  </a:lnTo>
                  <a:lnTo>
                    <a:pt x="108" y="0"/>
                  </a:lnTo>
                  <a:close/>
                </a:path>
              </a:pathLst>
            </a:custGeom>
            <a:solidFill>
              <a:srgbClr val="7E94D8"/>
            </a:solidFill>
            <a:ln w="9525">
              <a:noFill/>
              <a:round/>
              <a:headEnd/>
              <a:tailEnd/>
            </a:ln>
          </p:spPr>
          <p:txBody>
            <a:bodyPr/>
            <a:lstStyle/>
            <a:p>
              <a:endParaRPr lang="en-US"/>
            </a:p>
          </p:txBody>
        </p:sp>
        <p:sp>
          <p:nvSpPr>
            <p:cNvPr id="109636" name="Freeform 65"/>
            <p:cNvSpPr>
              <a:spLocks/>
            </p:cNvSpPr>
            <p:nvPr/>
          </p:nvSpPr>
          <p:spPr bwMode="auto">
            <a:xfrm>
              <a:off x="3909" y="2037"/>
              <a:ext cx="78" cy="79"/>
            </a:xfrm>
            <a:custGeom>
              <a:avLst/>
              <a:gdLst>
                <a:gd name="T0" fmla="*/ 1 w 156"/>
                <a:gd name="T1" fmla="*/ 0 h 157"/>
                <a:gd name="T2" fmla="*/ 1 w 156"/>
                <a:gd name="T3" fmla="*/ 1 h 157"/>
                <a:gd name="T4" fmla="*/ 1 w 156"/>
                <a:gd name="T5" fmla="*/ 1 h 157"/>
                <a:gd name="T6" fmla="*/ 1 w 156"/>
                <a:gd name="T7" fmla="*/ 1 h 157"/>
                <a:gd name="T8" fmla="*/ 1 w 156"/>
                <a:gd name="T9" fmla="*/ 1 h 157"/>
                <a:gd name="T10" fmla="*/ 1 w 156"/>
                <a:gd name="T11" fmla="*/ 1 h 157"/>
                <a:gd name="T12" fmla="*/ 1 w 156"/>
                <a:gd name="T13" fmla="*/ 1 h 157"/>
                <a:gd name="T14" fmla="*/ 1 w 156"/>
                <a:gd name="T15" fmla="*/ 1 h 157"/>
                <a:gd name="T16" fmla="*/ 0 w 156"/>
                <a:gd name="T17" fmla="*/ 1 h 157"/>
                <a:gd name="T18" fmla="*/ 1 w 156"/>
                <a:gd name="T19" fmla="*/ 1 h 157"/>
                <a:gd name="T20" fmla="*/ 1 w 156"/>
                <a:gd name="T21" fmla="*/ 1 h 157"/>
                <a:gd name="T22" fmla="*/ 1 w 156"/>
                <a:gd name="T23" fmla="*/ 1 h 157"/>
                <a:gd name="T24" fmla="*/ 1 w 156"/>
                <a:gd name="T25" fmla="*/ 1 h 157"/>
                <a:gd name="T26" fmla="*/ 1 w 156"/>
                <a:gd name="T27" fmla="*/ 1 h 157"/>
                <a:gd name="T28" fmla="*/ 1 w 156"/>
                <a:gd name="T29" fmla="*/ 1 h 157"/>
                <a:gd name="T30" fmla="*/ 1 w 156"/>
                <a:gd name="T31" fmla="*/ 1 h 157"/>
                <a:gd name="T32" fmla="*/ 1 w 156"/>
                <a:gd name="T33" fmla="*/ 1 h 157"/>
                <a:gd name="T34" fmla="*/ 1 w 156"/>
                <a:gd name="T35" fmla="*/ 1 h 157"/>
                <a:gd name="T36" fmla="*/ 1 w 156"/>
                <a:gd name="T37" fmla="*/ 1 h 157"/>
                <a:gd name="T38" fmla="*/ 1 w 156"/>
                <a:gd name="T39" fmla="*/ 1 h 157"/>
                <a:gd name="T40" fmla="*/ 1 w 156"/>
                <a:gd name="T41" fmla="*/ 1 h 157"/>
                <a:gd name="T42" fmla="*/ 1 w 156"/>
                <a:gd name="T43" fmla="*/ 1 h 157"/>
                <a:gd name="T44" fmla="*/ 1 w 156"/>
                <a:gd name="T45" fmla="*/ 0 h 157"/>
                <a:gd name="T46" fmla="*/ 1 w 156"/>
                <a:gd name="T47" fmla="*/ 0 h 1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6"/>
                <a:gd name="T73" fmla="*/ 0 h 157"/>
                <a:gd name="T74" fmla="*/ 156 w 156"/>
                <a:gd name="T75" fmla="*/ 157 h 1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6" h="157">
                  <a:moveTo>
                    <a:pt x="61" y="0"/>
                  </a:moveTo>
                  <a:lnTo>
                    <a:pt x="83" y="57"/>
                  </a:lnTo>
                  <a:lnTo>
                    <a:pt x="112" y="43"/>
                  </a:lnTo>
                  <a:lnTo>
                    <a:pt x="156" y="61"/>
                  </a:lnTo>
                  <a:lnTo>
                    <a:pt x="140" y="87"/>
                  </a:lnTo>
                  <a:lnTo>
                    <a:pt x="102" y="83"/>
                  </a:lnTo>
                  <a:lnTo>
                    <a:pt x="123" y="125"/>
                  </a:lnTo>
                  <a:lnTo>
                    <a:pt x="11" y="157"/>
                  </a:lnTo>
                  <a:lnTo>
                    <a:pt x="0" y="131"/>
                  </a:lnTo>
                  <a:lnTo>
                    <a:pt x="4" y="125"/>
                  </a:lnTo>
                  <a:lnTo>
                    <a:pt x="11" y="116"/>
                  </a:lnTo>
                  <a:lnTo>
                    <a:pt x="17" y="108"/>
                  </a:lnTo>
                  <a:lnTo>
                    <a:pt x="23" y="100"/>
                  </a:lnTo>
                  <a:lnTo>
                    <a:pt x="24" y="91"/>
                  </a:lnTo>
                  <a:lnTo>
                    <a:pt x="28" y="83"/>
                  </a:lnTo>
                  <a:lnTo>
                    <a:pt x="26" y="72"/>
                  </a:lnTo>
                  <a:lnTo>
                    <a:pt x="26" y="61"/>
                  </a:lnTo>
                  <a:lnTo>
                    <a:pt x="23" y="49"/>
                  </a:lnTo>
                  <a:lnTo>
                    <a:pt x="21" y="43"/>
                  </a:lnTo>
                  <a:lnTo>
                    <a:pt x="17" y="36"/>
                  </a:lnTo>
                  <a:lnTo>
                    <a:pt x="15" y="30"/>
                  </a:lnTo>
                  <a:lnTo>
                    <a:pt x="11" y="26"/>
                  </a:lnTo>
                  <a:lnTo>
                    <a:pt x="61" y="0"/>
                  </a:lnTo>
                  <a:close/>
                </a:path>
              </a:pathLst>
            </a:custGeom>
            <a:solidFill>
              <a:srgbClr val="F2CC99"/>
            </a:solidFill>
            <a:ln w="9525">
              <a:noFill/>
              <a:round/>
              <a:headEnd/>
              <a:tailEnd/>
            </a:ln>
          </p:spPr>
          <p:txBody>
            <a:bodyPr/>
            <a:lstStyle/>
            <a:p>
              <a:endParaRPr lang="en-US"/>
            </a:p>
          </p:txBody>
        </p:sp>
        <p:sp>
          <p:nvSpPr>
            <p:cNvPr id="109637" name="Freeform 66"/>
            <p:cNvSpPr>
              <a:spLocks/>
            </p:cNvSpPr>
            <p:nvPr/>
          </p:nvSpPr>
          <p:spPr bwMode="auto">
            <a:xfrm>
              <a:off x="3961" y="2074"/>
              <a:ext cx="27" cy="26"/>
            </a:xfrm>
            <a:custGeom>
              <a:avLst/>
              <a:gdLst>
                <a:gd name="T0" fmla="*/ 0 w 56"/>
                <a:gd name="T1" fmla="*/ 1 h 51"/>
                <a:gd name="T2" fmla="*/ 0 w 56"/>
                <a:gd name="T3" fmla="*/ 1 h 51"/>
                <a:gd name="T4" fmla="*/ 0 w 56"/>
                <a:gd name="T5" fmla="*/ 1 h 51"/>
                <a:gd name="T6" fmla="*/ 0 w 56"/>
                <a:gd name="T7" fmla="*/ 1 h 51"/>
                <a:gd name="T8" fmla="*/ 0 w 56"/>
                <a:gd name="T9" fmla="*/ 0 h 51"/>
                <a:gd name="T10" fmla="*/ 0 w 56"/>
                <a:gd name="T11" fmla="*/ 0 h 51"/>
                <a:gd name="T12" fmla="*/ 0 w 56"/>
                <a:gd name="T13" fmla="*/ 1 h 51"/>
                <a:gd name="T14" fmla="*/ 0 w 56"/>
                <a:gd name="T15" fmla="*/ 1 h 51"/>
                <a:gd name="T16" fmla="*/ 0 w 56"/>
                <a:gd name="T17" fmla="*/ 1 h 51"/>
                <a:gd name="T18" fmla="*/ 0 w 56"/>
                <a:gd name="T19" fmla="*/ 1 h 51"/>
                <a:gd name="T20" fmla="*/ 0 w 56"/>
                <a:gd name="T21" fmla="*/ 1 h 51"/>
                <a:gd name="T22" fmla="*/ 0 w 56"/>
                <a:gd name="T23" fmla="*/ 1 h 51"/>
                <a:gd name="T24" fmla="*/ 0 w 56"/>
                <a:gd name="T25" fmla="*/ 1 h 51"/>
                <a:gd name="T26" fmla="*/ 0 w 56"/>
                <a:gd name="T27" fmla="*/ 1 h 51"/>
                <a:gd name="T28" fmla="*/ 0 w 56"/>
                <a:gd name="T29" fmla="*/ 1 h 51"/>
                <a:gd name="T30" fmla="*/ 0 w 56"/>
                <a:gd name="T31" fmla="*/ 1 h 51"/>
                <a:gd name="T32" fmla="*/ 0 w 56"/>
                <a:gd name="T33" fmla="*/ 1 h 51"/>
                <a:gd name="T34" fmla="*/ 0 w 56"/>
                <a:gd name="T35" fmla="*/ 1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51"/>
                <a:gd name="T56" fmla="*/ 56 w 56"/>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51">
                  <a:moveTo>
                    <a:pt x="0" y="9"/>
                  </a:moveTo>
                  <a:lnTo>
                    <a:pt x="0" y="7"/>
                  </a:lnTo>
                  <a:lnTo>
                    <a:pt x="6" y="4"/>
                  </a:lnTo>
                  <a:lnTo>
                    <a:pt x="12" y="2"/>
                  </a:lnTo>
                  <a:lnTo>
                    <a:pt x="21" y="0"/>
                  </a:lnTo>
                  <a:lnTo>
                    <a:pt x="31" y="0"/>
                  </a:lnTo>
                  <a:lnTo>
                    <a:pt x="40" y="2"/>
                  </a:lnTo>
                  <a:lnTo>
                    <a:pt x="48" y="4"/>
                  </a:lnTo>
                  <a:lnTo>
                    <a:pt x="54" y="11"/>
                  </a:lnTo>
                  <a:lnTo>
                    <a:pt x="54" y="15"/>
                  </a:lnTo>
                  <a:lnTo>
                    <a:pt x="56" y="23"/>
                  </a:lnTo>
                  <a:lnTo>
                    <a:pt x="56" y="28"/>
                  </a:lnTo>
                  <a:lnTo>
                    <a:pt x="56" y="36"/>
                  </a:lnTo>
                  <a:lnTo>
                    <a:pt x="56" y="47"/>
                  </a:lnTo>
                  <a:lnTo>
                    <a:pt x="56" y="51"/>
                  </a:lnTo>
                  <a:lnTo>
                    <a:pt x="21" y="51"/>
                  </a:lnTo>
                  <a:lnTo>
                    <a:pt x="0" y="9"/>
                  </a:lnTo>
                  <a:close/>
                </a:path>
              </a:pathLst>
            </a:custGeom>
            <a:solidFill>
              <a:srgbClr val="8F8273"/>
            </a:solidFill>
            <a:ln w="9525">
              <a:noFill/>
              <a:round/>
              <a:headEnd/>
              <a:tailEnd/>
            </a:ln>
          </p:spPr>
          <p:txBody>
            <a:bodyPr/>
            <a:lstStyle/>
            <a:p>
              <a:endParaRPr lang="en-US"/>
            </a:p>
          </p:txBody>
        </p:sp>
        <p:sp>
          <p:nvSpPr>
            <p:cNvPr id="109638" name="Freeform 67"/>
            <p:cNvSpPr>
              <a:spLocks/>
            </p:cNvSpPr>
            <p:nvPr/>
          </p:nvSpPr>
          <p:spPr bwMode="auto">
            <a:xfrm>
              <a:off x="4077" y="2274"/>
              <a:ext cx="23" cy="12"/>
            </a:xfrm>
            <a:custGeom>
              <a:avLst/>
              <a:gdLst>
                <a:gd name="T0" fmla="*/ 0 w 48"/>
                <a:gd name="T1" fmla="*/ 0 h 25"/>
                <a:gd name="T2" fmla="*/ 0 w 48"/>
                <a:gd name="T3" fmla="*/ 0 h 25"/>
                <a:gd name="T4" fmla="*/ 0 w 48"/>
                <a:gd name="T5" fmla="*/ 0 h 25"/>
                <a:gd name="T6" fmla="*/ 0 w 48"/>
                <a:gd name="T7" fmla="*/ 0 h 25"/>
                <a:gd name="T8" fmla="*/ 0 w 48"/>
                <a:gd name="T9" fmla="*/ 0 h 25"/>
                <a:gd name="T10" fmla="*/ 0 w 48"/>
                <a:gd name="T11" fmla="*/ 0 h 25"/>
                <a:gd name="T12" fmla="*/ 0 w 48"/>
                <a:gd name="T13" fmla="*/ 0 h 25"/>
                <a:gd name="T14" fmla="*/ 0 w 48"/>
                <a:gd name="T15" fmla="*/ 0 h 25"/>
                <a:gd name="T16" fmla="*/ 0 w 48"/>
                <a:gd name="T17" fmla="*/ 0 h 25"/>
                <a:gd name="T18" fmla="*/ 0 w 48"/>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25"/>
                <a:gd name="T32" fmla="*/ 48 w 48"/>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25">
                  <a:moveTo>
                    <a:pt x="17" y="0"/>
                  </a:moveTo>
                  <a:lnTo>
                    <a:pt x="48" y="19"/>
                  </a:lnTo>
                  <a:lnTo>
                    <a:pt x="0" y="25"/>
                  </a:lnTo>
                  <a:lnTo>
                    <a:pt x="0" y="23"/>
                  </a:lnTo>
                  <a:lnTo>
                    <a:pt x="0" y="19"/>
                  </a:lnTo>
                  <a:lnTo>
                    <a:pt x="2" y="13"/>
                  </a:lnTo>
                  <a:lnTo>
                    <a:pt x="6" y="10"/>
                  </a:lnTo>
                  <a:lnTo>
                    <a:pt x="12" y="2"/>
                  </a:lnTo>
                  <a:lnTo>
                    <a:pt x="17" y="0"/>
                  </a:lnTo>
                  <a:close/>
                </a:path>
              </a:pathLst>
            </a:custGeom>
            <a:solidFill>
              <a:srgbClr val="E68033"/>
            </a:solidFill>
            <a:ln w="9525">
              <a:noFill/>
              <a:round/>
              <a:headEnd/>
              <a:tailEnd/>
            </a:ln>
          </p:spPr>
          <p:txBody>
            <a:bodyPr/>
            <a:lstStyle/>
            <a:p>
              <a:endParaRPr lang="en-US"/>
            </a:p>
          </p:txBody>
        </p:sp>
        <p:sp>
          <p:nvSpPr>
            <p:cNvPr id="109639" name="Freeform 68"/>
            <p:cNvSpPr>
              <a:spLocks/>
            </p:cNvSpPr>
            <p:nvPr/>
          </p:nvSpPr>
          <p:spPr bwMode="auto">
            <a:xfrm>
              <a:off x="4078" y="1670"/>
              <a:ext cx="74" cy="174"/>
            </a:xfrm>
            <a:custGeom>
              <a:avLst/>
              <a:gdLst>
                <a:gd name="T0" fmla="*/ 1 w 148"/>
                <a:gd name="T1" fmla="*/ 0 h 350"/>
                <a:gd name="T2" fmla="*/ 1 w 148"/>
                <a:gd name="T3" fmla="*/ 0 h 350"/>
                <a:gd name="T4" fmla="*/ 1 w 148"/>
                <a:gd name="T5" fmla="*/ 0 h 350"/>
                <a:gd name="T6" fmla="*/ 1 w 148"/>
                <a:gd name="T7" fmla="*/ 0 h 350"/>
                <a:gd name="T8" fmla="*/ 1 w 148"/>
                <a:gd name="T9" fmla="*/ 0 h 350"/>
                <a:gd name="T10" fmla="*/ 1 w 148"/>
                <a:gd name="T11" fmla="*/ 0 h 350"/>
                <a:gd name="T12" fmla="*/ 1 w 148"/>
                <a:gd name="T13" fmla="*/ 0 h 350"/>
                <a:gd name="T14" fmla="*/ 1 w 148"/>
                <a:gd name="T15" fmla="*/ 0 h 350"/>
                <a:gd name="T16" fmla="*/ 1 w 148"/>
                <a:gd name="T17" fmla="*/ 0 h 350"/>
                <a:gd name="T18" fmla="*/ 1 w 148"/>
                <a:gd name="T19" fmla="*/ 0 h 350"/>
                <a:gd name="T20" fmla="*/ 1 w 148"/>
                <a:gd name="T21" fmla="*/ 0 h 350"/>
                <a:gd name="T22" fmla="*/ 1 w 148"/>
                <a:gd name="T23" fmla="*/ 0 h 350"/>
                <a:gd name="T24" fmla="*/ 1 w 148"/>
                <a:gd name="T25" fmla="*/ 0 h 350"/>
                <a:gd name="T26" fmla="*/ 1 w 148"/>
                <a:gd name="T27" fmla="*/ 0 h 350"/>
                <a:gd name="T28" fmla="*/ 1 w 148"/>
                <a:gd name="T29" fmla="*/ 0 h 350"/>
                <a:gd name="T30" fmla="*/ 1 w 148"/>
                <a:gd name="T31" fmla="*/ 0 h 350"/>
                <a:gd name="T32" fmla="*/ 1 w 148"/>
                <a:gd name="T33" fmla="*/ 0 h 350"/>
                <a:gd name="T34" fmla="*/ 1 w 148"/>
                <a:gd name="T35" fmla="*/ 0 h 350"/>
                <a:gd name="T36" fmla="*/ 1 w 148"/>
                <a:gd name="T37" fmla="*/ 0 h 350"/>
                <a:gd name="T38" fmla="*/ 1 w 148"/>
                <a:gd name="T39" fmla="*/ 0 h 350"/>
                <a:gd name="T40" fmla="*/ 1 w 148"/>
                <a:gd name="T41" fmla="*/ 0 h 350"/>
                <a:gd name="T42" fmla="*/ 1 w 148"/>
                <a:gd name="T43" fmla="*/ 0 h 350"/>
                <a:gd name="T44" fmla="*/ 1 w 148"/>
                <a:gd name="T45" fmla="*/ 0 h 350"/>
                <a:gd name="T46" fmla="*/ 1 w 148"/>
                <a:gd name="T47" fmla="*/ 0 h 350"/>
                <a:gd name="T48" fmla="*/ 1 w 148"/>
                <a:gd name="T49" fmla="*/ 0 h 350"/>
                <a:gd name="T50" fmla="*/ 1 w 148"/>
                <a:gd name="T51" fmla="*/ 0 h 350"/>
                <a:gd name="T52" fmla="*/ 1 w 148"/>
                <a:gd name="T53" fmla="*/ 0 h 350"/>
                <a:gd name="T54" fmla="*/ 1 w 148"/>
                <a:gd name="T55" fmla="*/ 0 h 350"/>
                <a:gd name="T56" fmla="*/ 1 w 148"/>
                <a:gd name="T57" fmla="*/ 0 h 350"/>
                <a:gd name="T58" fmla="*/ 1 w 148"/>
                <a:gd name="T59" fmla="*/ 0 h 350"/>
                <a:gd name="T60" fmla="*/ 1 w 148"/>
                <a:gd name="T61" fmla="*/ 0 h 350"/>
                <a:gd name="T62" fmla="*/ 1 w 148"/>
                <a:gd name="T63" fmla="*/ 0 h 350"/>
                <a:gd name="T64" fmla="*/ 0 w 148"/>
                <a:gd name="T65" fmla="*/ 0 h 350"/>
                <a:gd name="T66" fmla="*/ 0 w 148"/>
                <a:gd name="T67" fmla="*/ 0 h 350"/>
                <a:gd name="T68" fmla="*/ 1 w 148"/>
                <a:gd name="T69" fmla="*/ 0 h 350"/>
                <a:gd name="T70" fmla="*/ 1 w 148"/>
                <a:gd name="T71" fmla="*/ 0 h 350"/>
                <a:gd name="T72" fmla="*/ 1 w 148"/>
                <a:gd name="T73" fmla="*/ 0 h 350"/>
                <a:gd name="T74" fmla="*/ 1 w 148"/>
                <a:gd name="T75" fmla="*/ 0 h 3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8"/>
                <a:gd name="T115" fmla="*/ 0 h 350"/>
                <a:gd name="T116" fmla="*/ 148 w 148"/>
                <a:gd name="T117" fmla="*/ 350 h 3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8" h="350">
                  <a:moveTo>
                    <a:pt x="80" y="0"/>
                  </a:moveTo>
                  <a:lnTo>
                    <a:pt x="109" y="65"/>
                  </a:lnTo>
                  <a:lnTo>
                    <a:pt x="90" y="101"/>
                  </a:lnTo>
                  <a:lnTo>
                    <a:pt x="120" y="101"/>
                  </a:lnTo>
                  <a:lnTo>
                    <a:pt x="148" y="137"/>
                  </a:lnTo>
                  <a:lnTo>
                    <a:pt x="124" y="145"/>
                  </a:lnTo>
                  <a:lnTo>
                    <a:pt x="120" y="143"/>
                  </a:lnTo>
                  <a:lnTo>
                    <a:pt x="118" y="143"/>
                  </a:lnTo>
                  <a:lnTo>
                    <a:pt x="112" y="143"/>
                  </a:lnTo>
                  <a:lnTo>
                    <a:pt x="107" y="143"/>
                  </a:lnTo>
                  <a:lnTo>
                    <a:pt x="99" y="143"/>
                  </a:lnTo>
                  <a:lnTo>
                    <a:pt x="91" y="143"/>
                  </a:lnTo>
                  <a:lnTo>
                    <a:pt x="84" y="146"/>
                  </a:lnTo>
                  <a:lnTo>
                    <a:pt x="80" y="152"/>
                  </a:lnTo>
                  <a:lnTo>
                    <a:pt x="74" y="158"/>
                  </a:lnTo>
                  <a:lnTo>
                    <a:pt x="71" y="165"/>
                  </a:lnTo>
                  <a:lnTo>
                    <a:pt x="69" y="173"/>
                  </a:lnTo>
                  <a:lnTo>
                    <a:pt x="71" y="184"/>
                  </a:lnTo>
                  <a:lnTo>
                    <a:pt x="71" y="192"/>
                  </a:lnTo>
                  <a:lnTo>
                    <a:pt x="74" y="202"/>
                  </a:lnTo>
                  <a:lnTo>
                    <a:pt x="80" y="209"/>
                  </a:lnTo>
                  <a:lnTo>
                    <a:pt x="86" y="215"/>
                  </a:lnTo>
                  <a:lnTo>
                    <a:pt x="91" y="219"/>
                  </a:lnTo>
                  <a:lnTo>
                    <a:pt x="99" y="222"/>
                  </a:lnTo>
                  <a:lnTo>
                    <a:pt x="107" y="224"/>
                  </a:lnTo>
                  <a:lnTo>
                    <a:pt x="116" y="226"/>
                  </a:lnTo>
                  <a:lnTo>
                    <a:pt x="122" y="226"/>
                  </a:lnTo>
                  <a:lnTo>
                    <a:pt x="128" y="226"/>
                  </a:lnTo>
                  <a:lnTo>
                    <a:pt x="131" y="226"/>
                  </a:lnTo>
                  <a:lnTo>
                    <a:pt x="133" y="226"/>
                  </a:lnTo>
                  <a:lnTo>
                    <a:pt x="99" y="260"/>
                  </a:lnTo>
                  <a:lnTo>
                    <a:pt x="46" y="350"/>
                  </a:lnTo>
                  <a:lnTo>
                    <a:pt x="15" y="329"/>
                  </a:lnTo>
                  <a:lnTo>
                    <a:pt x="15" y="325"/>
                  </a:lnTo>
                  <a:lnTo>
                    <a:pt x="17" y="317"/>
                  </a:lnTo>
                  <a:lnTo>
                    <a:pt x="17" y="312"/>
                  </a:lnTo>
                  <a:lnTo>
                    <a:pt x="21" y="306"/>
                  </a:lnTo>
                  <a:lnTo>
                    <a:pt x="21" y="298"/>
                  </a:lnTo>
                  <a:lnTo>
                    <a:pt x="25" y="291"/>
                  </a:lnTo>
                  <a:lnTo>
                    <a:pt x="25" y="283"/>
                  </a:lnTo>
                  <a:lnTo>
                    <a:pt x="27" y="276"/>
                  </a:lnTo>
                  <a:lnTo>
                    <a:pt x="27" y="268"/>
                  </a:lnTo>
                  <a:lnTo>
                    <a:pt x="29" y="260"/>
                  </a:lnTo>
                  <a:lnTo>
                    <a:pt x="29" y="253"/>
                  </a:lnTo>
                  <a:lnTo>
                    <a:pt x="31" y="247"/>
                  </a:lnTo>
                  <a:lnTo>
                    <a:pt x="31" y="240"/>
                  </a:lnTo>
                  <a:lnTo>
                    <a:pt x="31" y="236"/>
                  </a:lnTo>
                  <a:lnTo>
                    <a:pt x="27" y="224"/>
                  </a:lnTo>
                  <a:lnTo>
                    <a:pt x="25" y="217"/>
                  </a:lnTo>
                  <a:lnTo>
                    <a:pt x="21" y="211"/>
                  </a:lnTo>
                  <a:lnTo>
                    <a:pt x="17" y="209"/>
                  </a:lnTo>
                  <a:lnTo>
                    <a:pt x="8" y="205"/>
                  </a:lnTo>
                  <a:lnTo>
                    <a:pt x="4" y="200"/>
                  </a:lnTo>
                  <a:lnTo>
                    <a:pt x="6" y="190"/>
                  </a:lnTo>
                  <a:lnTo>
                    <a:pt x="12" y="179"/>
                  </a:lnTo>
                  <a:lnTo>
                    <a:pt x="17" y="169"/>
                  </a:lnTo>
                  <a:lnTo>
                    <a:pt x="21" y="165"/>
                  </a:lnTo>
                  <a:lnTo>
                    <a:pt x="17" y="162"/>
                  </a:lnTo>
                  <a:lnTo>
                    <a:pt x="12" y="156"/>
                  </a:lnTo>
                  <a:lnTo>
                    <a:pt x="8" y="148"/>
                  </a:lnTo>
                  <a:lnTo>
                    <a:pt x="6" y="143"/>
                  </a:lnTo>
                  <a:lnTo>
                    <a:pt x="4" y="133"/>
                  </a:lnTo>
                  <a:lnTo>
                    <a:pt x="4" y="122"/>
                  </a:lnTo>
                  <a:lnTo>
                    <a:pt x="2" y="114"/>
                  </a:lnTo>
                  <a:lnTo>
                    <a:pt x="0" y="108"/>
                  </a:lnTo>
                  <a:lnTo>
                    <a:pt x="0" y="101"/>
                  </a:lnTo>
                  <a:lnTo>
                    <a:pt x="0" y="95"/>
                  </a:lnTo>
                  <a:lnTo>
                    <a:pt x="0" y="87"/>
                  </a:lnTo>
                  <a:lnTo>
                    <a:pt x="2" y="80"/>
                  </a:lnTo>
                  <a:lnTo>
                    <a:pt x="2" y="72"/>
                  </a:lnTo>
                  <a:lnTo>
                    <a:pt x="4" y="67"/>
                  </a:lnTo>
                  <a:lnTo>
                    <a:pt x="4" y="53"/>
                  </a:lnTo>
                  <a:lnTo>
                    <a:pt x="6" y="44"/>
                  </a:lnTo>
                  <a:lnTo>
                    <a:pt x="8" y="38"/>
                  </a:lnTo>
                  <a:lnTo>
                    <a:pt x="8" y="36"/>
                  </a:lnTo>
                  <a:lnTo>
                    <a:pt x="80" y="0"/>
                  </a:lnTo>
                  <a:close/>
                </a:path>
              </a:pathLst>
            </a:custGeom>
            <a:solidFill>
              <a:srgbClr val="E6B380"/>
            </a:solidFill>
            <a:ln w="9525">
              <a:noFill/>
              <a:round/>
              <a:headEnd/>
              <a:tailEnd/>
            </a:ln>
          </p:spPr>
          <p:txBody>
            <a:bodyPr/>
            <a:lstStyle/>
            <a:p>
              <a:endParaRPr lang="en-US"/>
            </a:p>
          </p:txBody>
        </p:sp>
        <p:sp>
          <p:nvSpPr>
            <p:cNvPr id="109640" name="Freeform 69"/>
            <p:cNvSpPr>
              <a:spLocks/>
            </p:cNvSpPr>
            <p:nvPr/>
          </p:nvSpPr>
          <p:spPr bwMode="auto">
            <a:xfrm>
              <a:off x="4031" y="1651"/>
              <a:ext cx="116" cy="118"/>
            </a:xfrm>
            <a:custGeom>
              <a:avLst/>
              <a:gdLst>
                <a:gd name="T0" fmla="*/ 1 w 232"/>
                <a:gd name="T1" fmla="*/ 0 h 238"/>
                <a:gd name="T2" fmla="*/ 1 w 232"/>
                <a:gd name="T3" fmla="*/ 0 h 238"/>
                <a:gd name="T4" fmla="*/ 1 w 232"/>
                <a:gd name="T5" fmla="*/ 0 h 238"/>
                <a:gd name="T6" fmla="*/ 1 w 232"/>
                <a:gd name="T7" fmla="*/ 0 h 238"/>
                <a:gd name="T8" fmla="*/ 1 w 232"/>
                <a:gd name="T9" fmla="*/ 0 h 238"/>
                <a:gd name="T10" fmla="*/ 1 w 232"/>
                <a:gd name="T11" fmla="*/ 0 h 238"/>
                <a:gd name="T12" fmla="*/ 1 w 232"/>
                <a:gd name="T13" fmla="*/ 0 h 238"/>
                <a:gd name="T14" fmla="*/ 1 w 232"/>
                <a:gd name="T15" fmla="*/ 0 h 238"/>
                <a:gd name="T16" fmla="*/ 1 w 232"/>
                <a:gd name="T17" fmla="*/ 0 h 238"/>
                <a:gd name="T18" fmla="*/ 1 w 232"/>
                <a:gd name="T19" fmla="*/ 0 h 238"/>
                <a:gd name="T20" fmla="*/ 1 w 232"/>
                <a:gd name="T21" fmla="*/ 0 h 238"/>
                <a:gd name="T22" fmla="*/ 1 w 232"/>
                <a:gd name="T23" fmla="*/ 0 h 238"/>
                <a:gd name="T24" fmla="*/ 1 w 232"/>
                <a:gd name="T25" fmla="*/ 0 h 238"/>
                <a:gd name="T26" fmla="*/ 1 w 232"/>
                <a:gd name="T27" fmla="*/ 0 h 238"/>
                <a:gd name="T28" fmla="*/ 1 w 232"/>
                <a:gd name="T29" fmla="*/ 0 h 238"/>
                <a:gd name="T30" fmla="*/ 1 w 232"/>
                <a:gd name="T31" fmla="*/ 0 h 238"/>
                <a:gd name="T32" fmla="*/ 1 w 232"/>
                <a:gd name="T33" fmla="*/ 0 h 238"/>
                <a:gd name="T34" fmla="*/ 1 w 232"/>
                <a:gd name="T35" fmla="*/ 0 h 238"/>
                <a:gd name="T36" fmla="*/ 1 w 232"/>
                <a:gd name="T37" fmla="*/ 0 h 238"/>
                <a:gd name="T38" fmla="*/ 1 w 232"/>
                <a:gd name="T39" fmla="*/ 0 h 238"/>
                <a:gd name="T40" fmla="*/ 1 w 232"/>
                <a:gd name="T41" fmla="*/ 0 h 238"/>
                <a:gd name="T42" fmla="*/ 1 w 232"/>
                <a:gd name="T43" fmla="*/ 0 h 238"/>
                <a:gd name="T44" fmla="*/ 1 w 232"/>
                <a:gd name="T45" fmla="*/ 0 h 238"/>
                <a:gd name="T46" fmla="*/ 1 w 232"/>
                <a:gd name="T47" fmla="*/ 0 h 238"/>
                <a:gd name="T48" fmla="*/ 1 w 232"/>
                <a:gd name="T49" fmla="*/ 0 h 238"/>
                <a:gd name="T50" fmla="*/ 0 w 232"/>
                <a:gd name="T51" fmla="*/ 0 h 238"/>
                <a:gd name="T52" fmla="*/ 0 w 232"/>
                <a:gd name="T53" fmla="*/ 0 h 238"/>
                <a:gd name="T54" fmla="*/ 1 w 232"/>
                <a:gd name="T55" fmla="*/ 0 h 238"/>
                <a:gd name="T56" fmla="*/ 1 w 232"/>
                <a:gd name="T57" fmla="*/ 0 h 238"/>
                <a:gd name="T58" fmla="*/ 1 w 232"/>
                <a:gd name="T59" fmla="*/ 0 h 238"/>
                <a:gd name="T60" fmla="*/ 1 w 232"/>
                <a:gd name="T61" fmla="*/ 0 h 238"/>
                <a:gd name="T62" fmla="*/ 1 w 232"/>
                <a:gd name="T63" fmla="*/ 0 h 238"/>
                <a:gd name="T64" fmla="*/ 1 w 232"/>
                <a:gd name="T65" fmla="*/ 0 h 238"/>
                <a:gd name="T66" fmla="*/ 1 w 232"/>
                <a:gd name="T67" fmla="*/ 0 h 238"/>
                <a:gd name="T68" fmla="*/ 1 w 232"/>
                <a:gd name="T69" fmla="*/ 0 h 238"/>
                <a:gd name="T70" fmla="*/ 1 w 232"/>
                <a:gd name="T71" fmla="*/ 0 h 238"/>
                <a:gd name="T72" fmla="*/ 1 w 232"/>
                <a:gd name="T73" fmla="*/ 0 h 238"/>
                <a:gd name="T74" fmla="*/ 1 w 232"/>
                <a:gd name="T75" fmla="*/ 0 h 238"/>
                <a:gd name="T76" fmla="*/ 1 w 232"/>
                <a:gd name="T77" fmla="*/ 0 h 238"/>
                <a:gd name="T78" fmla="*/ 1 w 232"/>
                <a:gd name="T79" fmla="*/ 0 h 238"/>
                <a:gd name="T80" fmla="*/ 1 w 232"/>
                <a:gd name="T81" fmla="*/ 0 h 238"/>
                <a:gd name="T82" fmla="*/ 1 w 232"/>
                <a:gd name="T83" fmla="*/ 0 h 238"/>
                <a:gd name="T84" fmla="*/ 1 w 232"/>
                <a:gd name="T85" fmla="*/ 0 h 238"/>
                <a:gd name="T86" fmla="*/ 1 w 232"/>
                <a:gd name="T87" fmla="*/ 0 h 238"/>
                <a:gd name="T88" fmla="*/ 1 w 232"/>
                <a:gd name="T89" fmla="*/ 0 h 238"/>
                <a:gd name="T90" fmla="*/ 1 w 232"/>
                <a:gd name="T91" fmla="*/ 0 h 2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2"/>
                <a:gd name="T139" fmla="*/ 0 h 238"/>
                <a:gd name="T140" fmla="*/ 232 w 232"/>
                <a:gd name="T141" fmla="*/ 238 h 2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2" h="238">
                  <a:moveTo>
                    <a:pt x="175" y="63"/>
                  </a:moveTo>
                  <a:lnTo>
                    <a:pt x="177" y="67"/>
                  </a:lnTo>
                  <a:lnTo>
                    <a:pt x="186" y="70"/>
                  </a:lnTo>
                  <a:lnTo>
                    <a:pt x="192" y="67"/>
                  </a:lnTo>
                  <a:lnTo>
                    <a:pt x="196" y="65"/>
                  </a:lnTo>
                  <a:lnTo>
                    <a:pt x="200" y="61"/>
                  </a:lnTo>
                  <a:lnTo>
                    <a:pt x="202" y="59"/>
                  </a:lnTo>
                  <a:lnTo>
                    <a:pt x="222" y="76"/>
                  </a:lnTo>
                  <a:lnTo>
                    <a:pt x="224" y="74"/>
                  </a:lnTo>
                  <a:lnTo>
                    <a:pt x="226" y="68"/>
                  </a:lnTo>
                  <a:lnTo>
                    <a:pt x="230" y="61"/>
                  </a:lnTo>
                  <a:lnTo>
                    <a:pt x="232" y="53"/>
                  </a:lnTo>
                  <a:lnTo>
                    <a:pt x="226" y="44"/>
                  </a:lnTo>
                  <a:lnTo>
                    <a:pt x="219" y="38"/>
                  </a:lnTo>
                  <a:lnTo>
                    <a:pt x="211" y="32"/>
                  </a:lnTo>
                  <a:lnTo>
                    <a:pt x="209" y="32"/>
                  </a:lnTo>
                  <a:lnTo>
                    <a:pt x="207" y="29"/>
                  </a:lnTo>
                  <a:lnTo>
                    <a:pt x="207" y="21"/>
                  </a:lnTo>
                  <a:lnTo>
                    <a:pt x="203" y="13"/>
                  </a:lnTo>
                  <a:lnTo>
                    <a:pt x="200" y="8"/>
                  </a:lnTo>
                  <a:lnTo>
                    <a:pt x="190" y="2"/>
                  </a:lnTo>
                  <a:lnTo>
                    <a:pt x="179" y="0"/>
                  </a:lnTo>
                  <a:lnTo>
                    <a:pt x="171" y="0"/>
                  </a:lnTo>
                  <a:lnTo>
                    <a:pt x="165" y="2"/>
                  </a:lnTo>
                  <a:lnTo>
                    <a:pt x="158" y="4"/>
                  </a:lnTo>
                  <a:lnTo>
                    <a:pt x="152" y="8"/>
                  </a:lnTo>
                  <a:lnTo>
                    <a:pt x="145" y="10"/>
                  </a:lnTo>
                  <a:lnTo>
                    <a:pt x="137" y="13"/>
                  </a:lnTo>
                  <a:lnTo>
                    <a:pt x="131" y="19"/>
                  </a:lnTo>
                  <a:lnTo>
                    <a:pt x="124" y="23"/>
                  </a:lnTo>
                  <a:lnTo>
                    <a:pt x="112" y="32"/>
                  </a:lnTo>
                  <a:lnTo>
                    <a:pt x="101" y="38"/>
                  </a:lnTo>
                  <a:lnTo>
                    <a:pt x="89" y="40"/>
                  </a:lnTo>
                  <a:lnTo>
                    <a:pt x="80" y="38"/>
                  </a:lnTo>
                  <a:lnTo>
                    <a:pt x="67" y="38"/>
                  </a:lnTo>
                  <a:lnTo>
                    <a:pt x="55" y="42"/>
                  </a:lnTo>
                  <a:lnTo>
                    <a:pt x="48" y="44"/>
                  </a:lnTo>
                  <a:lnTo>
                    <a:pt x="42" y="49"/>
                  </a:lnTo>
                  <a:lnTo>
                    <a:pt x="34" y="53"/>
                  </a:lnTo>
                  <a:lnTo>
                    <a:pt x="27" y="61"/>
                  </a:lnTo>
                  <a:lnTo>
                    <a:pt x="21" y="67"/>
                  </a:lnTo>
                  <a:lnTo>
                    <a:pt x="15" y="74"/>
                  </a:lnTo>
                  <a:lnTo>
                    <a:pt x="10" y="80"/>
                  </a:lnTo>
                  <a:lnTo>
                    <a:pt x="8" y="87"/>
                  </a:lnTo>
                  <a:lnTo>
                    <a:pt x="4" y="97"/>
                  </a:lnTo>
                  <a:lnTo>
                    <a:pt x="4" y="105"/>
                  </a:lnTo>
                  <a:lnTo>
                    <a:pt x="6" y="112"/>
                  </a:lnTo>
                  <a:lnTo>
                    <a:pt x="8" y="118"/>
                  </a:lnTo>
                  <a:lnTo>
                    <a:pt x="8" y="122"/>
                  </a:lnTo>
                  <a:lnTo>
                    <a:pt x="4" y="129"/>
                  </a:lnTo>
                  <a:lnTo>
                    <a:pt x="2" y="135"/>
                  </a:lnTo>
                  <a:lnTo>
                    <a:pt x="0" y="143"/>
                  </a:lnTo>
                  <a:lnTo>
                    <a:pt x="0" y="150"/>
                  </a:lnTo>
                  <a:lnTo>
                    <a:pt x="0" y="160"/>
                  </a:lnTo>
                  <a:lnTo>
                    <a:pt x="2" y="171"/>
                  </a:lnTo>
                  <a:lnTo>
                    <a:pt x="6" y="183"/>
                  </a:lnTo>
                  <a:lnTo>
                    <a:pt x="10" y="194"/>
                  </a:lnTo>
                  <a:lnTo>
                    <a:pt x="13" y="205"/>
                  </a:lnTo>
                  <a:lnTo>
                    <a:pt x="21" y="213"/>
                  </a:lnTo>
                  <a:lnTo>
                    <a:pt x="30" y="222"/>
                  </a:lnTo>
                  <a:lnTo>
                    <a:pt x="42" y="230"/>
                  </a:lnTo>
                  <a:lnTo>
                    <a:pt x="53" y="234"/>
                  </a:lnTo>
                  <a:lnTo>
                    <a:pt x="63" y="236"/>
                  </a:lnTo>
                  <a:lnTo>
                    <a:pt x="69" y="238"/>
                  </a:lnTo>
                  <a:lnTo>
                    <a:pt x="84" y="203"/>
                  </a:lnTo>
                  <a:lnTo>
                    <a:pt x="82" y="198"/>
                  </a:lnTo>
                  <a:lnTo>
                    <a:pt x="80" y="188"/>
                  </a:lnTo>
                  <a:lnTo>
                    <a:pt x="76" y="177"/>
                  </a:lnTo>
                  <a:lnTo>
                    <a:pt x="74" y="171"/>
                  </a:lnTo>
                  <a:lnTo>
                    <a:pt x="76" y="160"/>
                  </a:lnTo>
                  <a:lnTo>
                    <a:pt x="86" y="158"/>
                  </a:lnTo>
                  <a:lnTo>
                    <a:pt x="93" y="160"/>
                  </a:lnTo>
                  <a:lnTo>
                    <a:pt x="101" y="163"/>
                  </a:lnTo>
                  <a:lnTo>
                    <a:pt x="108" y="165"/>
                  </a:lnTo>
                  <a:lnTo>
                    <a:pt x="116" y="167"/>
                  </a:lnTo>
                  <a:lnTo>
                    <a:pt x="122" y="163"/>
                  </a:lnTo>
                  <a:lnTo>
                    <a:pt x="127" y="160"/>
                  </a:lnTo>
                  <a:lnTo>
                    <a:pt x="131" y="152"/>
                  </a:lnTo>
                  <a:lnTo>
                    <a:pt x="135" y="144"/>
                  </a:lnTo>
                  <a:lnTo>
                    <a:pt x="133" y="137"/>
                  </a:lnTo>
                  <a:lnTo>
                    <a:pt x="131" y="131"/>
                  </a:lnTo>
                  <a:lnTo>
                    <a:pt x="131" y="125"/>
                  </a:lnTo>
                  <a:lnTo>
                    <a:pt x="135" y="120"/>
                  </a:lnTo>
                  <a:lnTo>
                    <a:pt x="139" y="114"/>
                  </a:lnTo>
                  <a:lnTo>
                    <a:pt x="148" y="108"/>
                  </a:lnTo>
                  <a:lnTo>
                    <a:pt x="158" y="99"/>
                  </a:lnTo>
                  <a:lnTo>
                    <a:pt x="165" y="91"/>
                  </a:lnTo>
                  <a:lnTo>
                    <a:pt x="169" y="82"/>
                  </a:lnTo>
                  <a:lnTo>
                    <a:pt x="173" y="72"/>
                  </a:lnTo>
                  <a:lnTo>
                    <a:pt x="173" y="65"/>
                  </a:lnTo>
                  <a:lnTo>
                    <a:pt x="175" y="63"/>
                  </a:lnTo>
                  <a:close/>
                </a:path>
              </a:pathLst>
            </a:custGeom>
            <a:solidFill>
              <a:srgbClr val="4D4D4D"/>
            </a:solidFill>
            <a:ln w="9525">
              <a:noFill/>
              <a:round/>
              <a:headEnd/>
              <a:tailEnd/>
            </a:ln>
          </p:spPr>
          <p:txBody>
            <a:bodyPr/>
            <a:lstStyle/>
            <a:p>
              <a:endParaRPr lang="en-US"/>
            </a:p>
          </p:txBody>
        </p:sp>
        <p:sp>
          <p:nvSpPr>
            <p:cNvPr id="109641" name="Freeform 70"/>
            <p:cNvSpPr>
              <a:spLocks/>
            </p:cNvSpPr>
            <p:nvPr/>
          </p:nvSpPr>
          <p:spPr bwMode="auto">
            <a:xfrm>
              <a:off x="4346" y="1722"/>
              <a:ext cx="90" cy="55"/>
            </a:xfrm>
            <a:custGeom>
              <a:avLst/>
              <a:gdLst>
                <a:gd name="T0" fmla="*/ 0 w 181"/>
                <a:gd name="T1" fmla="*/ 1 h 110"/>
                <a:gd name="T2" fmla="*/ 0 w 181"/>
                <a:gd name="T3" fmla="*/ 1 h 110"/>
                <a:gd name="T4" fmla="*/ 0 w 181"/>
                <a:gd name="T5" fmla="*/ 1 h 110"/>
                <a:gd name="T6" fmla="*/ 0 w 181"/>
                <a:gd name="T7" fmla="*/ 1 h 110"/>
                <a:gd name="T8" fmla="*/ 0 w 181"/>
                <a:gd name="T9" fmla="*/ 1 h 110"/>
                <a:gd name="T10" fmla="*/ 0 w 181"/>
                <a:gd name="T11" fmla="*/ 1 h 110"/>
                <a:gd name="T12" fmla="*/ 0 w 181"/>
                <a:gd name="T13" fmla="*/ 1 h 110"/>
                <a:gd name="T14" fmla="*/ 0 w 181"/>
                <a:gd name="T15" fmla="*/ 1 h 110"/>
                <a:gd name="T16" fmla="*/ 0 w 181"/>
                <a:gd name="T17" fmla="*/ 1 h 110"/>
                <a:gd name="T18" fmla="*/ 0 w 181"/>
                <a:gd name="T19" fmla="*/ 1 h 110"/>
                <a:gd name="T20" fmla="*/ 0 w 181"/>
                <a:gd name="T21" fmla="*/ 1 h 110"/>
                <a:gd name="T22" fmla="*/ 0 w 181"/>
                <a:gd name="T23" fmla="*/ 1 h 110"/>
                <a:gd name="T24" fmla="*/ 0 w 181"/>
                <a:gd name="T25" fmla="*/ 1 h 110"/>
                <a:gd name="T26" fmla="*/ 0 w 181"/>
                <a:gd name="T27" fmla="*/ 1 h 110"/>
                <a:gd name="T28" fmla="*/ 0 w 181"/>
                <a:gd name="T29" fmla="*/ 1 h 110"/>
                <a:gd name="T30" fmla="*/ 0 w 181"/>
                <a:gd name="T31" fmla="*/ 0 h 110"/>
                <a:gd name="T32" fmla="*/ 0 w 181"/>
                <a:gd name="T33" fmla="*/ 1 h 110"/>
                <a:gd name="T34" fmla="*/ 0 w 181"/>
                <a:gd name="T35" fmla="*/ 1 h 110"/>
                <a:gd name="T36" fmla="*/ 0 w 181"/>
                <a:gd name="T37" fmla="*/ 1 h 110"/>
                <a:gd name="T38" fmla="*/ 0 w 181"/>
                <a:gd name="T39" fmla="*/ 1 h 110"/>
                <a:gd name="T40" fmla="*/ 0 w 181"/>
                <a:gd name="T41" fmla="*/ 1 h 110"/>
                <a:gd name="T42" fmla="*/ 0 w 181"/>
                <a:gd name="T43" fmla="*/ 1 h 11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1"/>
                <a:gd name="T67" fmla="*/ 0 h 110"/>
                <a:gd name="T68" fmla="*/ 181 w 181"/>
                <a:gd name="T69" fmla="*/ 110 h 11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1" h="110">
                  <a:moveTo>
                    <a:pt x="0" y="68"/>
                  </a:moveTo>
                  <a:lnTo>
                    <a:pt x="2" y="64"/>
                  </a:lnTo>
                  <a:lnTo>
                    <a:pt x="8" y="57"/>
                  </a:lnTo>
                  <a:lnTo>
                    <a:pt x="14" y="51"/>
                  </a:lnTo>
                  <a:lnTo>
                    <a:pt x="21" y="47"/>
                  </a:lnTo>
                  <a:lnTo>
                    <a:pt x="29" y="45"/>
                  </a:lnTo>
                  <a:lnTo>
                    <a:pt x="40" y="41"/>
                  </a:lnTo>
                  <a:lnTo>
                    <a:pt x="50" y="38"/>
                  </a:lnTo>
                  <a:lnTo>
                    <a:pt x="59" y="38"/>
                  </a:lnTo>
                  <a:lnTo>
                    <a:pt x="71" y="34"/>
                  </a:lnTo>
                  <a:lnTo>
                    <a:pt x="84" y="34"/>
                  </a:lnTo>
                  <a:lnTo>
                    <a:pt x="92" y="34"/>
                  </a:lnTo>
                  <a:lnTo>
                    <a:pt x="101" y="34"/>
                  </a:lnTo>
                  <a:lnTo>
                    <a:pt x="105" y="34"/>
                  </a:lnTo>
                  <a:lnTo>
                    <a:pt x="109" y="34"/>
                  </a:lnTo>
                  <a:lnTo>
                    <a:pt x="181" y="0"/>
                  </a:lnTo>
                  <a:lnTo>
                    <a:pt x="177" y="17"/>
                  </a:lnTo>
                  <a:lnTo>
                    <a:pt x="128" y="55"/>
                  </a:lnTo>
                  <a:lnTo>
                    <a:pt x="29" y="83"/>
                  </a:lnTo>
                  <a:lnTo>
                    <a:pt x="2" y="110"/>
                  </a:lnTo>
                  <a:lnTo>
                    <a:pt x="0" y="68"/>
                  </a:lnTo>
                  <a:close/>
                </a:path>
              </a:pathLst>
            </a:custGeom>
            <a:solidFill>
              <a:srgbClr val="E6B380"/>
            </a:solidFill>
            <a:ln w="9525">
              <a:noFill/>
              <a:round/>
              <a:headEnd/>
              <a:tailEnd/>
            </a:ln>
          </p:spPr>
          <p:txBody>
            <a:bodyPr/>
            <a:lstStyle/>
            <a:p>
              <a:endParaRPr lang="en-US"/>
            </a:p>
          </p:txBody>
        </p:sp>
        <p:sp>
          <p:nvSpPr>
            <p:cNvPr id="109642" name="Freeform 71"/>
            <p:cNvSpPr>
              <a:spLocks/>
            </p:cNvSpPr>
            <p:nvPr/>
          </p:nvSpPr>
          <p:spPr bwMode="auto">
            <a:xfrm>
              <a:off x="4389" y="1708"/>
              <a:ext cx="41" cy="15"/>
            </a:xfrm>
            <a:custGeom>
              <a:avLst/>
              <a:gdLst>
                <a:gd name="T0" fmla="*/ 0 w 81"/>
                <a:gd name="T1" fmla="*/ 1 h 28"/>
                <a:gd name="T2" fmla="*/ 1 w 81"/>
                <a:gd name="T3" fmla="*/ 0 h 28"/>
                <a:gd name="T4" fmla="*/ 1 w 81"/>
                <a:gd name="T5" fmla="*/ 0 h 28"/>
                <a:gd name="T6" fmla="*/ 1 w 81"/>
                <a:gd name="T7" fmla="*/ 1 h 28"/>
                <a:gd name="T8" fmla="*/ 0 w 81"/>
                <a:gd name="T9" fmla="*/ 1 h 28"/>
                <a:gd name="T10" fmla="*/ 0 w 81"/>
                <a:gd name="T11" fmla="*/ 1 h 28"/>
                <a:gd name="T12" fmla="*/ 0 60000 65536"/>
                <a:gd name="T13" fmla="*/ 0 60000 65536"/>
                <a:gd name="T14" fmla="*/ 0 60000 65536"/>
                <a:gd name="T15" fmla="*/ 0 60000 65536"/>
                <a:gd name="T16" fmla="*/ 0 60000 65536"/>
                <a:gd name="T17" fmla="*/ 0 60000 65536"/>
                <a:gd name="T18" fmla="*/ 0 w 81"/>
                <a:gd name="T19" fmla="*/ 0 h 28"/>
                <a:gd name="T20" fmla="*/ 81 w 8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81" h="28">
                  <a:moveTo>
                    <a:pt x="0" y="21"/>
                  </a:moveTo>
                  <a:lnTo>
                    <a:pt x="70" y="0"/>
                  </a:lnTo>
                  <a:lnTo>
                    <a:pt x="81" y="0"/>
                  </a:lnTo>
                  <a:lnTo>
                    <a:pt x="17" y="28"/>
                  </a:lnTo>
                  <a:lnTo>
                    <a:pt x="0" y="21"/>
                  </a:lnTo>
                  <a:close/>
                </a:path>
              </a:pathLst>
            </a:custGeom>
            <a:solidFill>
              <a:srgbClr val="E6B380"/>
            </a:solidFill>
            <a:ln w="9525">
              <a:noFill/>
              <a:round/>
              <a:headEnd/>
              <a:tailEnd/>
            </a:ln>
          </p:spPr>
          <p:txBody>
            <a:bodyPr/>
            <a:lstStyle/>
            <a:p>
              <a:endParaRPr lang="en-US"/>
            </a:p>
          </p:txBody>
        </p:sp>
        <p:sp>
          <p:nvSpPr>
            <p:cNvPr id="109643" name="Freeform 72"/>
            <p:cNvSpPr>
              <a:spLocks/>
            </p:cNvSpPr>
            <p:nvPr/>
          </p:nvSpPr>
          <p:spPr bwMode="auto">
            <a:xfrm>
              <a:off x="3913" y="2090"/>
              <a:ext cx="58" cy="26"/>
            </a:xfrm>
            <a:custGeom>
              <a:avLst/>
              <a:gdLst>
                <a:gd name="T0" fmla="*/ 0 w 116"/>
                <a:gd name="T1" fmla="*/ 0 h 53"/>
                <a:gd name="T2" fmla="*/ 1 w 116"/>
                <a:gd name="T3" fmla="*/ 0 h 53"/>
                <a:gd name="T4" fmla="*/ 1 w 116"/>
                <a:gd name="T5" fmla="*/ 0 h 53"/>
                <a:gd name="T6" fmla="*/ 1 w 116"/>
                <a:gd name="T7" fmla="*/ 0 h 53"/>
                <a:gd name="T8" fmla="*/ 1 w 116"/>
                <a:gd name="T9" fmla="*/ 0 h 53"/>
                <a:gd name="T10" fmla="*/ 1 w 116"/>
                <a:gd name="T11" fmla="*/ 0 h 53"/>
                <a:gd name="T12" fmla="*/ 1 w 116"/>
                <a:gd name="T13" fmla="*/ 0 h 53"/>
                <a:gd name="T14" fmla="*/ 0 w 116"/>
                <a:gd name="T15" fmla="*/ 0 h 53"/>
                <a:gd name="T16" fmla="*/ 0 w 116"/>
                <a:gd name="T17" fmla="*/ 0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53"/>
                <a:gd name="T29" fmla="*/ 116 w 116"/>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53">
                  <a:moveTo>
                    <a:pt x="0" y="42"/>
                  </a:moveTo>
                  <a:lnTo>
                    <a:pt x="48" y="0"/>
                  </a:lnTo>
                  <a:lnTo>
                    <a:pt x="67" y="12"/>
                  </a:lnTo>
                  <a:lnTo>
                    <a:pt x="82" y="4"/>
                  </a:lnTo>
                  <a:lnTo>
                    <a:pt x="95" y="8"/>
                  </a:lnTo>
                  <a:lnTo>
                    <a:pt x="116" y="21"/>
                  </a:lnTo>
                  <a:lnTo>
                    <a:pt x="12" y="53"/>
                  </a:lnTo>
                  <a:lnTo>
                    <a:pt x="0" y="42"/>
                  </a:lnTo>
                  <a:close/>
                </a:path>
              </a:pathLst>
            </a:custGeom>
            <a:solidFill>
              <a:srgbClr val="E6B380"/>
            </a:solidFill>
            <a:ln w="9525">
              <a:noFill/>
              <a:round/>
              <a:headEnd/>
              <a:tailEnd/>
            </a:ln>
          </p:spPr>
          <p:txBody>
            <a:bodyPr/>
            <a:lstStyle/>
            <a:p>
              <a:endParaRPr lang="en-US"/>
            </a:p>
          </p:txBody>
        </p:sp>
        <p:sp>
          <p:nvSpPr>
            <p:cNvPr id="109644" name="Freeform 73"/>
            <p:cNvSpPr>
              <a:spLocks/>
            </p:cNvSpPr>
            <p:nvPr/>
          </p:nvSpPr>
          <p:spPr bwMode="auto">
            <a:xfrm>
              <a:off x="3831" y="2083"/>
              <a:ext cx="241" cy="199"/>
            </a:xfrm>
            <a:custGeom>
              <a:avLst/>
              <a:gdLst>
                <a:gd name="T0" fmla="*/ 1 w 481"/>
                <a:gd name="T1" fmla="*/ 1 h 397"/>
                <a:gd name="T2" fmla="*/ 1 w 481"/>
                <a:gd name="T3" fmla="*/ 0 h 397"/>
                <a:gd name="T4" fmla="*/ 1 w 481"/>
                <a:gd name="T5" fmla="*/ 1 h 397"/>
                <a:gd name="T6" fmla="*/ 1 w 481"/>
                <a:gd name="T7" fmla="*/ 1 h 397"/>
                <a:gd name="T8" fmla="*/ 1 w 481"/>
                <a:gd name="T9" fmla="*/ 1 h 397"/>
                <a:gd name="T10" fmla="*/ 1 w 481"/>
                <a:gd name="T11" fmla="*/ 1 h 397"/>
                <a:gd name="T12" fmla="*/ 1 w 481"/>
                <a:gd name="T13" fmla="*/ 1 h 397"/>
                <a:gd name="T14" fmla="*/ 1 w 481"/>
                <a:gd name="T15" fmla="*/ 1 h 397"/>
                <a:gd name="T16" fmla="*/ 1 w 481"/>
                <a:gd name="T17" fmla="*/ 1 h 397"/>
                <a:gd name="T18" fmla="*/ 1 w 481"/>
                <a:gd name="T19" fmla="*/ 1 h 397"/>
                <a:gd name="T20" fmla="*/ 1 w 481"/>
                <a:gd name="T21" fmla="*/ 1 h 397"/>
                <a:gd name="T22" fmla="*/ 1 w 481"/>
                <a:gd name="T23" fmla="*/ 1 h 397"/>
                <a:gd name="T24" fmla="*/ 1 w 481"/>
                <a:gd name="T25" fmla="*/ 1 h 397"/>
                <a:gd name="T26" fmla="*/ 1 w 481"/>
                <a:gd name="T27" fmla="*/ 1 h 397"/>
                <a:gd name="T28" fmla="*/ 1 w 481"/>
                <a:gd name="T29" fmla="*/ 1 h 397"/>
                <a:gd name="T30" fmla="*/ 1 w 481"/>
                <a:gd name="T31" fmla="*/ 1 h 397"/>
                <a:gd name="T32" fmla="*/ 1 w 481"/>
                <a:gd name="T33" fmla="*/ 1 h 397"/>
                <a:gd name="T34" fmla="*/ 1 w 481"/>
                <a:gd name="T35" fmla="*/ 1 h 397"/>
                <a:gd name="T36" fmla="*/ 1 w 481"/>
                <a:gd name="T37" fmla="*/ 1 h 397"/>
                <a:gd name="T38" fmla="*/ 1 w 481"/>
                <a:gd name="T39" fmla="*/ 1 h 397"/>
                <a:gd name="T40" fmla="*/ 0 w 481"/>
                <a:gd name="T41" fmla="*/ 1 h 397"/>
                <a:gd name="T42" fmla="*/ 0 w 481"/>
                <a:gd name="T43" fmla="*/ 1 h 397"/>
                <a:gd name="T44" fmla="*/ 0 w 481"/>
                <a:gd name="T45" fmla="*/ 1 h 397"/>
                <a:gd name="T46" fmla="*/ 1 w 481"/>
                <a:gd name="T47" fmla="*/ 1 h 397"/>
                <a:gd name="T48" fmla="*/ 1 w 481"/>
                <a:gd name="T49" fmla="*/ 1 h 397"/>
                <a:gd name="T50" fmla="*/ 1 w 481"/>
                <a:gd name="T51" fmla="*/ 1 h 397"/>
                <a:gd name="T52" fmla="*/ 1 w 481"/>
                <a:gd name="T53" fmla="*/ 1 h 39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1"/>
                <a:gd name="T82" fmla="*/ 0 h 397"/>
                <a:gd name="T83" fmla="*/ 481 w 481"/>
                <a:gd name="T84" fmla="*/ 397 h 39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1" h="397">
                  <a:moveTo>
                    <a:pt x="4" y="84"/>
                  </a:moveTo>
                  <a:lnTo>
                    <a:pt x="462" y="0"/>
                  </a:lnTo>
                  <a:lnTo>
                    <a:pt x="481" y="315"/>
                  </a:lnTo>
                  <a:lnTo>
                    <a:pt x="460" y="327"/>
                  </a:lnTo>
                  <a:lnTo>
                    <a:pt x="76" y="397"/>
                  </a:lnTo>
                  <a:lnTo>
                    <a:pt x="46" y="393"/>
                  </a:lnTo>
                  <a:lnTo>
                    <a:pt x="44" y="392"/>
                  </a:lnTo>
                  <a:lnTo>
                    <a:pt x="44" y="380"/>
                  </a:lnTo>
                  <a:lnTo>
                    <a:pt x="40" y="367"/>
                  </a:lnTo>
                  <a:lnTo>
                    <a:pt x="38" y="350"/>
                  </a:lnTo>
                  <a:lnTo>
                    <a:pt x="34" y="327"/>
                  </a:lnTo>
                  <a:lnTo>
                    <a:pt x="30" y="304"/>
                  </a:lnTo>
                  <a:lnTo>
                    <a:pt x="26" y="277"/>
                  </a:lnTo>
                  <a:lnTo>
                    <a:pt x="23" y="253"/>
                  </a:lnTo>
                  <a:lnTo>
                    <a:pt x="17" y="224"/>
                  </a:lnTo>
                  <a:lnTo>
                    <a:pt x="13" y="198"/>
                  </a:lnTo>
                  <a:lnTo>
                    <a:pt x="9" y="173"/>
                  </a:lnTo>
                  <a:lnTo>
                    <a:pt x="6" y="152"/>
                  </a:lnTo>
                  <a:lnTo>
                    <a:pt x="4" y="133"/>
                  </a:lnTo>
                  <a:lnTo>
                    <a:pt x="2" y="118"/>
                  </a:lnTo>
                  <a:lnTo>
                    <a:pt x="0" y="106"/>
                  </a:lnTo>
                  <a:lnTo>
                    <a:pt x="0" y="104"/>
                  </a:lnTo>
                  <a:lnTo>
                    <a:pt x="0" y="99"/>
                  </a:lnTo>
                  <a:lnTo>
                    <a:pt x="2" y="91"/>
                  </a:lnTo>
                  <a:lnTo>
                    <a:pt x="2" y="85"/>
                  </a:lnTo>
                  <a:lnTo>
                    <a:pt x="4" y="84"/>
                  </a:lnTo>
                  <a:close/>
                </a:path>
              </a:pathLst>
            </a:custGeom>
            <a:solidFill>
              <a:srgbClr val="8F8273"/>
            </a:solidFill>
            <a:ln w="9525">
              <a:noFill/>
              <a:round/>
              <a:headEnd/>
              <a:tailEnd/>
            </a:ln>
          </p:spPr>
          <p:txBody>
            <a:bodyPr/>
            <a:lstStyle/>
            <a:p>
              <a:endParaRPr lang="en-US"/>
            </a:p>
          </p:txBody>
        </p:sp>
        <p:sp>
          <p:nvSpPr>
            <p:cNvPr id="109645" name="Freeform 74"/>
            <p:cNvSpPr>
              <a:spLocks/>
            </p:cNvSpPr>
            <p:nvPr/>
          </p:nvSpPr>
          <p:spPr bwMode="auto">
            <a:xfrm>
              <a:off x="3971" y="2083"/>
              <a:ext cx="102" cy="164"/>
            </a:xfrm>
            <a:custGeom>
              <a:avLst/>
              <a:gdLst>
                <a:gd name="T0" fmla="*/ 0 w 204"/>
                <a:gd name="T1" fmla="*/ 0 h 329"/>
                <a:gd name="T2" fmla="*/ 1 w 204"/>
                <a:gd name="T3" fmla="*/ 0 h 329"/>
                <a:gd name="T4" fmla="*/ 1 w 204"/>
                <a:gd name="T5" fmla="*/ 0 h 329"/>
                <a:gd name="T6" fmla="*/ 1 w 204"/>
                <a:gd name="T7" fmla="*/ 0 h 329"/>
                <a:gd name="T8" fmla="*/ 1 w 204"/>
                <a:gd name="T9" fmla="*/ 0 h 329"/>
                <a:gd name="T10" fmla="*/ 0 w 204"/>
                <a:gd name="T11" fmla="*/ 0 h 329"/>
                <a:gd name="T12" fmla="*/ 0 w 204"/>
                <a:gd name="T13" fmla="*/ 0 h 329"/>
                <a:gd name="T14" fmla="*/ 0 60000 65536"/>
                <a:gd name="T15" fmla="*/ 0 60000 65536"/>
                <a:gd name="T16" fmla="*/ 0 60000 65536"/>
                <a:gd name="T17" fmla="*/ 0 60000 65536"/>
                <a:gd name="T18" fmla="*/ 0 60000 65536"/>
                <a:gd name="T19" fmla="*/ 0 60000 65536"/>
                <a:gd name="T20" fmla="*/ 0 60000 65536"/>
                <a:gd name="T21" fmla="*/ 0 w 204"/>
                <a:gd name="T22" fmla="*/ 0 h 329"/>
                <a:gd name="T23" fmla="*/ 204 w 204"/>
                <a:gd name="T24" fmla="*/ 329 h 3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4" h="329">
                  <a:moveTo>
                    <a:pt x="0" y="32"/>
                  </a:moveTo>
                  <a:lnTo>
                    <a:pt x="183" y="0"/>
                  </a:lnTo>
                  <a:lnTo>
                    <a:pt x="204" y="317"/>
                  </a:lnTo>
                  <a:lnTo>
                    <a:pt x="150" y="329"/>
                  </a:lnTo>
                  <a:lnTo>
                    <a:pt x="137" y="27"/>
                  </a:lnTo>
                  <a:lnTo>
                    <a:pt x="0" y="32"/>
                  </a:lnTo>
                  <a:close/>
                </a:path>
              </a:pathLst>
            </a:custGeom>
            <a:solidFill>
              <a:srgbClr val="786959"/>
            </a:solidFill>
            <a:ln w="9525">
              <a:noFill/>
              <a:round/>
              <a:headEnd/>
              <a:tailEnd/>
            </a:ln>
          </p:spPr>
          <p:txBody>
            <a:bodyPr/>
            <a:lstStyle/>
            <a:p>
              <a:endParaRPr lang="en-US"/>
            </a:p>
          </p:txBody>
        </p:sp>
      </p:grpSp>
      <p:sp>
        <p:nvSpPr>
          <p:cNvPr id="160" name="Right Arrow 159"/>
          <p:cNvSpPr/>
          <p:nvPr/>
        </p:nvSpPr>
        <p:spPr>
          <a:xfrm>
            <a:off x="235975" y="-30198"/>
            <a:ext cx="8701548" cy="1698172"/>
          </a:xfrm>
          <a:prstGeom prst="rightArrow">
            <a:avLst>
              <a:gd name="adj1" fmla="val 70065"/>
              <a:gd name="adj2" fmla="val 49197"/>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spcBef>
                <a:spcPct val="0"/>
              </a:spcBef>
              <a:defRPr/>
            </a:pPr>
            <a:r>
              <a:rPr lang="en-US" sz="40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Leadership as a System </a:t>
            </a:r>
          </a:p>
          <a:p>
            <a:pPr>
              <a:defRPr/>
            </a:pPr>
            <a:r>
              <a:rPr lang="en-US" sz="2200" kern="0" dirty="0" smtClean="0">
                <a:solidFill>
                  <a:prstClr val="white"/>
                </a:solidFill>
                <a:latin typeface="Calibri"/>
                <a:sym typeface="Wingdings"/>
              </a:rPr>
              <a:t>              </a:t>
            </a:r>
            <a:r>
              <a:rPr lang="en-US" sz="2200" b="1" kern="0" dirty="0" smtClean="0">
                <a:solidFill>
                  <a:schemeClr val="bg1">
                    <a:lumMod val="95000"/>
                  </a:schemeClr>
                </a:solidFill>
                <a:latin typeface="Arial Black" pitchFamily="34" charset="0"/>
              </a:rPr>
              <a:t>4 Dimensional Collaborative </a:t>
            </a:r>
            <a:r>
              <a:rPr lang="en-US" sz="2200" b="1" i="1" kern="0" dirty="0" smtClean="0">
                <a:solidFill>
                  <a:schemeClr val="bg1">
                    <a:lumMod val="95000"/>
                  </a:schemeClr>
                </a:solidFill>
                <a:latin typeface="Arial Black" pitchFamily="34" charset="0"/>
              </a:rPr>
              <a:t>Alignment  </a:t>
            </a:r>
            <a:endParaRPr lang="en-US" sz="2200" b="1" kern="0" dirty="0" smtClean="0">
              <a:solidFill>
                <a:schemeClr val="bg1">
                  <a:lumMod val="95000"/>
                </a:schemeClr>
              </a:solidFill>
              <a:latin typeface="Calibri"/>
            </a:endParaRPr>
          </a:p>
        </p:txBody>
      </p:sp>
      <p:sp>
        <p:nvSpPr>
          <p:cNvPr id="106" name="Rectangle 3"/>
          <p:cNvSpPr txBox="1">
            <a:spLocks noChangeArrowheads="1"/>
          </p:cNvSpPr>
          <p:nvPr/>
        </p:nvSpPr>
        <p:spPr bwMode="auto">
          <a:xfrm>
            <a:off x="149902" y="1759848"/>
            <a:ext cx="6959907" cy="4067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prst="angle"/>
            </a:sp3d>
          </a:bodyPr>
          <a:lstStyle/>
          <a:p>
            <a:pPr marL="457200" marR="0" lvl="0" indent="-457200" defTabSz="914400" rtl="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rgbClr val="4F81BD">
                    <a:lumMod val="75000"/>
                  </a:srgbClr>
                </a:solidFill>
                <a:effectLst/>
                <a:uLnTx/>
                <a:uFillTx/>
                <a:sym typeface="Wingdings"/>
              </a:rPr>
              <a:t> </a:t>
            </a:r>
            <a:r>
              <a:rPr kumimoji="0" lang="en-US" sz="2400" b="1" i="0" u="none" strike="noStrike" kern="0" cap="none" spc="0" normalizeH="0" baseline="0" noProof="0" dirty="0" smtClean="0">
                <a:ln>
                  <a:noFill/>
                </a:ln>
                <a:solidFill>
                  <a:srgbClr val="4F81BD">
                    <a:lumMod val="75000"/>
                  </a:srgbClr>
                </a:solidFill>
                <a:effectLst/>
                <a:uLnTx/>
                <a:uFillTx/>
              </a:rPr>
              <a:t>Strategic Alignment</a:t>
            </a:r>
            <a:r>
              <a:rPr kumimoji="0" lang="en-US" sz="1800" b="0" i="0" u="none" strike="noStrike" kern="0" cap="none" spc="0" normalizeH="0" baseline="0" noProof="0" dirty="0" smtClean="0">
                <a:ln>
                  <a:noFill/>
                </a:ln>
                <a:solidFill>
                  <a:sysClr val="windowText" lastClr="000000"/>
                </a:solidFill>
                <a:effectLst/>
                <a:uLnTx/>
                <a:uFillTx/>
              </a:rPr>
              <a:t>: </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Co-Create an Inspirational </a:t>
            </a:r>
            <a:r>
              <a:rPr kumimoji="0" lang="en-US" sz="1800" b="1" i="0" u="none" strike="noStrike" kern="0" cap="none" spc="0" normalizeH="0" baseline="0" noProof="0" dirty="0" smtClean="0">
                <a:ln>
                  <a:noFill/>
                </a:ln>
                <a:solidFill>
                  <a:sysClr val="windowText" lastClr="000000"/>
                </a:solidFill>
                <a:effectLst/>
                <a:uLnTx/>
                <a:uFillTx/>
              </a:rPr>
              <a:t>Common Vision</a:t>
            </a:r>
            <a:r>
              <a:rPr kumimoji="0" lang="en-US" sz="1800" b="0" i="0" u="none" strike="noStrike" kern="0" cap="none" spc="0" normalizeH="0" baseline="0" noProof="0" dirty="0" smtClean="0">
                <a:ln>
                  <a:noFill/>
                </a:ln>
                <a:solidFill>
                  <a:sysClr val="windowText" lastClr="000000"/>
                </a:solidFill>
                <a:effectLst/>
                <a:uLnTx/>
                <a:uFillTx/>
              </a:rPr>
              <a:t>,</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then chart an Innovative Strategic Course</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that generates a Significant Advantage </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or Improvement over the Competition.</a:t>
            </a:r>
          </a:p>
          <a:p>
            <a:pPr marL="457200" marR="0" lvl="0" indent="-457200" defTabSz="91440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rgbClr val="00B050"/>
                </a:solidFill>
                <a:effectLst/>
                <a:uLnTx/>
                <a:uFillTx/>
                <a:sym typeface="Wingdings"/>
              </a:rPr>
              <a:t> Cultural/</a:t>
            </a:r>
            <a:r>
              <a:rPr lang="en-US" sz="2400" b="1" kern="0" dirty="0" smtClean="0">
                <a:solidFill>
                  <a:srgbClr val="00B050"/>
                </a:solidFill>
                <a:sym typeface="Wingdings"/>
              </a:rPr>
              <a:t>Leadership </a:t>
            </a:r>
            <a:r>
              <a:rPr kumimoji="0" lang="en-US" sz="2400" b="1" i="0" u="none" strike="noStrike" kern="0" cap="none" spc="0" normalizeH="0" baseline="0" noProof="0" dirty="0" smtClean="0">
                <a:ln>
                  <a:noFill/>
                </a:ln>
                <a:solidFill>
                  <a:srgbClr val="00B050"/>
                </a:solidFill>
                <a:effectLst/>
                <a:uLnTx/>
                <a:uFillTx/>
                <a:sym typeface="Wingdings"/>
              </a:rPr>
              <a:t>Alignment</a:t>
            </a:r>
            <a:r>
              <a:rPr kumimoji="0" lang="en-US" sz="1800" b="0" i="0" u="none" strike="noStrike" kern="0" cap="none" spc="0" normalizeH="0" baseline="0" noProof="0" dirty="0" smtClean="0">
                <a:ln>
                  <a:noFill/>
                </a:ln>
                <a:solidFill>
                  <a:sysClr val="windowText" lastClr="000000"/>
                </a:solidFill>
                <a:effectLst/>
                <a:uLnTx/>
                <a:uFillTx/>
              </a:rPr>
              <a:t>: </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Leaders build a </a:t>
            </a:r>
            <a:r>
              <a:rPr kumimoji="0" lang="en-US" sz="1800" b="1" i="0" u="none" strike="noStrike" kern="0" cap="none" spc="0" normalizeH="0" baseline="0" noProof="0" dirty="0" smtClean="0">
                <a:ln>
                  <a:noFill/>
                </a:ln>
                <a:solidFill>
                  <a:sysClr val="windowText" lastClr="000000"/>
                </a:solidFill>
                <a:effectLst/>
                <a:uLnTx/>
                <a:uFillTx/>
              </a:rPr>
              <a:t>Culture of Trust &amp; Teamwork</a:t>
            </a:r>
            <a:r>
              <a:rPr kumimoji="0" lang="en-US" sz="1800" b="1" i="0" u="none" strike="noStrike" kern="0" cap="none" spc="0" normalizeH="0" noProof="0" dirty="0" smtClean="0">
                <a:ln>
                  <a:noFill/>
                </a:ln>
                <a:solidFill>
                  <a:sysClr val="windowText" lastClr="000000"/>
                </a:solidFill>
                <a:effectLst/>
                <a:uLnTx/>
                <a:uFillTx/>
              </a:rPr>
              <a:t> </a:t>
            </a:r>
            <a:br>
              <a:rPr kumimoji="0" lang="en-US" sz="1800" b="1" i="0" u="none" strike="noStrike" kern="0" cap="none" spc="0" normalizeH="0" noProof="0" dirty="0" smtClean="0">
                <a:ln>
                  <a:noFill/>
                </a:ln>
                <a:solidFill>
                  <a:sysClr val="windowText" lastClr="000000"/>
                </a:solidFill>
                <a:effectLst/>
                <a:uLnTx/>
                <a:uFillTx/>
              </a:rPr>
            </a:br>
            <a:r>
              <a:rPr kumimoji="0" lang="en-US" sz="1800" b="1" i="0" u="none" strike="noStrike" kern="0" cap="none" spc="0" normalizeH="0" baseline="0" noProof="0" dirty="0" smtClean="0">
                <a:ln>
                  <a:noFill/>
                </a:ln>
                <a:solidFill>
                  <a:sysClr val="windowText" lastClr="000000"/>
                </a:solidFill>
                <a:effectLst/>
                <a:uLnTx/>
                <a:uFillTx/>
              </a:rPr>
              <a:t>&amp; Governance </a:t>
            </a:r>
            <a:r>
              <a:rPr kumimoji="0" lang="en-US" sz="1800" b="0" i="0" u="none" strike="noStrike" kern="0" cap="none" spc="0" normalizeH="0" baseline="0" noProof="0" dirty="0" smtClean="0">
                <a:ln>
                  <a:noFill/>
                </a:ln>
                <a:solidFill>
                  <a:sysClr val="windowText" lastClr="000000"/>
                </a:solidFill>
                <a:effectLst/>
                <a:uLnTx/>
                <a:uFillTx/>
              </a:rPr>
              <a:t>that Unleashes &amp; Focuses</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Human Energy on Achieving the Strategy.</a:t>
            </a:r>
          </a:p>
          <a:p>
            <a:pPr marL="457200" marR="0" lvl="0" indent="-457200" defTabSz="91440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rgbClr val="FF0000"/>
                </a:solidFill>
                <a:effectLst/>
                <a:uLnTx/>
                <a:uFillTx/>
                <a:sym typeface="Wingdings"/>
              </a:rPr>
              <a:t> Operational  Alignment</a:t>
            </a:r>
            <a:r>
              <a:rPr kumimoji="0" lang="en-US" sz="1800" b="0" i="0" u="none" strike="noStrike" kern="0" cap="none" spc="0" normalizeH="0" baseline="0" noProof="0" dirty="0" smtClean="0">
                <a:ln>
                  <a:noFill/>
                </a:ln>
                <a:solidFill>
                  <a:sysClr val="windowText" lastClr="000000"/>
                </a:solidFill>
                <a:effectLst/>
                <a:uLnTx/>
                <a:uFillTx/>
              </a:rPr>
              <a:t>: </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Build Coherent </a:t>
            </a:r>
            <a:r>
              <a:rPr kumimoji="0" lang="en-US" sz="1800" b="1" i="0" u="none" strike="noStrike" kern="0" cap="none" spc="0" normalizeH="0" baseline="0" noProof="0" dirty="0" smtClean="0">
                <a:ln>
                  <a:noFill/>
                </a:ln>
                <a:solidFill>
                  <a:sysClr val="windowText" lastClr="000000"/>
                </a:solidFill>
                <a:effectLst/>
                <a:uLnTx/>
                <a:uFillTx/>
              </a:rPr>
              <a:t>Organizational Teams</a:t>
            </a:r>
            <a:r>
              <a:rPr kumimoji="0" lang="en-US" sz="1800" b="0" i="0" u="none" strike="noStrike" kern="0" cap="none" spc="0" normalizeH="0" baseline="0" noProof="0" dirty="0" smtClean="0">
                <a:ln>
                  <a:noFill/>
                </a:ln>
                <a:solidFill>
                  <a:sysClr val="windowText" lastClr="000000"/>
                </a:solidFill>
                <a:effectLst/>
                <a:uLnTx/>
                <a:uFillTx/>
              </a:rPr>
              <a:t>, </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with Accountability, Measures of Success, </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0" i="0" u="none" strike="noStrike" kern="0" cap="none" spc="0" normalizeH="0" baseline="0" noProof="0" dirty="0" smtClean="0">
                <a:ln>
                  <a:noFill/>
                </a:ln>
                <a:solidFill>
                  <a:sysClr val="windowText" lastClr="000000"/>
                </a:solidFill>
                <a:effectLst/>
                <a:uLnTx/>
                <a:uFillTx/>
              </a:rPr>
              <a:t>Best Practices &amp; </a:t>
            </a:r>
            <a:r>
              <a:rPr kumimoji="0" lang="en-US" sz="1800" b="0" i="0" u="none" strike="noStrike" kern="0" cap="none" spc="0" normalizeH="0" baseline="0" noProof="0" dirty="0" smtClean="0">
                <a:ln>
                  <a:noFill/>
                </a:ln>
                <a:solidFill>
                  <a:sysClr val="windowText" lastClr="000000"/>
                </a:solidFill>
                <a:effectLst/>
                <a:uLnTx/>
                <a:uFillTx/>
              </a:rPr>
              <a:t>Rewards that produce great results.</a:t>
            </a:r>
          </a:p>
          <a:p>
            <a:pPr marL="457200" marR="0" lvl="0" indent="-457200" defTabSz="91440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ysClr val="window" lastClr="FFFFFF">
                    <a:lumMod val="50000"/>
                  </a:sysClr>
                </a:solidFill>
                <a:effectLst/>
                <a:uLnTx/>
                <a:uFillTx/>
                <a:sym typeface="Wingdings"/>
              </a:rPr>
              <a:t> Dynamic </a:t>
            </a:r>
            <a:r>
              <a:rPr kumimoji="0" lang="en-US" sz="2400" b="1" i="0" u="none" strike="noStrike" kern="0" cap="none" spc="0" normalizeH="0" baseline="0" noProof="0" dirty="0" err="1" smtClean="0">
                <a:ln>
                  <a:noFill/>
                </a:ln>
                <a:solidFill>
                  <a:sysClr val="window" lastClr="FFFFFF">
                    <a:lumMod val="50000"/>
                  </a:sysClr>
                </a:solidFill>
                <a:effectLst/>
                <a:uLnTx/>
                <a:uFillTx/>
                <a:sym typeface="Wingdings"/>
              </a:rPr>
              <a:t>ReAlignment</a:t>
            </a:r>
            <a:r>
              <a:rPr kumimoji="0" lang="en-US" sz="1800" b="0" i="0" u="none" strike="noStrike" kern="0" cap="none" spc="0" normalizeH="0" baseline="0" noProof="0" dirty="0" smtClean="0">
                <a:ln>
                  <a:noFill/>
                </a:ln>
                <a:solidFill>
                  <a:sysClr val="windowText" lastClr="000000"/>
                </a:solidFill>
                <a:effectLst/>
                <a:uLnTx/>
                <a:uFillTx/>
              </a:rPr>
              <a:t>:</a:t>
            </a:r>
            <a:br>
              <a:rPr kumimoji="0" lang="en-US" sz="1800" b="0" i="0" u="none" strike="noStrike" kern="0" cap="none" spc="0" normalizeH="0" baseline="0" noProof="0" dirty="0" smtClean="0">
                <a:ln>
                  <a:noFill/>
                </a:ln>
                <a:solidFill>
                  <a:sysClr val="windowText" lastClr="000000"/>
                </a:solidFill>
                <a:effectLst/>
                <a:uLnTx/>
                <a:uFillTx/>
              </a:rPr>
            </a:br>
            <a:r>
              <a:rPr kumimoji="0" lang="en-US" sz="1800" b="1" i="0" u="none" strike="noStrike" kern="0" cap="none" spc="0" normalizeH="0" baseline="0" noProof="0" dirty="0" smtClean="0">
                <a:ln>
                  <a:noFill/>
                </a:ln>
                <a:solidFill>
                  <a:sysClr val="windowText" lastClr="000000"/>
                </a:solidFill>
                <a:effectLst/>
                <a:uLnTx/>
                <a:uFillTx/>
              </a:rPr>
              <a:t>Innovate/Adapt &amp; Reconfigure/Restructure</a:t>
            </a:r>
            <a:r>
              <a:rPr kumimoji="0" lang="en-US" sz="1800" b="0" i="0" u="none" strike="noStrike" kern="0" cap="none" spc="0" normalizeH="0" baseline="0" noProof="0" dirty="0" smtClean="0">
                <a:ln>
                  <a:noFill/>
                </a:ln>
                <a:solidFill>
                  <a:sysClr val="windowText" lastClr="000000"/>
                </a:solidFill>
                <a:effectLst/>
                <a:uLnTx/>
                <a:uFillTx/>
              </a:rPr>
              <a:t> as results are achieved and conditions</a:t>
            </a:r>
            <a:r>
              <a:rPr lang="en-US" kern="0" dirty="0" smtClean="0">
                <a:solidFill>
                  <a:sysClr val="windowText" lastClr="000000"/>
                </a:solidFill>
              </a:rPr>
              <a:t>/situations </a:t>
            </a:r>
            <a:r>
              <a:rPr kumimoji="0" lang="en-US" sz="1800" b="0" i="0" u="none" strike="noStrike" kern="0" cap="none" spc="0" normalizeH="0" baseline="0" noProof="0" dirty="0" smtClean="0">
                <a:ln>
                  <a:noFill/>
                </a:ln>
                <a:solidFill>
                  <a:sysClr val="windowText" lastClr="000000"/>
                </a:solidFill>
                <a:effectLst/>
                <a:uLnTx/>
                <a:uFillTx/>
              </a:rPr>
              <a:t>change </a:t>
            </a:r>
            <a:br>
              <a:rPr kumimoji="0" lang="en-US" sz="1800" b="0" i="0" u="none" strike="noStrike" kern="0" cap="none" spc="0" normalizeH="0" baseline="0" noProof="0" dirty="0" smtClean="0">
                <a:ln>
                  <a:noFill/>
                </a:ln>
                <a:solidFill>
                  <a:sysClr val="windowText" lastClr="000000"/>
                </a:solidFill>
                <a:effectLst/>
                <a:uLnTx/>
                <a:uFillTx/>
              </a:rPr>
            </a:b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107" name="TextBox 106"/>
          <p:cNvSpPr txBox="1"/>
          <p:nvPr/>
        </p:nvSpPr>
        <p:spPr>
          <a:xfrm>
            <a:off x="5378243" y="1748605"/>
            <a:ext cx="4019723" cy="3344351"/>
          </a:xfrm>
          <a:prstGeom prst="rect">
            <a:avLst/>
          </a:prstGeom>
          <a:noFill/>
        </p:spPr>
        <p:txBody>
          <a:bodyPr wrap="none" rtlCol="0">
            <a:prstTxWarp prst="textArchUp">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rPr>
              <a:t>Dynamic Realignment</a:t>
            </a:r>
          </a:p>
        </p:txBody>
      </p:sp>
      <p:grpSp>
        <p:nvGrpSpPr>
          <p:cNvPr id="108" name="Group 58"/>
          <p:cNvGrpSpPr/>
          <p:nvPr/>
        </p:nvGrpSpPr>
        <p:grpSpPr>
          <a:xfrm>
            <a:off x="5669652" y="2356089"/>
            <a:ext cx="3386412" cy="2893620"/>
            <a:chOff x="4470765" y="2695128"/>
            <a:chExt cx="4687354" cy="3063090"/>
          </a:xfrm>
        </p:grpSpPr>
        <p:grpSp>
          <p:nvGrpSpPr>
            <p:cNvPr id="109" name="Group 57"/>
            <p:cNvGrpSpPr/>
            <p:nvPr/>
          </p:nvGrpSpPr>
          <p:grpSpPr>
            <a:xfrm>
              <a:off x="4470765" y="2695128"/>
              <a:ext cx="4687354" cy="3063090"/>
              <a:chOff x="4470765" y="2695128"/>
              <a:chExt cx="4687354" cy="3063090"/>
            </a:xfrm>
          </p:grpSpPr>
          <p:sp>
            <p:nvSpPr>
              <p:cNvPr id="111" name="Freeform 1037"/>
              <p:cNvSpPr>
                <a:spLocks/>
              </p:cNvSpPr>
              <p:nvPr/>
            </p:nvSpPr>
            <p:spPr bwMode="auto">
              <a:xfrm>
                <a:off x="4890555" y="2695128"/>
                <a:ext cx="4267564" cy="1949763"/>
              </a:xfrm>
              <a:custGeom>
                <a:avLst/>
                <a:gdLst>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49 w 10000"/>
                  <a:gd name="connsiteY27" fmla="*/ 2154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60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12"/>
                  <a:gd name="connsiteY0" fmla="*/ 6615 h 10000"/>
                  <a:gd name="connsiteX1" fmla="*/ 1894 w 10012"/>
                  <a:gd name="connsiteY1" fmla="*/ 6484 h 10000"/>
                  <a:gd name="connsiteX2" fmla="*/ 2348 w 10012"/>
                  <a:gd name="connsiteY2" fmla="*/ 5802 h 10000"/>
                  <a:gd name="connsiteX3" fmla="*/ 2904 w 10012"/>
                  <a:gd name="connsiteY3" fmla="*/ 5099 h 10000"/>
                  <a:gd name="connsiteX4" fmla="*/ 3434 w 10012"/>
                  <a:gd name="connsiteY4" fmla="*/ 4418 h 10000"/>
                  <a:gd name="connsiteX5" fmla="*/ 4040 w 10012"/>
                  <a:gd name="connsiteY5" fmla="*/ 3868 h 10000"/>
                  <a:gd name="connsiteX6" fmla="*/ 4293 w 10012"/>
                  <a:gd name="connsiteY6" fmla="*/ 3582 h 10000"/>
                  <a:gd name="connsiteX7" fmla="*/ 5051 w 10012"/>
                  <a:gd name="connsiteY7" fmla="*/ 2835 h 10000"/>
                  <a:gd name="connsiteX8" fmla="*/ 5884 w 10012"/>
                  <a:gd name="connsiteY8" fmla="*/ 2220 h 10000"/>
                  <a:gd name="connsiteX9" fmla="*/ 6692 w 10012"/>
                  <a:gd name="connsiteY9" fmla="*/ 1582 h 10000"/>
                  <a:gd name="connsiteX10" fmla="*/ 7045 w 10012"/>
                  <a:gd name="connsiteY10" fmla="*/ 1385 h 10000"/>
                  <a:gd name="connsiteX11" fmla="*/ 7449 w 10012"/>
                  <a:gd name="connsiteY11" fmla="*/ 1187 h 10000"/>
                  <a:gd name="connsiteX12" fmla="*/ 7854 w 10012"/>
                  <a:gd name="connsiteY12" fmla="*/ 1033 h 10000"/>
                  <a:gd name="connsiteX13" fmla="*/ 8232 w 10012"/>
                  <a:gd name="connsiteY13" fmla="*/ 967 h 10000"/>
                  <a:gd name="connsiteX14" fmla="*/ 8485 w 10012"/>
                  <a:gd name="connsiteY14" fmla="*/ 967 h 10000"/>
                  <a:gd name="connsiteX15" fmla="*/ 8687 w 10012"/>
                  <a:gd name="connsiteY15" fmla="*/ 1033 h 10000"/>
                  <a:gd name="connsiteX16" fmla="*/ 8889 w 10012"/>
                  <a:gd name="connsiteY16" fmla="*/ 1121 h 10000"/>
                  <a:gd name="connsiteX17" fmla="*/ 9091 w 10012"/>
                  <a:gd name="connsiteY17" fmla="*/ 1319 h 10000"/>
                  <a:gd name="connsiteX18" fmla="*/ 9293 w 10012"/>
                  <a:gd name="connsiteY18" fmla="*/ 1582 h 10000"/>
                  <a:gd name="connsiteX19" fmla="*/ 9343 w 10012"/>
                  <a:gd name="connsiteY19" fmla="*/ 1802 h 10000"/>
                  <a:gd name="connsiteX20" fmla="*/ 9343 w 10012"/>
                  <a:gd name="connsiteY20" fmla="*/ 2418 h 10000"/>
                  <a:gd name="connsiteX21" fmla="*/ 9293 w 10012"/>
                  <a:gd name="connsiteY21" fmla="*/ 2703 h 10000"/>
                  <a:gd name="connsiteX22" fmla="*/ 9192 w 10012"/>
                  <a:gd name="connsiteY22" fmla="*/ 3385 h 10000"/>
                  <a:gd name="connsiteX23" fmla="*/ 9192 w 10012"/>
                  <a:gd name="connsiteY23" fmla="*/ 3451 h 10000"/>
                  <a:gd name="connsiteX24" fmla="*/ 9242 w 10012"/>
                  <a:gd name="connsiteY24" fmla="*/ 3451 h 10000"/>
                  <a:gd name="connsiteX25" fmla="*/ 9293 w 10012"/>
                  <a:gd name="connsiteY25" fmla="*/ 3385 h 10000"/>
                  <a:gd name="connsiteX26" fmla="*/ 9866 w 10012"/>
                  <a:gd name="connsiteY26" fmla="*/ 3516 h 10000"/>
                  <a:gd name="connsiteX27" fmla="*/ 9978 w 10012"/>
                  <a:gd name="connsiteY27" fmla="*/ 2615 h 10000"/>
                  <a:gd name="connsiteX28" fmla="*/ 10000 w 10012"/>
                  <a:gd name="connsiteY28" fmla="*/ 1860 h 10000"/>
                  <a:gd name="connsiteX29" fmla="*/ 10000 w 10012"/>
                  <a:gd name="connsiteY29" fmla="*/ 1033 h 10000"/>
                  <a:gd name="connsiteX30" fmla="*/ 9949 w 10012"/>
                  <a:gd name="connsiteY30" fmla="*/ 769 h 10000"/>
                  <a:gd name="connsiteX31" fmla="*/ 9848 w 10012"/>
                  <a:gd name="connsiteY31" fmla="*/ 549 h 10000"/>
                  <a:gd name="connsiteX32" fmla="*/ 9697 w 10012"/>
                  <a:gd name="connsiteY32" fmla="*/ 352 h 10000"/>
                  <a:gd name="connsiteX33" fmla="*/ 9545 w 10012"/>
                  <a:gd name="connsiteY33" fmla="*/ 220 h 10000"/>
                  <a:gd name="connsiteX34" fmla="*/ 9394 w 10012"/>
                  <a:gd name="connsiteY34" fmla="*/ 88 h 10000"/>
                  <a:gd name="connsiteX35" fmla="*/ 9091 w 10012"/>
                  <a:gd name="connsiteY35" fmla="*/ 0 h 10000"/>
                  <a:gd name="connsiteX36" fmla="*/ 8687 w 10012"/>
                  <a:gd name="connsiteY36" fmla="*/ 0 h 10000"/>
                  <a:gd name="connsiteX37" fmla="*/ 8333 w 10012"/>
                  <a:gd name="connsiteY37" fmla="*/ 154 h 10000"/>
                  <a:gd name="connsiteX38" fmla="*/ 8005 w 10012"/>
                  <a:gd name="connsiteY38" fmla="*/ 220 h 10000"/>
                  <a:gd name="connsiteX39" fmla="*/ 7348 w 10012"/>
                  <a:gd name="connsiteY39" fmla="*/ 637 h 10000"/>
                  <a:gd name="connsiteX40" fmla="*/ 6742 w 10012"/>
                  <a:gd name="connsiteY40" fmla="*/ 1033 h 10000"/>
                  <a:gd name="connsiteX41" fmla="*/ 6136 w 10012"/>
                  <a:gd name="connsiteY41" fmla="*/ 1516 h 10000"/>
                  <a:gd name="connsiteX42" fmla="*/ 5505 w 10012"/>
                  <a:gd name="connsiteY42" fmla="*/ 2066 h 10000"/>
                  <a:gd name="connsiteX43" fmla="*/ 4949 w 10012"/>
                  <a:gd name="connsiteY43" fmla="*/ 2615 h 10000"/>
                  <a:gd name="connsiteX44" fmla="*/ 4394 w 10012"/>
                  <a:gd name="connsiteY44" fmla="*/ 3187 h 10000"/>
                  <a:gd name="connsiteX45" fmla="*/ 3737 w 10012"/>
                  <a:gd name="connsiteY45" fmla="*/ 3934 h 10000"/>
                  <a:gd name="connsiteX46" fmla="*/ 3434 w 10012"/>
                  <a:gd name="connsiteY46" fmla="*/ 4286 h 10000"/>
                  <a:gd name="connsiteX47" fmla="*/ 2652 w 10012"/>
                  <a:gd name="connsiteY47" fmla="*/ 5231 h 10000"/>
                  <a:gd name="connsiteX48" fmla="*/ 2045 w 10012"/>
                  <a:gd name="connsiteY48" fmla="*/ 6132 h 10000"/>
                  <a:gd name="connsiteX49" fmla="*/ 1540 w 10012"/>
                  <a:gd name="connsiteY49" fmla="*/ 7033 h 10000"/>
                  <a:gd name="connsiteX50" fmla="*/ 1035 w 10012"/>
                  <a:gd name="connsiteY50" fmla="*/ 8000 h 10000"/>
                  <a:gd name="connsiteX51" fmla="*/ 530 w 10012"/>
                  <a:gd name="connsiteY51" fmla="*/ 8901 h 10000"/>
                  <a:gd name="connsiteX52" fmla="*/ 51 w 10012"/>
                  <a:gd name="connsiteY52" fmla="*/ 9846 h 10000"/>
                  <a:gd name="connsiteX53" fmla="*/ 0 w 10012"/>
                  <a:gd name="connsiteY53" fmla="*/ 10000 h 10000"/>
                  <a:gd name="connsiteX54" fmla="*/ 1793 w 10012"/>
                  <a:gd name="connsiteY54" fmla="*/ 6615 h 10000"/>
                  <a:gd name="connsiteX0" fmla="*/ 1793 w 10012"/>
                  <a:gd name="connsiteY0" fmla="*/ 6615 h 10000"/>
                  <a:gd name="connsiteX1" fmla="*/ 1894 w 10012"/>
                  <a:gd name="connsiteY1" fmla="*/ 6484 h 10000"/>
                  <a:gd name="connsiteX2" fmla="*/ 2348 w 10012"/>
                  <a:gd name="connsiteY2" fmla="*/ 5802 h 10000"/>
                  <a:gd name="connsiteX3" fmla="*/ 2904 w 10012"/>
                  <a:gd name="connsiteY3" fmla="*/ 5099 h 10000"/>
                  <a:gd name="connsiteX4" fmla="*/ 3434 w 10012"/>
                  <a:gd name="connsiteY4" fmla="*/ 4418 h 10000"/>
                  <a:gd name="connsiteX5" fmla="*/ 4040 w 10012"/>
                  <a:gd name="connsiteY5" fmla="*/ 3868 h 10000"/>
                  <a:gd name="connsiteX6" fmla="*/ 4293 w 10012"/>
                  <a:gd name="connsiteY6" fmla="*/ 3582 h 10000"/>
                  <a:gd name="connsiteX7" fmla="*/ 5051 w 10012"/>
                  <a:gd name="connsiteY7" fmla="*/ 2835 h 10000"/>
                  <a:gd name="connsiteX8" fmla="*/ 5884 w 10012"/>
                  <a:gd name="connsiteY8" fmla="*/ 2220 h 10000"/>
                  <a:gd name="connsiteX9" fmla="*/ 6692 w 10012"/>
                  <a:gd name="connsiteY9" fmla="*/ 1582 h 10000"/>
                  <a:gd name="connsiteX10" fmla="*/ 7045 w 10012"/>
                  <a:gd name="connsiteY10" fmla="*/ 1385 h 10000"/>
                  <a:gd name="connsiteX11" fmla="*/ 7449 w 10012"/>
                  <a:gd name="connsiteY11" fmla="*/ 1187 h 10000"/>
                  <a:gd name="connsiteX12" fmla="*/ 7854 w 10012"/>
                  <a:gd name="connsiteY12" fmla="*/ 1033 h 10000"/>
                  <a:gd name="connsiteX13" fmla="*/ 8232 w 10012"/>
                  <a:gd name="connsiteY13" fmla="*/ 967 h 10000"/>
                  <a:gd name="connsiteX14" fmla="*/ 8485 w 10012"/>
                  <a:gd name="connsiteY14" fmla="*/ 967 h 10000"/>
                  <a:gd name="connsiteX15" fmla="*/ 8687 w 10012"/>
                  <a:gd name="connsiteY15" fmla="*/ 1033 h 10000"/>
                  <a:gd name="connsiteX16" fmla="*/ 8889 w 10012"/>
                  <a:gd name="connsiteY16" fmla="*/ 1121 h 10000"/>
                  <a:gd name="connsiteX17" fmla="*/ 9091 w 10012"/>
                  <a:gd name="connsiteY17" fmla="*/ 1319 h 10000"/>
                  <a:gd name="connsiteX18" fmla="*/ 9293 w 10012"/>
                  <a:gd name="connsiteY18" fmla="*/ 1582 h 10000"/>
                  <a:gd name="connsiteX19" fmla="*/ 9343 w 10012"/>
                  <a:gd name="connsiteY19" fmla="*/ 1802 h 10000"/>
                  <a:gd name="connsiteX20" fmla="*/ 9343 w 10012"/>
                  <a:gd name="connsiteY20" fmla="*/ 2418 h 10000"/>
                  <a:gd name="connsiteX21" fmla="*/ 9293 w 10012"/>
                  <a:gd name="connsiteY21" fmla="*/ 2703 h 10000"/>
                  <a:gd name="connsiteX22" fmla="*/ 9192 w 10012"/>
                  <a:gd name="connsiteY22" fmla="*/ 3385 h 10000"/>
                  <a:gd name="connsiteX23" fmla="*/ 9192 w 10012"/>
                  <a:gd name="connsiteY23" fmla="*/ 3451 h 10000"/>
                  <a:gd name="connsiteX24" fmla="*/ 9242 w 10012"/>
                  <a:gd name="connsiteY24" fmla="*/ 3451 h 10000"/>
                  <a:gd name="connsiteX25" fmla="*/ 9293 w 10012"/>
                  <a:gd name="connsiteY25" fmla="*/ 3385 h 10000"/>
                  <a:gd name="connsiteX26" fmla="*/ 9866 w 10012"/>
                  <a:gd name="connsiteY26" fmla="*/ 3516 h 10000"/>
                  <a:gd name="connsiteX27" fmla="*/ 9978 w 10012"/>
                  <a:gd name="connsiteY27" fmla="*/ 2615 h 10000"/>
                  <a:gd name="connsiteX28" fmla="*/ 10000 w 10012"/>
                  <a:gd name="connsiteY28" fmla="*/ 1860 h 10000"/>
                  <a:gd name="connsiteX29" fmla="*/ 10000 w 10012"/>
                  <a:gd name="connsiteY29" fmla="*/ 1033 h 10000"/>
                  <a:gd name="connsiteX30" fmla="*/ 9949 w 10012"/>
                  <a:gd name="connsiteY30" fmla="*/ 769 h 10000"/>
                  <a:gd name="connsiteX31" fmla="*/ 9848 w 10012"/>
                  <a:gd name="connsiteY31" fmla="*/ 549 h 10000"/>
                  <a:gd name="connsiteX32" fmla="*/ 9697 w 10012"/>
                  <a:gd name="connsiteY32" fmla="*/ 352 h 10000"/>
                  <a:gd name="connsiteX33" fmla="*/ 9545 w 10012"/>
                  <a:gd name="connsiteY33" fmla="*/ 220 h 10000"/>
                  <a:gd name="connsiteX34" fmla="*/ 9394 w 10012"/>
                  <a:gd name="connsiteY34" fmla="*/ 88 h 10000"/>
                  <a:gd name="connsiteX35" fmla="*/ 9091 w 10012"/>
                  <a:gd name="connsiteY35" fmla="*/ 0 h 10000"/>
                  <a:gd name="connsiteX36" fmla="*/ 8687 w 10012"/>
                  <a:gd name="connsiteY36" fmla="*/ 0 h 10000"/>
                  <a:gd name="connsiteX37" fmla="*/ 8333 w 10012"/>
                  <a:gd name="connsiteY37" fmla="*/ 154 h 10000"/>
                  <a:gd name="connsiteX38" fmla="*/ 8005 w 10012"/>
                  <a:gd name="connsiteY38" fmla="*/ 220 h 10000"/>
                  <a:gd name="connsiteX39" fmla="*/ 7348 w 10012"/>
                  <a:gd name="connsiteY39" fmla="*/ 637 h 10000"/>
                  <a:gd name="connsiteX40" fmla="*/ 6742 w 10012"/>
                  <a:gd name="connsiteY40" fmla="*/ 1033 h 10000"/>
                  <a:gd name="connsiteX41" fmla="*/ 6136 w 10012"/>
                  <a:gd name="connsiteY41" fmla="*/ 1516 h 10000"/>
                  <a:gd name="connsiteX42" fmla="*/ 5505 w 10012"/>
                  <a:gd name="connsiteY42" fmla="*/ 2066 h 10000"/>
                  <a:gd name="connsiteX43" fmla="*/ 4949 w 10012"/>
                  <a:gd name="connsiteY43" fmla="*/ 2615 h 10000"/>
                  <a:gd name="connsiteX44" fmla="*/ 4394 w 10012"/>
                  <a:gd name="connsiteY44" fmla="*/ 3187 h 10000"/>
                  <a:gd name="connsiteX45" fmla="*/ 3737 w 10012"/>
                  <a:gd name="connsiteY45" fmla="*/ 3934 h 10000"/>
                  <a:gd name="connsiteX46" fmla="*/ 3434 w 10012"/>
                  <a:gd name="connsiteY46" fmla="*/ 4286 h 10000"/>
                  <a:gd name="connsiteX47" fmla="*/ 2652 w 10012"/>
                  <a:gd name="connsiteY47" fmla="*/ 5231 h 10000"/>
                  <a:gd name="connsiteX48" fmla="*/ 2045 w 10012"/>
                  <a:gd name="connsiteY48" fmla="*/ 6132 h 10000"/>
                  <a:gd name="connsiteX49" fmla="*/ 1540 w 10012"/>
                  <a:gd name="connsiteY49" fmla="*/ 7033 h 10000"/>
                  <a:gd name="connsiteX50" fmla="*/ 1035 w 10012"/>
                  <a:gd name="connsiteY50" fmla="*/ 8000 h 10000"/>
                  <a:gd name="connsiteX51" fmla="*/ 530 w 10012"/>
                  <a:gd name="connsiteY51" fmla="*/ 8901 h 10000"/>
                  <a:gd name="connsiteX52" fmla="*/ 51 w 10012"/>
                  <a:gd name="connsiteY52" fmla="*/ 9846 h 10000"/>
                  <a:gd name="connsiteX53" fmla="*/ 0 w 10012"/>
                  <a:gd name="connsiteY53" fmla="*/ 10000 h 10000"/>
                  <a:gd name="connsiteX54" fmla="*/ 1793 w 10012"/>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242 w 10051"/>
                  <a:gd name="connsiteY24" fmla="*/ 3451 h 10000"/>
                  <a:gd name="connsiteX25" fmla="*/ 9293 w 10051"/>
                  <a:gd name="connsiteY25" fmla="*/ 3385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242 w 10051"/>
                  <a:gd name="connsiteY24" fmla="*/ 3451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387 w 10051"/>
                  <a:gd name="connsiteY24" fmla="*/ 3182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387 w 10051"/>
                  <a:gd name="connsiteY24" fmla="*/ 3182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387 w 10051"/>
                  <a:gd name="connsiteY24" fmla="*/ 3182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571 w 10051"/>
                  <a:gd name="connsiteY24" fmla="*/ 3240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85 w 10051"/>
                  <a:gd name="connsiteY26" fmla="*/ 3651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85 w 10051"/>
                  <a:gd name="connsiteY26" fmla="*/ 3651 h 10000"/>
                  <a:gd name="connsiteX27" fmla="*/ 10007 w 10051"/>
                  <a:gd name="connsiteY27" fmla="*/ 2634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051" h="10000">
                    <a:moveTo>
                      <a:pt x="1793" y="6615"/>
                    </a:moveTo>
                    <a:lnTo>
                      <a:pt x="1894" y="6484"/>
                    </a:lnTo>
                    <a:lnTo>
                      <a:pt x="2348" y="5802"/>
                    </a:lnTo>
                    <a:lnTo>
                      <a:pt x="2904" y="5099"/>
                    </a:lnTo>
                    <a:lnTo>
                      <a:pt x="3434" y="4418"/>
                    </a:lnTo>
                    <a:lnTo>
                      <a:pt x="4040" y="3868"/>
                    </a:lnTo>
                    <a:lnTo>
                      <a:pt x="4293" y="3582"/>
                    </a:lnTo>
                    <a:lnTo>
                      <a:pt x="5051" y="2835"/>
                    </a:lnTo>
                    <a:lnTo>
                      <a:pt x="5884" y="2220"/>
                    </a:lnTo>
                    <a:lnTo>
                      <a:pt x="6692" y="1582"/>
                    </a:lnTo>
                    <a:lnTo>
                      <a:pt x="7045" y="1385"/>
                    </a:lnTo>
                    <a:lnTo>
                      <a:pt x="7449" y="1187"/>
                    </a:lnTo>
                    <a:lnTo>
                      <a:pt x="7854" y="1033"/>
                    </a:lnTo>
                    <a:lnTo>
                      <a:pt x="8232" y="967"/>
                    </a:lnTo>
                    <a:lnTo>
                      <a:pt x="8485" y="967"/>
                    </a:lnTo>
                    <a:lnTo>
                      <a:pt x="8687" y="1033"/>
                    </a:lnTo>
                    <a:lnTo>
                      <a:pt x="8889" y="1121"/>
                    </a:lnTo>
                    <a:lnTo>
                      <a:pt x="9091" y="1319"/>
                    </a:lnTo>
                    <a:cubicBezTo>
                      <a:pt x="9158" y="1407"/>
                      <a:pt x="9226" y="1494"/>
                      <a:pt x="9293" y="1582"/>
                    </a:cubicBezTo>
                    <a:cubicBezTo>
                      <a:pt x="9310" y="1655"/>
                      <a:pt x="9326" y="1729"/>
                      <a:pt x="9343" y="1802"/>
                    </a:cubicBezTo>
                    <a:lnTo>
                      <a:pt x="9343" y="2418"/>
                    </a:lnTo>
                    <a:cubicBezTo>
                      <a:pt x="9326" y="2513"/>
                      <a:pt x="9310" y="2608"/>
                      <a:pt x="9293" y="2703"/>
                    </a:cubicBezTo>
                    <a:cubicBezTo>
                      <a:pt x="9259" y="2930"/>
                      <a:pt x="9226" y="3158"/>
                      <a:pt x="9192" y="3385"/>
                    </a:cubicBezTo>
                    <a:cubicBezTo>
                      <a:pt x="9227" y="3343"/>
                      <a:pt x="9340" y="3282"/>
                      <a:pt x="9375" y="3240"/>
                    </a:cubicBezTo>
                    <a:lnTo>
                      <a:pt x="9571" y="3240"/>
                    </a:lnTo>
                    <a:lnTo>
                      <a:pt x="9737" y="3308"/>
                    </a:lnTo>
                    <a:lnTo>
                      <a:pt x="9885" y="3651"/>
                    </a:lnTo>
                    <a:cubicBezTo>
                      <a:pt x="9935" y="3402"/>
                      <a:pt x="9957" y="2883"/>
                      <a:pt x="10007" y="2634"/>
                    </a:cubicBezTo>
                    <a:cubicBezTo>
                      <a:pt x="10014" y="2229"/>
                      <a:pt x="10051" y="2208"/>
                      <a:pt x="10039" y="1764"/>
                    </a:cubicBezTo>
                    <a:cubicBezTo>
                      <a:pt x="10026" y="1520"/>
                      <a:pt x="10013" y="1277"/>
                      <a:pt x="10000" y="1033"/>
                    </a:cubicBezTo>
                    <a:lnTo>
                      <a:pt x="9949" y="769"/>
                    </a:lnTo>
                    <a:cubicBezTo>
                      <a:pt x="9915" y="696"/>
                      <a:pt x="9882" y="622"/>
                      <a:pt x="9848" y="549"/>
                    </a:cubicBezTo>
                    <a:cubicBezTo>
                      <a:pt x="9798" y="483"/>
                      <a:pt x="9747" y="418"/>
                      <a:pt x="9697" y="352"/>
                    </a:cubicBezTo>
                    <a:lnTo>
                      <a:pt x="9545" y="220"/>
                    </a:lnTo>
                    <a:lnTo>
                      <a:pt x="9394" y="88"/>
                    </a:lnTo>
                    <a:lnTo>
                      <a:pt x="9091" y="0"/>
                    </a:lnTo>
                    <a:lnTo>
                      <a:pt x="8687" y="0"/>
                    </a:lnTo>
                    <a:lnTo>
                      <a:pt x="8333" y="154"/>
                    </a:lnTo>
                    <a:lnTo>
                      <a:pt x="8005" y="220"/>
                    </a:lnTo>
                    <a:lnTo>
                      <a:pt x="7348" y="637"/>
                    </a:lnTo>
                    <a:lnTo>
                      <a:pt x="6742" y="1033"/>
                    </a:lnTo>
                    <a:lnTo>
                      <a:pt x="6136" y="1516"/>
                    </a:lnTo>
                    <a:lnTo>
                      <a:pt x="5505" y="2066"/>
                    </a:lnTo>
                    <a:lnTo>
                      <a:pt x="4949" y="2615"/>
                    </a:lnTo>
                    <a:lnTo>
                      <a:pt x="4394" y="3187"/>
                    </a:lnTo>
                    <a:lnTo>
                      <a:pt x="3737" y="3934"/>
                    </a:lnTo>
                    <a:lnTo>
                      <a:pt x="3434" y="4286"/>
                    </a:lnTo>
                    <a:lnTo>
                      <a:pt x="2652" y="5231"/>
                    </a:lnTo>
                    <a:lnTo>
                      <a:pt x="2045" y="6132"/>
                    </a:lnTo>
                    <a:lnTo>
                      <a:pt x="1540" y="7033"/>
                    </a:lnTo>
                    <a:lnTo>
                      <a:pt x="1035" y="8000"/>
                    </a:lnTo>
                    <a:lnTo>
                      <a:pt x="530" y="8901"/>
                    </a:lnTo>
                    <a:lnTo>
                      <a:pt x="51" y="9846"/>
                    </a:lnTo>
                    <a:cubicBezTo>
                      <a:pt x="34" y="9897"/>
                      <a:pt x="17" y="9949"/>
                      <a:pt x="0" y="10000"/>
                    </a:cubicBezTo>
                    <a:lnTo>
                      <a:pt x="1793" y="6615"/>
                    </a:lnTo>
                    <a:close/>
                  </a:path>
                </a:pathLst>
              </a:custGeom>
              <a:gradFill rotWithShape="0">
                <a:gsLst>
                  <a:gs pos="0">
                    <a:sysClr val="window" lastClr="FFFFFF"/>
                  </a:gs>
                  <a:gs pos="100000">
                    <a:srgbClr val="3B3B3B"/>
                  </a:gs>
                </a:gsLst>
                <a:lin ang="189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12" name="Group 56"/>
              <p:cNvGrpSpPr/>
              <p:nvPr/>
            </p:nvGrpSpPr>
            <p:grpSpPr>
              <a:xfrm>
                <a:off x="4470765" y="2804390"/>
                <a:ext cx="4530093" cy="2953828"/>
                <a:chOff x="2442515" y="2721265"/>
                <a:chExt cx="4530093" cy="2953828"/>
              </a:xfrm>
            </p:grpSpPr>
            <p:sp>
              <p:nvSpPr>
                <p:cNvPr id="113" name="Freeform 1040"/>
                <p:cNvSpPr>
                  <a:spLocks/>
                </p:cNvSpPr>
                <p:nvPr/>
              </p:nvSpPr>
              <p:spPr bwMode="auto">
                <a:xfrm>
                  <a:off x="2442515" y="3579526"/>
                  <a:ext cx="4334802" cy="1944486"/>
                </a:xfrm>
                <a:custGeom>
                  <a:avLst/>
                  <a:gdLst>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842 w 10000"/>
                    <a:gd name="connsiteY24" fmla="*/ 6564 h 10000"/>
                    <a:gd name="connsiteX25" fmla="*/ 792 w 10000"/>
                    <a:gd name="connsiteY25" fmla="*/ 6564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842 w 10000"/>
                    <a:gd name="connsiteY24" fmla="*/ 6564 h 10000"/>
                    <a:gd name="connsiteX25" fmla="*/ 858 w 10000"/>
                    <a:gd name="connsiteY25" fmla="*/ 6102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248 w 10000"/>
                    <a:gd name="connsiteY27" fmla="*/ 7115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000" h="10000">
                      <a:moveTo>
                        <a:pt x="10000" y="0"/>
                      </a:moveTo>
                      <a:lnTo>
                        <a:pt x="9480" y="1167"/>
                      </a:lnTo>
                      <a:lnTo>
                        <a:pt x="9035" y="2137"/>
                      </a:lnTo>
                      <a:lnTo>
                        <a:pt x="8045" y="3722"/>
                      </a:lnTo>
                      <a:lnTo>
                        <a:pt x="7054" y="5110"/>
                      </a:lnTo>
                      <a:lnTo>
                        <a:pt x="6485" y="5661"/>
                      </a:lnTo>
                      <a:lnTo>
                        <a:pt x="5891" y="6278"/>
                      </a:lnTo>
                      <a:lnTo>
                        <a:pt x="5644" y="6564"/>
                      </a:lnTo>
                      <a:lnTo>
                        <a:pt x="4901" y="7247"/>
                      </a:lnTo>
                      <a:lnTo>
                        <a:pt x="4084" y="7863"/>
                      </a:lnTo>
                      <a:lnTo>
                        <a:pt x="3292" y="8414"/>
                      </a:lnTo>
                      <a:lnTo>
                        <a:pt x="2946" y="8634"/>
                      </a:lnTo>
                      <a:lnTo>
                        <a:pt x="2550" y="8833"/>
                      </a:lnTo>
                      <a:lnTo>
                        <a:pt x="2153" y="8965"/>
                      </a:lnTo>
                      <a:lnTo>
                        <a:pt x="1782" y="9031"/>
                      </a:lnTo>
                      <a:lnTo>
                        <a:pt x="1485" y="9031"/>
                      </a:lnTo>
                      <a:lnTo>
                        <a:pt x="1287" y="8965"/>
                      </a:lnTo>
                      <a:lnTo>
                        <a:pt x="1139" y="8899"/>
                      </a:lnTo>
                      <a:lnTo>
                        <a:pt x="891" y="8700"/>
                      </a:lnTo>
                      <a:cubicBezTo>
                        <a:pt x="858" y="8649"/>
                        <a:pt x="825" y="8597"/>
                        <a:pt x="792" y="8546"/>
                      </a:cubicBezTo>
                      <a:cubicBezTo>
                        <a:pt x="762" y="8416"/>
                        <a:pt x="732" y="8285"/>
                        <a:pt x="702" y="8155"/>
                      </a:cubicBezTo>
                      <a:cubicBezTo>
                        <a:pt x="711" y="7931"/>
                        <a:pt x="712" y="7900"/>
                        <a:pt x="721" y="7676"/>
                      </a:cubicBezTo>
                      <a:cubicBezTo>
                        <a:pt x="738" y="7559"/>
                        <a:pt x="726" y="7557"/>
                        <a:pt x="743" y="7440"/>
                      </a:cubicBezTo>
                      <a:cubicBezTo>
                        <a:pt x="776" y="7234"/>
                        <a:pt x="800" y="7086"/>
                        <a:pt x="833" y="6880"/>
                      </a:cubicBezTo>
                      <a:cubicBezTo>
                        <a:pt x="890" y="6723"/>
                        <a:pt x="928" y="6528"/>
                        <a:pt x="1013" y="6159"/>
                      </a:cubicBezTo>
                      <a:cubicBezTo>
                        <a:pt x="886" y="6352"/>
                        <a:pt x="606" y="6738"/>
                        <a:pt x="432" y="6661"/>
                      </a:cubicBezTo>
                      <a:cubicBezTo>
                        <a:pt x="262" y="6407"/>
                        <a:pt x="432" y="6750"/>
                        <a:pt x="233" y="6033"/>
                      </a:cubicBezTo>
                      <a:cubicBezTo>
                        <a:pt x="203" y="6297"/>
                        <a:pt x="174" y="6562"/>
                        <a:pt x="144" y="6826"/>
                      </a:cubicBezTo>
                      <a:cubicBezTo>
                        <a:pt x="94" y="7053"/>
                        <a:pt x="102" y="7416"/>
                        <a:pt x="52" y="7643"/>
                      </a:cubicBezTo>
                      <a:cubicBezTo>
                        <a:pt x="36" y="7783"/>
                        <a:pt x="38" y="7903"/>
                        <a:pt x="22" y="8043"/>
                      </a:cubicBezTo>
                      <a:cubicBezTo>
                        <a:pt x="5" y="8153"/>
                        <a:pt x="17" y="8436"/>
                        <a:pt x="0" y="8546"/>
                      </a:cubicBezTo>
                      <a:lnTo>
                        <a:pt x="0" y="8899"/>
                      </a:lnTo>
                      <a:cubicBezTo>
                        <a:pt x="17" y="8994"/>
                        <a:pt x="33" y="9090"/>
                        <a:pt x="50" y="9185"/>
                      </a:cubicBezTo>
                      <a:lnTo>
                        <a:pt x="149" y="9383"/>
                      </a:lnTo>
                      <a:lnTo>
                        <a:pt x="297" y="9581"/>
                      </a:lnTo>
                      <a:lnTo>
                        <a:pt x="495" y="9802"/>
                      </a:lnTo>
                      <a:lnTo>
                        <a:pt x="594" y="9868"/>
                      </a:lnTo>
                      <a:lnTo>
                        <a:pt x="891" y="10000"/>
                      </a:lnTo>
                      <a:lnTo>
                        <a:pt x="1287" y="10000"/>
                      </a:lnTo>
                      <a:lnTo>
                        <a:pt x="1683" y="9868"/>
                      </a:lnTo>
                      <a:lnTo>
                        <a:pt x="1955" y="9802"/>
                      </a:lnTo>
                      <a:lnTo>
                        <a:pt x="2599" y="9449"/>
                      </a:lnTo>
                      <a:lnTo>
                        <a:pt x="3243" y="9031"/>
                      </a:lnTo>
                      <a:lnTo>
                        <a:pt x="3837" y="8546"/>
                      </a:lnTo>
                      <a:lnTo>
                        <a:pt x="4381" y="7996"/>
                      </a:lnTo>
                      <a:lnTo>
                        <a:pt x="5000" y="7445"/>
                      </a:lnTo>
                      <a:lnTo>
                        <a:pt x="5545" y="6894"/>
                      </a:lnTo>
                      <a:lnTo>
                        <a:pt x="6188" y="6145"/>
                      </a:lnTo>
                      <a:lnTo>
                        <a:pt x="6881" y="5374"/>
                      </a:lnTo>
                      <a:lnTo>
                        <a:pt x="7252" y="4824"/>
                      </a:lnTo>
                      <a:lnTo>
                        <a:pt x="7896" y="4009"/>
                      </a:lnTo>
                      <a:lnTo>
                        <a:pt x="8441" y="3106"/>
                      </a:lnTo>
                      <a:lnTo>
                        <a:pt x="8936" y="2269"/>
                      </a:lnTo>
                      <a:lnTo>
                        <a:pt x="9431" y="1300"/>
                      </a:lnTo>
                      <a:lnTo>
                        <a:pt x="9901" y="352"/>
                      </a:lnTo>
                      <a:cubicBezTo>
                        <a:pt x="9917" y="301"/>
                        <a:pt x="9934" y="249"/>
                        <a:pt x="9950" y="198"/>
                      </a:cubicBezTo>
                      <a:cubicBezTo>
                        <a:pt x="9967" y="132"/>
                        <a:pt x="9983" y="66"/>
                        <a:pt x="10000" y="0"/>
                      </a:cubicBezTo>
                      <a:close/>
                    </a:path>
                  </a:pathLst>
                </a:custGeom>
                <a:gradFill rotWithShape="0">
                  <a:gsLst>
                    <a:gs pos="0">
                      <a:srgbClr val="3B3B3B"/>
                    </a:gs>
                    <a:gs pos="100000">
                      <a:sysClr val="window" lastClr="FFFFFF"/>
                    </a:gs>
                  </a:gsLst>
                  <a:lin ang="189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14" name="Oval 113"/>
                <p:cNvSpPr/>
                <p:nvPr/>
              </p:nvSpPr>
              <p:spPr>
                <a:xfrm rot="18848699">
                  <a:off x="2598690" y="4610557"/>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15" name="TextBox 114"/>
                <p:cNvSpPr txBox="1"/>
                <p:nvPr/>
              </p:nvSpPr>
              <p:spPr>
                <a:xfrm rot="3028839">
                  <a:off x="2518981" y="4916790"/>
                  <a:ext cx="888466" cy="628140"/>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FF00"/>
                      </a:solidFill>
                      <a:effectLst/>
                      <a:uLnTx/>
                      <a:uFillTx/>
                    </a:rPr>
                    <a:t>C</a:t>
                  </a:r>
                  <a:r>
                    <a:rPr kumimoji="0" lang="en-US" sz="1400" b="0" i="0" u="none" strike="noStrike" kern="0" cap="none" spc="0" normalizeH="0" baseline="0" noProof="0" dirty="0" smtClean="0">
                      <a:ln>
                        <a:noFill/>
                      </a:ln>
                      <a:solidFill>
                        <a:srgbClr val="FFFF00"/>
                      </a:solidFill>
                      <a:effectLst/>
                      <a:uLnTx/>
                      <a:uFillTx/>
                    </a:rPr>
                    <a:t>omp</a:t>
                  </a:r>
                  <a:endParaRPr kumimoji="0" lang="en-US" sz="1600" b="0" i="0" u="none" strike="noStrike" kern="0" cap="none" spc="0" normalizeH="0" baseline="0" noProof="0" dirty="0">
                    <a:ln>
                      <a:noFill/>
                    </a:ln>
                    <a:solidFill>
                      <a:srgbClr val="FFFF00"/>
                    </a:solidFill>
                    <a:effectLst/>
                    <a:uLnTx/>
                    <a:uFillTx/>
                  </a:endParaRPr>
                </a:p>
              </p:txBody>
            </p:sp>
            <p:sp>
              <p:nvSpPr>
                <p:cNvPr id="116" name="TextBox 115"/>
                <p:cNvSpPr txBox="1"/>
                <p:nvPr/>
              </p:nvSpPr>
              <p:spPr>
                <a:xfrm rot="1701620">
                  <a:off x="6115693" y="2721265"/>
                  <a:ext cx="856915" cy="629445"/>
                </a:xfrm>
                <a:prstGeom prst="rect">
                  <a:avLst/>
                </a:prstGeom>
                <a:noFill/>
              </p:spPr>
              <p:txBody>
                <a:bodyPr wrap="none" rtlCol="0">
                  <a:prstTxWarp prst="textArchUp">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Opportunity </a:t>
                  </a:r>
                  <a:endParaRPr kumimoji="0" lang="en-US" sz="1200" b="0" i="0" u="none" strike="noStrike" kern="0" cap="none" spc="0" normalizeH="0" baseline="0" noProof="0" dirty="0">
                    <a:ln>
                      <a:noFill/>
                    </a:ln>
                    <a:solidFill>
                      <a:srgbClr val="FFFF00"/>
                    </a:solidFill>
                    <a:effectLst/>
                    <a:uLnTx/>
                    <a:uFillTx/>
                  </a:endParaRPr>
                </a:p>
              </p:txBody>
            </p:sp>
            <p:sp>
              <p:nvSpPr>
                <p:cNvPr id="117" name="TextBox 116"/>
                <p:cNvSpPr txBox="1"/>
                <p:nvPr/>
              </p:nvSpPr>
              <p:spPr>
                <a:xfrm rot="20986154">
                  <a:off x="2676435" y="4996281"/>
                  <a:ext cx="972809" cy="49355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et</a:t>
                  </a:r>
                  <a:endParaRPr kumimoji="0" lang="en-US" sz="1200" b="0" i="0" u="none" strike="noStrike" kern="0" cap="none" spc="0" normalizeH="0" baseline="0" noProof="0" dirty="0">
                    <a:ln>
                      <a:noFill/>
                    </a:ln>
                    <a:solidFill>
                      <a:srgbClr val="FFFF00"/>
                    </a:solidFill>
                    <a:effectLst/>
                    <a:uLnTx/>
                    <a:uFillTx/>
                  </a:endParaRPr>
                </a:p>
              </p:txBody>
            </p:sp>
            <p:sp>
              <p:nvSpPr>
                <p:cNvPr id="118" name="TextBox 117"/>
                <p:cNvSpPr txBox="1"/>
                <p:nvPr/>
              </p:nvSpPr>
              <p:spPr>
                <a:xfrm rot="20715556">
                  <a:off x="2614077" y="4959624"/>
                  <a:ext cx="972809" cy="49355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it</a:t>
                  </a:r>
                  <a:endParaRPr kumimoji="0" lang="en-US" sz="1200" b="0" i="0" u="none" strike="noStrike" kern="0" cap="none" spc="0" normalizeH="0" baseline="0" noProof="0" dirty="0">
                    <a:ln>
                      <a:noFill/>
                    </a:ln>
                    <a:solidFill>
                      <a:srgbClr val="FFFF00"/>
                    </a:solidFill>
                    <a:effectLst/>
                    <a:uLnTx/>
                    <a:uFillTx/>
                  </a:endParaRPr>
                </a:p>
              </p:txBody>
            </p:sp>
            <p:sp>
              <p:nvSpPr>
                <p:cNvPr id="119" name="TextBox 118"/>
                <p:cNvSpPr txBox="1"/>
                <p:nvPr/>
              </p:nvSpPr>
              <p:spPr>
                <a:xfrm rot="20110798">
                  <a:off x="2735332" y="4932481"/>
                  <a:ext cx="972809" cy="493554"/>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ion</a:t>
                  </a:r>
                  <a:endParaRPr kumimoji="0" lang="en-US" sz="1200" b="0" i="0" u="none" strike="noStrike" kern="0" cap="none" spc="0" normalizeH="0" baseline="0" noProof="0" dirty="0">
                    <a:ln>
                      <a:noFill/>
                    </a:ln>
                    <a:solidFill>
                      <a:srgbClr val="FFFF00"/>
                    </a:solidFill>
                    <a:effectLst/>
                    <a:uLnTx/>
                    <a:uFillTx/>
                  </a:endParaRPr>
                </a:p>
              </p:txBody>
            </p:sp>
          </p:grpSp>
        </p:grpSp>
        <p:sp>
          <p:nvSpPr>
            <p:cNvPr id="110" name="Oval 109"/>
            <p:cNvSpPr/>
            <p:nvPr/>
          </p:nvSpPr>
          <p:spPr>
            <a:xfrm rot="7973917">
              <a:off x="8751661" y="3430449"/>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120" name="Group 53"/>
          <p:cNvGrpSpPr/>
          <p:nvPr/>
        </p:nvGrpSpPr>
        <p:grpSpPr>
          <a:xfrm>
            <a:off x="6648524" y="1949687"/>
            <a:ext cx="1477891" cy="3816927"/>
            <a:chOff x="3722483" y="2054543"/>
            <a:chExt cx="2045646" cy="4063624"/>
          </a:xfrm>
        </p:grpSpPr>
        <p:sp>
          <p:nvSpPr>
            <p:cNvPr id="121" name="Freeform 1036"/>
            <p:cNvSpPr>
              <a:spLocks/>
            </p:cNvSpPr>
            <p:nvPr/>
          </p:nvSpPr>
          <p:spPr bwMode="auto">
            <a:xfrm>
              <a:off x="3722483" y="2054543"/>
              <a:ext cx="1662330" cy="3139673"/>
            </a:xfrm>
            <a:custGeom>
              <a:avLst/>
              <a:gdLst>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034 w 10000"/>
                <a:gd name="connsiteY11" fmla="*/ 1705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724 w 10000"/>
                <a:gd name="connsiteY25" fmla="*/ 158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724 w 10000"/>
                <a:gd name="connsiteY25" fmla="*/ 158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50 w 10000"/>
                <a:gd name="connsiteY22" fmla="*/ 134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480 w 10000"/>
                <a:gd name="connsiteY23" fmla="*/ 168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480 w 10000"/>
                <a:gd name="connsiteY23" fmla="*/ 1683 h 10000"/>
                <a:gd name="connsiteX24" fmla="*/ 9803 w 10000"/>
                <a:gd name="connsiteY24" fmla="*/ 1897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41 w 10070"/>
                <a:gd name="connsiteY38" fmla="*/ 778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41 w 10070"/>
                <a:gd name="connsiteY38" fmla="*/ 778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489 w 10070"/>
                <a:gd name="connsiteY27" fmla="*/ 617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489 w 10070"/>
                <a:gd name="connsiteY27" fmla="*/ 617 h 10000"/>
                <a:gd name="connsiteX28" fmla="*/ 8838 w 10070"/>
                <a:gd name="connsiteY28" fmla="*/ 36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699 w 10466"/>
                <a:gd name="connsiteY24" fmla="*/ 1395 h 10000"/>
                <a:gd name="connsiteX25" fmla="*/ 9592 w 10466"/>
                <a:gd name="connsiteY25" fmla="*/ 1213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592 w 10466"/>
                <a:gd name="connsiteY25" fmla="*/ 1213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830 w 10466"/>
                <a:gd name="connsiteY25" fmla="*/ 1129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830 w 10466"/>
                <a:gd name="connsiteY25" fmla="*/ 1129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830 w 10704"/>
                <a:gd name="connsiteY25" fmla="*/ 1129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830 w 10704"/>
                <a:gd name="connsiteY25" fmla="*/ 1129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704" h="10000">
                  <a:moveTo>
                    <a:pt x="414" y="7435"/>
                  </a:moveTo>
                  <a:lnTo>
                    <a:pt x="276" y="7312"/>
                  </a:lnTo>
                  <a:lnTo>
                    <a:pt x="276" y="6712"/>
                  </a:lnTo>
                  <a:lnTo>
                    <a:pt x="138" y="6112"/>
                  </a:lnTo>
                  <a:lnTo>
                    <a:pt x="276" y="5512"/>
                  </a:lnTo>
                  <a:lnTo>
                    <a:pt x="552" y="4911"/>
                  </a:lnTo>
                  <a:lnTo>
                    <a:pt x="690" y="4611"/>
                  </a:lnTo>
                  <a:lnTo>
                    <a:pt x="1103" y="3847"/>
                  </a:lnTo>
                  <a:lnTo>
                    <a:pt x="1517" y="3124"/>
                  </a:lnTo>
                  <a:lnTo>
                    <a:pt x="2207" y="2347"/>
                  </a:lnTo>
                  <a:lnTo>
                    <a:pt x="2621" y="2046"/>
                  </a:lnTo>
                  <a:lnTo>
                    <a:pt x="3140" y="1753"/>
                  </a:lnTo>
                  <a:lnTo>
                    <a:pt x="3793" y="1419"/>
                  </a:lnTo>
                  <a:lnTo>
                    <a:pt x="4345" y="1201"/>
                  </a:lnTo>
                  <a:lnTo>
                    <a:pt x="4759" y="1023"/>
                  </a:lnTo>
                  <a:lnTo>
                    <a:pt x="5310" y="900"/>
                  </a:lnTo>
                  <a:lnTo>
                    <a:pt x="5724" y="819"/>
                  </a:lnTo>
                  <a:lnTo>
                    <a:pt x="6414" y="778"/>
                  </a:lnTo>
                  <a:lnTo>
                    <a:pt x="6828" y="778"/>
                  </a:lnTo>
                  <a:lnTo>
                    <a:pt x="7241" y="819"/>
                  </a:lnTo>
                  <a:lnTo>
                    <a:pt x="7655" y="859"/>
                  </a:lnTo>
                  <a:lnTo>
                    <a:pt x="8483" y="1119"/>
                  </a:lnTo>
                  <a:lnTo>
                    <a:pt x="9024" y="1402"/>
                  </a:lnTo>
                  <a:lnTo>
                    <a:pt x="9480" y="1683"/>
                  </a:lnTo>
                  <a:lnTo>
                    <a:pt x="9435" y="1395"/>
                  </a:lnTo>
                  <a:cubicBezTo>
                    <a:pt x="9629" y="1227"/>
                    <a:pt x="9662" y="1237"/>
                    <a:pt x="9936" y="1141"/>
                  </a:cubicBezTo>
                  <a:cubicBezTo>
                    <a:pt x="10288" y="1116"/>
                    <a:pt x="10704" y="1238"/>
                    <a:pt x="10634" y="1143"/>
                  </a:cubicBezTo>
                  <a:lnTo>
                    <a:pt x="9489" y="617"/>
                  </a:lnTo>
                  <a:lnTo>
                    <a:pt x="8838" y="363"/>
                  </a:lnTo>
                  <a:lnTo>
                    <a:pt x="8345" y="259"/>
                  </a:lnTo>
                  <a:lnTo>
                    <a:pt x="7793" y="136"/>
                  </a:lnTo>
                  <a:lnTo>
                    <a:pt x="7241" y="41"/>
                  </a:lnTo>
                  <a:lnTo>
                    <a:pt x="6690" y="0"/>
                  </a:lnTo>
                  <a:lnTo>
                    <a:pt x="6138" y="0"/>
                  </a:lnTo>
                  <a:lnTo>
                    <a:pt x="5724" y="41"/>
                  </a:lnTo>
                  <a:lnTo>
                    <a:pt x="5172" y="82"/>
                  </a:lnTo>
                  <a:lnTo>
                    <a:pt x="4483" y="218"/>
                  </a:lnTo>
                  <a:lnTo>
                    <a:pt x="3793" y="477"/>
                  </a:lnTo>
                  <a:lnTo>
                    <a:pt x="3294" y="671"/>
                  </a:lnTo>
                  <a:lnTo>
                    <a:pt x="2759" y="982"/>
                  </a:lnTo>
                  <a:lnTo>
                    <a:pt x="2069" y="1501"/>
                  </a:lnTo>
                  <a:lnTo>
                    <a:pt x="1517" y="2101"/>
                  </a:lnTo>
                  <a:lnTo>
                    <a:pt x="1103" y="2647"/>
                  </a:lnTo>
                  <a:lnTo>
                    <a:pt x="690" y="3247"/>
                  </a:lnTo>
                  <a:lnTo>
                    <a:pt x="414" y="3806"/>
                  </a:lnTo>
                  <a:lnTo>
                    <a:pt x="276" y="4407"/>
                  </a:lnTo>
                  <a:lnTo>
                    <a:pt x="138" y="5130"/>
                  </a:lnTo>
                  <a:lnTo>
                    <a:pt x="0" y="5894"/>
                  </a:lnTo>
                  <a:lnTo>
                    <a:pt x="0" y="6330"/>
                  </a:lnTo>
                  <a:lnTo>
                    <a:pt x="138" y="7094"/>
                  </a:lnTo>
                  <a:lnTo>
                    <a:pt x="552" y="7817"/>
                  </a:lnTo>
                  <a:lnTo>
                    <a:pt x="828" y="8499"/>
                  </a:lnTo>
                  <a:lnTo>
                    <a:pt x="1241" y="9195"/>
                  </a:lnTo>
                  <a:lnTo>
                    <a:pt x="1793" y="9918"/>
                  </a:lnTo>
                  <a:lnTo>
                    <a:pt x="1793" y="10000"/>
                  </a:lnTo>
                  <a:lnTo>
                    <a:pt x="414" y="7435"/>
                  </a:lnTo>
                  <a:close/>
                </a:path>
              </a:pathLst>
            </a:custGeom>
            <a:gradFill rotWithShape="0">
              <a:gsLst>
                <a:gs pos="0">
                  <a:srgbClr val="3B3B3B"/>
                </a:gs>
                <a:gs pos="100000">
                  <a:sysClr val="window" lastClr="FFFFFF"/>
                </a:gs>
              </a:gsLst>
              <a:lin ang="54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22" name="Group 52"/>
            <p:cNvGrpSpPr/>
            <p:nvPr/>
          </p:nvGrpSpPr>
          <p:grpSpPr>
            <a:xfrm>
              <a:off x="3923077" y="2168621"/>
              <a:ext cx="1845052" cy="3949546"/>
              <a:chOff x="3923077" y="2168621"/>
              <a:chExt cx="1845052" cy="3949546"/>
            </a:xfrm>
          </p:grpSpPr>
          <p:sp>
            <p:nvSpPr>
              <p:cNvPr id="123" name="Freeform 1039"/>
              <p:cNvSpPr>
                <a:spLocks/>
              </p:cNvSpPr>
              <p:nvPr/>
            </p:nvSpPr>
            <p:spPr bwMode="auto">
              <a:xfrm>
                <a:off x="4109076" y="2959509"/>
                <a:ext cx="1659053" cy="3158658"/>
              </a:xfrm>
              <a:custGeom>
                <a:avLst/>
                <a:gdLst>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250 w 10000"/>
                  <a:gd name="connsiteY23" fmla="*/ 8711 h 10000"/>
                  <a:gd name="connsiteX24" fmla="*/ 395 w 10000"/>
                  <a:gd name="connsiteY24" fmla="*/ 8368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250 w 10000"/>
                  <a:gd name="connsiteY23" fmla="*/ 8711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88 w 10077"/>
                  <a:gd name="connsiteY0" fmla="*/ 947 h 10000"/>
                  <a:gd name="connsiteX1" fmla="*/ 9682 w 10077"/>
                  <a:gd name="connsiteY1" fmla="*/ 1934 h 10000"/>
                  <a:gd name="connsiteX2" fmla="*/ 9814 w 10077"/>
                  <a:gd name="connsiteY2" fmla="*/ 2620 h 10000"/>
                  <a:gd name="connsiteX3" fmla="*/ 9814 w 10077"/>
                  <a:gd name="connsiteY3" fmla="*/ 4513 h 10000"/>
                  <a:gd name="connsiteX4" fmla="*/ 9551 w 10077"/>
                  <a:gd name="connsiteY4" fmla="*/ 5103 h 10000"/>
                  <a:gd name="connsiteX5" fmla="*/ 9419 w 10077"/>
                  <a:gd name="connsiteY5" fmla="*/ 5405 h 10000"/>
                  <a:gd name="connsiteX6" fmla="*/ 8893 w 10077"/>
                  <a:gd name="connsiteY6" fmla="*/ 6145 h 10000"/>
                  <a:gd name="connsiteX7" fmla="*/ 8366 w 10077"/>
                  <a:gd name="connsiteY7" fmla="*/ 6914 h 10000"/>
                  <a:gd name="connsiteX8" fmla="*/ 7709 w 10077"/>
                  <a:gd name="connsiteY8" fmla="*/ 7641 h 10000"/>
                  <a:gd name="connsiteX9" fmla="*/ 7248 w 10077"/>
                  <a:gd name="connsiteY9" fmla="*/ 7942 h 10000"/>
                  <a:gd name="connsiteX10" fmla="*/ 6722 w 10077"/>
                  <a:gd name="connsiteY10" fmla="*/ 8285 h 10000"/>
                  <a:gd name="connsiteX11" fmla="*/ 6327 w 10077"/>
                  <a:gd name="connsiteY11" fmla="*/ 8587 h 10000"/>
                  <a:gd name="connsiteX12" fmla="*/ 5669 w 10077"/>
                  <a:gd name="connsiteY12" fmla="*/ 8807 h 10000"/>
                  <a:gd name="connsiteX13" fmla="*/ 5538 w 10077"/>
                  <a:gd name="connsiteY13" fmla="*/ 8889 h 10000"/>
                  <a:gd name="connsiteX14" fmla="*/ 5143 w 10077"/>
                  <a:gd name="connsiteY14" fmla="*/ 9012 h 10000"/>
                  <a:gd name="connsiteX15" fmla="*/ 4748 w 10077"/>
                  <a:gd name="connsiteY15" fmla="*/ 9108 h 10000"/>
                  <a:gd name="connsiteX16" fmla="*/ 4222 w 10077"/>
                  <a:gd name="connsiteY16" fmla="*/ 9191 h 10000"/>
                  <a:gd name="connsiteX17" fmla="*/ 3695 w 10077"/>
                  <a:gd name="connsiteY17" fmla="*/ 9232 h 10000"/>
                  <a:gd name="connsiteX18" fmla="*/ 3169 w 10077"/>
                  <a:gd name="connsiteY18" fmla="*/ 9232 h 10000"/>
                  <a:gd name="connsiteX19" fmla="*/ 2774 w 10077"/>
                  <a:gd name="connsiteY19" fmla="*/ 9191 h 10000"/>
                  <a:gd name="connsiteX20" fmla="*/ 2557 w 10077"/>
                  <a:gd name="connsiteY20" fmla="*/ 9114 h 10000"/>
                  <a:gd name="connsiteX21" fmla="*/ 2217 w 10077"/>
                  <a:gd name="connsiteY21" fmla="*/ 9007 h 10000"/>
                  <a:gd name="connsiteX22" fmla="*/ 1974 w 10077"/>
                  <a:gd name="connsiteY22" fmla="*/ 8937 h 10000"/>
                  <a:gd name="connsiteX23" fmla="*/ 1554 w 10077"/>
                  <a:gd name="connsiteY23" fmla="*/ 8579 h 10000"/>
                  <a:gd name="connsiteX24" fmla="*/ 977 w 10077"/>
                  <a:gd name="connsiteY24" fmla="*/ 8272 h 10000"/>
                  <a:gd name="connsiteX25" fmla="*/ 295 w 10077"/>
                  <a:gd name="connsiteY25" fmla="*/ 7702 h 10000"/>
                  <a:gd name="connsiteX26" fmla="*/ 472 w 10077"/>
                  <a:gd name="connsiteY26" fmla="*/ 8422 h 10000"/>
                  <a:gd name="connsiteX27" fmla="*/ 77 w 10077"/>
                  <a:gd name="connsiteY27" fmla="*/ 8930 h 10000"/>
                  <a:gd name="connsiteX28" fmla="*/ 932 w 10077"/>
                  <a:gd name="connsiteY28" fmla="*/ 9355 h 10000"/>
                  <a:gd name="connsiteX29" fmla="*/ 1327 w 10077"/>
                  <a:gd name="connsiteY29" fmla="*/ 9534 h 10000"/>
                  <a:gd name="connsiteX30" fmla="*/ 1853 w 10077"/>
                  <a:gd name="connsiteY30" fmla="*/ 9753 h 10000"/>
                  <a:gd name="connsiteX31" fmla="*/ 2248 w 10077"/>
                  <a:gd name="connsiteY31" fmla="*/ 9877 h 10000"/>
                  <a:gd name="connsiteX32" fmla="*/ 2774 w 10077"/>
                  <a:gd name="connsiteY32" fmla="*/ 9959 h 10000"/>
                  <a:gd name="connsiteX33" fmla="*/ 3301 w 10077"/>
                  <a:gd name="connsiteY33" fmla="*/ 10000 h 10000"/>
                  <a:gd name="connsiteX34" fmla="*/ 3827 w 10077"/>
                  <a:gd name="connsiteY34" fmla="*/ 10000 h 10000"/>
                  <a:gd name="connsiteX35" fmla="*/ 4353 w 10077"/>
                  <a:gd name="connsiteY35" fmla="*/ 9959 h 10000"/>
                  <a:gd name="connsiteX36" fmla="*/ 4748 w 10077"/>
                  <a:gd name="connsiteY36" fmla="*/ 9918 h 10000"/>
                  <a:gd name="connsiteX37" fmla="*/ 5406 w 10077"/>
                  <a:gd name="connsiteY37" fmla="*/ 9794 h 10000"/>
                  <a:gd name="connsiteX38" fmla="*/ 6064 w 10077"/>
                  <a:gd name="connsiteY38" fmla="*/ 9534 h 10000"/>
                  <a:gd name="connsiteX39" fmla="*/ 6722 w 10077"/>
                  <a:gd name="connsiteY39" fmla="*/ 9273 h 10000"/>
                  <a:gd name="connsiteX40" fmla="*/ 6985 w 10077"/>
                  <a:gd name="connsiteY40" fmla="*/ 9067 h 10000"/>
                  <a:gd name="connsiteX41" fmla="*/ 7709 w 10077"/>
                  <a:gd name="connsiteY41" fmla="*/ 8505 h 10000"/>
                  <a:gd name="connsiteX42" fmla="*/ 8366 w 10077"/>
                  <a:gd name="connsiteY42" fmla="*/ 7942 h 10000"/>
                  <a:gd name="connsiteX43" fmla="*/ 8761 w 10077"/>
                  <a:gd name="connsiteY43" fmla="*/ 7339 h 10000"/>
                  <a:gd name="connsiteX44" fmla="*/ 9156 w 10077"/>
                  <a:gd name="connsiteY44" fmla="*/ 6790 h 10000"/>
                  <a:gd name="connsiteX45" fmla="*/ 9419 w 10077"/>
                  <a:gd name="connsiteY45" fmla="*/ 6187 h 10000"/>
                  <a:gd name="connsiteX46" fmla="*/ 9682 w 10077"/>
                  <a:gd name="connsiteY46" fmla="*/ 5583 h 10000"/>
                  <a:gd name="connsiteX47" fmla="*/ 9814 w 10077"/>
                  <a:gd name="connsiteY47" fmla="*/ 4856 h 10000"/>
                  <a:gd name="connsiteX48" fmla="*/ 10077 w 10077"/>
                  <a:gd name="connsiteY48" fmla="*/ 4115 h 10000"/>
                  <a:gd name="connsiteX49" fmla="*/ 10077 w 10077"/>
                  <a:gd name="connsiteY49" fmla="*/ 2867 h 10000"/>
                  <a:gd name="connsiteX50" fmla="*/ 9814 w 10077"/>
                  <a:gd name="connsiteY50" fmla="*/ 2181 h 10000"/>
                  <a:gd name="connsiteX51" fmla="*/ 9551 w 10077"/>
                  <a:gd name="connsiteY51" fmla="*/ 1495 h 10000"/>
                  <a:gd name="connsiteX52" fmla="*/ 9419 w 10077"/>
                  <a:gd name="connsiteY52" fmla="*/ 1331 h 10000"/>
                  <a:gd name="connsiteX53" fmla="*/ 9288 w 10077"/>
                  <a:gd name="connsiteY53" fmla="*/ 1152 h 10000"/>
                  <a:gd name="connsiteX54" fmla="*/ 9156 w 10077"/>
                  <a:gd name="connsiteY54" fmla="*/ 768 h 10000"/>
                  <a:gd name="connsiteX55" fmla="*/ 8630 w 10077"/>
                  <a:gd name="connsiteY55" fmla="*/ 82 h 10000"/>
                  <a:gd name="connsiteX56" fmla="*/ 8498 w 10077"/>
                  <a:gd name="connsiteY56" fmla="*/ 0 h 10000"/>
                  <a:gd name="connsiteX57" fmla="*/ 9288 w 10077"/>
                  <a:gd name="connsiteY57" fmla="*/ 947 h 10000"/>
                  <a:gd name="connsiteX0" fmla="*/ 9288 w 10077"/>
                  <a:gd name="connsiteY0" fmla="*/ 947 h 10000"/>
                  <a:gd name="connsiteX1" fmla="*/ 9682 w 10077"/>
                  <a:gd name="connsiteY1" fmla="*/ 1934 h 10000"/>
                  <a:gd name="connsiteX2" fmla="*/ 9814 w 10077"/>
                  <a:gd name="connsiteY2" fmla="*/ 2620 h 10000"/>
                  <a:gd name="connsiteX3" fmla="*/ 9814 w 10077"/>
                  <a:gd name="connsiteY3" fmla="*/ 4513 h 10000"/>
                  <a:gd name="connsiteX4" fmla="*/ 9551 w 10077"/>
                  <a:gd name="connsiteY4" fmla="*/ 5103 h 10000"/>
                  <a:gd name="connsiteX5" fmla="*/ 9419 w 10077"/>
                  <a:gd name="connsiteY5" fmla="*/ 5405 h 10000"/>
                  <a:gd name="connsiteX6" fmla="*/ 8893 w 10077"/>
                  <a:gd name="connsiteY6" fmla="*/ 6145 h 10000"/>
                  <a:gd name="connsiteX7" fmla="*/ 8366 w 10077"/>
                  <a:gd name="connsiteY7" fmla="*/ 6914 h 10000"/>
                  <a:gd name="connsiteX8" fmla="*/ 7709 w 10077"/>
                  <a:gd name="connsiteY8" fmla="*/ 7641 h 10000"/>
                  <a:gd name="connsiteX9" fmla="*/ 7248 w 10077"/>
                  <a:gd name="connsiteY9" fmla="*/ 7942 h 10000"/>
                  <a:gd name="connsiteX10" fmla="*/ 6722 w 10077"/>
                  <a:gd name="connsiteY10" fmla="*/ 8285 h 10000"/>
                  <a:gd name="connsiteX11" fmla="*/ 6327 w 10077"/>
                  <a:gd name="connsiteY11" fmla="*/ 8587 h 10000"/>
                  <a:gd name="connsiteX12" fmla="*/ 5669 w 10077"/>
                  <a:gd name="connsiteY12" fmla="*/ 8807 h 10000"/>
                  <a:gd name="connsiteX13" fmla="*/ 5538 w 10077"/>
                  <a:gd name="connsiteY13" fmla="*/ 8889 h 10000"/>
                  <a:gd name="connsiteX14" fmla="*/ 5143 w 10077"/>
                  <a:gd name="connsiteY14" fmla="*/ 9012 h 10000"/>
                  <a:gd name="connsiteX15" fmla="*/ 4748 w 10077"/>
                  <a:gd name="connsiteY15" fmla="*/ 9108 h 10000"/>
                  <a:gd name="connsiteX16" fmla="*/ 4222 w 10077"/>
                  <a:gd name="connsiteY16" fmla="*/ 9191 h 10000"/>
                  <a:gd name="connsiteX17" fmla="*/ 3695 w 10077"/>
                  <a:gd name="connsiteY17" fmla="*/ 9232 h 10000"/>
                  <a:gd name="connsiteX18" fmla="*/ 3169 w 10077"/>
                  <a:gd name="connsiteY18" fmla="*/ 9232 h 10000"/>
                  <a:gd name="connsiteX19" fmla="*/ 2774 w 10077"/>
                  <a:gd name="connsiteY19" fmla="*/ 9191 h 10000"/>
                  <a:gd name="connsiteX20" fmla="*/ 2557 w 10077"/>
                  <a:gd name="connsiteY20" fmla="*/ 9114 h 10000"/>
                  <a:gd name="connsiteX21" fmla="*/ 2217 w 10077"/>
                  <a:gd name="connsiteY21" fmla="*/ 9007 h 10000"/>
                  <a:gd name="connsiteX22" fmla="*/ 1974 w 10077"/>
                  <a:gd name="connsiteY22" fmla="*/ 8937 h 10000"/>
                  <a:gd name="connsiteX23" fmla="*/ 1554 w 10077"/>
                  <a:gd name="connsiteY23" fmla="*/ 8579 h 10000"/>
                  <a:gd name="connsiteX24" fmla="*/ 977 w 10077"/>
                  <a:gd name="connsiteY24" fmla="*/ 8272 h 10000"/>
                  <a:gd name="connsiteX25" fmla="*/ 295 w 10077"/>
                  <a:gd name="connsiteY25" fmla="*/ 7702 h 10000"/>
                  <a:gd name="connsiteX26" fmla="*/ 472 w 10077"/>
                  <a:gd name="connsiteY26" fmla="*/ 8422 h 10000"/>
                  <a:gd name="connsiteX27" fmla="*/ 77 w 10077"/>
                  <a:gd name="connsiteY27" fmla="*/ 8930 h 10000"/>
                  <a:gd name="connsiteX28" fmla="*/ 932 w 10077"/>
                  <a:gd name="connsiteY28" fmla="*/ 9355 h 10000"/>
                  <a:gd name="connsiteX29" fmla="*/ 1327 w 10077"/>
                  <a:gd name="connsiteY29" fmla="*/ 9534 h 10000"/>
                  <a:gd name="connsiteX30" fmla="*/ 1853 w 10077"/>
                  <a:gd name="connsiteY30" fmla="*/ 9753 h 10000"/>
                  <a:gd name="connsiteX31" fmla="*/ 2248 w 10077"/>
                  <a:gd name="connsiteY31" fmla="*/ 9877 h 10000"/>
                  <a:gd name="connsiteX32" fmla="*/ 2774 w 10077"/>
                  <a:gd name="connsiteY32" fmla="*/ 9959 h 10000"/>
                  <a:gd name="connsiteX33" fmla="*/ 3301 w 10077"/>
                  <a:gd name="connsiteY33" fmla="*/ 10000 h 10000"/>
                  <a:gd name="connsiteX34" fmla="*/ 3827 w 10077"/>
                  <a:gd name="connsiteY34" fmla="*/ 10000 h 10000"/>
                  <a:gd name="connsiteX35" fmla="*/ 4353 w 10077"/>
                  <a:gd name="connsiteY35" fmla="*/ 9959 h 10000"/>
                  <a:gd name="connsiteX36" fmla="*/ 4748 w 10077"/>
                  <a:gd name="connsiteY36" fmla="*/ 9918 h 10000"/>
                  <a:gd name="connsiteX37" fmla="*/ 5406 w 10077"/>
                  <a:gd name="connsiteY37" fmla="*/ 9794 h 10000"/>
                  <a:gd name="connsiteX38" fmla="*/ 6064 w 10077"/>
                  <a:gd name="connsiteY38" fmla="*/ 9534 h 10000"/>
                  <a:gd name="connsiteX39" fmla="*/ 6722 w 10077"/>
                  <a:gd name="connsiteY39" fmla="*/ 9273 h 10000"/>
                  <a:gd name="connsiteX40" fmla="*/ 6985 w 10077"/>
                  <a:gd name="connsiteY40" fmla="*/ 9067 h 10000"/>
                  <a:gd name="connsiteX41" fmla="*/ 7709 w 10077"/>
                  <a:gd name="connsiteY41" fmla="*/ 8505 h 10000"/>
                  <a:gd name="connsiteX42" fmla="*/ 8366 w 10077"/>
                  <a:gd name="connsiteY42" fmla="*/ 7942 h 10000"/>
                  <a:gd name="connsiteX43" fmla="*/ 8761 w 10077"/>
                  <a:gd name="connsiteY43" fmla="*/ 7339 h 10000"/>
                  <a:gd name="connsiteX44" fmla="*/ 9156 w 10077"/>
                  <a:gd name="connsiteY44" fmla="*/ 6790 h 10000"/>
                  <a:gd name="connsiteX45" fmla="*/ 9419 w 10077"/>
                  <a:gd name="connsiteY45" fmla="*/ 6187 h 10000"/>
                  <a:gd name="connsiteX46" fmla="*/ 9682 w 10077"/>
                  <a:gd name="connsiteY46" fmla="*/ 5583 h 10000"/>
                  <a:gd name="connsiteX47" fmla="*/ 9814 w 10077"/>
                  <a:gd name="connsiteY47" fmla="*/ 4856 h 10000"/>
                  <a:gd name="connsiteX48" fmla="*/ 10077 w 10077"/>
                  <a:gd name="connsiteY48" fmla="*/ 4115 h 10000"/>
                  <a:gd name="connsiteX49" fmla="*/ 10077 w 10077"/>
                  <a:gd name="connsiteY49" fmla="*/ 2867 h 10000"/>
                  <a:gd name="connsiteX50" fmla="*/ 9814 w 10077"/>
                  <a:gd name="connsiteY50" fmla="*/ 2181 h 10000"/>
                  <a:gd name="connsiteX51" fmla="*/ 9551 w 10077"/>
                  <a:gd name="connsiteY51" fmla="*/ 1495 h 10000"/>
                  <a:gd name="connsiteX52" fmla="*/ 9419 w 10077"/>
                  <a:gd name="connsiteY52" fmla="*/ 1331 h 10000"/>
                  <a:gd name="connsiteX53" fmla="*/ 9288 w 10077"/>
                  <a:gd name="connsiteY53" fmla="*/ 1152 h 10000"/>
                  <a:gd name="connsiteX54" fmla="*/ 9156 w 10077"/>
                  <a:gd name="connsiteY54" fmla="*/ 768 h 10000"/>
                  <a:gd name="connsiteX55" fmla="*/ 8630 w 10077"/>
                  <a:gd name="connsiteY55" fmla="*/ 82 h 10000"/>
                  <a:gd name="connsiteX56" fmla="*/ 8498 w 10077"/>
                  <a:gd name="connsiteY56" fmla="*/ 0 h 10000"/>
                  <a:gd name="connsiteX57" fmla="*/ 9288 w 10077"/>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2099 w 10000"/>
                  <a:gd name="connsiteY22" fmla="*/ 8949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631 w 10000"/>
                  <a:gd name="connsiteY20" fmla="*/ 9114 h 10000"/>
                  <a:gd name="connsiteX21" fmla="*/ 2140 w 10000"/>
                  <a:gd name="connsiteY21" fmla="*/ 9007 h 10000"/>
                  <a:gd name="connsiteX22" fmla="*/ 2099 w 10000"/>
                  <a:gd name="connsiteY22" fmla="*/ 8949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631 w 10000"/>
                  <a:gd name="connsiteY20" fmla="*/ 9114 h 10000"/>
                  <a:gd name="connsiteX21" fmla="*/ 2140 w 10000"/>
                  <a:gd name="connsiteY21" fmla="*/ 9007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2140 w 10000"/>
                  <a:gd name="connsiteY21" fmla="*/ 9007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3428 w 10000"/>
                  <a:gd name="connsiteY19" fmla="*/ 9167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3428 w 10000"/>
                  <a:gd name="connsiteY19" fmla="*/ 9167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428 w 10000"/>
                  <a:gd name="connsiteY18" fmla="*/ 9167 h 10000"/>
                  <a:gd name="connsiteX19" fmla="*/ 2631 w 10000"/>
                  <a:gd name="connsiteY19" fmla="*/ 9114 h 10000"/>
                  <a:gd name="connsiteX20" fmla="*/ 1938 w 10000"/>
                  <a:gd name="connsiteY20" fmla="*/ 8875 h 10000"/>
                  <a:gd name="connsiteX21" fmla="*/ 1326 w 10000"/>
                  <a:gd name="connsiteY21" fmla="*/ 8603 h 10000"/>
                  <a:gd name="connsiteX22" fmla="*/ 900 w 10000"/>
                  <a:gd name="connsiteY22" fmla="*/ 8272 h 10000"/>
                  <a:gd name="connsiteX23" fmla="*/ 218 w 10000"/>
                  <a:gd name="connsiteY23" fmla="*/ 7702 h 10000"/>
                  <a:gd name="connsiteX24" fmla="*/ 395 w 10000"/>
                  <a:gd name="connsiteY24" fmla="*/ 8422 h 10000"/>
                  <a:gd name="connsiteX25" fmla="*/ 0 w 10000"/>
                  <a:gd name="connsiteY25" fmla="*/ 8930 h 10000"/>
                  <a:gd name="connsiteX26" fmla="*/ 855 w 10000"/>
                  <a:gd name="connsiteY26" fmla="*/ 9355 h 10000"/>
                  <a:gd name="connsiteX27" fmla="*/ 1250 w 10000"/>
                  <a:gd name="connsiteY27" fmla="*/ 9534 h 10000"/>
                  <a:gd name="connsiteX28" fmla="*/ 1776 w 10000"/>
                  <a:gd name="connsiteY28" fmla="*/ 9753 h 10000"/>
                  <a:gd name="connsiteX29" fmla="*/ 2171 w 10000"/>
                  <a:gd name="connsiteY29" fmla="*/ 9877 h 10000"/>
                  <a:gd name="connsiteX30" fmla="*/ 2697 w 10000"/>
                  <a:gd name="connsiteY30" fmla="*/ 9959 h 10000"/>
                  <a:gd name="connsiteX31" fmla="*/ 3224 w 10000"/>
                  <a:gd name="connsiteY31" fmla="*/ 10000 h 10000"/>
                  <a:gd name="connsiteX32" fmla="*/ 3750 w 10000"/>
                  <a:gd name="connsiteY32" fmla="*/ 10000 h 10000"/>
                  <a:gd name="connsiteX33" fmla="*/ 4276 w 10000"/>
                  <a:gd name="connsiteY33" fmla="*/ 9959 h 10000"/>
                  <a:gd name="connsiteX34" fmla="*/ 4671 w 10000"/>
                  <a:gd name="connsiteY34" fmla="*/ 9918 h 10000"/>
                  <a:gd name="connsiteX35" fmla="*/ 5329 w 10000"/>
                  <a:gd name="connsiteY35" fmla="*/ 9794 h 10000"/>
                  <a:gd name="connsiteX36" fmla="*/ 5987 w 10000"/>
                  <a:gd name="connsiteY36" fmla="*/ 9534 h 10000"/>
                  <a:gd name="connsiteX37" fmla="*/ 6645 w 10000"/>
                  <a:gd name="connsiteY37" fmla="*/ 9273 h 10000"/>
                  <a:gd name="connsiteX38" fmla="*/ 6908 w 10000"/>
                  <a:gd name="connsiteY38" fmla="*/ 9067 h 10000"/>
                  <a:gd name="connsiteX39" fmla="*/ 7632 w 10000"/>
                  <a:gd name="connsiteY39" fmla="*/ 8505 h 10000"/>
                  <a:gd name="connsiteX40" fmla="*/ 8289 w 10000"/>
                  <a:gd name="connsiteY40" fmla="*/ 7942 h 10000"/>
                  <a:gd name="connsiteX41" fmla="*/ 8684 w 10000"/>
                  <a:gd name="connsiteY41" fmla="*/ 7339 h 10000"/>
                  <a:gd name="connsiteX42" fmla="*/ 9079 w 10000"/>
                  <a:gd name="connsiteY42" fmla="*/ 6790 h 10000"/>
                  <a:gd name="connsiteX43" fmla="*/ 9342 w 10000"/>
                  <a:gd name="connsiteY43" fmla="*/ 6187 h 10000"/>
                  <a:gd name="connsiteX44" fmla="*/ 9605 w 10000"/>
                  <a:gd name="connsiteY44" fmla="*/ 5583 h 10000"/>
                  <a:gd name="connsiteX45" fmla="*/ 9737 w 10000"/>
                  <a:gd name="connsiteY45" fmla="*/ 4856 h 10000"/>
                  <a:gd name="connsiteX46" fmla="*/ 10000 w 10000"/>
                  <a:gd name="connsiteY46" fmla="*/ 4115 h 10000"/>
                  <a:gd name="connsiteX47" fmla="*/ 10000 w 10000"/>
                  <a:gd name="connsiteY47" fmla="*/ 2867 h 10000"/>
                  <a:gd name="connsiteX48" fmla="*/ 9737 w 10000"/>
                  <a:gd name="connsiteY48" fmla="*/ 2181 h 10000"/>
                  <a:gd name="connsiteX49" fmla="*/ 9474 w 10000"/>
                  <a:gd name="connsiteY49" fmla="*/ 1495 h 10000"/>
                  <a:gd name="connsiteX50" fmla="*/ 9342 w 10000"/>
                  <a:gd name="connsiteY50" fmla="*/ 1331 h 10000"/>
                  <a:gd name="connsiteX51" fmla="*/ 9211 w 10000"/>
                  <a:gd name="connsiteY51" fmla="*/ 1152 h 10000"/>
                  <a:gd name="connsiteX52" fmla="*/ 9079 w 10000"/>
                  <a:gd name="connsiteY52" fmla="*/ 768 h 10000"/>
                  <a:gd name="connsiteX53" fmla="*/ 8553 w 10000"/>
                  <a:gd name="connsiteY53" fmla="*/ 82 h 10000"/>
                  <a:gd name="connsiteX54" fmla="*/ 8421 w 10000"/>
                  <a:gd name="connsiteY54" fmla="*/ 0 h 10000"/>
                  <a:gd name="connsiteX55" fmla="*/ 9211 w 10000"/>
                  <a:gd name="connsiteY55"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51 w 10000"/>
                  <a:gd name="connsiteY27" fmla="*/ 9849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51 w 10000"/>
                  <a:gd name="connsiteY27" fmla="*/ 9849 h 10000"/>
                  <a:gd name="connsiteX28" fmla="*/ 2146 w 10000"/>
                  <a:gd name="connsiteY28" fmla="*/ 9973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79"/>
                  <a:gd name="connsiteX1" fmla="*/ 9605 w 10000"/>
                  <a:gd name="connsiteY1" fmla="*/ 1934 h 10079"/>
                  <a:gd name="connsiteX2" fmla="*/ 9737 w 10000"/>
                  <a:gd name="connsiteY2" fmla="*/ 2620 h 10079"/>
                  <a:gd name="connsiteX3" fmla="*/ 9737 w 10000"/>
                  <a:gd name="connsiteY3" fmla="*/ 4513 h 10079"/>
                  <a:gd name="connsiteX4" fmla="*/ 9474 w 10000"/>
                  <a:gd name="connsiteY4" fmla="*/ 5103 h 10079"/>
                  <a:gd name="connsiteX5" fmla="*/ 9342 w 10000"/>
                  <a:gd name="connsiteY5" fmla="*/ 5405 h 10079"/>
                  <a:gd name="connsiteX6" fmla="*/ 8816 w 10000"/>
                  <a:gd name="connsiteY6" fmla="*/ 6145 h 10079"/>
                  <a:gd name="connsiteX7" fmla="*/ 8289 w 10000"/>
                  <a:gd name="connsiteY7" fmla="*/ 6914 h 10079"/>
                  <a:gd name="connsiteX8" fmla="*/ 7632 w 10000"/>
                  <a:gd name="connsiteY8" fmla="*/ 7641 h 10079"/>
                  <a:gd name="connsiteX9" fmla="*/ 7171 w 10000"/>
                  <a:gd name="connsiteY9" fmla="*/ 7942 h 10079"/>
                  <a:gd name="connsiteX10" fmla="*/ 6645 w 10000"/>
                  <a:gd name="connsiteY10" fmla="*/ 8285 h 10079"/>
                  <a:gd name="connsiteX11" fmla="*/ 6250 w 10000"/>
                  <a:gd name="connsiteY11" fmla="*/ 8587 h 10079"/>
                  <a:gd name="connsiteX12" fmla="*/ 5592 w 10000"/>
                  <a:gd name="connsiteY12" fmla="*/ 8807 h 10079"/>
                  <a:gd name="connsiteX13" fmla="*/ 5461 w 10000"/>
                  <a:gd name="connsiteY13" fmla="*/ 8889 h 10079"/>
                  <a:gd name="connsiteX14" fmla="*/ 5066 w 10000"/>
                  <a:gd name="connsiteY14" fmla="*/ 9012 h 10079"/>
                  <a:gd name="connsiteX15" fmla="*/ 4671 w 10000"/>
                  <a:gd name="connsiteY15" fmla="*/ 9108 h 10079"/>
                  <a:gd name="connsiteX16" fmla="*/ 4145 w 10000"/>
                  <a:gd name="connsiteY16" fmla="*/ 9191 h 10079"/>
                  <a:gd name="connsiteX17" fmla="*/ 3655 w 10000"/>
                  <a:gd name="connsiteY17" fmla="*/ 9203 h 10079"/>
                  <a:gd name="connsiteX18" fmla="*/ 2631 w 10000"/>
                  <a:gd name="connsiteY18" fmla="*/ 9114 h 10079"/>
                  <a:gd name="connsiteX19" fmla="*/ 1938 w 10000"/>
                  <a:gd name="connsiteY19" fmla="*/ 8875 h 10079"/>
                  <a:gd name="connsiteX20" fmla="*/ 1326 w 10000"/>
                  <a:gd name="connsiteY20" fmla="*/ 8603 h 10079"/>
                  <a:gd name="connsiteX21" fmla="*/ 900 w 10000"/>
                  <a:gd name="connsiteY21" fmla="*/ 8272 h 10079"/>
                  <a:gd name="connsiteX22" fmla="*/ 218 w 10000"/>
                  <a:gd name="connsiteY22" fmla="*/ 7702 h 10079"/>
                  <a:gd name="connsiteX23" fmla="*/ 395 w 10000"/>
                  <a:gd name="connsiteY23" fmla="*/ 8422 h 10079"/>
                  <a:gd name="connsiteX24" fmla="*/ 0 w 10000"/>
                  <a:gd name="connsiteY24" fmla="*/ 8930 h 10079"/>
                  <a:gd name="connsiteX25" fmla="*/ 754 w 10000"/>
                  <a:gd name="connsiteY25" fmla="*/ 9403 h 10079"/>
                  <a:gd name="connsiteX26" fmla="*/ 1149 w 10000"/>
                  <a:gd name="connsiteY26" fmla="*/ 9654 h 10079"/>
                  <a:gd name="connsiteX27" fmla="*/ 1751 w 10000"/>
                  <a:gd name="connsiteY27" fmla="*/ 9849 h 10079"/>
                  <a:gd name="connsiteX28" fmla="*/ 2146 w 10000"/>
                  <a:gd name="connsiteY28" fmla="*/ 9973 h 10079"/>
                  <a:gd name="connsiteX29" fmla="*/ 2747 w 10000"/>
                  <a:gd name="connsiteY29" fmla="*/ 10079 h 10079"/>
                  <a:gd name="connsiteX30" fmla="*/ 3224 w 10000"/>
                  <a:gd name="connsiteY30" fmla="*/ 10000 h 10079"/>
                  <a:gd name="connsiteX31" fmla="*/ 3750 w 10000"/>
                  <a:gd name="connsiteY31" fmla="*/ 10000 h 10079"/>
                  <a:gd name="connsiteX32" fmla="*/ 4276 w 10000"/>
                  <a:gd name="connsiteY32" fmla="*/ 9959 h 10079"/>
                  <a:gd name="connsiteX33" fmla="*/ 4671 w 10000"/>
                  <a:gd name="connsiteY33" fmla="*/ 9918 h 10079"/>
                  <a:gd name="connsiteX34" fmla="*/ 5329 w 10000"/>
                  <a:gd name="connsiteY34" fmla="*/ 9794 h 10079"/>
                  <a:gd name="connsiteX35" fmla="*/ 5987 w 10000"/>
                  <a:gd name="connsiteY35" fmla="*/ 9534 h 10079"/>
                  <a:gd name="connsiteX36" fmla="*/ 6645 w 10000"/>
                  <a:gd name="connsiteY36" fmla="*/ 9273 h 10079"/>
                  <a:gd name="connsiteX37" fmla="*/ 6908 w 10000"/>
                  <a:gd name="connsiteY37" fmla="*/ 9067 h 10079"/>
                  <a:gd name="connsiteX38" fmla="*/ 7632 w 10000"/>
                  <a:gd name="connsiteY38" fmla="*/ 8505 h 10079"/>
                  <a:gd name="connsiteX39" fmla="*/ 8289 w 10000"/>
                  <a:gd name="connsiteY39" fmla="*/ 7942 h 10079"/>
                  <a:gd name="connsiteX40" fmla="*/ 8684 w 10000"/>
                  <a:gd name="connsiteY40" fmla="*/ 7339 h 10079"/>
                  <a:gd name="connsiteX41" fmla="*/ 9079 w 10000"/>
                  <a:gd name="connsiteY41" fmla="*/ 6790 h 10079"/>
                  <a:gd name="connsiteX42" fmla="*/ 9342 w 10000"/>
                  <a:gd name="connsiteY42" fmla="*/ 6187 h 10079"/>
                  <a:gd name="connsiteX43" fmla="*/ 9605 w 10000"/>
                  <a:gd name="connsiteY43" fmla="*/ 5583 h 10079"/>
                  <a:gd name="connsiteX44" fmla="*/ 9737 w 10000"/>
                  <a:gd name="connsiteY44" fmla="*/ 4856 h 10079"/>
                  <a:gd name="connsiteX45" fmla="*/ 10000 w 10000"/>
                  <a:gd name="connsiteY45" fmla="*/ 4115 h 10079"/>
                  <a:gd name="connsiteX46" fmla="*/ 10000 w 10000"/>
                  <a:gd name="connsiteY46" fmla="*/ 2867 h 10079"/>
                  <a:gd name="connsiteX47" fmla="*/ 9737 w 10000"/>
                  <a:gd name="connsiteY47" fmla="*/ 2181 h 10079"/>
                  <a:gd name="connsiteX48" fmla="*/ 9474 w 10000"/>
                  <a:gd name="connsiteY48" fmla="*/ 1495 h 10079"/>
                  <a:gd name="connsiteX49" fmla="*/ 9342 w 10000"/>
                  <a:gd name="connsiteY49" fmla="*/ 1331 h 10079"/>
                  <a:gd name="connsiteX50" fmla="*/ 9211 w 10000"/>
                  <a:gd name="connsiteY50" fmla="*/ 1152 h 10079"/>
                  <a:gd name="connsiteX51" fmla="*/ 9079 w 10000"/>
                  <a:gd name="connsiteY51" fmla="*/ 768 h 10079"/>
                  <a:gd name="connsiteX52" fmla="*/ 8553 w 10000"/>
                  <a:gd name="connsiteY52" fmla="*/ 82 h 10079"/>
                  <a:gd name="connsiteX53" fmla="*/ 8421 w 10000"/>
                  <a:gd name="connsiteY53" fmla="*/ 0 h 10079"/>
                  <a:gd name="connsiteX54" fmla="*/ 9211 w 10000"/>
                  <a:gd name="connsiteY54" fmla="*/ 947 h 10079"/>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750 w 10000"/>
                  <a:gd name="connsiteY31" fmla="*/ 10000 h 10120"/>
                  <a:gd name="connsiteX32" fmla="*/ 4276 w 10000"/>
                  <a:gd name="connsiteY32" fmla="*/ 9959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276 w 10000"/>
                  <a:gd name="connsiteY32" fmla="*/ 9959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13 w 10000"/>
                  <a:gd name="connsiteY35" fmla="*/ 9642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527 w 10000"/>
                  <a:gd name="connsiteY25" fmla="*/ 9355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13 w 10000"/>
                  <a:gd name="connsiteY35" fmla="*/ 9642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420 w 10202"/>
                  <a:gd name="connsiteY22" fmla="*/ 7702 h 10120"/>
                  <a:gd name="connsiteX23" fmla="*/ 597 w 10202"/>
                  <a:gd name="connsiteY23" fmla="*/ 8422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420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6147 w 10202"/>
                  <a:gd name="connsiteY12" fmla="*/ 8663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6071 w 10202"/>
                  <a:gd name="connsiteY12" fmla="*/ 8723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202" h="10120">
                    <a:moveTo>
                      <a:pt x="9413" y="947"/>
                    </a:moveTo>
                    <a:lnTo>
                      <a:pt x="9807" y="1934"/>
                    </a:lnTo>
                    <a:lnTo>
                      <a:pt x="9939" y="2620"/>
                    </a:lnTo>
                    <a:lnTo>
                      <a:pt x="9939" y="4513"/>
                    </a:lnTo>
                    <a:lnTo>
                      <a:pt x="9676" y="5103"/>
                    </a:lnTo>
                    <a:lnTo>
                      <a:pt x="9544" y="5405"/>
                    </a:lnTo>
                    <a:lnTo>
                      <a:pt x="9018" y="6145"/>
                    </a:lnTo>
                    <a:lnTo>
                      <a:pt x="8491" y="6914"/>
                    </a:lnTo>
                    <a:lnTo>
                      <a:pt x="7834" y="7641"/>
                    </a:lnTo>
                    <a:lnTo>
                      <a:pt x="7373" y="7942"/>
                    </a:lnTo>
                    <a:lnTo>
                      <a:pt x="6847" y="8285"/>
                    </a:lnTo>
                    <a:lnTo>
                      <a:pt x="6427" y="8515"/>
                    </a:lnTo>
                    <a:lnTo>
                      <a:pt x="6071" y="8723"/>
                    </a:lnTo>
                    <a:cubicBezTo>
                      <a:pt x="6027" y="8750"/>
                      <a:pt x="5707" y="8862"/>
                      <a:pt x="5663" y="8889"/>
                    </a:cubicBezTo>
                    <a:lnTo>
                      <a:pt x="5268" y="9012"/>
                    </a:lnTo>
                    <a:lnTo>
                      <a:pt x="4873" y="9108"/>
                    </a:lnTo>
                    <a:lnTo>
                      <a:pt x="4347" y="9191"/>
                    </a:lnTo>
                    <a:cubicBezTo>
                      <a:pt x="4140" y="9201"/>
                      <a:pt x="3934" y="9223"/>
                      <a:pt x="3857" y="9203"/>
                    </a:cubicBezTo>
                    <a:cubicBezTo>
                      <a:pt x="3553" y="9231"/>
                      <a:pt x="2905" y="9140"/>
                      <a:pt x="2833" y="9114"/>
                    </a:cubicBezTo>
                    <a:cubicBezTo>
                      <a:pt x="2779" y="9066"/>
                      <a:pt x="2316" y="8950"/>
                      <a:pt x="2140" y="8875"/>
                    </a:cubicBezTo>
                    <a:cubicBezTo>
                      <a:pt x="1965" y="8800"/>
                      <a:pt x="1936" y="8753"/>
                      <a:pt x="1780" y="8663"/>
                    </a:cubicBezTo>
                    <a:cubicBezTo>
                      <a:pt x="1624" y="8573"/>
                      <a:pt x="1413" y="8478"/>
                      <a:pt x="1203" y="8332"/>
                    </a:cubicBezTo>
                    <a:cubicBezTo>
                      <a:pt x="1211" y="8214"/>
                      <a:pt x="311" y="7820"/>
                      <a:pt x="319" y="7702"/>
                    </a:cubicBezTo>
                    <a:cubicBezTo>
                      <a:pt x="311" y="7838"/>
                      <a:pt x="650" y="8321"/>
                      <a:pt x="597" y="8518"/>
                    </a:cubicBezTo>
                    <a:cubicBezTo>
                      <a:pt x="544" y="8715"/>
                      <a:pt x="226" y="8739"/>
                      <a:pt x="0" y="8882"/>
                    </a:cubicBezTo>
                    <a:lnTo>
                      <a:pt x="729" y="9355"/>
                    </a:lnTo>
                    <a:lnTo>
                      <a:pt x="1351" y="9654"/>
                    </a:lnTo>
                    <a:lnTo>
                      <a:pt x="1953" y="9849"/>
                    </a:lnTo>
                    <a:lnTo>
                      <a:pt x="2348" y="9973"/>
                    </a:lnTo>
                    <a:lnTo>
                      <a:pt x="2949" y="10079"/>
                    </a:lnTo>
                    <a:lnTo>
                      <a:pt x="3552" y="10120"/>
                    </a:lnTo>
                    <a:lnTo>
                      <a:pt x="4179" y="10120"/>
                    </a:lnTo>
                    <a:lnTo>
                      <a:pt x="4604" y="10055"/>
                    </a:lnTo>
                    <a:lnTo>
                      <a:pt x="5302" y="9978"/>
                    </a:lnTo>
                    <a:lnTo>
                      <a:pt x="5910" y="9818"/>
                    </a:lnTo>
                    <a:cubicBezTo>
                      <a:pt x="6104" y="9711"/>
                      <a:pt x="6236" y="9685"/>
                      <a:pt x="6392" y="9606"/>
                    </a:cubicBezTo>
                    <a:cubicBezTo>
                      <a:pt x="6548" y="9527"/>
                      <a:pt x="6628" y="9432"/>
                      <a:pt x="6847" y="9345"/>
                    </a:cubicBezTo>
                    <a:lnTo>
                      <a:pt x="7337" y="8971"/>
                    </a:lnTo>
                    <a:lnTo>
                      <a:pt x="7834" y="8505"/>
                    </a:lnTo>
                    <a:lnTo>
                      <a:pt x="8491" y="7942"/>
                    </a:lnTo>
                    <a:lnTo>
                      <a:pt x="8886" y="7339"/>
                    </a:lnTo>
                    <a:lnTo>
                      <a:pt x="9281" y="6790"/>
                    </a:lnTo>
                    <a:lnTo>
                      <a:pt x="9544" y="6187"/>
                    </a:lnTo>
                    <a:cubicBezTo>
                      <a:pt x="9632" y="5986"/>
                      <a:pt x="9719" y="5784"/>
                      <a:pt x="9807" y="5583"/>
                    </a:cubicBezTo>
                    <a:lnTo>
                      <a:pt x="9939" y="4856"/>
                    </a:lnTo>
                    <a:cubicBezTo>
                      <a:pt x="10027" y="4609"/>
                      <a:pt x="10114" y="4362"/>
                      <a:pt x="10202" y="4115"/>
                    </a:cubicBezTo>
                    <a:lnTo>
                      <a:pt x="10202" y="2867"/>
                    </a:lnTo>
                    <a:lnTo>
                      <a:pt x="9939" y="2181"/>
                    </a:lnTo>
                    <a:lnTo>
                      <a:pt x="9676" y="1495"/>
                    </a:lnTo>
                    <a:lnTo>
                      <a:pt x="9544" y="1331"/>
                    </a:lnTo>
                    <a:lnTo>
                      <a:pt x="9413" y="1152"/>
                    </a:lnTo>
                    <a:lnTo>
                      <a:pt x="9281" y="768"/>
                    </a:lnTo>
                    <a:lnTo>
                      <a:pt x="8755" y="82"/>
                    </a:lnTo>
                    <a:lnTo>
                      <a:pt x="8623" y="0"/>
                    </a:lnTo>
                    <a:lnTo>
                      <a:pt x="9413" y="947"/>
                    </a:lnTo>
                    <a:close/>
                  </a:path>
                </a:pathLst>
              </a:custGeom>
              <a:gradFill rotWithShape="0">
                <a:gsLst>
                  <a:gs pos="0">
                    <a:sysClr val="window" lastClr="FFFFFF"/>
                  </a:gs>
                  <a:gs pos="100000">
                    <a:srgbClr val="3B3B3B"/>
                  </a:gs>
                </a:gsLst>
                <a:lin ang="54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24" name="Oval 123"/>
              <p:cNvSpPr/>
              <p:nvPr/>
            </p:nvSpPr>
            <p:spPr>
              <a:xfrm rot="15091475">
                <a:off x="3882744" y="5423597"/>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25" name="TextBox 124"/>
              <p:cNvSpPr txBox="1"/>
              <p:nvPr/>
            </p:nvSpPr>
            <p:spPr>
              <a:xfrm rot="20420237">
                <a:off x="4280109" y="5223599"/>
                <a:ext cx="972809" cy="76522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C </a:t>
                </a:r>
                <a:r>
                  <a:rPr kumimoji="0" lang="en-US" sz="1200" b="0" i="0" u="none" strike="noStrike" kern="0" cap="none" spc="0" normalizeH="0" baseline="0" noProof="0" dirty="0" err="1" smtClean="0">
                    <a:ln>
                      <a:noFill/>
                    </a:ln>
                    <a:solidFill>
                      <a:srgbClr val="FFFF00"/>
                    </a:solidFill>
                    <a:effectLst/>
                    <a:uLnTx/>
                    <a:uFillTx/>
                  </a:rPr>
                  <a:t>hange</a:t>
                </a:r>
                <a:endParaRPr kumimoji="0" lang="en-US" sz="1200" b="0" i="0" u="none" strike="noStrike" kern="0" cap="none" spc="0" normalizeH="0" baseline="0" noProof="0" dirty="0">
                  <a:ln>
                    <a:noFill/>
                  </a:ln>
                  <a:solidFill>
                    <a:srgbClr val="FFFF00"/>
                  </a:solidFill>
                  <a:effectLst/>
                  <a:uLnTx/>
                  <a:uFillTx/>
                </a:endParaRPr>
              </a:p>
            </p:txBody>
          </p:sp>
          <p:sp>
            <p:nvSpPr>
              <p:cNvPr id="126" name="Oval 125"/>
              <p:cNvSpPr/>
              <p:nvPr/>
            </p:nvSpPr>
            <p:spPr>
              <a:xfrm rot="14208000">
                <a:off x="5237755" y="2527314"/>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27" name="TextBox 126"/>
              <p:cNvSpPr txBox="1"/>
              <p:nvPr/>
            </p:nvSpPr>
            <p:spPr>
              <a:xfrm rot="21315666">
                <a:off x="4245759" y="2168621"/>
                <a:ext cx="972809" cy="765222"/>
              </a:xfrm>
              <a:prstGeom prst="rect">
                <a:avLst/>
              </a:prstGeom>
              <a:noFill/>
            </p:spPr>
            <p:txBody>
              <a:bodyPr wrap="none" rtlCol="0">
                <a:prstTxWarp prst="textArchUp">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Adversity</a:t>
                </a:r>
                <a:endParaRPr kumimoji="0" lang="en-US" sz="1200" b="0" i="0" u="none" strike="noStrike" kern="0" cap="none" spc="0" normalizeH="0" baseline="0" noProof="0" dirty="0">
                  <a:ln>
                    <a:noFill/>
                  </a:ln>
                  <a:solidFill>
                    <a:srgbClr val="FFFF00"/>
                  </a:solidFill>
                  <a:effectLst/>
                  <a:uLnTx/>
                  <a:uFillTx/>
                </a:endParaRPr>
              </a:p>
            </p:txBody>
          </p:sp>
        </p:grpSp>
      </p:grpSp>
      <p:grpSp>
        <p:nvGrpSpPr>
          <p:cNvPr id="128" name="Group 60"/>
          <p:cNvGrpSpPr/>
          <p:nvPr/>
        </p:nvGrpSpPr>
        <p:grpSpPr>
          <a:xfrm>
            <a:off x="5564231" y="2356807"/>
            <a:ext cx="3500434" cy="2830999"/>
            <a:chOff x="2410943" y="2614531"/>
            <a:chExt cx="4659605" cy="2926728"/>
          </a:xfrm>
        </p:grpSpPr>
        <p:sp>
          <p:nvSpPr>
            <p:cNvPr id="129" name="Freeform 1041"/>
            <p:cNvSpPr>
              <a:spLocks/>
            </p:cNvSpPr>
            <p:nvPr/>
          </p:nvSpPr>
          <p:spPr bwMode="auto">
            <a:xfrm>
              <a:off x="2472490" y="2614531"/>
              <a:ext cx="3074625" cy="2673322"/>
            </a:xfrm>
            <a:custGeom>
              <a:avLst/>
              <a:gdLst>
                <a:gd name="connsiteX0" fmla="*/ 8084 w 10000"/>
                <a:gd name="connsiteY0" fmla="*/ 8984 h 10000"/>
                <a:gd name="connsiteX1" fmla="*/ 6551 w 10000"/>
                <a:gd name="connsiteY1" fmla="*/ 8081 h 10000"/>
                <a:gd name="connsiteX2" fmla="*/ 6411 w 10000"/>
                <a:gd name="connsiteY2" fmla="*/ 7984 h 10000"/>
                <a:gd name="connsiteX3" fmla="*/ 5679 w 10000"/>
                <a:gd name="connsiteY3" fmla="*/ 7532 h 10000"/>
                <a:gd name="connsiteX4" fmla="*/ 4983 w 10000"/>
                <a:gd name="connsiteY4" fmla="*/ 7016 h 10000"/>
                <a:gd name="connsiteX5" fmla="*/ 4355 w 10000"/>
                <a:gd name="connsiteY5" fmla="*/ 6516 h 10000"/>
                <a:gd name="connsiteX6" fmla="*/ 3798 w 10000"/>
                <a:gd name="connsiteY6" fmla="*/ 5952 h 10000"/>
                <a:gd name="connsiteX7" fmla="*/ 3519 w 10000"/>
                <a:gd name="connsiteY7" fmla="*/ 5661 h 10000"/>
                <a:gd name="connsiteX8" fmla="*/ 2822 w 10000"/>
                <a:gd name="connsiteY8" fmla="*/ 4903 h 10000"/>
                <a:gd name="connsiteX9" fmla="*/ 2160 w 10000"/>
                <a:gd name="connsiteY9" fmla="*/ 4081 h 10000"/>
                <a:gd name="connsiteX10" fmla="*/ 1533 w 10000"/>
                <a:gd name="connsiteY10" fmla="*/ 3274 h 10000"/>
                <a:gd name="connsiteX11" fmla="*/ 1324 w 10000"/>
                <a:gd name="connsiteY11" fmla="*/ 2919 h 10000"/>
                <a:gd name="connsiteX12" fmla="*/ 1185 w 10000"/>
                <a:gd name="connsiteY12" fmla="*/ 2516 h 10000"/>
                <a:gd name="connsiteX13" fmla="*/ 1045 w 10000"/>
                <a:gd name="connsiteY13" fmla="*/ 2113 h 10000"/>
                <a:gd name="connsiteX14" fmla="*/ 976 w 10000"/>
                <a:gd name="connsiteY14" fmla="*/ 1758 h 10000"/>
                <a:gd name="connsiteX15" fmla="*/ 976 w 10000"/>
                <a:gd name="connsiteY15" fmla="*/ 1516 h 10000"/>
                <a:gd name="connsiteX16" fmla="*/ 1045 w 10000"/>
                <a:gd name="connsiteY16" fmla="*/ 1306 h 10000"/>
                <a:gd name="connsiteX17" fmla="*/ 1115 w 10000"/>
                <a:gd name="connsiteY17" fmla="*/ 1113 h 10000"/>
                <a:gd name="connsiteX18" fmla="*/ 1324 w 10000"/>
                <a:gd name="connsiteY18" fmla="*/ 903 h 10000"/>
                <a:gd name="connsiteX19" fmla="*/ 1603 w 10000"/>
                <a:gd name="connsiteY19" fmla="*/ 710 h 10000"/>
                <a:gd name="connsiteX20" fmla="*/ 1882 w 10000"/>
                <a:gd name="connsiteY20" fmla="*/ 645 h 10000"/>
                <a:gd name="connsiteX21" fmla="*/ 2091 w 10000"/>
                <a:gd name="connsiteY21" fmla="*/ 645 h 10000"/>
                <a:gd name="connsiteX22" fmla="*/ 2474 w 10000"/>
                <a:gd name="connsiteY22" fmla="*/ 710 h 10000"/>
                <a:gd name="connsiteX23" fmla="*/ 2822 w 10000"/>
                <a:gd name="connsiteY23" fmla="*/ 758 h 10000"/>
                <a:gd name="connsiteX24" fmla="*/ 3449 w 10000"/>
                <a:gd name="connsiteY24" fmla="*/ 806 h 10000"/>
                <a:gd name="connsiteX25" fmla="*/ 3519 w 10000"/>
                <a:gd name="connsiteY25" fmla="*/ 806 h 10000"/>
                <a:gd name="connsiteX26" fmla="*/ 3449 w 10000"/>
                <a:gd name="connsiteY26" fmla="*/ 758 h 10000"/>
                <a:gd name="connsiteX27" fmla="*/ 3082 w 10000"/>
                <a:gd name="connsiteY27" fmla="*/ 81 h 10000"/>
                <a:gd name="connsiteX28" fmla="*/ 2160 w 10000"/>
                <a:gd name="connsiteY28" fmla="*/ 97 h 10000"/>
                <a:gd name="connsiteX29" fmla="*/ 1812 w 10000"/>
                <a:gd name="connsiteY29" fmla="*/ 48 h 10000"/>
                <a:gd name="connsiteX30" fmla="*/ 1463 w 10000"/>
                <a:gd name="connsiteY30" fmla="*/ 0 h 10000"/>
                <a:gd name="connsiteX31" fmla="*/ 1115 w 10000"/>
                <a:gd name="connsiteY31" fmla="*/ 0 h 10000"/>
                <a:gd name="connsiteX32" fmla="*/ 836 w 10000"/>
                <a:gd name="connsiteY32" fmla="*/ 48 h 10000"/>
                <a:gd name="connsiteX33" fmla="*/ 557 w 10000"/>
                <a:gd name="connsiteY33" fmla="*/ 145 h 10000"/>
                <a:gd name="connsiteX34" fmla="*/ 348 w 10000"/>
                <a:gd name="connsiteY34" fmla="*/ 306 h 10000"/>
                <a:gd name="connsiteX35" fmla="*/ 209 w 10000"/>
                <a:gd name="connsiteY35" fmla="*/ 452 h 10000"/>
                <a:gd name="connsiteX36" fmla="*/ 70 w 10000"/>
                <a:gd name="connsiteY36" fmla="*/ 597 h 10000"/>
                <a:gd name="connsiteX37" fmla="*/ 0 w 10000"/>
                <a:gd name="connsiteY37" fmla="*/ 903 h 10000"/>
                <a:gd name="connsiteX38" fmla="*/ 0 w 10000"/>
                <a:gd name="connsiteY38" fmla="*/ 1258 h 10000"/>
                <a:gd name="connsiteX39" fmla="*/ 139 w 10000"/>
                <a:gd name="connsiteY39" fmla="*/ 1661 h 10000"/>
                <a:gd name="connsiteX40" fmla="*/ 209 w 10000"/>
                <a:gd name="connsiteY40" fmla="*/ 1968 h 10000"/>
                <a:gd name="connsiteX41" fmla="*/ 557 w 10000"/>
                <a:gd name="connsiteY41" fmla="*/ 2581 h 10000"/>
                <a:gd name="connsiteX42" fmla="*/ 976 w 10000"/>
                <a:gd name="connsiteY42" fmla="*/ 3226 h 10000"/>
                <a:gd name="connsiteX43" fmla="*/ 1463 w 10000"/>
                <a:gd name="connsiteY43" fmla="*/ 3839 h 10000"/>
                <a:gd name="connsiteX44" fmla="*/ 1951 w 10000"/>
                <a:gd name="connsiteY44" fmla="*/ 4435 h 10000"/>
                <a:gd name="connsiteX45" fmla="*/ 2544 w 10000"/>
                <a:gd name="connsiteY45" fmla="*/ 5000 h 10000"/>
                <a:gd name="connsiteX46" fmla="*/ 3171 w 10000"/>
                <a:gd name="connsiteY46" fmla="*/ 5548 h 10000"/>
                <a:gd name="connsiteX47" fmla="*/ 3937 w 10000"/>
                <a:gd name="connsiteY47" fmla="*/ 6258 h 10000"/>
                <a:gd name="connsiteX48" fmla="*/ 4704 w 10000"/>
                <a:gd name="connsiteY48" fmla="*/ 6919 h 10000"/>
                <a:gd name="connsiteX49" fmla="*/ 5192 w 10000"/>
                <a:gd name="connsiteY49" fmla="*/ 7323 h 10000"/>
                <a:gd name="connsiteX50" fmla="*/ 6132 w 10000"/>
                <a:gd name="connsiteY50" fmla="*/ 7871 h 10000"/>
                <a:gd name="connsiteX51" fmla="*/ 7038 w 10000"/>
                <a:gd name="connsiteY51" fmla="*/ 8387 h 10000"/>
                <a:gd name="connsiteX52" fmla="*/ 7875 w 10000"/>
                <a:gd name="connsiteY52" fmla="*/ 8887 h 10000"/>
                <a:gd name="connsiteX53" fmla="*/ 8850 w 10000"/>
                <a:gd name="connsiteY53" fmla="*/ 9387 h 10000"/>
                <a:gd name="connsiteX54" fmla="*/ 9721 w 10000"/>
                <a:gd name="connsiteY54" fmla="*/ 9855 h 10000"/>
                <a:gd name="connsiteX55" fmla="*/ 10000 w 10000"/>
                <a:gd name="connsiteY55" fmla="*/ 10000 h 10000"/>
                <a:gd name="connsiteX56" fmla="*/ 9199 w 10000"/>
                <a:gd name="connsiteY56" fmla="*/ 9597 h 10000"/>
                <a:gd name="connsiteX57" fmla="*/ 8084 w 10000"/>
                <a:gd name="connsiteY57" fmla="*/ 8984 h 10000"/>
                <a:gd name="connsiteX0" fmla="*/ 8084 w 10000"/>
                <a:gd name="connsiteY0" fmla="*/ 8984 h 10000"/>
                <a:gd name="connsiteX1" fmla="*/ 6551 w 10000"/>
                <a:gd name="connsiteY1" fmla="*/ 8081 h 10000"/>
                <a:gd name="connsiteX2" fmla="*/ 6411 w 10000"/>
                <a:gd name="connsiteY2" fmla="*/ 7984 h 10000"/>
                <a:gd name="connsiteX3" fmla="*/ 5679 w 10000"/>
                <a:gd name="connsiteY3" fmla="*/ 7532 h 10000"/>
                <a:gd name="connsiteX4" fmla="*/ 4983 w 10000"/>
                <a:gd name="connsiteY4" fmla="*/ 7016 h 10000"/>
                <a:gd name="connsiteX5" fmla="*/ 4355 w 10000"/>
                <a:gd name="connsiteY5" fmla="*/ 6516 h 10000"/>
                <a:gd name="connsiteX6" fmla="*/ 3798 w 10000"/>
                <a:gd name="connsiteY6" fmla="*/ 5952 h 10000"/>
                <a:gd name="connsiteX7" fmla="*/ 3519 w 10000"/>
                <a:gd name="connsiteY7" fmla="*/ 5661 h 10000"/>
                <a:gd name="connsiteX8" fmla="*/ 2822 w 10000"/>
                <a:gd name="connsiteY8" fmla="*/ 4903 h 10000"/>
                <a:gd name="connsiteX9" fmla="*/ 2160 w 10000"/>
                <a:gd name="connsiteY9" fmla="*/ 4081 h 10000"/>
                <a:gd name="connsiteX10" fmla="*/ 1533 w 10000"/>
                <a:gd name="connsiteY10" fmla="*/ 3274 h 10000"/>
                <a:gd name="connsiteX11" fmla="*/ 1324 w 10000"/>
                <a:gd name="connsiteY11" fmla="*/ 2919 h 10000"/>
                <a:gd name="connsiteX12" fmla="*/ 1185 w 10000"/>
                <a:gd name="connsiteY12" fmla="*/ 2516 h 10000"/>
                <a:gd name="connsiteX13" fmla="*/ 1045 w 10000"/>
                <a:gd name="connsiteY13" fmla="*/ 2113 h 10000"/>
                <a:gd name="connsiteX14" fmla="*/ 976 w 10000"/>
                <a:gd name="connsiteY14" fmla="*/ 1758 h 10000"/>
                <a:gd name="connsiteX15" fmla="*/ 976 w 10000"/>
                <a:gd name="connsiteY15" fmla="*/ 1516 h 10000"/>
                <a:gd name="connsiteX16" fmla="*/ 1045 w 10000"/>
                <a:gd name="connsiteY16" fmla="*/ 1306 h 10000"/>
                <a:gd name="connsiteX17" fmla="*/ 1115 w 10000"/>
                <a:gd name="connsiteY17" fmla="*/ 1113 h 10000"/>
                <a:gd name="connsiteX18" fmla="*/ 1324 w 10000"/>
                <a:gd name="connsiteY18" fmla="*/ 903 h 10000"/>
                <a:gd name="connsiteX19" fmla="*/ 1603 w 10000"/>
                <a:gd name="connsiteY19" fmla="*/ 710 h 10000"/>
                <a:gd name="connsiteX20" fmla="*/ 1882 w 10000"/>
                <a:gd name="connsiteY20" fmla="*/ 645 h 10000"/>
                <a:gd name="connsiteX21" fmla="*/ 2091 w 10000"/>
                <a:gd name="connsiteY21" fmla="*/ 645 h 10000"/>
                <a:gd name="connsiteX22" fmla="*/ 2474 w 10000"/>
                <a:gd name="connsiteY22" fmla="*/ 710 h 10000"/>
                <a:gd name="connsiteX23" fmla="*/ 2822 w 10000"/>
                <a:gd name="connsiteY23" fmla="*/ 758 h 10000"/>
                <a:gd name="connsiteX24" fmla="*/ 3449 w 10000"/>
                <a:gd name="connsiteY24" fmla="*/ 806 h 10000"/>
                <a:gd name="connsiteX25" fmla="*/ 3519 w 10000"/>
                <a:gd name="connsiteY25" fmla="*/ 806 h 10000"/>
                <a:gd name="connsiteX26" fmla="*/ 3449 w 10000"/>
                <a:gd name="connsiteY26" fmla="*/ 758 h 10000"/>
                <a:gd name="connsiteX27" fmla="*/ 3082 w 10000"/>
                <a:gd name="connsiteY27" fmla="*/ 81 h 10000"/>
                <a:gd name="connsiteX28" fmla="*/ 2360 w 10000"/>
                <a:gd name="connsiteY28" fmla="*/ 41 h 10000"/>
                <a:gd name="connsiteX29" fmla="*/ 1812 w 10000"/>
                <a:gd name="connsiteY29" fmla="*/ 48 h 10000"/>
                <a:gd name="connsiteX30" fmla="*/ 1463 w 10000"/>
                <a:gd name="connsiteY30" fmla="*/ 0 h 10000"/>
                <a:gd name="connsiteX31" fmla="*/ 1115 w 10000"/>
                <a:gd name="connsiteY31" fmla="*/ 0 h 10000"/>
                <a:gd name="connsiteX32" fmla="*/ 836 w 10000"/>
                <a:gd name="connsiteY32" fmla="*/ 48 h 10000"/>
                <a:gd name="connsiteX33" fmla="*/ 557 w 10000"/>
                <a:gd name="connsiteY33" fmla="*/ 145 h 10000"/>
                <a:gd name="connsiteX34" fmla="*/ 348 w 10000"/>
                <a:gd name="connsiteY34" fmla="*/ 306 h 10000"/>
                <a:gd name="connsiteX35" fmla="*/ 209 w 10000"/>
                <a:gd name="connsiteY35" fmla="*/ 452 h 10000"/>
                <a:gd name="connsiteX36" fmla="*/ 70 w 10000"/>
                <a:gd name="connsiteY36" fmla="*/ 597 h 10000"/>
                <a:gd name="connsiteX37" fmla="*/ 0 w 10000"/>
                <a:gd name="connsiteY37" fmla="*/ 903 h 10000"/>
                <a:gd name="connsiteX38" fmla="*/ 0 w 10000"/>
                <a:gd name="connsiteY38" fmla="*/ 1258 h 10000"/>
                <a:gd name="connsiteX39" fmla="*/ 139 w 10000"/>
                <a:gd name="connsiteY39" fmla="*/ 1661 h 10000"/>
                <a:gd name="connsiteX40" fmla="*/ 209 w 10000"/>
                <a:gd name="connsiteY40" fmla="*/ 1968 h 10000"/>
                <a:gd name="connsiteX41" fmla="*/ 557 w 10000"/>
                <a:gd name="connsiteY41" fmla="*/ 2581 h 10000"/>
                <a:gd name="connsiteX42" fmla="*/ 976 w 10000"/>
                <a:gd name="connsiteY42" fmla="*/ 3226 h 10000"/>
                <a:gd name="connsiteX43" fmla="*/ 1463 w 10000"/>
                <a:gd name="connsiteY43" fmla="*/ 3839 h 10000"/>
                <a:gd name="connsiteX44" fmla="*/ 1951 w 10000"/>
                <a:gd name="connsiteY44" fmla="*/ 4435 h 10000"/>
                <a:gd name="connsiteX45" fmla="*/ 2544 w 10000"/>
                <a:gd name="connsiteY45" fmla="*/ 5000 h 10000"/>
                <a:gd name="connsiteX46" fmla="*/ 3171 w 10000"/>
                <a:gd name="connsiteY46" fmla="*/ 5548 h 10000"/>
                <a:gd name="connsiteX47" fmla="*/ 3937 w 10000"/>
                <a:gd name="connsiteY47" fmla="*/ 6258 h 10000"/>
                <a:gd name="connsiteX48" fmla="*/ 4704 w 10000"/>
                <a:gd name="connsiteY48" fmla="*/ 6919 h 10000"/>
                <a:gd name="connsiteX49" fmla="*/ 5192 w 10000"/>
                <a:gd name="connsiteY49" fmla="*/ 7323 h 10000"/>
                <a:gd name="connsiteX50" fmla="*/ 6132 w 10000"/>
                <a:gd name="connsiteY50" fmla="*/ 7871 h 10000"/>
                <a:gd name="connsiteX51" fmla="*/ 7038 w 10000"/>
                <a:gd name="connsiteY51" fmla="*/ 8387 h 10000"/>
                <a:gd name="connsiteX52" fmla="*/ 7875 w 10000"/>
                <a:gd name="connsiteY52" fmla="*/ 8887 h 10000"/>
                <a:gd name="connsiteX53" fmla="*/ 8850 w 10000"/>
                <a:gd name="connsiteY53" fmla="*/ 9387 h 10000"/>
                <a:gd name="connsiteX54" fmla="*/ 9721 w 10000"/>
                <a:gd name="connsiteY54" fmla="*/ 9855 h 10000"/>
                <a:gd name="connsiteX55" fmla="*/ 10000 w 10000"/>
                <a:gd name="connsiteY55" fmla="*/ 10000 h 10000"/>
                <a:gd name="connsiteX56" fmla="*/ 9199 w 10000"/>
                <a:gd name="connsiteY56" fmla="*/ 9597 h 10000"/>
                <a:gd name="connsiteX57" fmla="*/ 8084 w 10000"/>
                <a:gd name="connsiteY57" fmla="*/ 8984 h 10000"/>
                <a:gd name="connsiteX0" fmla="*/ 8084 w 10000"/>
                <a:gd name="connsiteY0" fmla="*/ 9014 h 10030"/>
                <a:gd name="connsiteX1" fmla="*/ 6551 w 10000"/>
                <a:gd name="connsiteY1" fmla="*/ 8111 h 10030"/>
                <a:gd name="connsiteX2" fmla="*/ 6411 w 10000"/>
                <a:gd name="connsiteY2" fmla="*/ 8014 h 10030"/>
                <a:gd name="connsiteX3" fmla="*/ 5679 w 10000"/>
                <a:gd name="connsiteY3" fmla="*/ 7562 h 10030"/>
                <a:gd name="connsiteX4" fmla="*/ 4983 w 10000"/>
                <a:gd name="connsiteY4" fmla="*/ 7046 h 10030"/>
                <a:gd name="connsiteX5" fmla="*/ 4355 w 10000"/>
                <a:gd name="connsiteY5" fmla="*/ 6546 h 10030"/>
                <a:gd name="connsiteX6" fmla="*/ 3798 w 10000"/>
                <a:gd name="connsiteY6" fmla="*/ 5982 h 10030"/>
                <a:gd name="connsiteX7" fmla="*/ 3519 w 10000"/>
                <a:gd name="connsiteY7" fmla="*/ 5691 h 10030"/>
                <a:gd name="connsiteX8" fmla="*/ 2822 w 10000"/>
                <a:gd name="connsiteY8" fmla="*/ 4933 h 10030"/>
                <a:gd name="connsiteX9" fmla="*/ 2160 w 10000"/>
                <a:gd name="connsiteY9" fmla="*/ 4111 h 10030"/>
                <a:gd name="connsiteX10" fmla="*/ 1533 w 10000"/>
                <a:gd name="connsiteY10" fmla="*/ 3304 h 10030"/>
                <a:gd name="connsiteX11" fmla="*/ 1324 w 10000"/>
                <a:gd name="connsiteY11" fmla="*/ 2949 h 10030"/>
                <a:gd name="connsiteX12" fmla="*/ 1185 w 10000"/>
                <a:gd name="connsiteY12" fmla="*/ 2546 h 10030"/>
                <a:gd name="connsiteX13" fmla="*/ 1045 w 10000"/>
                <a:gd name="connsiteY13" fmla="*/ 2143 h 10030"/>
                <a:gd name="connsiteX14" fmla="*/ 976 w 10000"/>
                <a:gd name="connsiteY14" fmla="*/ 1788 h 10030"/>
                <a:gd name="connsiteX15" fmla="*/ 976 w 10000"/>
                <a:gd name="connsiteY15" fmla="*/ 1546 h 10030"/>
                <a:gd name="connsiteX16" fmla="*/ 1045 w 10000"/>
                <a:gd name="connsiteY16" fmla="*/ 1336 h 10030"/>
                <a:gd name="connsiteX17" fmla="*/ 1115 w 10000"/>
                <a:gd name="connsiteY17" fmla="*/ 1143 h 10030"/>
                <a:gd name="connsiteX18" fmla="*/ 1324 w 10000"/>
                <a:gd name="connsiteY18" fmla="*/ 933 h 10030"/>
                <a:gd name="connsiteX19" fmla="*/ 1603 w 10000"/>
                <a:gd name="connsiteY19" fmla="*/ 740 h 10030"/>
                <a:gd name="connsiteX20" fmla="*/ 1882 w 10000"/>
                <a:gd name="connsiteY20" fmla="*/ 675 h 10030"/>
                <a:gd name="connsiteX21" fmla="*/ 2091 w 10000"/>
                <a:gd name="connsiteY21" fmla="*/ 675 h 10030"/>
                <a:gd name="connsiteX22" fmla="*/ 2474 w 10000"/>
                <a:gd name="connsiteY22" fmla="*/ 740 h 10030"/>
                <a:gd name="connsiteX23" fmla="*/ 2822 w 10000"/>
                <a:gd name="connsiteY23" fmla="*/ 788 h 10030"/>
                <a:gd name="connsiteX24" fmla="*/ 3449 w 10000"/>
                <a:gd name="connsiteY24" fmla="*/ 836 h 10030"/>
                <a:gd name="connsiteX25" fmla="*/ 3519 w 10000"/>
                <a:gd name="connsiteY25" fmla="*/ 836 h 10030"/>
                <a:gd name="connsiteX26" fmla="*/ 3449 w 10000"/>
                <a:gd name="connsiteY26" fmla="*/ 788 h 10030"/>
                <a:gd name="connsiteX27" fmla="*/ 3082 w 10000"/>
                <a:gd name="connsiteY27" fmla="*/ 111 h 10030"/>
                <a:gd name="connsiteX28" fmla="*/ 2360 w 10000"/>
                <a:gd name="connsiteY28" fmla="*/ 71 h 10030"/>
                <a:gd name="connsiteX29" fmla="*/ 1865 w 10000"/>
                <a:gd name="connsiteY29" fmla="*/ 7 h 10030"/>
                <a:gd name="connsiteX30" fmla="*/ 1463 w 10000"/>
                <a:gd name="connsiteY30" fmla="*/ 30 h 10030"/>
                <a:gd name="connsiteX31" fmla="*/ 1115 w 10000"/>
                <a:gd name="connsiteY31" fmla="*/ 30 h 10030"/>
                <a:gd name="connsiteX32" fmla="*/ 836 w 10000"/>
                <a:gd name="connsiteY32" fmla="*/ 78 h 10030"/>
                <a:gd name="connsiteX33" fmla="*/ 557 w 10000"/>
                <a:gd name="connsiteY33" fmla="*/ 175 h 10030"/>
                <a:gd name="connsiteX34" fmla="*/ 348 w 10000"/>
                <a:gd name="connsiteY34" fmla="*/ 336 h 10030"/>
                <a:gd name="connsiteX35" fmla="*/ 209 w 10000"/>
                <a:gd name="connsiteY35" fmla="*/ 482 h 10030"/>
                <a:gd name="connsiteX36" fmla="*/ 70 w 10000"/>
                <a:gd name="connsiteY36" fmla="*/ 627 h 10030"/>
                <a:gd name="connsiteX37" fmla="*/ 0 w 10000"/>
                <a:gd name="connsiteY37" fmla="*/ 933 h 10030"/>
                <a:gd name="connsiteX38" fmla="*/ 0 w 10000"/>
                <a:gd name="connsiteY38" fmla="*/ 1288 h 10030"/>
                <a:gd name="connsiteX39" fmla="*/ 139 w 10000"/>
                <a:gd name="connsiteY39" fmla="*/ 1691 h 10030"/>
                <a:gd name="connsiteX40" fmla="*/ 209 w 10000"/>
                <a:gd name="connsiteY40" fmla="*/ 1998 h 10030"/>
                <a:gd name="connsiteX41" fmla="*/ 557 w 10000"/>
                <a:gd name="connsiteY41" fmla="*/ 2611 h 10030"/>
                <a:gd name="connsiteX42" fmla="*/ 976 w 10000"/>
                <a:gd name="connsiteY42" fmla="*/ 3256 h 10030"/>
                <a:gd name="connsiteX43" fmla="*/ 1463 w 10000"/>
                <a:gd name="connsiteY43" fmla="*/ 3869 h 10030"/>
                <a:gd name="connsiteX44" fmla="*/ 1951 w 10000"/>
                <a:gd name="connsiteY44" fmla="*/ 4465 h 10030"/>
                <a:gd name="connsiteX45" fmla="*/ 2544 w 10000"/>
                <a:gd name="connsiteY45" fmla="*/ 5030 h 10030"/>
                <a:gd name="connsiteX46" fmla="*/ 3171 w 10000"/>
                <a:gd name="connsiteY46" fmla="*/ 5578 h 10030"/>
                <a:gd name="connsiteX47" fmla="*/ 3937 w 10000"/>
                <a:gd name="connsiteY47" fmla="*/ 6288 h 10030"/>
                <a:gd name="connsiteX48" fmla="*/ 4704 w 10000"/>
                <a:gd name="connsiteY48" fmla="*/ 6949 h 10030"/>
                <a:gd name="connsiteX49" fmla="*/ 5192 w 10000"/>
                <a:gd name="connsiteY49" fmla="*/ 7353 h 10030"/>
                <a:gd name="connsiteX50" fmla="*/ 6132 w 10000"/>
                <a:gd name="connsiteY50" fmla="*/ 7901 h 10030"/>
                <a:gd name="connsiteX51" fmla="*/ 7038 w 10000"/>
                <a:gd name="connsiteY51" fmla="*/ 8417 h 10030"/>
                <a:gd name="connsiteX52" fmla="*/ 7875 w 10000"/>
                <a:gd name="connsiteY52" fmla="*/ 8917 h 10030"/>
                <a:gd name="connsiteX53" fmla="*/ 8850 w 10000"/>
                <a:gd name="connsiteY53" fmla="*/ 9417 h 10030"/>
                <a:gd name="connsiteX54" fmla="*/ 9721 w 10000"/>
                <a:gd name="connsiteY54" fmla="*/ 9885 h 10030"/>
                <a:gd name="connsiteX55" fmla="*/ 10000 w 10000"/>
                <a:gd name="connsiteY55" fmla="*/ 10030 h 10030"/>
                <a:gd name="connsiteX56" fmla="*/ 9199 w 10000"/>
                <a:gd name="connsiteY56" fmla="*/ 9627 h 10030"/>
                <a:gd name="connsiteX57" fmla="*/ 8084 w 10000"/>
                <a:gd name="connsiteY57" fmla="*/ 9014 h 10030"/>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360 w 10000"/>
                <a:gd name="connsiteY28" fmla="*/ 97 h 10056"/>
                <a:gd name="connsiteX29" fmla="*/ 1865 w 10000"/>
                <a:gd name="connsiteY29" fmla="*/ 33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440 w 10000"/>
                <a:gd name="connsiteY28" fmla="*/ 12 h 10056"/>
                <a:gd name="connsiteX29" fmla="*/ 1865 w 10000"/>
                <a:gd name="connsiteY29" fmla="*/ 33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195 w 10000"/>
                <a:gd name="connsiteY26" fmla="*/ 630 h 10056"/>
                <a:gd name="connsiteX27" fmla="*/ 3082 w 10000"/>
                <a:gd name="connsiteY27" fmla="*/ 137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195 w 10000"/>
                <a:gd name="connsiteY26" fmla="*/ 630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666 w 10000"/>
                <a:gd name="connsiteY25" fmla="*/ 1046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666 w 10000"/>
                <a:gd name="connsiteY25" fmla="*/ 1046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301 w 10000"/>
                <a:gd name="connsiteY26" fmla="*/ 433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5 h 10061"/>
                <a:gd name="connsiteX1" fmla="*/ 6551 w 10000"/>
                <a:gd name="connsiteY1" fmla="*/ 8142 h 10061"/>
                <a:gd name="connsiteX2" fmla="*/ 6411 w 10000"/>
                <a:gd name="connsiteY2" fmla="*/ 8045 h 10061"/>
                <a:gd name="connsiteX3" fmla="*/ 5679 w 10000"/>
                <a:gd name="connsiteY3" fmla="*/ 7593 h 10061"/>
                <a:gd name="connsiteX4" fmla="*/ 4983 w 10000"/>
                <a:gd name="connsiteY4" fmla="*/ 7077 h 10061"/>
                <a:gd name="connsiteX5" fmla="*/ 4355 w 10000"/>
                <a:gd name="connsiteY5" fmla="*/ 6577 h 10061"/>
                <a:gd name="connsiteX6" fmla="*/ 3798 w 10000"/>
                <a:gd name="connsiteY6" fmla="*/ 6013 h 10061"/>
                <a:gd name="connsiteX7" fmla="*/ 3519 w 10000"/>
                <a:gd name="connsiteY7" fmla="*/ 5722 h 10061"/>
                <a:gd name="connsiteX8" fmla="*/ 2822 w 10000"/>
                <a:gd name="connsiteY8" fmla="*/ 4964 h 10061"/>
                <a:gd name="connsiteX9" fmla="*/ 2160 w 10000"/>
                <a:gd name="connsiteY9" fmla="*/ 4142 h 10061"/>
                <a:gd name="connsiteX10" fmla="*/ 1533 w 10000"/>
                <a:gd name="connsiteY10" fmla="*/ 3335 h 10061"/>
                <a:gd name="connsiteX11" fmla="*/ 1324 w 10000"/>
                <a:gd name="connsiteY11" fmla="*/ 2980 h 10061"/>
                <a:gd name="connsiteX12" fmla="*/ 1185 w 10000"/>
                <a:gd name="connsiteY12" fmla="*/ 2577 h 10061"/>
                <a:gd name="connsiteX13" fmla="*/ 1045 w 10000"/>
                <a:gd name="connsiteY13" fmla="*/ 2174 h 10061"/>
                <a:gd name="connsiteX14" fmla="*/ 976 w 10000"/>
                <a:gd name="connsiteY14" fmla="*/ 1819 h 10061"/>
                <a:gd name="connsiteX15" fmla="*/ 976 w 10000"/>
                <a:gd name="connsiteY15" fmla="*/ 1577 h 10061"/>
                <a:gd name="connsiteX16" fmla="*/ 1045 w 10000"/>
                <a:gd name="connsiteY16" fmla="*/ 1367 h 10061"/>
                <a:gd name="connsiteX17" fmla="*/ 1115 w 10000"/>
                <a:gd name="connsiteY17" fmla="*/ 1174 h 10061"/>
                <a:gd name="connsiteX18" fmla="*/ 1324 w 10000"/>
                <a:gd name="connsiteY18" fmla="*/ 964 h 10061"/>
                <a:gd name="connsiteX19" fmla="*/ 1603 w 10000"/>
                <a:gd name="connsiteY19" fmla="*/ 771 h 10061"/>
                <a:gd name="connsiteX20" fmla="*/ 1882 w 10000"/>
                <a:gd name="connsiteY20" fmla="*/ 706 h 10061"/>
                <a:gd name="connsiteX21" fmla="*/ 2091 w 10000"/>
                <a:gd name="connsiteY21" fmla="*/ 706 h 10061"/>
                <a:gd name="connsiteX22" fmla="*/ 2474 w 10000"/>
                <a:gd name="connsiteY22" fmla="*/ 771 h 10061"/>
                <a:gd name="connsiteX23" fmla="*/ 2822 w 10000"/>
                <a:gd name="connsiteY23" fmla="*/ 819 h 10061"/>
                <a:gd name="connsiteX24" fmla="*/ 3369 w 10000"/>
                <a:gd name="connsiteY24" fmla="*/ 952 h 10061"/>
                <a:gd name="connsiteX25" fmla="*/ 3252 w 10000"/>
                <a:gd name="connsiteY25" fmla="*/ 698 h 10061"/>
                <a:gd name="connsiteX26" fmla="*/ 3301 w 10000"/>
                <a:gd name="connsiteY26" fmla="*/ 438 h 10061"/>
                <a:gd name="connsiteX27" fmla="*/ 3749 w 10000"/>
                <a:gd name="connsiteY27" fmla="*/ 0 h 10061"/>
                <a:gd name="connsiteX28" fmla="*/ 2440 w 10000"/>
                <a:gd name="connsiteY28" fmla="*/ 17 h 10061"/>
                <a:gd name="connsiteX29" fmla="*/ 2038 w 10000"/>
                <a:gd name="connsiteY29" fmla="*/ 10 h 10061"/>
                <a:gd name="connsiteX30" fmla="*/ 1516 w 10000"/>
                <a:gd name="connsiteY30" fmla="*/ 5 h 10061"/>
                <a:gd name="connsiteX31" fmla="*/ 1115 w 10000"/>
                <a:gd name="connsiteY31" fmla="*/ 61 h 10061"/>
                <a:gd name="connsiteX32" fmla="*/ 836 w 10000"/>
                <a:gd name="connsiteY32" fmla="*/ 109 h 10061"/>
                <a:gd name="connsiteX33" fmla="*/ 557 w 10000"/>
                <a:gd name="connsiteY33" fmla="*/ 206 h 10061"/>
                <a:gd name="connsiteX34" fmla="*/ 348 w 10000"/>
                <a:gd name="connsiteY34" fmla="*/ 367 h 10061"/>
                <a:gd name="connsiteX35" fmla="*/ 209 w 10000"/>
                <a:gd name="connsiteY35" fmla="*/ 513 h 10061"/>
                <a:gd name="connsiteX36" fmla="*/ 70 w 10000"/>
                <a:gd name="connsiteY36" fmla="*/ 658 h 10061"/>
                <a:gd name="connsiteX37" fmla="*/ 0 w 10000"/>
                <a:gd name="connsiteY37" fmla="*/ 964 h 10061"/>
                <a:gd name="connsiteX38" fmla="*/ 0 w 10000"/>
                <a:gd name="connsiteY38" fmla="*/ 1319 h 10061"/>
                <a:gd name="connsiteX39" fmla="*/ 139 w 10000"/>
                <a:gd name="connsiteY39" fmla="*/ 1722 h 10061"/>
                <a:gd name="connsiteX40" fmla="*/ 209 w 10000"/>
                <a:gd name="connsiteY40" fmla="*/ 2029 h 10061"/>
                <a:gd name="connsiteX41" fmla="*/ 557 w 10000"/>
                <a:gd name="connsiteY41" fmla="*/ 2642 h 10061"/>
                <a:gd name="connsiteX42" fmla="*/ 976 w 10000"/>
                <a:gd name="connsiteY42" fmla="*/ 3287 h 10061"/>
                <a:gd name="connsiteX43" fmla="*/ 1463 w 10000"/>
                <a:gd name="connsiteY43" fmla="*/ 3900 h 10061"/>
                <a:gd name="connsiteX44" fmla="*/ 1951 w 10000"/>
                <a:gd name="connsiteY44" fmla="*/ 4496 h 10061"/>
                <a:gd name="connsiteX45" fmla="*/ 2544 w 10000"/>
                <a:gd name="connsiteY45" fmla="*/ 5061 h 10061"/>
                <a:gd name="connsiteX46" fmla="*/ 3171 w 10000"/>
                <a:gd name="connsiteY46" fmla="*/ 5609 h 10061"/>
                <a:gd name="connsiteX47" fmla="*/ 3937 w 10000"/>
                <a:gd name="connsiteY47" fmla="*/ 6319 h 10061"/>
                <a:gd name="connsiteX48" fmla="*/ 4704 w 10000"/>
                <a:gd name="connsiteY48" fmla="*/ 6980 h 10061"/>
                <a:gd name="connsiteX49" fmla="*/ 5192 w 10000"/>
                <a:gd name="connsiteY49" fmla="*/ 7384 h 10061"/>
                <a:gd name="connsiteX50" fmla="*/ 6132 w 10000"/>
                <a:gd name="connsiteY50" fmla="*/ 7932 h 10061"/>
                <a:gd name="connsiteX51" fmla="*/ 7038 w 10000"/>
                <a:gd name="connsiteY51" fmla="*/ 8448 h 10061"/>
                <a:gd name="connsiteX52" fmla="*/ 7875 w 10000"/>
                <a:gd name="connsiteY52" fmla="*/ 8948 h 10061"/>
                <a:gd name="connsiteX53" fmla="*/ 8850 w 10000"/>
                <a:gd name="connsiteY53" fmla="*/ 9448 h 10061"/>
                <a:gd name="connsiteX54" fmla="*/ 9721 w 10000"/>
                <a:gd name="connsiteY54" fmla="*/ 9916 h 10061"/>
                <a:gd name="connsiteX55" fmla="*/ 10000 w 10000"/>
                <a:gd name="connsiteY55" fmla="*/ 10061 h 10061"/>
                <a:gd name="connsiteX56" fmla="*/ 9199 w 10000"/>
                <a:gd name="connsiteY56" fmla="*/ 9658 h 10061"/>
                <a:gd name="connsiteX57" fmla="*/ 8084 w 10000"/>
                <a:gd name="connsiteY57" fmla="*/ 9045 h 10061"/>
                <a:gd name="connsiteX0" fmla="*/ 8084 w 10000"/>
                <a:gd name="connsiteY0" fmla="*/ 9045 h 10061"/>
                <a:gd name="connsiteX1" fmla="*/ 6551 w 10000"/>
                <a:gd name="connsiteY1" fmla="*/ 8142 h 10061"/>
                <a:gd name="connsiteX2" fmla="*/ 6411 w 10000"/>
                <a:gd name="connsiteY2" fmla="*/ 8045 h 10061"/>
                <a:gd name="connsiteX3" fmla="*/ 5679 w 10000"/>
                <a:gd name="connsiteY3" fmla="*/ 7593 h 10061"/>
                <a:gd name="connsiteX4" fmla="*/ 4983 w 10000"/>
                <a:gd name="connsiteY4" fmla="*/ 7077 h 10061"/>
                <a:gd name="connsiteX5" fmla="*/ 4355 w 10000"/>
                <a:gd name="connsiteY5" fmla="*/ 6577 h 10061"/>
                <a:gd name="connsiteX6" fmla="*/ 3798 w 10000"/>
                <a:gd name="connsiteY6" fmla="*/ 6013 h 10061"/>
                <a:gd name="connsiteX7" fmla="*/ 3519 w 10000"/>
                <a:gd name="connsiteY7" fmla="*/ 5722 h 10061"/>
                <a:gd name="connsiteX8" fmla="*/ 2822 w 10000"/>
                <a:gd name="connsiteY8" fmla="*/ 4964 h 10061"/>
                <a:gd name="connsiteX9" fmla="*/ 2160 w 10000"/>
                <a:gd name="connsiteY9" fmla="*/ 4142 h 10061"/>
                <a:gd name="connsiteX10" fmla="*/ 1533 w 10000"/>
                <a:gd name="connsiteY10" fmla="*/ 3335 h 10061"/>
                <a:gd name="connsiteX11" fmla="*/ 1324 w 10000"/>
                <a:gd name="connsiteY11" fmla="*/ 2980 h 10061"/>
                <a:gd name="connsiteX12" fmla="*/ 1185 w 10000"/>
                <a:gd name="connsiteY12" fmla="*/ 2577 h 10061"/>
                <a:gd name="connsiteX13" fmla="*/ 1045 w 10000"/>
                <a:gd name="connsiteY13" fmla="*/ 2174 h 10061"/>
                <a:gd name="connsiteX14" fmla="*/ 976 w 10000"/>
                <a:gd name="connsiteY14" fmla="*/ 1819 h 10061"/>
                <a:gd name="connsiteX15" fmla="*/ 976 w 10000"/>
                <a:gd name="connsiteY15" fmla="*/ 1577 h 10061"/>
                <a:gd name="connsiteX16" fmla="*/ 1045 w 10000"/>
                <a:gd name="connsiteY16" fmla="*/ 1367 h 10061"/>
                <a:gd name="connsiteX17" fmla="*/ 1115 w 10000"/>
                <a:gd name="connsiteY17" fmla="*/ 1174 h 10061"/>
                <a:gd name="connsiteX18" fmla="*/ 1324 w 10000"/>
                <a:gd name="connsiteY18" fmla="*/ 964 h 10061"/>
                <a:gd name="connsiteX19" fmla="*/ 1603 w 10000"/>
                <a:gd name="connsiteY19" fmla="*/ 771 h 10061"/>
                <a:gd name="connsiteX20" fmla="*/ 1882 w 10000"/>
                <a:gd name="connsiteY20" fmla="*/ 706 h 10061"/>
                <a:gd name="connsiteX21" fmla="*/ 2091 w 10000"/>
                <a:gd name="connsiteY21" fmla="*/ 706 h 10061"/>
                <a:gd name="connsiteX22" fmla="*/ 2474 w 10000"/>
                <a:gd name="connsiteY22" fmla="*/ 771 h 10061"/>
                <a:gd name="connsiteX23" fmla="*/ 2822 w 10000"/>
                <a:gd name="connsiteY23" fmla="*/ 819 h 10061"/>
                <a:gd name="connsiteX24" fmla="*/ 3369 w 10000"/>
                <a:gd name="connsiteY24" fmla="*/ 952 h 10061"/>
                <a:gd name="connsiteX25" fmla="*/ 3252 w 10000"/>
                <a:gd name="connsiteY25" fmla="*/ 698 h 10061"/>
                <a:gd name="connsiteX26" fmla="*/ 3301 w 10000"/>
                <a:gd name="connsiteY26" fmla="*/ 438 h 10061"/>
                <a:gd name="connsiteX27" fmla="*/ 3749 w 10000"/>
                <a:gd name="connsiteY27" fmla="*/ 0 h 10061"/>
                <a:gd name="connsiteX28" fmla="*/ 2440 w 10000"/>
                <a:gd name="connsiteY28" fmla="*/ 17 h 10061"/>
                <a:gd name="connsiteX29" fmla="*/ 2038 w 10000"/>
                <a:gd name="connsiteY29" fmla="*/ 10 h 10061"/>
                <a:gd name="connsiteX30" fmla="*/ 1516 w 10000"/>
                <a:gd name="connsiteY30" fmla="*/ 5 h 10061"/>
                <a:gd name="connsiteX31" fmla="*/ 1115 w 10000"/>
                <a:gd name="connsiteY31" fmla="*/ 61 h 10061"/>
                <a:gd name="connsiteX32" fmla="*/ 836 w 10000"/>
                <a:gd name="connsiteY32" fmla="*/ 109 h 10061"/>
                <a:gd name="connsiteX33" fmla="*/ 557 w 10000"/>
                <a:gd name="connsiteY33" fmla="*/ 206 h 10061"/>
                <a:gd name="connsiteX34" fmla="*/ 348 w 10000"/>
                <a:gd name="connsiteY34" fmla="*/ 367 h 10061"/>
                <a:gd name="connsiteX35" fmla="*/ 209 w 10000"/>
                <a:gd name="connsiteY35" fmla="*/ 513 h 10061"/>
                <a:gd name="connsiteX36" fmla="*/ 70 w 10000"/>
                <a:gd name="connsiteY36" fmla="*/ 658 h 10061"/>
                <a:gd name="connsiteX37" fmla="*/ 0 w 10000"/>
                <a:gd name="connsiteY37" fmla="*/ 964 h 10061"/>
                <a:gd name="connsiteX38" fmla="*/ 0 w 10000"/>
                <a:gd name="connsiteY38" fmla="*/ 1319 h 10061"/>
                <a:gd name="connsiteX39" fmla="*/ 139 w 10000"/>
                <a:gd name="connsiteY39" fmla="*/ 1722 h 10061"/>
                <a:gd name="connsiteX40" fmla="*/ 209 w 10000"/>
                <a:gd name="connsiteY40" fmla="*/ 2029 h 10061"/>
                <a:gd name="connsiteX41" fmla="*/ 557 w 10000"/>
                <a:gd name="connsiteY41" fmla="*/ 2642 h 10061"/>
                <a:gd name="connsiteX42" fmla="*/ 976 w 10000"/>
                <a:gd name="connsiteY42" fmla="*/ 3287 h 10061"/>
                <a:gd name="connsiteX43" fmla="*/ 1463 w 10000"/>
                <a:gd name="connsiteY43" fmla="*/ 3900 h 10061"/>
                <a:gd name="connsiteX44" fmla="*/ 1951 w 10000"/>
                <a:gd name="connsiteY44" fmla="*/ 4496 h 10061"/>
                <a:gd name="connsiteX45" fmla="*/ 2544 w 10000"/>
                <a:gd name="connsiteY45" fmla="*/ 5061 h 10061"/>
                <a:gd name="connsiteX46" fmla="*/ 3171 w 10000"/>
                <a:gd name="connsiteY46" fmla="*/ 5609 h 10061"/>
                <a:gd name="connsiteX47" fmla="*/ 3937 w 10000"/>
                <a:gd name="connsiteY47" fmla="*/ 6319 h 10061"/>
                <a:gd name="connsiteX48" fmla="*/ 4704 w 10000"/>
                <a:gd name="connsiteY48" fmla="*/ 6980 h 10061"/>
                <a:gd name="connsiteX49" fmla="*/ 5192 w 10000"/>
                <a:gd name="connsiteY49" fmla="*/ 7384 h 10061"/>
                <a:gd name="connsiteX50" fmla="*/ 6132 w 10000"/>
                <a:gd name="connsiteY50" fmla="*/ 7932 h 10061"/>
                <a:gd name="connsiteX51" fmla="*/ 7038 w 10000"/>
                <a:gd name="connsiteY51" fmla="*/ 8448 h 10061"/>
                <a:gd name="connsiteX52" fmla="*/ 7875 w 10000"/>
                <a:gd name="connsiteY52" fmla="*/ 8948 h 10061"/>
                <a:gd name="connsiteX53" fmla="*/ 8850 w 10000"/>
                <a:gd name="connsiteY53" fmla="*/ 9448 h 10061"/>
                <a:gd name="connsiteX54" fmla="*/ 9721 w 10000"/>
                <a:gd name="connsiteY54" fmla="*/ 9916 h 10061"/>
                <a:gd name="connsiteX55" fmla="*/ 10000 w 10000"/>
                <a:gd name="connsiteY55" fmla="*/ 10061 h 10061"/>
                <a:gd name="connsiteX56" fmla="*/ 9199 w 10000"/>
                <a:gd name="connsiteY56" fmla="*/ 9658 h 10061"/>
                <a:gd name="connsiteX57" fmla="*/ 8084 w 10000"/>
                <a:gd name="connsiteY57" fmla="*/ 9045 h 10061"/>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301 w 10000"/>
                <a:gd name="connsiteY26" fmla="*/ 433 h 10056"/>
                <a:gd name="connsiteX27" fmla="*/ 3829 w 10000"/>
                <a:gd name="connsiteY27" fmla="*/ 9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305 w 10000"/>
                <a:gd name="connsiteY25" fmla="*/ 751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305 w 10000"/>
                <a:gd name="connsiteY25" fmla="*/ 751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196 w 10000"/>
                <a:gd name="connsiteY35" fmla="*/ 482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72">
                  <a:moveTo>
                    <a:pt x="8084" y="9056"/>
                  </a:moveTo>
                  <a:lnTo>
                    <a:pt x="6551" y="8153"/>
                  </a:lnTo>
                  <a:cubicBezTo>
                    <a:pt x="6504" y="8121"/>
                    <a:pt x="6458" y="8088"/>
                    <a:pt x="6411" y="8056"/>
                  </a:cubicBezTo>
                  <a:lnTo>
                    <a:pt x="5679" y="7604"/>
                  </a:lnTo>
                  <a:lnTo>
                    <a:pt x="4983" y="7088"/>
                  </a:lnTo>
                  <a:lnTo>
                    <a:pt x="4355" y="6588"/>
                  </a:lnTo>
                  <a:lnTo>
                    <a:pt x="3798" y="6024"/>
                  </a:lnTo>
                  <a:lnTo>
                    <a:pt x="3519" y="5733"/>
                  </a:lnTo>
                  <a:lnTo>
                    <a:pt x="2822" y="4975"/>
                  </a:lnTo>
                  <a:lnTo>
                    <a:pt x="2160" y="4153"/>
                  </a:lnTo>
                  <a:lnTo>
                    <a:pt x="1533" y="3346"/>
                  </a:lnTo>
                  <a:cubicBezTo>
                    <a:pt x="1463" y="3228"/>
                    <a:pt x="1394" y="3109"/>
                    <a:pt x="1324" y="2991"/>
                  </a:cubicBezTo>
                  <a:cubicBezTo>
                    <a:pt x="1278" y="2857"/>
                    <a:pt x="1231" y="2722"/>
                    <a:pt x="1185" y="2588"/>
                  </a:cubicBezTo>
                  <a:cubicBezTo>
                    <a:pt x="1138" y="2454"/>
                    <a:pt x="1092" y="2319"/>
                    <a:pt x="1045" y="2185"/>
                  </a:cubicBezTo>
                  <a:cubicBezTo>
                    <a:pt x="1022" y="2067"/>
                    <a:pt x="999" y="1948"/>
                    <a:pt x="976" y="1830"/>
                  </a:cubicBezTo>
                  <a:lnTo>
                    <a:pt x="976" y="1588"/>
                  </a:lnTo>
                  <a:lnTo>
                    <a:pt x="1045" y="1378"/>
                  </a:lnTo>
                  <a:cubicBezTo>
                    <a:pt x="1068" y="1314"/>
                    <a:pt x="1092" y="1249"/>
                    <a:pt x="1115" y="1185"/>
                  </a:cubicBezTo>
                  <a:lnTo>
                    <a:pt x="1324" y="975"/>
                  </a:lnTo>
                  <a:lnTo>
                    <a:pt x="1603" y="782"/>
                  </a:lnTo>
                  <a:lnTo>
                    <a:pt x="1882" y="717"/>
                  </a:lnTo>
                  <a:lnTo>
                    <a:pt x="2091" y="717"/>
                  </a:lnTo>
                  <a:lnTo>
                    <a:pt x="2474" y="782"/>
                  </a:lnTo>
                  <a:lnTo>
                    <a:pt x="2822" y="830"/>
                  </a:lnTo>
                  <a:lnTo>
                    <a:pt x="3462" y="1048"/>
                  </a:lnTo>
                  <a:cubicBezTo>
                    <a:pt x="3352" y="864"/>
                    <a:pt x="3375" y="864"/>
                    <a:pt x="3305" y="751"/>
                  </a:cubicBezTo>
                  <a:cubicBezTo>
                    <a:pt x="3321" y="664"/>
                    <a:pt x="3298" y="635"/>
                    <a:pt x="3301" y="449"/>
                  </a:cubicBezTo>
                  <a:cubicBezTo>
                    <a:pt x="3410" y="243"/>
                    <a:pt x="3587" y="132"/>
                    <a:pt x="3936" y="39"/>
                  </a:cubicBezTo>
                  <a:lnTo>
                    <a:pt x="2707" y="0"/>
                  </a:lnTo>
                  <a:lnTo>
                    <a:pt x="2038" y="21"/>
                  </a:lnTo>
                  <a:cubicBezTo>
                    <a:pt x="1884" y="19"/>
                    <a:pt x="1632" y="32"/>
                    <a:pt x="1516" y="16"/>
                  </a:cubicBezTo>
                  <a:lnTo>
                    <a:pt x="1115" y="72"/>
                  </a:lnTo>
                  <a:lnTo>
                    <a:pt x="836" y="120"/>
                  </a:lnTo>
                  <a:lnTo>
                    <a:pt x="557" y="217"/>
                  </a:lnTo>
                  <a:lnTo>
                    <a:pt x="348" y="378"/>
                  </a:lnTo>
                  <a:cubicBezTo>
                    <a:pt x="302" y="427"/>
                    <a:pt x="242" y="433"/>
                    <a:pt x="196" y="482"/>
                  </a:cubicBezTo>
                  <a:lnTo>
                    <a:pt x="70" y="669"/>
                  </a:lnTo>
                  <a:cubicBezTo>
                    <a:pt x="47" y="771"/>
                    <a:pt x="23" y="873"/>
                    <a:pt x="0" y="975"/>
                  </a:cubicBezTo>
                  <a:lnTo>
                    <a:pt x="0" y="1330"/>
                  </a:lnTo>
                  <a:cubicBezTo>
                    <a:pt x="46" y="1464"/>
                    <a:pt x="93" y="1599"/>
                    <a:pt x="139" y="1733"/>
                  </a:cubicBezTo>
                  <a:cubicBezTo>
                    <a:pt x="162" y="1835"/>
                    <a:pt x="186" y="1938"/>
                    <a:pt x="209" y="2040"/>
                  </a:cubicBezTo>
                  <a:lnTo>
                    <a:pt x="557" y="2653"/>
                  </a:lnTo>
                  <a:lnTo>
                    <a:pt x="976" y="3298"/>
                  </a:lnTo>
                  <a:lnTo>
                    <a:pt x="1463" y="3911"/>
                  </a:lnTo>
                  <a:lnTo>
                    <a:pt x="1951" y="4507"/>
                  </a:lnTo>
                  <a:lnTo>
                    <a:pt x="2544" y="5072"/>
                  </a:lnTo>
                  <a:lnTo>
                    <a:pt x="3171" y="5620"/>
                  </a:lnTo>
                  <a:lnTo>
                    <a:pt x="3937" y="6330"/>
                  </a:lnTo>
                  <a:lnTo>
                    <a:pt x="4704" y="6991"/>
                  </a:lnTo>
                  <a:lnTo>
                    <a:pt x="5192" y="7395"/>
                  </a:lnTo>
                  <a:lnTo>
                    <a:pt x="6132" y="7943"/>
                  </a:lnTo>
                  <a:lnTo>
                    <a:pt x="7038" y="8459"/>
                  </a:lnTo>
                  <a:lnTo>
                    <a:pt x="7875" y="8959"/>
                  </a:lnTo>
                  <a:lnTo>
                    <a:pt x="8850" y="9459"/>
                  </a:lnTo>
                  <a:lnTo>
                    <a:pt x="9721" y="9927"/>
                  </a:lnTo>
                  <a:lnTo>
                    <a:pt x="10000" y="10072"/>
                  </a:lnTo>
                  <a:lnTo>
                    <a:pt x="9199" y="9669"/>
                  </a:lnTo>
                  <a:lnTo>
                    <a:pt x="8084" y="9056"/>
                  </a:lnTo>
                  <a:close/>
                </a:path>
              </a:pathLst>
            </a:custGeom>
            <a:gradFill rotWithShape="0">
              <a:gsLst>
                <a:gs pos="0">
                  <a:srgbClr val="3B3B3B"/>
                </a:gs>
                <a:gs pos="100000">
                  <a:sysClr val="window" lastClr="FFFFFF"/>
                </a:gs>
              </a:gsLst>
              <a:lin ang="27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30" name="Group 59"/>
            <p:cNvGrpSpPr/>
            <p:nvPr/>
          </p:nvGrpSpPr>
          <p:grpSpPr>
            <a:xfrm>
              <a:off x="2410943" y="2708339"/>
              <a:ext cx="4659605" cy="2832920"/>
              <a:chOff x="-581557" y="3655964"/>
              <a:chExt cx="4659605" cy="2832920"/>
            </a:xfrm>
          </p:grpSpPr>
          <p:sp>
            <p:nvSpPr>
              <p:cNvPr id="132" name="Freeform 1038"/>
              <p:cNvSpPr>
                <a:spLocks/>
              </p:cNvSpPr>
              <p:nvPr/>
            </p:nvSpPr>
            <p:spPr bwMode="auto">
              <a:xfrm>
                <a:off x="914532" y="3806075"/>
                <a:ext cx="3163516" cy="2682809"/>
              </a:xfrm>
              <a:custGeom>
                <a:avLst/>
                <a:gdLst>
                  <a:gd name="connsiteX0" fmla="*/ 2203 w 10000"/>
                  <a:gd name="connsiteY0" fmla="*/ 1124 h 10000"/>
                  <a:gd name="connsiteX1" fmla="*/ 3288 w 10000"/>
                  <a:gd name="connsiteY1" fmla="*/ 1775 h 10000"/>
                  <a:gd name="connsiteX2" fmla="*/ 3492 w 10000"/>
                  <a:gd name="connsiteY2" fmla="*/ 1889 h 10000"/>
                  <a:gd name="connsiteX3" fmla="*/ 4169 w 10000"/>
                  <a:gd name="connsiteY3" fmla="*/ 2394 h 10000"/>
                  <a:gd name="connsiteX4" fmla="*/ 4610 w 10000"/>
                  <a:gd name="connsiteY4" fmla="*/ 2638 h 10000"/>
                  <a:gd name="connsiteX5" fmla="*/ 4949 w 10000"/>
                  <a:gd name="connsiteY5" fmla="*/ 2899 h 10000"/>
                  <a:gd name="connsiteX6" fmla="*/ 5559 w 10000"/>
                  <a:gd name="connsiteY6" fmla="*/ 3469 h 10000"/>
                  <a:gd name="connsiteX7" fmla="*/ 6169 w 10000"/>
                  <a:gd name="connsiteY7" fmla="*/ 4023 h 10000"/>
                  <a:gd name="connsiteX8" fmla="*/ 6441 w 10000"/>
                  <a:gd name="connsiteY8" fmla="*/ 4332 h 10000"/>
                  <a:gd name="connsiteX9" fmla="*/ 7119 w 10000"/>
                  <a:gd name="connsiteY9" fmla="*/ 5098 h 10000"/>
                  <a:gd name="connsiteX10" fmla="*/ 7831 w 10000"/>
                  <a:gd name="connsiteY10" fmla="*/ 5863 h 10000"/>
                  <a:gd name="connsiteX11" fmla="*/ 8373 w 10000"/>
                  <a:gd name="connsiteY11" fmla="*/ 6678 h 10000"/>
                  <a:gd name="connsiteX12" fmla="*/ 8576 w 10000"/>
                  <a:gd name="connsiteY12" fmla="*/ 7036 h 10000"/>
                  <a:gd name="connsiteX13" fmla="*/ 8780 w 10000"/>
                  <a:gd name="connsiteY13" fmla="*/ 7443 h 10000"/>
                  <a:gd name="connsiteX14" fmla="*/ 8915 w 10000"/>
                  <a:gd name="connsiteY14" fmla="*/ 7850 h 10000"/>
                  <a:gd name="connsiteX15" fmla="*/ 8983 w 10000"/>
                  <a:gd name="connsiteY15" fmla="*/ 8208 h 10000"/>
                  <a:gd name="connsiteX16" fmla="*/ 8983 w 10000"/>
                  <a:gd name="connsiteY16" fmla="*/ 8664 h 10000"/>
                  <a:gd name="connsiteX17" fmla="*/ 8915 w 10000"/>
                  <a:gd name="connsiteY17" fmla="*/ 8876 h 10000"/>
                  <a:gd name="connsiteX18" fmla="*/ 8712 w 10000"/>
                  <a:gd name="connsiteY18" fmla="*/ 9072 h 10000"/>
                  <a:gd name="connsiteX19" fmla="*/ 8576 w 10000"/>
                  <a:gd name="connsiteY19" fmla="*/ 9169 h 10000"/>
                  <a:gd name="connsiteX20" fmla="*/ 8373 w 10000"/>
                  <a:gd name="connsiteY20" fmla="*/ 9283 h 10000"/>
                  <a:gd name="connsiteX21" fmla="*/ 8169 w 10000"/>
                  <a:gd name="connsiteY21" fmla="*/ 9332 h 10000"/>
                  <a:gd name="connsiteX22" fmla="*/ 7593 w 10000"/>
                  <a:gd name="connsiteY22" fmla="*/ 9332 h 10000"/>
                  <a:gd name="connsiteX23" fmla="*/ 7254 w 10000"/>
                  <a:gd name="connsiteY23" fmla="*/ 9283 h 10000"/>
                  <a:gd name="connsiteX24" fmla="*/ 6576 w 10000"/>
                  <a:gd name="connsiteY24" fmla="*/ 9235 h 10000"/>
                  <a:gd name="connsiteX25" fmla="*/ 6508 w 10000"/>
                  <a:gd name="connsiteY25" fmla="*/ 9169 h 10000"/>
                  <a:gd name="connsiteX26" fmla="*/ 6576 w 10000"/>
                  <a:gd name="connsiteY26" fmla="*/ 9235 h 10000"/>
                  <a:gd name="connsiteX27" fmla="*/ 6576 w 10000"/>
                  <a:gd name="connsiteY27" fmla="*/ 9283 h 10000"/>
                  <a:gd name="connsiteX28" fmla="*/ 7210 w 10000"/>
                  <a:gd name="connsiteY28" fmla="*/ 9987 h 10000"/>
                  <a:gd name="connsiteX29" fmla="*/ 7831 w 10000"/>
                  <a:gd name="connsiteY29" fmla="*/ 9935 h 10000"/>
                  <a:gd name="connsiteX30" fmla="*/ 8237 w 10000"/>
                  <a:gd name="connsiteY30" fmla="*/ 10000 h 10000"/>
                  <a:gd name="connsiteX31" fmla="*/ 8915 w 10000"/>
                  <a:gd name="connsiteY31" fmla="*/ 10000 h 10000"/>
                  <a:gd name="connsiteX32" fmla="*/ 9186 w 10000"/>
                  <a:gd name="connsiteY32" fmla="*/ 9935 h 10000"/>
                  <a:gd name="connsiteX33" fmla="*/ 9458 w 10000"/>
                  <a:gd name="connsiteY33" fmla="*/ 9837 h 10000"/>
                  <a:gd name="connsiteX34" fmla="*/ 9593 w 10000"/>
                  <a:gd name="connsiteY34" fmla="*/ 9691 h 10000"/>
                  <a:gd name="connsiteX35" fmla="*/ 9797 w 10000"/>
                  <a:gd name="connsiteY35" fmla="*/ 9528 h 10000"/>
                  <a:gd name="connsiteX36" fmla="*/ 9864 w 10000"/>
                  <a:gd name="connsiteY36" fmla="*/ 9381 h 10000"/>
                  <a:gd name="connsiteX37" fmla="*/ 10000 w 10000"/>
                  <a:gd name="connsiteY37" fmla="*/ 9072 h 10000"/>
                  <a:gd name="connsiteX38" fmla="*/ 9932 w 10000"/>
                  <a:gd name="connsiteY38" fmla="*/ 8664 h 10000"/>
                  <a:gd name="connsiteX39" fmla="*/ 9864 w 10000"/>
                  <a:gd name="connsiteY39" fmla="*/ 8306 h 10000"/>
                  <a:gd name="connsiteX40" fmla="*/ 9729 w 10000"/>
                  <a:gd name="connsiteY40" fmla="*/ 7997 h 10000"/>
                  <a:gd name="connsiteX41" fmla="*/ 9390 w 10000"/>
                  <a:gd name="connsiteY41" fmla="*/ 7394 h 10000"/>
                  <a:gd name="connsiteX42" fmla="*/ 8983 w 10000"/>
                  <a:gd name="connsiteY42" fmla="*/ 6726 h 10000"/>
                  <a:gd name="connsiteX43" fmla="*/ 8508 w 10000"/>
                  <a:gd name="connsiteY43" fmla="*/ 6124 h 10000"/>
                  <a:gd name="connsiteX44" fmla="*/ 7966 w 10000"/>
                  <a:gd name="connsiteY44" fmla="*/ 5554 h 10000"/>
                  <a:gd name="connsiteX45" fmla="*/ 7390 w 10000"/>
                  <a:gd name="connsiteY45" fmla="*/ 4935 h 10000"/>
                  <a:gd name="connsiteX46" fmla="*/ 6780 w 10000"/>
                  <a:gd name="connsiteY46" fmla="*/ 4430 h 10000"/>
                  <a:gd name="connsiteX47" fmla="*/ 6034 w 10000"/>
                  <a:gd name="connsiteY47" fmla="*/ 3713 h 10000"/>
                  <a:gd name="connsiteX48" fmla="*/ 5220 w 10000"/>
                  <a:gd name="connsiteY48" fmla="*/ 3062 h 10000"/>
                  <a:gd name="connsiteX49" fmla="*/ 4746 w 10000"/>
                  <a:gd name="connsiteY49" fmla="*/ 2704 h 10000"/>
                  <a:gd name="connsiteX50" fmla="*/ 3831 w 10000"/>
                  <a:gd name="connsiteY50" fmla="*/ 2085 h 10000"/>
                  <a:gd name="connsiteX51" fmla="*/ 2949 w 10000"/>
                  <a:gd name="connsiteY51" fmla="*/ 1531 h 10000"/>
                  <a:gd name="connsiteX52" fmla="*/ 2136 w 10000"/>
                  <a:gd name="connsiteY52" fmla="*/ 1010 h 10000"/>
                  <a:gd name="connsiteX53" fmla="*/ 1186 w 10000"/>
                  <a:gd name="connsiteY53" fmla="*/ 505 h 10000"/>
                  <a:gd name="connsiteX54" fmla="*/ 814 w 10000"/>
                  <a:gd name="connsiteY54" fmla="*/ 407 h 10000"/>
                  <a:gd name="connsiteX55" fmla="*/ 0 w 10000"/>
                  <a:gd name="connsiteY55" fmla="*/ 0 h 10000"/>
                  <a:gd name="connsiteX56" fmla="*/ 1458 w 10000"/>
                  <a:gd name="connsiteY56" fmla="*/ 651 h 10000"/>
                  <a:gd name="connsiteX57" fmla="*/ 2203 w 10000"/>
                  <a:gd name="connsiteY57" fmla="*/ 1124 h 10000"/>
                  <a:gd name="connsiteX0" fmla="*/ 2203 w 10000"/>
                  <a:gd name="connsiteY0" fmla="*/ 1124 h 10106"/>
                  <a:gd name="connsiteX1" fmla="*/ 3288 w 10000"/>
                  <a:gd name="connsiteY1" fmla="*/ 1775 h 10106"/>
                  <a:gd name="connsiteX2" fmla="*/ 3492 w 10000"/>
                  <a:gd name="connsiteY2" fmla="*/ 1889 h 10106"/>
                  <a:gd name="connsiteX3" fmla="*/ 4169 w 10000"/>
                  <a:gd name="connsiteY3" fmla="*/ 2394 h 10106"/>
                  <a:gd name="connsiteX4" fmla="*/ 4610 w 10000"/>
                  <a:gd name="connsiteY4" fmla="*/ 2638 h 10106"/>
                  <a:gd name="connsiteX5" fmla="*/ 4949 w 10000"/>
                  <a:gd name="connsiteY5" fmla="*/ 2899 h 10106"/>
                  <a:gd name="connsiteX6" fmla="*/ 5559 w 10000"/>
                  <a:gd name="connsiteY6" fmla="*/ 3469 h 10106"/>
                  <a:gd name="connsiteX7" fmla="*/ 6169 w 10000"/>
                  <a:gd name="connsiteY7" fmla="*/ 4023 h 10106"/>
                  <a:gd name="connsiteX8" fmla="*/ 6441 w 10000"/>
                  <a:gd name="connsiteY8" fmla="*/ 4332 h 10106"/>
                  <a:gd name="connsiteX9" fmla="*/ 7119 w 10000"/>
                  <a:gd name="connsiteY9" fmla="*/ 5098 h 10106"/>
                  <a:gd name="connsiteX10" fmla="*/ 7831 w 10000"/>
                  <a:gd name="connsiteY10" fmla="*/ 5863 h 10106"/>
                  <a:gd name="connsiteX11" fmla="*/ 8373 w 10000"/>
                  <a:gd name="connsiteY11" fmla="*/ 6678 h 10106"/>
                  <a:gd name="connsiteX12" fmla="*/ 8576 w 10000"/>
                  <a:gd name="connsiteY12" fmla="*/ 7036 h 10106"/>
                  <a:gd name="connsiteX13" fmla="*/ 8780 w 10000"/>
                  <a:gd name="connsiteY13" fmla="*/ 7443 h 10106"/>
                  <a:gd name="connsiteX14" fmla="*/ 8915 w 10000"/>
                  <a:gd name="connsiteY14" fmla="*/ 7850 h 10106"/>
                  <a:gd name="connsiteX15" fmla="*/ 8983 w 10000"/>
                  <a:gd name="connsiteY15" fmla="*/ 8208 h 10106"/>
                  <a:gd name="connsiteX16" fmla="*/ 8983 w 10000"/>
                  <a:gd name="connsiteY16" fmla="*/ 8664 h 10106"/>
                  <a:gd name="connsiteX17" fmla="*/ 8915 w 10000"/>
                  <a:gd name="connsiteY17" fmla="*/ 8876 h 10106"/>
                  <a:gd name="connsiteX18" fmla="*/ 8712 w 10000"/>
                  <a:gd name="connsiteY18" fmla="*/ 9072 h 10106"/>
                  <a:gd name="connsiteX19" fmla="*/ 8576 w 10000"/>
                  <a:gd name="connsiteY19" fmla="*/ 9169 h 10106"/>
                  <a:gd name="connsiteX20" fmla="*/ 8373 w 10000"/>
                  <a:gd name="connsiteY20" fmla="*/ 9283 h 10106"/>
                  <a:gd name="connsiteX21" fmla="*/ 8169 w 10000"/>
                  <a:gd name="connsiteY21" fmla="*/ 9332 h 10106"/>
                  <a:gd name="connsiteX22" fmla="*/ 7593 w 10000"/>
                  <a:gd name="connsiteY22" fmla="*/ 9332 h 10106"/>
                  <a:gd name="connsiteX23" fmla="*/ 7254 w 10000"/>
                  <a:gd name="connsiteY23" fmla="*/ 9283 h 10106"/>
                  <a:gd name="connsiteX24" fmla="*/ 6576 w 10000"/>
                  <a:gd name="connsiteY24" fmla="*/ 9235 h 10106"/>
                  <a:gd name="connsiteX25" fmla="*/ 6508 w 10000"/>
                  <a:gd name="connsiteY25" fmla="*/ 9169 h 10106"/>
                  <a:gd name="connsiteX26" fmla="*/ 6576 w 10000"/>
                  <a:gd name="connsiteY26" fmla="*/ 9235 h 10106"/>
                  <a:gd name="connsiteX27" fmla="*/ 6576 w 10000"/>
                  <a:gd name="connsiteY27" fmla="*/ 9283 h 10106"/>
                  <a:gd name="connsiteX28" fmla="*/ 7210 w 10000"/>
                  <a:gd name="connsiteY28" fmla="*/ 9987 h 10106"/>
                  <a:gd name="connsiteX29" fmla="*/ 7883 w 10000"/>
                  <a:gd name="connsiteY29" fmla="*/ 10106 h 10106"/>
                  <a:gd name="connsiteX30" fmla="*/ 8237 w 10000"/>
                  <a:gd name="connsiteY30" fmla="*/ 10000 h 10106"/>
                  <a:gd name="connsiteX31" fmla="*/ 8915 w 10000"/>
                  <a:gd name="connsiteY31" fmla="*/ 10000 h 10106"/>
                  <a:gd name="connsiteX32" fmla="*/ 9186 w 10000"/>
                  <a:gd name="connsiteY32" fmla="*/ 9935 h 10106"/>
                  <a:gd name="connsiteX33" fmla="*/ 9458 w 10000"/>
                  <a:gd name="connsiteY33" fmla="*/ 9837 h 10106"/>
                  <a:gd name="connsiteX34" fmla="*/ 9593 w 10000"/>
                  <a:gd name="connsiteY34" fmla="*/ 9691 h 10106"/>
                  <a:gd name="connsiteX35" fmla="*/ 9797 w 10000"/>
                  <a:gd name="connsiteY35" fmla="*/ 9528 h 10106"/>
                  <a:gd name="connsiteX36" fmla="*/ 9864 w 10000"/>
                  <a:gd name="connsiteY36" fmla="*/ 9381 h 10106"/>
                  <a:gd name="connsiteX37" fmla="*/ 10000 w 10000"/>
                  <a:gd name="connsiteY37" fmla="*/ 9072 h 10106"/>
                  <a:gd name="connsiteX38" fmla="*/ 9932 w 10000"/>
                  <a:gd name="connsiteY38" fmla="*/ 8664 h 10106"/>
                  <a:gd name="connsiteX39" fmla="*/ 9864 w 10000"/>
                  <a:gd name="connsiteY39" fmla="*/ 8306 h 10106"/>
                  <a:gd name="connsiteX40" fmla="*/ 9729 w 10000"/>
                  <a:gd name="connsiteY40" fmla="*/ 7997 h 10106"/>
                  <a:gd name="connsiteX41" fmla="*/ 9390 w 10000"/>
                  <a:gd name="connsiteY41" fmla="*/ 7394 h 10106"/>
                  <a:gd name="connsiteX42" fmla="*/ 8983 w 10000"/>
                  <a:gd name="connsiteY42" fmla="*/ 6726 h 10106"/>
                  <a:gd name="connsiteX43" fmla="*/ 8508 w 10000"/>
                  <a:gd name="connsiteY43" fmla="*/ 6124 h 10106"/>
                  <a:gd name="connsiteX44" fmla="*/ 7966 w 10000"/>
                  <a:gd name="connsiteY44" fmla="*/ 5554 h 10106"/>
                  <a:gd name="connsiteX45" fmla="*/ 7390 w 10000"/>
                  <a:gd name="connsiteY45" fmla="*/ 4935 h 10106"/>
                  <a:gd name="connsiteX46" fmla="*/ 6780 w 10000"/>
                  <a:gd name="connsiteY46" fmla="*/ 4430 h 10106"/>
                  <a:gd name="connsiteX47" fmla="*/ 6034 w 10000"/>
                  <a:gd name="connsiteY47" fmla="*/ 3713 h 10106"/>
                  <a:gd name="connsiteX48" fmla="*/ 5220 w 10000"/>
                  <a:gd name="connsiteY48" fmla="*/ 3062 h 10106"/>
                  <a:gd name="connsiteX49" fmla="*/ 4746 w 10000"/>
                  <a:gd name="connsiteY49" fmla="*/ 2704 h 10106"/>
                  <a:gd name="connsiteX50" fmla="*/ 3831 w 10000"/>
                  <a:gd name="connsiteY50" fmla="*/ 2085 h 10106"/>
                  <a:gd name="connsiteX51" fmla="*/ 2949 w 10000"/>
                  <a:gd name="connsiteY51" fmla="*/ 1531 h 10106"/>
                  <a:gd name="connsiteX52" fmla="*/ 2136 w 10000"/>
                  <a:gd name="connsiteY52" fmla="*/ 1010 h 10106"/>
                  <a:gd name="connsiteX53" fmla="*/ 1186 w 10000"/>
                  <a:gd name="connsiteY53" fmla="*/ 505 h 10106"/>
                  <a:gd name="connsiteX54" fmla="*/ 814 w 10000"/>
                  <a:gd name="connsiteY54" fmla="*/ 407 h 10106"/>
                  <a:gd name="connsiteX55" fmla="*/ 0 w 10000"/>
                  <a:gd name="connsiteY55" fmla="*/ 0 h 10106"/>
                  <a:gd name="connsiteX56" fmla="*/ 1458 w 10000"/>
                  <a:gd name="connsiteY56" fmla="*/ 651 h 10106"/>
                  <a:gd name="connsiteX57" fmla="*/ 2203 w 10000"/>
                  <a:gd name="connsiteY57" fmla="*/ 1124 h 10106"/>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8915 w 10000"/>
                  <a:gd name="connsiteY31" fmla="*/ 10000 h 10114"/>
                  <a:gd name="connsiteX32" fmla="*/ 9186 w 10000"/>
                  <a:gd name="connsiteY32" fmla="*/ 9935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186 w 10000"/>
                  <a:gd name="connsiteY32" fmla="*/ 9935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535 w 10000"/>
                  <a:gd name="connsiteY28" fmla="*/ 10073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535 w 10000"/>
                  <a:gd name="connsiteY28" fmla="*/ 10073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470 w 10000"/>
                  <a:gd name="connsiteY28" fmla="*/ 10045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470 w 10000"/>
                  <a:gd name="connsiteY28" fmla="*/ 10045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49"/>
                  <a:gd name="connsiteX1" fmla="*/ 3288 w 10000"/>
                  <a:gd name="connsiteY1" fmla="*/ 1775 h 10149"/>
                  <a:gd name="connsiteX2" fmla="*/ 3492 w 10000"/>
                  <a:gd name="connsiteY2" fmla="*/ 1889 h 10149"/>
                  <a:gd name="connsiteX3" fmla="*/ 4169 w 10000"/>
                  <a:gd name="connsiteY3" fmla="*/ 2394 h 10149"/>
                  <a:gd name="connsiteX4" fmla="*/ 4610 w 10000"/>
                  <a:gd name="connsiteY4" fmla="*/ 2638 h 10149"/>
                  <a:gd name="connsiteX5" fmla="*/ 4949 w 10000"/>
                  <a:gd name="connsiteY5" fmla="*/ 2899 h 10149"/>
                  <a:gd name="connsiteX6" fmla="*/ 5559 w 10000"/>
                  <a:gd name="connsiteY6" fmla="*/ 3469 h 10149"/>
                  <a:gd name="connsiteX7" fmla="*/ 6169 w 10000"/>
                  <a:gd name="connsiteY7" fmla="*/ 4023 h 10149"/>
                  <a:gd name="connsiteX8" fmla="*/ 6441 w 10000"/>
                  <a:gd name="connsiteY8" fmla="*/ 4332 h 10149"/>
                  <a:gd name="connsiteX9" fmla="*/ 7119 w 10000"/>
                  <a:gd name="connsiteY9" fmla="*/ 5098 h 10149"/>
                  <a:gd name="connsiteX10" fmla="*/ 7831 w 10000"/>
                  <a:gd name="connsiteY10" fmla="*/ 5863 h 10149"/>
                  <a:gd name="connsiteX11" fmla="*/ 8373 w 10000"/>
                  <a:gd name="connsiteY11" fmla="*/ 6678 h 10149"/>
                  <a:gd name="connsiteX12" fmla="*/ 8576 w 10000"/>
                  <a:gd name="connsiteY12" fmla="*/ 7036 h 10149"/>
                  <a:gd name="connsiteX13" fmla="*/ 8780 w 10000"/>
                  <a:gd name="connsiteY13" fmla="*/ 7443 h 10149"/>
                  <a:gd name="connsiteX14" fmla="*/ 8915 w 10000"/>
                  <a:gd name="connsiteY14" fmla="*/ 7850 h 10149"/>
                  <a:gd name="connsiteX15" fmla="*/ 8983 w 10000"/>
                  <a:gd name="connsiteY15" fmla="*/ 8208 h 10149"/>
                  <a:gd name="connsiteX16" fmla="*/ 8983 w 10000"/>
                  <a:gd name="connsiteY16" fmla="*/ 8664 h 10149"/>
                  <a:gd name="connsiteX17" fmla="*/ 8915 w 10000"/>
                  <a:gd name="connsiteY17" fmla="*/ 8876 h 10149"/>
                  <a:gd name="connsiteX18" fmla="*/ 8712 w 10000"/>
                  <a:gd name="connsiteY18" fmla="*/ 9072 h 10149"/>
                  <a:gd name="connsiteX19" fmla="*/ 8576 w 10000"/>
                  <a:gd name="connsiteY19" fmla="*/ 9169 h 10149"/>
                  <a:gd name="connsiteX20" fmla="*/ 8373 w 10000"/>
                  <a:gd name="connsiteY20" fmla="*/ 9283 h 10149"/>
                  <a:gd name="connsiteX21" fmla="*/ 8169 w 10000"/>
                  <a:gd name="connsiteY21" fmla="*/ 9332 h 10149"/>
                  <a:gd name="connsiteX22" fmla="*/ 7593 w 10000"/>
                  <a:gd name="connsiteY22" fmla="*/ 9332 h 10149"/>
                  <a:gd name="connsiteX23" fmla="*/ 7254 w 10000"/>
                  <a:gd name="connsiteY23" fmla="*/ 9283 h 10149"/>
                  <a:gd name="connsiteX24" fmla="*/ 6796 w 10000"/>
                  <a:gd name="connsiteY24" fmla="*/ 9164 h 10149"/>
                  <a:gd name="connsiteX25" fmla="*/ 6456 w 10000"/>
                  <a:gd name="connsiteY25" fmla="*/ 9041 h 10149"/>
                  <a:gd name="connsiteX26" fmla="*/ 6719 w 10000"/>
                  <a:gd name="connsiteY26" fmla="*/ 9406 h 10149"/>
                  <a:gd name="connsiteX27" fmla="*/ 6706 w 10000"/>
                  <a:gd name="connsiteY27" fmla="*/ 9640 h 10149"/>
                  <a:gd name="connsiteX28" fmla="*/ 6470 w 10000"/>
                  <a:gd name="connsiteY28" fmla="*/ 10045 h 10149"/>
                  <a:gd name="connsiteX29" fmla="*/ 7624 w 10000"/>
                  <a:gd name="connsiteY29" fmla="*/ 10149 h 10149"/>
                  <a:gd name="connsiteX30" fmla="*/ 8522 w 10000"/>
                  <a:gd name="connsiteY30" fmla="*/ 10114 h 10149"/>
                  <a:gd name="connsiteX31" fmla="*/ 9006 w 10000"/>
                  <a:gd name="connsiteY31" fmla="*/ 10085 h 10149"/>
                  <a:gd name="connsiteX32" fmla="*/ 9303 w 10000"/>
                  <a:gd name="connsiteY32" fmla="*/ 9992 h 10149"/>
                  <a:gd name="connsiteX33" fmla="*/ 9588 w 10000"/>
                  <a:gd name="connsiteY33" fmla="*/ 9823 h 10149"/>
                  <a:gd name="connsiteX34" fmla="*/ 9736 w 10000"/>
                  <a:gd name="connsiteY34" fmla="*/ 9677 h 10149"/>
                  <a:gd name="connsiteX35" fmla="*/ 9797 w 10000"/>
                  <a:gd name="connsiteY35" fmla="*/ 9528 h 10149"/>
                  <a:gd name="connsiteX36" fmla="*/ 9864 w 10000"/>
                  <a:gd name="connsiteY36" fmla="*/ 9381 h 10149"/>
                  <a:gd name="connsiteX37" fmla="*/ 10000 w 10000"/>
                  <a:gd name="connsiteY37" fmla="*/ 9072 h 10149"/>
                  <a:gd name="connsiteX38" fmla="*/ 9932 w 10000"/>
                  <a:gd name="connsiteY38" fmla="*/ 8664 h 10149"/>
                  <a:gd name="connsiteX39" fmla="*/ 9864 w 10000"/>
                  <a:gd name="connsiteY39" fmla="*/ 8306 h 10149"/>
                  <a:gd name="connsiteX40" fmla="*/ 9729 w 10000"/>
                  <a:gd name="connsiteY40" fmla="*/ 7997 h 10149"/>
                  <a:gd name="connsiteX41" fmla="*/ 9390 w 10000"/>
                  <a:gd name="connsiteY41" fmla="*/ 7394 h 10149"/>
                  <a:gd name="connsiteX42" fmla="*/ 8983 w 10000"/>
                  <a:gd name="connsiteY42" fmla="*/ 6726 h 10149"/>
                  <a:gd name="connsiteX43" fmla="*/ 8508 w 10000"/>
                  <a:gd name="connsiteY43" fmla="*/ 6124 h 10149"/>
                  <a:gd name="connsiteX44" fmla="*/ 7966 w 10000"/>
                  <a:gd name="connsiteY44" fmla="*/ 5554 h 10149"/>
                  <a:gd name="connsiteX45" fmla="*/ 7390 w 10000"/>
                  <a:gd name="connsiteY45" fmla="*/ 4935 h 10149"/>
                  <a:gd name="connsiteX46" fmla="*/ 6780 w 10000"/>
                  <a:gd name="connsiteY46" fmla="*/ 4430 h 10149"/>
                  <a:gd name="connsiteX47" fmla="*/ 6034 w 10000"/>
                  <a:gd name="connsiteY47" fmla="*/ 3713 h 10149"/>
                  <a:gd name="connsiteX48" fmla="*/ 5220 w 10000"/>
                  <a:gd name="connsiteY48" fmla="*/ 3062 h 10149"/>
                  <a:gd name="connsiteX49" fmla="*/ 4746 w 10000"/>
                  <a:gd name="connsiteY49" fmla="*/ 2704 h 10149"/>
                  <a:gd name="connsiteX50" fmla="*/ 3831 w 10000"/>
                  <a:gd name="connsiteY50" fmla="*/ 2085 h 10149"/>
                  <a:gd name="connsiteX51" fmla="*/ 2949 w 10000"/>
                  <a:gd name="connsiteY51" fmla="*/ 1531 h 10149"/>
                  <a:gd name="connsiteX52" fmla="*/ 2136 w 10000"/>
                  <a:gd name="connsiteY52" fmla="*/ 1010 h 10149"/>
                  <a:gd name="connsiteX53" fmla="*/ 1186 w 10000"/>
                  <a:gd name="connsiteY53" fmla="*/ 505 h 10149"/>
                  <a:gd name="connsiteX54" fmla="*/ 814 w 10000"/>
                  <a:gd name="connsiteY54" fmla="*/ 407 h 10149"/>
                  <a:gd name="connsiteX55" fmla="*/ 0 w 10000"/>
                  <a:gd name="connsiteY55" fmla="*/ 0 h 10149"/>
                  <a:gd name="connsiteX56" fmla="*/ 1458 w 10000"/>
                  <a:gd name="connsiteY56" fmla="*/ 651 h 10149"/>
                  <a:gd name="connsiteX57" fmla="*/ 2203 w 10000"/>
                  <a:gd name="connsiteY57" fmla="*/ 1124 h 1014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706 w 10000"/>
                  <a:gd name="connsiteY27" fmla="*/ 9640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199">
                    <a:moveTo>
                      <a:pt x="2203" y="1124"/>
                    </a:moveTo>
                    <a:lnTo>
                      <a:pt x="3288" y="1775"/>
                    </a:lnTo>
                    <a:lnTo>
                      <a:pt x="3492" y="1889"/>
                    </a:lnTo>
                    <a:lnTo>
                      <a:pt x="4169" y="2394"/>
                    </a:lnTo>
                    <a:lnTo>
                      <a:pt x="4610" y="2638"/>
                    </a:lnTo>
                    <a:lnTo>
                      <a:pt x="4949" y="2899"/>
                    </a:lnTo>
                    <a:lnTo>
                      <a:pt x="5559" y="3469"/>
                    </a:lnTo>
                    <a:lnTo>
                      <a:pt x="6169" y="4023"/>
                    </a:lnTo>
                    <a:lnTo>
                      <a:pt x="6441" y="4332"/>
                    </a:lnTo>
                    <a:lnTo>
                      <a:pt x="7119" y="5098"/>
                    </a:lnTo>
                    <a:lnTo>
                      <a:pt x="7831" y="5863"/>
                    </a:lnTo>
                    <a:lnTo>
                      <a:pt x="8373" y="6678"/>
                    </a:lnTo>
                    <a:cubicBezTo>
                      <a:pt x="8441" y="6797"/>
                      <a:pt x="8508" y="6917"/>
                      <a:pt x="8576" y="7036"/>
                    </a:cubicBezTo>
                    <a:lnTo>
                      <a:pt x="8780" y="7443"/>
                    </a:lnTo>
                    <a:lnTo>
                      <a:pt x="8915" y="7850"/>
                    </a:lnTo>
                    <a:cubicBezTo>
                      <a:pt x="8938" y="7969"/>
                      <a:pt x="8960" y="8089"/>
                      <a:pt x="8983" y="8208"/>
                    </a:cubicBezTo>
                    <a:lnTo>
                      <a:pt x="8983" y="8664"/>
                    </a:lnTo>
                    <a:cubicBezTo>
                      <a:pt x="8960" y="8735"/>
                      <a:pt x="8938" y="8805"/>
                      <a:pt x="8915" y="8876"/>
                    </a:cubicBezTo>
                    <a:lnTo>
                      <a:pt x="8712" y="9072"/>
                    </a:lnTo>
                    <a:lnTo>
                      <a:pt x="8576" y="9169"/>
                    </a:lnTo>
                    <a:lnTo>
                      <a:pt x="8373" y="9283"/>
                    </a:lnTo>
                    <a:lnTo>
                      <a:pt x="8169" y="9332"/>
                    </a:lnTo>
                    <a:lnTo>
                      <a:pt x="7593" y="9332"/>
                    </a:lnTo>
                    <a:lnTo>
                      <a:pt x="7254" y="9283"/>
                    </a:lnTo>
                    <a:lnTo>
                      <a:pt x="6796" y="9164"/>
                    </a:lnTo>
                    <a:cubicBezTo>
                      <a:pt x="6773" y="9142"/>
                      <a:pt x="6469" y="9001"/>
                      <a:pt x="6456" y="9041"/>
                    </a:cubicBezTo>
                    <a:cubicBezTo>
                      <a:pt x="6443" y="9081"/>
                      <a:pt x="6696" y="9384"/>
                      <a:pt x="6719" y="9406"/>
                    </a:cubicBezTo>
                    <a:cubicBezTo>
                      <a:pt x="6702" y="9578"/>
                      <a:pt x="6684" y="9596"/>
                      <a:pt x="6680" y="9754"/>
                    </a:cubicBezTo>
                    <a:cubicBezTo>
                      <a:pt x="6515" y="9904"/>
                      <a:pt x="6596" y="9853"/>
                      <a:pt x="6470" y="10045"/>
                    </a:cubicBezTo>
                    <a:lnTo>
                      <a:pt x="7624" y="10149"/>
                    </a:lnTo>
                    <a:lnTo>
                      <a:pt x="8496" y="10199"/>
                    </a:lnTo>
                    <a:lnTo>
                      <a:pt x="9006" y="10085"/>
                    </a:lnTo>
                    <a:lnTo>
                      <a:pt x="9303" y="9992"/>
                    </a:lnTo>
                    <a:lnTo>
                      <a:pt x="9588" y="9823"/>
                    </a:lnTo>
                    <a:cubicBezTo>
                      <a:pt x="9590" y="9779"/>
                      <a:pt x="9734" y="9721"/>
                      <a:pt x="9736" y="9677"/>
                    </a:cubicBezTo>
                    <a:cubicBezTo>
                      <a:pt x="9756" y="9627"/>
                      <a:pt x="9777" y="9578"/>
                      <a:pt x="9797" y="9528"/>
                    </a:cubicBezTo>
                    <a:cubicBezTo>
                      <a:pt x="9819" y="9479"/>
                      <a:pt x="9842" y="9430"/>
                      <a:pt x="9864" y="9381"/>
                    </a:cubicBezTo>
                    <a:cubicBezTo>
                      <a:pt x="9909" y="9278"/>
                      <a:pt x="9955" y="9175"/>
                      <a:pt x="10000" y="9072"/>
                    </a:cubicBezTo>
                    <a:cubicBezTo>
                      <a:pt x="9977" y="8936"/>
                      <a:pt x="9955" y="8800"/>
                      <a:pt x="9932" y="8664"/>
                    </a:cubicBezTo>
                    <a:cubicBezTo>
                      <a:pt x="9909" y="8545"/>
                      <a:pt x="9887" y="8425"/>
                      <a:pt x="9864" y="8306"/>
                    </a:cubicBezTo>
                    <a:lnTo>
                      <a:pt x="9729" y="7997"/>
                    </a:lnTo>
                    <a:lnTo>
                      <a:pt x="9390" y="7394"/>
                    </a:lnTo>
                    <a:lnTo>
                      <a:pt x="8983" y="6726"/>
                    </a:lnTo>
                    <a:lnTo>
                      <a:pt x="8508" y="6124"/>
                    </a:lnTo>
                    <a:lnTo>
                      <a:pt x="7966" y="5554"/>
                    </a:lnTo>
                    <a:lnTo>
                      <a:pt x="7390" y="4935"/>
                    </a:lnTo>
                    <a:lnTo>
                      <a:pt x="6780" y="4430"/>
                    </a:lnTo>
                    <a:lnTo>
                      <a:pt x="6034" y="3713"/>
                    </a:lnTo>
                    <a:lnTo>
                      <a:pt x="5220" y="3062"/>
                    </a:lnTo>
                    <a:lnTo>
                      <a:pt x="4746" y="2704"/>
                    </a:lnTo>
                    <a:lnTo>
                      <a:pt x="3831" y="2085"/>
                    </a:lnTo>
                    <a:lnTo>
                      <a:pt x="2949" y="1531"/>
                    </a:lnTo>
                    <a:lnTo>
                      <a:pt x="2136" y="1010"/>
                    </a:lnTo>
                    <a:lnTo>
                      <a:pt x="1186" y="505"/>
                    </a:lnTo>
                    <a:lnTo>
                      <a:pt x="814" y="407"/>
                    </a:lnTo>
                    <a:lnTo>
                      <a:pt x="0" y="0"/>
                    </a:lnTo>
                    <a:lnTo>
                      <a:pt x="1458" y="651"/>
                    </a:lnTo>
                    <a:lnTo>
                      <a:pt x="2203" y="1124"/>
                    </a:lnTo>
                    <a:close/>
                  </a:path>
                </a:pathLst>
              </a:custGeom>
              <a:gradFill rotWithShape="0">
                <a:gsLst>
                  <a:gs pos="0">
                    <a:sysClr val="window" lastClr="FFFFFF"/>
                  </a:gs>
                  <a:gs pos="100000">
                    <a:srgbClr val="3B3B3B"/>
                  </a:gs>
                </a:gsLst>
                <a:lin ang="27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33" name="Group 54"/>
              <p:cNvGrpSpPr/>
              <p:nvPr/>
            </p:nvGrpSpPr>
            <p:grpSpPr>
              <a:xfrm>
                <a:off x="-581557" y="3655964"/>
                <a:ext cx="4615278" cy="2745094"/>
                <a:chOff x="2527447" y="2758221"/>
                <a:chExt cx="4615278" cy="2745094"/>
              </a:xfrm>
            </p:grpSpPr>
            <p:sp>
              <p:nvSpPr>
                <p:cNvPr id="134" name="Oval 133"/>
                <p:cNvSpPr/>
                <p:nvPr/>
              </p:nvSpPr>
              <p:spPr>
                <a:xfrm rot="11996584">
                  <a:off x="5744376" y="5278517"/>
                  <a:ext cx="303933" cy="179843"/>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35" name="TextBox 134"/>
                <p:cNvSpPr txBox="1"/>
                <p:nvPr/>
              </p:nvSpPr>
              <p:spPr>
                <a:xfrm rot="17696500">
                  <a:off x="5986666" y="4347256"/>
                  <a:ext cx="1054412" cy="1257706"/>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T </a:t>
                  </a:r>
                  <a:r>
                    <a:rPr kumimoji="0" lang="en-US" sz="1200" b="0" i="0" u="none" strike="noStrike" kern="0" cap="none" spc="0" normalizeH="0" baseline="0" noProof="0" dirty="0" err="1" smtClean="0">
                      <a:ln>
                        <a:noFill/>
                      </a:ln>
                      <a:solidFill>
                        <a:srgbClr val="FFFF00"/>
                      </a:solidFill>
                      <a:effectLst/>
                      <a:uLnTx/>
                      <a:uFillTx/>
                    </a:rPr>
                    <a:t>i</a:t>
                  </a:r>
                  <a:r>
                    <a:rPr kumimoji="0" lang="en-US" sz="1200" b="0" i="0" u="none" strike="noStrike" kern="0" cap="none" spc="0" normalizeH="0" baseline="0" noProof="0" dirty="0" smtClean="0">
                      <a:ln>
                        <a:noFill/>
                      </a:ln>
                      <a:solidFill>
                        <a:srgbClr val="FFFF00"/>
                      </a:solidFill>
                      <a:effectLst/>
                      <a:uLnTx/>
                      <a:uFillTx/>
                    </a:rPr>
                    <a:t> m e</a:t>
                  </a:r>
                  <a:endParaRPr kumimoji="0" lang="en-US" sz="1200" b="0" i="0" u="none" strike="noStrike" kern="0" cap="none" spc="0" normalizeH="0" baseline="0" noProof="0" dirty="0">
                    <a:ln>
                      <a:noFill/>
                    </a:ln>
                    <a:solidFill>
                      <a:srgbClr val="FFFF00"/>
                    </a:solidFill>
                    <a:effectLst/>
                    <a:uLnTx/>
                    <a:uFillTx/>
                  </a:endParaRPr>
                </a:p>
              </p:txBody>
            </p:sp>
            <p:sp>
              <p:nvSpPr>
                <p:cNvPr id="136" name="TextBox 135"/>
                <p:cNvSpPr txBox="1"/>
                <p:nvPr/>
              </p:nvSpPr>
              <p:spPr>
                <a:xfrm rot="2668653">
                  <a:off x="2527447" y="2758221"/>
                  <a:ext cx="1235866" cy="1073041"/>
                </a:xfrm>
                <a:prstGeom prst="rect">
                  <a:avLst/>
                </a:prstGeom>
                <a:noFill/>
              </p:spPr>
              <p:txBody>
                <a:bodyPr wrap="none" rtlCol="0">
                  <a:prstTxWarp prst="textArchUp">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Crisis</a:t>
                  </a:r>
                  <a:endParaRPr kumimoji="0" lang="en-US" sz="1200" b="0" i="0" u="none" strike="noStrike" kern="0" cap="none" spc="0" normalizeH="0" baseline="0" noProof="0" dirty="0">
                    <a:ln>
                      <a:noFill/>
                    </a:ln>
                    <a:solidFill>
                      <a:srgbClr val="FFFF00"/>
                    </a:solidFill>
                    <a:effectLst/>
                    <a:uLnTx/>
                    <a:uFillTx/>
                  </a:endParaRPr>
                </a:p>
              </p:txBody>
            </p:sp>
          </p:grpSp>
        </p:grpSp>
        <p:sp>
          <p:nvSpPr>
            <p:cNvPr id="131" name="Oval 130"/>
            <p:cNvSpPr/>
            <p:nvPr/>
          </p:nvSpPr>
          <p:spPr>
            <a:xfrm rot="11996584">
              <a:off x="3553749" y="2713296"/>
              <a:ext cx="303933" cy="179843"/>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137" name="Group 20"/>
          <p:cNvGrpSpPr/>
          <p:nvPr/>
        </p:nvGrpSpPr>
        <p:grpSpPr>
          <a:xfrm>
            <a:off x="5857846" y="3216638"/>
            <a:ext cx="1767305" cy="1792442"/>
            <a:chOff x="1793865" y="2335210"/>
            <a:chExt cx="3701574" cy="4109126"/>
          </a:xfrm>
        </p:grpSpPr>
        <p:sp>
          <p:nvSpPr>
            <p:cNvPr id="138" name="Freeform 20"/>
            <p:cNvSpPr>
              <a:spLocks/>
            </p:cNvSpPr>
            <p:nvPr/>
          </p:nvSpPr>
          <p:spPr bwMode="auto">
            <a:xfrm>
              <a:off x="1793865" y="2335210"/>
              <a:ext cx="3701574" cy="4109126"/>
            </a:xfrm>
            <a:custGeom>
              <a:avLst/>
              <a:gdLst>
                <a:gd name="T0" fmla="*/ 422617 w 3553155"/>
                <a:gd name="T1" fmla="*/ 2397576 h 3885072"/>
                <a:gd name="T2" fmla="*/ 422617 w 3553155"/>
                <a:gd name="T3" fmla="*/ 2397576 h 3885072"/>
                <a:gd name="T4" fmla="*/ 3552495 w 3553155"/>
                <a:gd name="T5" fmla="*/ 3884152 h 3885072"/>
                <a:gd name="T6" fmla="*/ 3415428 w 3553155"/>
                <a:gd name="T7" fmla="*/ 853814 h 3885072"/>
                <a:gd name="T8" fmla="*/ 0 w 3553155"/>
                <a:gd name="T9" fmla="*/ 0 h 3885072"/>
                <a:gd name="T10" fmla="*/ 422617 w 3553155"/>
                <a:gd name="T11" fmla="*/ 2397576 h 3885072"/>
                <a:gd name="T12" fmla="*/ 0 60000 65536"/>
                <a:gd name="T13" fmla="*/ 0 60000 65536"/>
                <a:gd name="T14" fmla="*/ 0 60000 65536"/>
                <a:gd name="T15" fmla="*/ 0 60000 65536"/>
                <a:gd name="T16" fmla="*/ 0 60000 65536"/>
                <a:gd name="T17" fmla="*/ 0 60000 65536"/>
                <a:gd name="T18" fmla="*/ 0 w 3553155"/>
                <a:gd name="T19" fmla="*/ 0 h 3885072"/>
                <a:gd name="T20" fmla="*/ 3553155 w 3553155"/>
                <a:gd name="T21" fmla="*/ 3885072 h 3885072"/>
                <a:gd name="connsiteX0" fmla="*/ 422695 w 3553155"/>
                <a:gd name="connsiteY0" fmla="*/ 2398144 h 3885072"/>
                <a:gd name="connsiteX1" fmla="*/ 422695 w 3553155"/>
                <a:gd name="connsiteY1" fmla="*/ 2398144 h 3885072"/>
                <a:gd name="connsiteX2" fmla="*/ 3553155 w 3553155"/>
                <a:gd name="connsiteY2" fmla="*/ 3885072 h 3885072"/>
                <a:gd name="connsiteX3" fmla="*/ 3454361 w 3553155"/>
                <a:gd name="connsiteY3" fmla="*/ 865358 h 3885072"/>
                <a:gd name="connsiteX4" fmla="*/ 0 w 3553155"/>
                <a:gd name="connsiteY4" fmla="*/ 0 h 3885072"/>
                <a:gd name="connsiteX5" fmla="*/ 422695 w 3553155"/>
                <a:gd name="connsiteY5" fmla="*/ 2398144 h 388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3155" h="3885072">
                  <a:moveTo>
                    <a:pt x="422695" y="2398144"/>
                  </a:moveTo>
                  <a:lnTo>
                    <a:pt x="422695" y="2398144"/>
                  </a:lnTo>
                  <a:lnTo>
                    <a:pt x="3553155" y="3885072"/>
                  </a:lnTo>
                  <a:lnTo>
                    <a:pt x="3454361" y="865358"/>
                  </a:lnTo>
                  <a:lnTo>
                    <a:pt x="0" y="0"/>
                  </a:lnTo>
                  <a:lnTo>
                    <a:pt x="422695" y="2398144"/>
                  </a:lnTo>
                  <a:close/>
                </a:path>
              </a:pathLst>
            </a:custGeom>
            <a:solidFill>
              <a:srgbClr val="002060"/>
            </a:solidFill>
            <a:ln w="12700" cap="flat" cmpd="sng" algn="ctr">
              <a:solidFill>
                <a:schemeClr val="tx1"/>
              </a:solidFill>
              <a:prstDash val="solid"/>
              <a:round/>
              <a:headEnd type="none" w="med" len="med"/>
              <a:tailEnd type="none" w="med" len="med"/>
            </a:ln>
          </p:spPr>
          <p:txBody>
            <a:bodyPr/>
            <a:lstStyle/>
            <a:p>
              <a:endParaRPr lang="en-US" sz="1100"/>
            </a:p>
          </p:txBody>
        </p:sp>
        <p:sp>
          <p:nvSpPr>
            <p:cNvPr id="139" name="WordArt 4"/>
            <p:cNvSpPr>
              <a:spLocks noChangeArrowheads="1" noChangeShapeType="1" noTextEdit="1"/>
            </p:cNvSpPr>
            <p:nvPr/>
          </p:nvSpPr>
          <p:spPr bwMode="auto">
            <a:xfrm rot="1178535">
              <a:off x="1881005" y="3182531"/>
              <a:ext cx="3414650" cy="1096012"/>
            </a:xfrm>
            <a:prstGeom prst="rect">
              <a:avLst/>
            </a:prstGeom>
          </p:spPr>
          <p:txBody>
            <a:bodyPr wrap="none" fromWordArt="1">
              <a:prstTxWarp prst="textPlain">
                <a:avLst>
                  <a:gd name="adj" fmla="val 57222"/>
                </a:avLst>
              </a:prstTxWarp>
              <a:scene3d>
                <a:camera prst="legacyObliqueTopRight"/>
                <a:lightRig rig="legacyFlat3" dir="b"/>
              </a:scene3d>
              <a:sp3d extrusionH="190500" prstMaterial="legacyPlastic">
                <a:extrusionClr>
                  <a:srgbClr val="660033"/>
                </a:extrusionClr>
              </a:sp3d>
            </a:bodyPr>
            <a:lstStyle/>
            <a:p>
              <a:pPr algn="ctr"/>
              <a:r>
                <a:rPr lang="en-US" sz="2000" kern="10" dirty="0">
                  <a:ln w="9525">
                    <a:round/>
                    <a:headEnd/>
                    <a:tailEnd/>
                  </a:ln>
                  <a:gradFill rotWithShape="1">
                    <a:gsLst>
                      <a:gs pos="0">
                        <a:srgbClr val="660033"/>
                      </a:gs>
                      <a:gs pos="50000">
                        <a:srgbClr val="FFFF99"/>
                      </a:gs>
                      <a:gs pos="100000">
                        <a:srgbClr val="660033"/>
                      </a:gs>
                    </a:gsLst>
                    <a:lin ang="17700000" scaled="1"/>
                  </a:gradFill>
                  <a:latin typeface="Arial Black"/>
                </a:rPr>
                <a:t>Strategic</a:t>
              </a:r>
            </a:p>
          </p:txBody>
        </p:sp>
        <p:sp>
          <p:nvSpPr>
            <p:cNvPr id="140" name="WordArt 4"/>
            <p:cNvSpPr>
              <a:spLocks noChangeArrowheads="1" noChangeShapeType="1" noTextEdit="1"/>
            </p:cNvSpPr>
            <p:nvPr/>
          </p:nvSpPr>
          <p:spPr bwMode="auto">
            <a:xfrm rot="1178535">
              <a:off x="1940415" y="4295807"/>
              <a:ext cx="3414650" cy="1096012"/>
            </a:xfrm>
            <a:prstGeom prst="rect">
              <a:avLst/>
            </a:prstGeom>
          </p:spPr>
          <p:txBody>
            <a:bodyPr wrap="none" fromWordArt="1">
              <a:prstTxWarp prst="textPlain">
                <a:avLst>
                  <a:gd name="adj" fmla="val 57222"/>
                </a:avLst>
              </a:prstTxWarp>
              <a:scene3d>
                <a:camera prst="legacyObliqueTopRight"/>
                <a:lightRig rig="legacyFlat3" dir="b"/>
              </a:scene3d>
              <a:sp3d extrusionH="190500" prstMaterial="legacyPlastic">
                <a:extrusionClr>
                  <a:srgbClr val="660033"/>
                </a:extrusionClr>
              </a:sp3d>
            </a:bodyPr>
            <a:lstStyle/>
            <a:p>
              <a:pPr algn="ctr"/>
              <a:r>
                <a:rPr lang="en-US" sz="2000" kern="10" dirty="0">
                  <a:ln w="9525">
                    <a:round/>
                    <a:headEnd/>
                    <a:tailEnd/>
                  </a:ln>
                  <a:gradFill rotWithShape="1">
                    <a:gsLst>
                      <a:gs pos="0">
                        <a:srgbClr val="660033"/>
                      </a:gs>
                      <a:gs pos="50000">
                        <a:srgbClr val="FFFF99"/>
                      </a:gs>
                      <a:gs pos="100000">
                        <a:srgbClr val="660033"/>
                      </a:gs>
                    </a:gsLst>
                    <a:lin ang="17700000" scaled="1"/>
                  </a:gradFill>
                  <a:latin typeface="Arial Black"/>
                </a:rPr>
                <a:t>Alignment</a:t>
              </a:r>
            </a:p>
          </p:txBody>
        </p:sp>
      </p:grpSp>
      <p:grpSp>
        <p:nvGrpSpPr>
          <p:cNvPr id="141" name="Group 22"/>
          <p:cNvGrpSpPr/>
          <p:nvPr/>
        </p:nvGrpSpPr>
        <p:grpSpPr>
          <a:xfrm>
            <a:off x="7459938" y="2895939"/>
            <a:ext cx="1477617" cy="2144747"/>
            <a:chOff x="4927255" y="1554455"/>
            <a:chExt cx="3094829" cy="4916777"/>
          </a:xfrm>
        </p:grpSpPr>
        <p:sp>
          <p:nvSpPr>
            <p:cNvPr id="142" name="Freeform 18"/>
            <p:cNvSpPr>
              <a:spLocks/>
            </p:cNvSpPr>
            <p:nvPr/>
          </p:nvSpPr>
          <p:spPr bwMode="auto">
            <a:xfrm>
              <a:off x="5172487" y="1554455"/>
              <a:ext cx="2431784" cy="4916777"/>
            </a:xfrm>
            <a:custGeom>
              <a:avLst/>
              <a:gdLst>
                <a:gd name="T0" fmla="*/ 2147483647 w 9986"/>
                <a:gd name="T1" fmla="*/ 0 h 9245"/>
                <a:gd name="T2" fmla="*/ 0 w 9986"/>
                <a:gd name="T3" fmla="*/ 2147483647 h 9245"/>
                <a:gd name="T4" fmla="*/ 2147483647 w 9986"/>
                <a:gd name="T5" fmla="*/ 2147483647 h 9245"/>
                <a:gd name="T6" fmla="*/ 2147483647 w 9986"/>
                <a:gd name="T7" fmla="*/ 2147483647 h 9245"/>
                <a:gd name="T8" fmla="*/ 2147483647 w 9986"/>
                <a:gd name="T9" fmla="*/ 0 h 9245"/>
                <a:gd name="T10" fmla="*/ 0 60000 65536"/>
                <a:gd name="T11" fmla="*/ 0 60000 65536"/>
                <a:gd name="T12" fmla="*/ 0 60000 65536"/>
                <a:gd name="T13" fmla="*/ 0 60000 65536"/>
                <a:gd name="T14" fmla="*/ 0 60000 65536"/>
                <a:gd name="T15" fmla="*/ 0 w 9986"/>
                <a:gd name="T16" fmla="*/ 0 h 9245"/>
                <a:gd name="T17" fmla="*/ 9986 w 9986"/>
                <a:gd name="T18" fmla="*/ 9245 h 9245"/>
              </a:gdLst>
              <a:ahLst/>
              <a:cxnLst>
                <a:cxn ang="T10">
                  <a:pos x="T0" y="T1"/>
                </a:cxn>
                <a:cxn ang="T11">
                  <a:pos x="T2" y="T3"/>
                </a:cxn>
                <a:cxn ang="T12">
                  <a:pos x="T4" y="T5"/>
                </a:cxn>
                <a:cxn ang="T13">
                  <a:pos x="T6" y="T7"/>
                </a:cxn>
                <a:cxn ang="T14">
                  <a:pos x="T8" y="T9"/>
                </a:cxn>
              </a:cxnLst>
              <a:rect l="T15" t="T16" r="T17" b="T18"/>
              <a:pathLst>
                <a:path w="9986" h="9245">
                  <a:moveTo>
                    <a:pt x="9924" y="0"/>
                  </a:moveTo>
                  <a:lnTo>
                    <a:pt x="0" y="3232"/>
                  </a:lnTo>
                  <a:cubicBezTo>
                    <a:pt x="162" y="5236"/>
                    <a:pt x="325" y="7241"/>
                    <a:pt x="487" y="9245"/>
                  </a:cubicBezTo>
                  <a:lnTo>
                    <a:pt x="9986" y="4548"/>
                  </a:lnTo>
                  <a:cubicBezTo>
                    <a:pt x="9965" y="2938"/>
                    <a:pt x="9938" y="1787"/>
                    <a:pt x="9924" y="0"/>
                  </a:cubicBezTo>
                  <a:close/>
                </a:path>
              </a:pathLst>
            </a:custGeom>
            <a:solidFill>
              <a:srgbClr val="CC0000"/>
            </a:solidFill>
            <a:ln w="12700" cap="flat" cmpd="sng" algn="ctr">
              <a:solidFill>
                <a:schemeClr val="tx1"/>
              </a:solidFill>
              <a:prstDash val="solid"/>
              <a:round/>
              <a:headEnd type="none" w="med" len="med"/>
              <a:tailEnd type="none" w="med" len="med"/>
            </a:ln>
          </p:spPr>
          <p:txBody>
            <a:bodyPr/>
            <a:lstStyle/>
            <a:p>
              <a:endParaRPr lang="en-US"/>
            </a:p>
          </p:txBody>
        </p:sp>
        <p:sp>
          <p:nvSpPr>
            <p:cNvPr id="143" name="WordArt 7"/>
            <p:cNvSpPr>
              <a:spLocks noChangeArrowheads="1" noChangeShapeType="1" noTextEdit="1"/>
            </p:cNvSpPr>
            <p:nvPr/>
          </p:nvSpPr>
          <p:spPr bwMode="auto">
            <a:xfrm rot="19480940">
              <a:off x="4954946" y="2595754"/>
              <a:ext cx="2986863" cy="1190495"/>
            </a:xfrm>
            <a:prstGeom prst="rect">
              <a:avLst/>
            </a:prstGeom>
          </p:spPr>
          <p:txBody>
            <a:bodyPr wrap="none" fromWordArt="1">
              <a:prstTxWarp prst="textPlain">
                <a:avLst>
                  <a:gd name="adj" fmla="val 42256"/>
                </a:avLst>
              </a:prstTxWarp>
              <a:scene3d>
                <a:camera prst="legacyObliqueTopRight">
                  <a:rot lat="20699986" lon="18900000" rev="0"/>
                </a:camera>
                <a:lightRig rig="legacyFlat3" dir="b"/>
              </a:scene3d>
              <a:sp3d extrusionH="190500" prstMaterial="legacyPlastic">
                <a:extrusionClr>
                  <a:srgbClr val="660033"/>
                </a:extrusionClr>
              </a:sp3d>
            </a:bodyPr>
            <a:lstStyle/>
            <a:p>
              <a:pPr algn="ctr"/>
              <a:r>
                <a:rPr lang="en-US" sz="2800" kern="10" dirty="0">
                  <a:ln w="9525">
                    <a:round/>
                    <a:headEnd/>
                    <a:tailEnd/>
                  </a:ln>
                  <a:gradFill rotWithShape="1">
                    <a:gsLst>
                      <a:gs pos="0">
                        <a:srgbClr val="660033"/>
                      </a:gs>
                      <a:gs pos="50000">
                        <a:srgbClr val="FFFF99"/>
                      </a:gs>
                      <a:gs pos="100000">
                        <a:srgbClr val="660033"/>
                      </a:gs>
                    </a:gsLst>
                    <a:lin ang="4980000" scaled="1"/>
                  </a:gradFill>
                  <a:latin typeface="Arial Black"/>
                </a:rPr>
                <a:t>Operational</a:t>
              </a:r>
            </a:p>
          </p:txBody>
        </p:sp>
        <p:sp>
          <p:nvSpPr>
            <p:cNvPr id="144" name="WordArt 7"/>
            <p:cNvSpPr>
              <a:spLocks noChangeArrowheads="1" noChangeShapeType="1" noTextEdit="1"/>
            </p:cNvSpPr>
            <p:nvPr/>
          </p:nvSpPr>
          <p:spPr bwMode="auto">
            <a:xfrm rot="19480940">
              <a:off x="4927255" y="3952034"/>
              <a:ext cx="3094829" cy="1075021"/>
            </a:xfrm>
            <a:prstGeom prst="rect">
              <a:avLst/>
            </a:prstGeom>
          </p:spPr>
          <p:txBody>
            <a:bodyPr wrap="none" fromWordArt="1">
              <a:prstTxWarp prst="textPlain">
                <a:avLst>
                  <a:gd name="adj" fmla="val 41840"/>
                </a:avLst>
              </a:prstTxWarp>
              <a:scene3d>
                <a:camera prst="legacyObliqueTopRight">
                  <a:rot lat="20699986" lon="18900000" rev="0"/>
                </a:camera>
                <a:lightRig rig="legacyFlat3" dir="b"/>
              </a:scene3d>
              <a:sp3d extrusionH="190500" prstMaterial="legacyPlastic">
                <a:extrusionClr>
                  <a:srgbClr val="660033"/>
                </a:extrusionClr>
              </a:sp3d>
            </a:bodyPr>
            <a:lstStyle/>
            <a:p>
              <a:pPr algn="ctr"/>
              <a:r>
                <a:rPr lang="en-US" sz="2800" kern="10" dirty="0">
                  <a:ln w="9525">
                    <a:round/>
                    <a:headEnd/>
                    <a:tailEnd/>
                  </a:ln>
                  <a:gradFill rotWithShape="1">
                    <a:gsLst>
                      <a:gs pos="0">
                        <a:srgbClr val="660033"/>
                      </a:gs>
                      <a:gs pos="50000">
                        <a:srgbClr val="FFFF99"/>
                      </a:gs>
                      <a:gs pos="100000">
                        <a:srgbClr val="660033"/>
                      </a:gs>
                    </a:gsLst>
                    <a:lin ang="4980000" scaled="1"/>
                  </a:gradFill>
                  <a:latin typeface="Arial Black"/>
                </a:rPr>
                <a:t>Alignment</a:t>
              </a:r>
            </a:p>
          </p:txBody>
        </p:sp>
      </p:grpSp>
      <p:grpSp>
        <p:nvGrpSpPr>
          <p:cNvPr id="145" name="Group 21"/>
          <p:cNvGrpSpPr/>
          <p:nvPr/>
        </p:nvGrpSpPr>
        <p:grpSpPr>
          <a:xfrm>
            <a:off x="5833310" y="2696055"/>
            <a:ext cx="2901667" cy="963292"/>
            <a:chOff x="1532580" y="1055425"/>
            <a:chExt cx="6077463" cy="2208322"/>
          </a:xfrm>
        </p:grpSpPr>
        <p:sp>
          <p:nvSpPr>
            <p:cNvPr id="146" name="Freeform 145"/>
            <p:cNvSpPr/>
            <p:nvPr/>
          </p:nvSpPr>
          <p:spPr bwMode="auto">
            <a:xfrm>
              <a:off x="1532580" y="1055425"/>
              <a:ext cx="6077463" cy="2208322"/>
            </a:xfrm>
            <a:custGeom>
              <a:avLst/>
              <a:gdLst>
                <a:gd name="connsiteX0" fmla="*/ 0 w 5736566"/>
                <a:gd name="connsiteY0" fmla="*/ 1104181 h 2303253"/>
                <a:gd name="connsiteX1" fmla="*/ 3493698 w 5736566"/>
                <a:gd name="connsiteY1" fmla="*/ 2303253 h 2303253"/>
                <a:gd name="connsiteX2" fmla="*/ 5736566 w 5736566"/>
                <a:gd name="connsiteY2" fmla="*/ 681487 h 2303253"/>
                <a:gd name="connsiteX3" fmla="*/ 2544792 w 5736566"/>
                <a:gd name="connsiteY3" fmla="*/ 0 h 2303253"/>
                <a:gd name="connsiteX4" fmla="*/ 0 w 5736566"/>
                <a:gd name="connsiteY4" fmla="*/ 1104181 h 2303253"/>
                <a:gd name="connsiteX0" fmla="*/ 0 w 5710687"/>
                <a:gd name="connsiteY0" fmla="*/ 1431985 h 2303253"/>
                <a:gd name="connsiteX1" fmla="*/ 3467819 w 5710687"/>
                <a:gd name="connsiteY1" fmla="*/ 2303253 h 2303253"/>
                <a:gd name="connsiteX2" fmla="*/ 5710687 w 5710687"/>
                <a:gd name="connsiteY2" fmla="*/ 681487 h 2303253"/>
                <a:gd name="connsiteX3" fmla="*/ 2518913 w 5710687"/>
                <a:gd name="connsiteY3" fmla="*/ 0 h 2303253"/>
                <a:gd name="connsiteX4" fmla="*/ 0 w 5710687"/>
                <a:gd name="connsiteY4" fmla="*/ 1431985 h 2303253"/>
                <a:gd name="connsiteX0" fmla="*/ 0 w 5710687"/>
                <a:gd name="connsiteY0" fmla="*/ 1173193 h 2044461"/>
                <a:gd name="connsiteX1" fmla="*/ 3467819 w 5710687"/>
                <a:gd name="connsiteY1" fmla="*/ 2044461 h 2044461"/>
                <a:gd name="connsiteX2" fmla="*/ 5710687 w 5710687"/>
                <a:gd name="connsiteY2" fmla="*/ 422695 h 2044461"/>
                <a:gd name="connsiteX3" fmla="*/ 2078966 w 5710687"/>
                <a:gd name="connsiteY3" fmla="*/ 0 h 2044461"/>
                <a:gd name="connsiteX4" fmla="*/ 0 w 5710687"/>
                <a:gd name="connsiteY4" fmla="*/ 1173193 h 2044461"/>
                <a:gd name="connsiteX0" fmla="*/ 0 w 5667555"/>
                <a:gd name="connsiteY0" fmla="*/ 1173193 h 2044461"/>
                <a:gd name="connsiteX1" fmla="*/ 3424687 w 5667555"/>
                <a:gd name="connsiteY1" fmla="*/ 2044461 h 2044461"/>
                <a:gd name="connsiteX2" fmla="*/ 5667555 w 5667555"/>
                <a:gd name="connsiteY2" fmla="*/ 422695 h 2044461"/>
                <a:gd name="connsiteX3" fmla="*/ 2035834 w 5667555"/>
                <a:gd name="connsiteY3" fmla="*/ 0 h 2044461"/>
                <a:gd name="connsiteX4" fmla="*/ 0 w 5667555"/>
                <a:gd name="connsiteY4" fmla="*/ 1173193 h 2044461"/>
                <a:gd name="connsiteX0" fmla="*/ 0 w 5731024"/>
                <a:gd name="connsiteY0" fmla="*/ 1173193 h 2044461"/>
                <a:gd name="connsiteX1" fmla="*/ 3424687 w 5731024"/>
                <a:gd name="connsiteY1" fmla="*/ 2044461 h 2044461"/>
                <a:gd name="connsiteX2" fmla="*/ 5731024 w 5731024"/>
                <a:gd name="connsiteY2" fmla="*/ 408699 h 2044461"/>
                <a:gd name="connsiteX3" fmla="*/ 2035834 w 5731024"/>
                <a:gd name="connsiteY3" fmla="*/ 0 h 2044461"/>
                <a:gd name="connsiteX4" fmla="*/ 0 w 5731024"/>
                <a:gd name="connsiteY4" fmla="*/ 1173193 h 2044461"/>
                <a:gd name="connsiteX0" fmla="*/ 0 w 5731024"/>
                <a:gd name="connsiteY0" fmla="*/ 1229178 h 2100446"/>
                <a:gd name="connsiteX1" fmla="*/ 3424687 w 5731024"/>
                <a:gd name="connsiteY1" fmla="*/ 2100446 h 2100446"/>
                <a:gd name="connsiteX2" fmla="*/ 5731024 w 5731024"/>
                <a:gd name="connsiteY2" fmla="*/ 464684 h 2100446"/>
                <a:gd name="connsiteX3" fmla="*/ 2133924 w 5731024"/>
                <a:gd name="connsiteY3" fmla="*/ 0 h 2100446"/>
                <a:gd name="connsiteX4" fmla="*/ 0 w 5731024"/>
                <a:gd name="connsiteY4" fmla="*/ 1229178 h 2100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024" h="2100446">
                  <a:moveTo>
                    <a:pt x="0" y="1229178"/>
                  </a:moveTo>
                  <a:lnTo>
                    <a:pt x="3424687" y="2100446"/>
                  </a:lnTo>
                  <a:lnTo>
                    <a:pt x="5731024" y="464684"/>
                  </a:lnTo>
                  <a:lnTo>
                    <a:pt x="2133924" y="0"/>
                  </a:lnTo>
                  <a:lnTo>
                    <a:pt x="0" y="1229178"/>
                  </a:lnTo>
                  <a:close/>
                </a:path>
              </a:pathLst>
            </a:custGeom>
            <a:solidFill>
              <a:schemeClr val="accent1">
                <a:lumMod val="50000"/>
              </a:schemeClr>
            </a:solidFill>
            <a:ln w="12700" cap="flat" cmpd="sng" algn="ctr">
              <a:solidFill>
                <a:schemeClr val="tx1"/>
              </a:solidFill>
              <a:prstDash val="solid"/>
              <a:round/>
              <a:headEnd type="none" w="med" len="med"/>
              <a:tailEnd type="none" w="med" len="med"/>
            </a:ln>
            <a:effectLst/>
          </p:spPr>
          <p:txBody>
            <a:bodyPr/>
            <a:lstStyle/>
            <a:p>
              <a:pPr>
                <a:buFont typeface="Arial" charset="0"/>
                <a:buNone/>
                <a:defRPr/>
              </a:pPr>
              <a:endParaRPr lang="en-US">
                <a:latin typeface="Arial" charset="0"/>
                <a:ea typeface="Lucida Sans Unicode" pitchFamily="34" charset="0"/>
              </a:endParaRPr>
            </a:p>
          </p:txBody>
        </p:sp>
        <p:sp>
          <p:nvSpPr>
            <p:cNvPr id="147" name="WordArt 9"/>
            <p:cNvSpPr>
              <a:spLocks noChangeArrowheads="1" noChangeShapeType="1" noTextEdit="1"/>
            </p:cNvSpPr>
            <p:nvPr/>
          </p:nvSpPr>
          <p:spPr bwMode="auto">
            <a:xfrm>
              <a:off x="3602587" y="1278780"/>
              <a:ext cx="3405441" cy="446537"/>
            </a:xfrm>
            <a:prstGeom prst="rect">
              <a:avLst/>
            </a:prstGeom>
          </p:spPr>
          <p:txBody>
            <a:bodyPr wrap="none" fromWordArt="1">
              <a:prstTxWarp prst="textPlain">
                <a:avLst>
                  <a:gd name="adj" fmla="val 43087"/>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smtClean="0">
                  <a:ln w="9525">
                    <a:round/>
                    <a:headEnd/>
                    <a:tailEnd/>
                  </a:ln>
                  <a:gradFill rotWithShape="1">
                    <a:gsLst>
                      <a:gs pos="0">
                        <a:srgbClr val="660033"/>
                      </a:gs>
                      <a:gs pos="50000">
                        <a:srgbClr val="FFFF99"/>
                      </a:gs>
                      <a:gs pos="100000">
                        <a:srgbClr val="660033"/>
                      </a:gs>
                    </a:gsLst>
                    <a:lin ang="18360000" scaled="1"/>
                  </a:gradFill>
                  <a:latin typeface="Arial Black"/>
                </a:rPr>
                <a:t>Cultural &amp;</a:t>
              </a:r>
              <a:endPar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endParaRPr>
            </a:p>
          </p:txBody>
        </p:sp>
        <p:sp>
          <p:nvSpPr>
            <p:cNvPr id="148" name="WordArt 9"/>
            <p:cNvSpPr>
              <a:spLocks noChangeArrowheads="1" noChangeShapeType="1" noTextEdit="1"/>
            </p:cNvSpPr>
            <p:nvPr/>
          </p:nvSpPr>
          <p:spPr bwMode="auto">
            <a:xfrm rot="202540">
              <a:off x="2632266" y="1624712"/>
              <a:ext cx="3755239" cy="687348"/>
            </a:xfrm>
            <a:prstGeom prst="rect">
              <a:avLst/>
            </a:prstGeom>
          </p:spPr>
          <p:txBody>
            <a:bodyPr wrap="none" fromWordArt="1">
              <a:prstTxWarp prst="textPlain">
                <a:avLst>
                  <a:gd name="adj" fmla="val 41138"/>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smtClean="0">
                  <a:ln w="9525">
                    <a:round/>
                    <a:headEnd/>
                    <a:tailEnd/>
                  </a:ln>
                  <a:gradFill rotWithShape="1">
                    <a:gsLst>
                      <a:gs pos="0">
                        <a:srgbClr val="660033"/>
                      </a:gs>
                      <a:gs pos="50000">
                        <a:srgbClr val="FFFF99"/>
                      </a:gs>
                      <a:gs pos="100000">
                        <a:srgbClr val="660033"/>
                      </a:gs>
                    </a:gsLst>
                    <a:lin ang="18360000" scaled="1"/>
                  </a:gradFill>
                  <a:latin typeface="Arial Black"/>
                </a:rPr>
                <a:t>Leadership</a:t>
              </a:r>
              <a:endPar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endParaRPr>
            </a:p>
          </p:txBody>
        </p:sp>
        <p:sp>
          <p:nvSpPr>
            <p:cNvPr id="149" name="WordArt 9"/>
            <p:cNvSpPr>
              <a:spLocks noChangeArrowheads="1" noChangeShapeType="1" noTextEdit="1"/>
            </p:cNvSpPr>
            <p:nvPr/>
          </p:nvSpPr>
          <p:spPr bwMode="auto">
            <a:xfrm rot="202540">
              <a:off x="2142155" y="2141233"/>
              <a:ext cx="3433717" cy="597732"/>
            </a:xfrm>
            <a:prstGeom prst="rect">
              <a:avLst/>
            </a:prstGeom>
          </p:spPr>
          <p:txBody>
            <a:bodyPr wrap="none" fromWordArt="1">
              <a:prstTxWarp prst="textPlain">
                <a:avLst>
                  <a:gd name="adj" fmla="val 40310"/>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rPr>
                <a:t>Alignment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animEffect transition="in" filter="wipe(left)">
                                      <p:cBhvr>
                                        <p:cTn id="7" dur="2000"/>
                                        <p:tgtEl>
                                          <p:spTgt spid="1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0">
                                            <p:txEl>
                                              <p:pRg st="1" end="1"/>
                                            </p:txEl>
                                          </p:spTgt>
                                        </p:tgtEl>
                                        <p:attrNameLst>
                                          <p:attrName>style.visibility</p:attrName>
                                        </p:attrNameLst>
                                      </p:cBhvr>
                                      <p:to>
                                        <p:strVal val="visible"/>
                                      </p:to>
                                    </p:set>
                                    <p:animEffect transition="in" filter="wipe(left)">
                                      <p:cBhvr>
                                        <p:cTn id="12" dur="2000"/>
                                        <p:tgtEl>
                                          <p:spTgt spid="1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6">
                                            <p:txEl>
                                              <p:pRg st="0" end="0"/>
                                            </p:txEl>
                                          </p:spTgt>
                                        </p:tgtEl>
                                        <p:attrNameLst>
                                          <p:attrName>style.visibility</p:attrName>
                                        </p:attrNameLst>
                                      </p:cBhvr>
                                      <p:to>
                                        <p:strVal val="visible"/>
                                      </p:to>
                                    </p:set>
                                    <p:anim calcmode="lin" valueType="num">
                                      <p:cBhvr additive="base">
                                        <p:cTn id="17" dur="2000" fill="hold"/>
                                        <p:tgtEl>
                                          <p:spTgt spid="106">
                                            <p:txEl>
                                              <p:pRg st="0" end="0"/>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106">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7"/>
                                        </p:tgtEl>
                                        <p:attrNameLst>
                                          <p:attrName>style.visibility</p:attrName>
                                        </p:attrNameLst>
                                      </p:cBhvr>
                                      <p:to>
                                        <p:strVal val="visible"/>
                                      </p:to>
                                    </p:set>
                                    <p:anim calcmode="lin" valueType="num">
                                      <p:cBhvr additive="base">
                                        <p:cTn id="21" dur="2000" fill="hold"/>
                                        <p:tgtEl>
                                          <p:spTgt spid="137"/>
                                        </p:tgtEl>
                                        <p:attrNameLst>
                                          <p:attrName>ppt_x</p:attrName>
                                        </p:attrNameLst>
                                      </p:cBhvr>
                                      <p:tavLst>
                                        <p:tav tm="0">
                                          <p:val>
                                            <p:strVal val="#ppt_x"/>
                                          </p:val>
                                        </p:tav>
                                        <p:tav tm="100000">
                                          <p:val>
                                            <p:strVal val="#ppt_x"/>
                                          </p:val>
                                        </p:tav>
                                      </p:tavLst>
                                    </p:anim>
                                    <p:anim calcmode="lin" valueType="num">
                                      <p:cBhvr additive="base">
                                        <p:cTn id="22" dur="2000" fill="hold"/>
                                        <p:tgtEl>
                                          <p:spTgt spid="13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106">
                                            <p:txEl>
                                              <p:pRg st="1" end="1"/>
                                            </p:txEl>
                                          </p:spTgt>
                                        </p:tgtEl>
                                        <p:attrNameLst>
                                          <p:attrName>style.visibility</p:attrName>
                                        </p:attrNameLst>
                                      </p:cBhvr>
                                      <p:to>
                                        <p:strVal val="visible"/>
                                      </p:to>
                                    </p:set>
                                    <p:anim calcmode="lin" valueType="num">
                                      <p:cBhvr additive="base">
                                        <p:cTn id="27" dur="2000" fill="hold"/>
                                        <p:tgtEl>
                                          <p:spTgt spid="106">
                                            <p:txEl>
                                              <p:pRg st="1" end="1"/>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106">
                                            <p:txEl>
                                              <p:pRg st="1" end="1"/>
                                            </p:txEl>
                                          </p:spTgt>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45"/>
                                        </p:tgtEl>
                                        <p:attrNameLst>
                                          <p:attrName>style.visibility</p:attrName>
                                        </p:attrNameLst>
                                      </p:cBhvr>
                                      <p:to>
                                        <p:strVal val="visible"/>
                                      </p:to>
                                    </p:set>
                                    <p:anim calcmode="lin" valueType="num">
                                      <p:cBhvr additive="base">
                                        <p:cTn id="31" dur="2000" fill="hold"/>
                                        <p:tgtEl>
                                          <p:spTgt spid="145"/>
                                        </p:tgtEl>
                                        <p:attrNameLst>
                                          <p:attrName>ppt_x</p:attrName>
                                        </p:attrNameLst>
                                      </p:cBhvr>
                                      <p:tavLst>
                                        <p:tav tm="0">
                                          <p:val>
                                            <p:strVal val="#ppt_x"/>
                                          </p:val>
                                        </p:tav>
                                        <p:tav tm="100000">
                                          <p:val>
                                            <p:strVal val="#ppt_x"/>
                                          </p:val>
                                        </p:tav>
                                      </p:tavLst>
                                    </p:anim>
                                    <p:anim calcmode="lin" valueType="num">
                                      <p:cBhvr additive="base">
                                        <p:cTn id="32" dur="2000" fill="hold"/>
                                        <p:tgtEl>
                                          <p:spTgt spid="145"/>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6">
                                            <p:txEl>
                                              <p:pRg st="2" end="2"/>
                                            </p:txEl>
                                          </p:spTgt>
                                        </p:tgtEl>
                                        <p:attrNameLst>
                                          <p:attrName>style.visibility</p:attrName>
                                        </p:attrNameLst>
                                      </p:cBhvr>
                                      <p:to>
                                        <p:strVal val="visible"/>
                                      </p:to>
                                    </p:set>
                                    <p:anim calcmode="lin" valueType="num">
                                      <p:cBhvr additive="base">
                                        <p:cTn id="37" dur="500" fill="hold"/>
                                        <p:tgtEl>
                                          <p:spTgt spid="106">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6">
                                            <p:txEl>
                                              <p:pRg st="2" end="2"/>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141"/>
                                        </p:tgtEl>
                                        <p:attrNameLst>
                                          <p:attrName>style.visibility</p:attrName>
                                        </p:attrNameLst>
                                      </p:cBhvr>
                                      <p:to>
                                        <p:strVal val="visible"/>
                                      </p:to>
                                    </p:set>
                                    <p:anim calcmode="lin" valueType="num">
                                      <p:cBhvr additive="base">
                                        <p:cTn id="41" dur="1000" fill="hold"/>
                                        <p:tgtEl>
                                          <p:spTgt spid="141"/>
                                        </p:tgtEl>
                                        <p:attrNameLst>
                                          <p:attrName>ppt_x</p:attrName>
                                        </p:attrNameLst>
                                      </p:cBhvr>
                                      <p:tavLst>
                                        <p:tav tm="0">
                                          <p:val>
                                            <p:strVal val="1+#ppt_w/2"/>
                                          </p:val>
                                        </p:tav>
                                        <p:tav tm="100000">
                                          <p:val>
                                            <p:strVal val="#ppt_x"/>
                                          </p:val>
                                        </p:tav>
                                      </p:tavLst>
                                    </p:anim>
                                    <p:anim calcmode="lin" valueType="num">
                                      <p:cBhvr additive="base">
                                        <p:cTn id="42" dur="1000" fill="hold"/>
                                        <p:tgtEl>
                                          <p:spTgt spid="14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left)">
                                      <p:cBhvr>
                                        <p:cTn id="47" dur="2000"/>
                                        <p:tgtEl>
                                          <p:spTgt spid="10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06">
                                            <p:txEl>
                                              <p:pRg st="3" end="3"/>
                                            </p:txEl>
                                          </p:spTgt>
                                        </p:tgtEl>
                                        <p:attrNameLst>
                                          <p:attrName>style.visibility</p:attrName>
                                        </p:attrNameLst>
                                      </p:cBhvr>
                                      <p:to>
                                        <p:strVal val="visible"/>
                                      </p:to>
                                    </p:set>
                                    <p:animEffect transition="in" filter="blinds(horizontal)">
                                      <p:cBhvr>
                                        <p:cTn id="50" dur="500"/>
                                        <p:tgtEl>
                                          <p:spTgt spid="106">
                                            <p:txEl>
                                              <p:pRg st="3" end="3"/>
                                            </p:txEl>
                                          </p:spTgt>
                                        </p:tgtEl>
                                      </p:cBhvr>
                                    </p:animEffect>
                                  </p:childTnLst>
                                </p:cTn>
                              </p:par>
                            </p:childTnLst>
                          </p:cTn>
                        </p:par>
                        <p:par>
                          <p:cTn id="51" fill="hold">
                            <p:stCondLst>
                              <p:cond delay="2000"/>
                            </p:stCondLst>
                            <p:childTnLst>
                              <p:par>
                                <p:cTn id="52" presetID="6" presetClass="entr" presetSubtype="16" fill="hold" nodeType="afterEffect">
                                  <p:stCondLst>
                                    <p:cond delay="0"/>
                                  </p:stCondLst>
                                  <p:childTnLst>
                                    <p:set>
                                      <p:cBhvr>
                                        <p:cTn id="53" dur="1" fill="hold">
                                          <p:stCondLst>
                                            <p:cond delay="0"/>
                                          </p:stCondLst>
                                        </p:cTn>
                                        <p:tgtEl>
                                          <p:spTgt spid="128"/>
                                        </p:tgtEl>
                                        <p:attrNameLst>
                                          <p:attrName>style.visibility</p:attrName>
                                        </p:attrNameLst>
                                      </p:cBhvr>
                                      <p:to>
                                        <p:strVal val="visible"/>
                                      </p:to>
                                    </p:set>
                                    <p:animEffect transition="in" filter="circle(in)">
                                      <p:cBhvr>
                                        <p:cTn id="54" dur="2000"/>
                                        <p:tgtEl>
                                          <p:spTgt spid="128"/>
                                        </p:tgtEl>
                                      </p:cBhvr>
                                    </p:animEffect>
                                  </p:childTnLst>
                                </p:cTn>
                              </p:par>
                            </p:childTnLst>
                          </p:cTn>
                        </p:par>
                        <p:par>
                          <p:cTn id="55" fill="hold">
                            <p:stCondLst>
                              <p:cond delay="4000"/>
                            </p:stCondLst>
                            <p:childTnLst>
                              <p:par>
                                <p:cTn id="56" presetID="2" presetClass="entr" presetSubtype="2" fill="hold" nodeType="afterEffect">
                                  <p:stCondLst>
                                    <p:cond delay="0"/>
                                  </p:stCondLst>
                                  <p:childTnLst>
                                    <p:set>
                                      <p:cBhvr>
                                        <p:cTn id="57" dur="1" fill="hold">
                                          <p:stCondLst>
                                            <p:cond delay="0"/>
                                          </p:stCondLst>
                                        </p:cTn>
                                        <p:tgtEl>
                                          <p:spTgt spid="120"/>
                                        </p:tgtEl>
                                        <p:attrNameLst>
                                          <p:attrName>style.visibility</p:attrName>
                                        </p:attrNameLst>
                                      </p:cBhvr>
                                      <p:to>
                                        <p:strVal val="visible"/>
                                      </p:to>
                                    </p:set>
                                    <p:anim calcmode="lin" valueType="num">
                                      <p:cBhvr additive="base">
                                        <p:cTn id="58" dur="500" fill="hold"/>
                                        <p:tgtEl>
                                          <p:spTgt spid="120"/>
                                        </p:tgtEl>
                                        <p:attrNameLst>
                                          <p:attrName>ppt_x</p:attrName>
                                        </p:attrNameLst>
                                      </p:cBhvr>
                                      <p:tavLst>
                                        <p:tav tm="0">
                                          <p:val>
                                            <p:strVal val="1+#ppt_w/2"/>
                                          </p:val>
                                        </p:tav>
                                        <p:tav tm="100000">
                                          <p:val>
                                            <p:strVal val="#ppt_x"/>
                                          </p:val>
                                        </p:tav>
                                      </p:tavLst>
                                    </p:anim>
                                    <p:anim calcmode="lin" valueType="num">
                                      <p:cBhvr additive="base">
                                        <p:cTn id="59" dur="500" fill="hold"/>
                                        <p:tgtEl>
                                          <p:spTgt spid="120"/>
                                        </p:tgtEl>
                                        <p:attrNameLst>
                                          <p:attrName>ppt_y</p:attrName>
                                        </p:attrNameLst>
                                      </p:cBhvr>
                                      <p:tavLst>
                                        <p:tav tm="0">
                                          <p:val>
                                            <p:strVal val="#ppt_y"/>
                                          </p:val>
                                        </p:tav>
                                        <p:tav tm="100000">
                                          <p:val>
                                            <p:strVal val="#ppt_y"/>
                                          </p:val>
                                        </p:tav>
                                      </p:tavLst>
                                    </p:anim>
                                  </p:childTnLst>
                                </p:cTn>
                              </p:par>
                            </p:childTnLst>
                          </p:cTn>
                        </p:par>
                        <p:par>
                          <p:cTn id="60" fill="hold">
                            <p:stCondLst>
                              <p:cond delay="4500"/>
                            </p:stCondLst>
                            <p:childTnLst>
                              <p:par>
                                <p:cTn id="61" presetID="6" presetClass="entr" presetSubtype="16" fill="hold" nodeType="afterEffect">
                                  <p:stCondLst>
                                    <p:cond delay="0"/>
                                  </p:stCondLst>
                                  <p:childTnLst>
                                    <p:set>
                                      <p:cBhvr>
                                        <p:cTn id="62" dur="1" fill="hold">
                                          <p:stCondLst>
                                            <p:cond delay="0"/>
                                          </p:stCondLst>
                                        </p:cTn>
                                        <p:tgtEl>
                                          <p:spTgt spid="108"/>
                                        </p:tgtEl>
                                        <p:attrNameLst>
                                          <p:attrName>style.visibility</p:attrName>
                                        </p:attrNameLst>
                                      </p:cBhvr>
                                      <p:to>
                                        <p:strVal val="visible"/>
                                      </p:to>
                                    </p:set>
                                    <p:animEffect transition="in" filter="circle(in)">
                                      <p:cBhvr>
                                        <p:cTn id="63" dur="2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build="p"/>
      <p:bldP spid="10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9652</TotalTime>
  <Words>1978</Words>
  <Application>Microsoft Office PowerPoint</Application>
  <PresentationFormat>On-screen Show (4:3)</PresentationFormat>
  <Paragraphs>571</Paragraphs>
  <Slides>32</Slides>
  <Notes>15</Notes>
  <HiddenSlides>0</HiddenSlides>
  <MMClips>2</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32</vt:i4>
      </vt:variant>
    </vt:vector>
  </HeadingPairs>
  <TitlesOfParts>
    <vt:vector size="50" baseType="lpstr">
      <vt:lpstr>Arial</vt:lpstr>
      <vt:lpstr>Georgia</vt:lpstr>
      <vt:lpstr>Times New Roman</vt:lpstr>
      <vt:lpstr>Rockwell</vt:lpstr>
      <vt:lpstr>Calibri</vt:lpstr>
      <vt:lpstr>Engravers MT</vt:lpstr>
      <vt:lpstr>Wingdings</vt:lpstr>
      <vt:lpstr>Cambria</vt:lpstr>
      <vt:lpstr>Arial Black</vt:lpstr>
      <vt:lpstr>Stencil</vt:lpstr>
      <vt:lpstr>Arial Narrow</vt:lpstr>
      <vt:lpstr>AR HERMANN</vt:lpstr>
      <vt:lpstr>Helvetica Neue Light</vt:lpstr>
      <vt:lpstr>Bodoni MT Black</vt:lpstr>
      <vt:lpstr>Verdana</vt:lpstr>
      <vt:lpstr>Times</vt:lpstr>
      <vt:lpstr>Lucida Sans Unicode</vt:lpstr>
      <vt:lpstr>Office Theme</vt:lpstr>
      <vt:lpstr>Building Trusted Leaders</vt:lpstr>
      <vt:lpstr>The State of DisTrust in America</vt:lpstr>
      <vt:lpstr>DisTrust in America</vt:lpstr>
      <vt:lpstr>Trust in America The Most Trusted Institutions</vt:lpstr>
      <vt:lpstr>DisTrust in America</vt:lpstr>
      <vt:lpstr>DisTrust in America How do Local Communities Fare?</vt:lpstr>
      <vt:lpstr>Why is Trust in American Institutions so important?</vt:lpstr>
      <vt:lpstr>If you were a </vt:lpstr>
      <vt:lpstr>If you were a </vt:lpstr>
      <vt:lpstr>If you were an expert  in Pest Control</vt:lpstr>
      <vt:lpstr>“Sentinel Species”</vt:lpstr>
      <vt:lpstr>DisTrust in America Sentinel Species  -- Youth in Peril </vt:lpstr>
      <vt:lpstr>Slide 13</vt:lpstr>
      <vt:lpstr>Rebuilding Trust in America</vt:lpstr>
      <vt:lpstr>Three Basic Forms  of Leadership</vt:lpstr>
      <vt:lpstr>Why Collaborative Leadership  is Essential</vt:lpstr>
      <vt:lpstr>Our Mission</vt:lpstr>
      <vt:lpstr>Slide 18</vt:lpstr>
      <vt:lpstr>Slide 19</vt:lpstr>
      <vt:lpstr>Youth Leadership Initiative “MALT” Action-Research Pilot Program  </vt:lpstr>
      <vt:lpstr>Turning the Tide We expect the MALT program will have  a significant and demonstrable impact </vt:lpstr>
      <vt:lpstr>Slide 22</vt:lpstr>
      <vt:lpstr>Slide 23</vt:lpstr>
      <vt:lpstr> To Build or Rebuild Trust,</vt:lpstr>
      <vt:lpstr>Slide 25</vt:lpstr>
      <vt:lpstr>human beings aren’t wired  to trust what we fear </vt:lpstr>
      <vt:lpstr>   What causes “FUZZY” Distrust?</vt:lpstr>
      <vt:lpstr>Primary Chemistry of the Four Drives Brain Chemistry is Important because it Responds Instantly to ALL Sensory INPUTS </vt:lpstr>
      <vt:lpstr>Brain Chemistry                        Controls Trust</vt:lpstr>
      <vt:lpstr>Slide 30</vt:lpstr>
      <vt:lpstr>EIGHT TRUST  PRINCIPLES</vt:lpstr>
      <vt:lpstr>Slide 32</vt:lpstr>
    </vt:vector>
  </TitlesOfParts>
  <Company>University Of Maryland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in America</dc:title>
  <dc:creator>Robert Porter Lynch</dc:creator>
  <cp:lastModifiedBy>Robert Porter Lynch</cp:lastModifiedBy>
  <cp:revision>96</cp:revision>
  <dcterms:created xsi:type="dcterms:W3CDTF">2016-08-22T14:46:56Z</dcterms:created>
  <dcterms:modified xsi:type="dcterms:W3CDTF">2016-12-27T03:38:28Z</dcterms:modified>
</cp:coreProperties>
</file>